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2.xml" ContentType="application/vnd.ms-office.chartex+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3.xml" ContentType="application/vnd.ms-office.chartex+xml"/>
  <Override PartName="/ppt/charts/style10.xml" ContentType="application/vnd.ms-office.chartstyle+xml"/>
  <Override PartName="/ppt/charts/colors10.xml" ContentType="application/vnd.ms-office.chartcolorstyle+xml"/>
  <Override PartName="/ppt/charts/chart8.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9.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Ex4.xml" ContentType="application/vnd.ms-office.chartex+xml"/>
  <Override PartName="/ppt/charts/style13.xml" ContentType="application/vnd.ms-office.chartstyle+xml"/>
  <Override PartName="/ppt/charts/colors13.xml" ContentType="application/vnd.ms-office.chartcolorstyle+xml"/>
  <Override PartName="/ppt/charts/chart10.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1.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2.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3.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4.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5.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6.xml" ContentType="application/vnd.openxmlformats-officedocument.drawingml.chart+xml"/>
  <Override PartName="/ppt/charts/style20.xml" ContentType="application/vnd.ms-office.chartstyle+xml"/>
  <Override PartName="/ppt/charts/colors20.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9" r:id="rId16"/>
    <p:sldId id="270" r:id="rId17"/>
    <p:sldId id="271" r:id="rId18"/>
    <p:sldId id="272" r:id="rId19"/>
    <p:sldId id="280" r:id="rId20"/>
    <p:sldId id="273" r:id="rId21"/>
    <p:sldId id="275" r:id="rId22"/>
    <p:sldId id="274" r:id="rId23"/>
    <p:sldId id="281" r:id="rId24"/>
    <p:sldId id="276" r:id="rId25"/>
    <p:sldId id="277" r:id="rId26"/>
    <p:sldId id="278"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8" r:id="rId43"/>
    <p:sldId id="300"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BA6BC4-2238-4AD0-A065-856ED6758F10}" v="79" dt="2025-03-28T11:44:02.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dana godaba" userId="095109d05e8aaa7e" providerId="LiveId" clId="{80BA6BC4-2238-4AD0-A065-856ED6758F10}"/>
    <pc:docChg chg="custSel addSld delSld modSld sldOrd modMainMaster">
      <pc:chgData name="vandana godaba" userId="095109d05e8aaa7e" providerId="LiveId" clId="{80BA6BC4-2238-4AD0-A065-856ED6758F10}" dt="2025-03-28T13:05:19.632" v="2247" actId="21"/>
      <pc:docMkLst>
        <pc:docMk/>
      </pc:docMkLst>
      <pc:sldChg chg="addSp delSp modSp mod modTransition delAnim">
        <pc:chgData name="vandana godaba" userId="095109d05e8aaa7e" providerId="LiveId" clId="{80BA6BC4-2238-4AD0-A065-856ED6758F10}" dt="2025-03-28T13:00:54.417" v="2219"/>
        <pc:sldMkLst>
          <pc:docMk/>
          <pc:sldMk cId="4116410383" sldId="256"/>
        </pc:sldMkLst>
        <pc:picChg chg="add del mod">
          <ac:chgData name="vandana godaba" userId="095109d05e8aaa7e" providerId="LiveId" clId="{80BA6BC4-2238-4AD0-A065-856ED6758F10}" dt="2025-03-28T11:44:27.145" v="2194" actId="21"/>
          <ac:picMkLst>
            <pc:docMk/>
            <pc:sldMk cId="4116410383" sldId="256"/>
            <ac:picMk id="3" creationId="{1FA97F01-29F5-4D87-C08D-4E8844F52316}"/>
          </ac:picMkLst>
        </pc:picChg>
        <pc:picChg chg="add del mod">
          <ac:chgData name="vandana godaba" userId="095109d05e8aaa7e" providerId="LiveId" clId="{80BA6BC4-2238-4AD0-A065-856ED6758F10}" dt="2025-03-27T19:22:19.076" v="1678"/>
          <ac:picMkLst>
            <pc:docMk/>
            <pc:sldMk cId="4116410383" sldId="256"/>
            <ac:picMk id="3" creationId="{2F82FD61-A057-F071-47AB-59B088307214}"/>
          </ac:picMkLst>
        </pc:picChg>
        <pc:picChg chg="add del mod">
          <ac:chgData name="vandana godaba" userId="095109d05e8aaa7e" providerId="LiveId" clId="{80BA6BC4-2238-4AD0-A065-856ED6758F10}" dt="2025-03-27T20:00:56.981" v="1682" actId="21"/>
          <ac:picMkLst>
            <pc:docMk/>
            <pc:sldMk cId="4116410383" sldId="256"/>
            <ac:picMk id="3" creationId="{D5F8C7B1-95C6-A5B1-5610-7AAC220C6488}"/>
          </ac:picMkLst>
        </pc:picChg>
        <pc:picChg chg="add del mod">
          <ac:chgData name="vandana godaba" userId="095109d05e8aaa7e" providerId="LiveId" clId="{80BA6BC4-2238-4AD0-A065-856ED6758F10}" dt="2025-03-27T19:45:55.859" v="1679"/>
          <ac:picMkLst>
            <pc:docMk/>
            <pc:sldMk cId="4116410383" sldId="256"/>
            <ac:picMk id="4" creationId="{02CA3C05-6670-21B8-D27C-71226A09E428}"/>
          </ac:picMkLst>
        </pc:picChg>
      </pc:sldChg>
      <pc:sldChg chg="addSp delSp modSp mod modTransition delAnim">
        <pc:chgData name="vandana godaba" userId="095109d05e8aaa7e" providerId="LiveId" clId="{80BA6BC4-2238-4AD0-A065-856ED6758F10}" dt="2025-03-28T13:00:54.417" v="2219"/>
        <pc:sldMkLst>
          <pc:docMk/>
          <pc:sldMk cId="3297365241" sldId="257"/>
        </pc:sldMkLst>
        <pc:picChg chg="add del mod">
          <ac:chgData name="vandana godaba" userId="095109d05e8aaa7e" providerId="LiveId" clId="{80BA6BC4-2238-4AD0-A065-856ED6758F10}" dt="2025-03-27T19:22:19.076" v="1678"/>
          <ac:picMkLst>
            <pc:docMk/>
            <pc:sldMk cId="3297365241" sldId="257"/>
            <ac:picMk id="2" creationId="{37D12645-524D-F342-1B09-C47CA6B3D284}"/>
          </ac:picMkLst>
        </pc:picChg>
        <pc:picChg chg="add del mod">
          <ac:chgData name="vandana godaba" userId="095109d05e8aaa7e" providerId="LiveId" clId="{80BA6BC4-2238-4AD0-A065-856ED6758F10}" dt="2025-03-28T11:44:33.016" v="2195" actId="21"/>
          <ac:picMkLst>
            <pc:docMk/>
            <pc:sldMk cId="3297365241" sldId="257"/>
            <ac:picMk id="2" creationId="{4538C25B-BBBB-7A3E-7A4F-6C60418E522C}"/>
          </ac:picMkLst>
        </pc:picChg>
        <pc:picChg chg="add del mod">
          <ac:chgData name="vandana godaba" userId="095109d05e8aaa7e" providerId="LiveId" clId="{80BA6BC4-2238-4AD0-A065-856ED6758F10}" dt="2025-03-27T20:01:06.744" v="1683" actId="21"/>
          <ac:picMkLst>
            <pc:docMk/>
            <pc:sldMk cId="3297365241" sldId="257"/>
            <ac:picMk id="2" creationId="{87CB91D0-CC95-3DF3-964F-6FE68FAB8235}"/>
          </ac:picMkLst>
        </pc:picChg>
        <pc:picChg chg="add del mod">
          <ac:chgData name="vandana godaba" userId="095109d05e8aaa7e" providerId="LiveId" clId="{80BA6BC4-2238-4AD0-A065-856ED6758F10}" dt="2025-03-27T19:45:55.859" v="1679"/>
          <ac:picMkLst>
            <pc:docMk/>
            <pc:sldMk cId="3297365241" sldId="257"/>
            <ac:picMk id="3" creationId="{EF4092D2-94F4-04E1-5D98-C7DE37525325}"/>
          </ac:picMkLst>
        </pc:picChg>
      </pc:sldChg>
      <pc:sldChg chg="addSp delSp modSp mod modTransition delAnim">
        <pc:chgData name="vandana godaba" userId="095109d05e8aaa7e" providerId="LiveId" clId="{80BA6BC4-2238-4AD0-A065-856ED6758F10}" dt="2025-03-28T13:00:54.417" v="2219"/>
        <pc:sldMkLst>
          <pc:docMk/>
          <pc:sldMk cId="1358459417" sldId="258"/>
        </pc:sldMkLst>
        <pc:picChg chg="add del mod">
          <ac:chgData name="vandana godaba" userId="095109d05e8aaa7e" providerId="LiveId" clId="{80BA6BC4-2238-4AD0-A065-856ED6758F10}" dt="2025-03-28T11:44:37.818" v="2196" actId="21"/>
          <ac:picMkLst>
            <pc:docMk/>
            <pc:sldMk cId="1358459417" sldId="258"/>
            <ac:picMk id="2" creationId="{22F96F01-CF2D-29AA-9964-32CB2AFB5879}"/>
          </ac:picMkLst>
        </pc:picChg>
        <pc:picChg chg="add del mod">
          <ac:chgData name="vandana godaba" userId="095109d05e8aaa7e" providerId="LiveId" clId="{80BA6BC4-2238-4AD0-A065-856ED6758F10}" dt="2025-03-27T20:01:12.640" v="1684" actId="21"/>
          <ac:picMkLst>
            <pc:docMk/>
            <pc:sldMk cId="1358459417" sldId="258"/>
            <ac:picMk id="2" creationId="{B36E69CC-65E9-6CBE-ECFC-708A3C33C6D4}"/>
          </ac:picMkLst>
        </pc:picChg>
        <pc:picChg chg="add del mod">
          <ac:chgData name="vandana godaba" userId="095109d05e8aaa7e" providerId="LiveId" clId="{80BA6BC4-2238-4AD0-A065-856ED6758F10}" dt="2025-03-27T19:22:19.076" v="1678"/>
          <ac:picMkLst>
            <pc:docMk/>
            <pc:sldMk cId="1358459417" sldId="258"/>
            <ac:picMk id="2" creationId="{C2606F4F-BD5D-2A37-393F-FCC1D292CBC2}"/>
          </ac:picMkLst>
        </pc:picChg>
        <pc:picChg chg="add del mod">
          <ac:chgData name="vandana godaba" userId="095109d05e8aaa7e" providerId="LiveId" clId="{80BA6BC4-2238-4AD0-A065-856ED6758F10}" dt="2025-03-27T19:45:55.859" v="1679"/>
          <ac:picMkLst>
            <pc:docMk/>
            <pc:sldMk cId="1358459417" sldId="258"/>
            <ac:picMk id="3" creationId="{7013D92C-0CC8-C5A4-F038-E1501B765874}"/>
          </ac:picMkLst>
        </pc:picChg>
      </pc:sldChg>
      <pc:sldChg chg="addSp delSp modSp mod modTransition delAnim">
        <pc:chgData name="vandana godaba" userId="095109d05e8aaa7e" providerId="LiveId" clId="{80BA6BC4-2238-4AD0-A065-856ED6758F10}" dt="2025-03-28T13:00:54.417" v="2219"/>
        <pc:sldMkLst>
          <pc:docMk/>
          <pc:sldMk cId="3892374051" sldId="259"/>
        </pc:sldMkLst>
        <pc:picChg chg="add del mod">
          <ac:chgData name="vandana godaba" userId="095109d05e8aaa7e" providerId="LiveId" clId="{80BA6BC4-2238-4AD0-A065-856ED6758F10}" dt="2025-03-28T11:44:42.957" v="2197" actId="21"/>
          <ac:picMkLst>
            <pc:docMk/>
            <pc:sldMk cId="3892374051" sldId="259"/>
            <ac:picMk id="2" creationId="{B738EF01-3E0E-1D68-9413-ECC0142F11DA}"/>
          </ac:picMkLst>
        </pc:picChg>
        <pc:picChg chg="add del mod">
          <ac:chgData name="vandana godaba" userId="095109d05e8aaa7e" providerId="LiveId" clId="{80BA6BC4-2238-4AD0-A065-856ED6758F10}" dt="2025-03-27T19:45:55.859" v="1679"/>
          <ac:picMkLst>
            <pc:docMk/>
            <pc:sldMk cId="3892374051" sldId="259"/>
            <ac:picMk id="2" creationId="{FCB39749-6A41-608A-8692-4CF8922F2AFA}"/>
          </ac:picMkLst>
        </pc:picChg>
        <pc:picChg chg="add del mod">
          <ac:chgData name="vandana godaba" userId="095109d05e8aaa7e" providerId="LiveId" clId="{80BA6BC4-2238-4AD0-A065-856ED6758F10}" dt="2025-03-27T20:01:18.259" v="1685" actId="21"/>
          <ac:picMkLst>
            <pc:docMk/>
            <pc:sldMk cId="3892374051" sldId="259"/>
            <ac:picMk id="4" creationId="{F28F557A-63EE-D86E-9EB7-661B75C505CF}"/>
          </ac:picMkLst>
        </pc:picChg>
      </pc:sldChg>
      <pc:sldChg chg="addSp delSp modSp mod modTransition delAnim">
        <pc:chgData name="vandana godaba" userId="095109d05e8aaa7e" providerId="LiveId" clId="{80BA6BC4-2238-4AD0-A065-856ED6758F10}" dt="2025-03-28T13:00:54.417" v="2219"/>
        <pc:sldMkLst>
          <pc:docMk/>
          <pc:sldMk cId="236505213" sldId="260"/>
        </pc:sldMkLst>
        <pc:picChg chg="add del mod">
          <ac:chgData name="vandana godaba" userId="095109d05e8aaa7e" providerId="LiveId" clId="{80BA6BC4-2238-4AD0-A065-856ED6758F10}" dt="2025-03-28T11:44:47.750" v="2198" actId="21"/>
          <ac:picMkLst>
            <pc:docMk/>
            <pc:sldMk cId="236505213" sldId="260"/>
            <ac:picMk id="2" creationId="{061606DA-2295-260B-3482-4021DFF17AC4}"/>
          </ac:picMkLst>
        </pc:picChg>
        <pc:picChg chg="add del mod">
          <ac:chgData name="vandana godaba" userId="095109d05e8aaa7e" providerId="LiveId" clId="{80BA6BC4-2238-4AD0-A065-856ED6758F10}" dt="2025-03-27T19:45:55.859" v="1679"/>
          <ac:picMkLst>
            <pc:docMk/>
            <pc:sldMk cId="236505213" sldId="260"/>
            <ac:picMk id="2" creationId="{41B1F0E5-E5A2-D840-28CD-48EF7967D2AD}"/>
          </ac:picMkLst>
        </pc:picChg>
        <pc:picChg chg="add del mod">
          <ac:chgData name="vandana godaba" userId="095109d05e8aaa7e" providerId="LiveId" clId="{80BA6BC4-2238-4AD0-A065-856ED6758F10}" dt="2025-03-27T20:01:25.285" v="1686" actId="21"/>
          <ac:picMkLst>
            <pc:docMk/>
            <pc:sldMk cId="236505213" sldId="260"/>
            <ac:picMk id="3" creationId="{FDB934C0-1356-E9B2-E28D-C9BE2ECCAA6D}"/>
          </ac:picMkLst>
        </pc:picChg>
      </pc:sldChg>
      <pc:sldChg chg="addSp delSp modSp mod modTransition delAnim">
        <pc:chgData name="vandana godaba" userId="095109d05e8aaa7e" providerId="LiveId" clId="{80BA6BC4-2238-4AD0-A065-856ED6758F10}" dt="2025-03-28T13:00:54.417" v="2219"/>
        <pc:sldMkLst>
          <pc:docMk/>
          <pc:sldMk cId="2227081767" sldId="261"/>
        </pc:sldMkLst>
        <pc:picChg chg="add del mod">
          <ac:chgData name="vandana godaba" userId="095109d05e8aaa7e" providerId="LiveId" clId="{80BA6BC4-2238-4AD0-A065-856ED6758F10}" dt="2025-03-27T19:45:55.859" v="1679"/>
          <ac:picMkLst>
            <pc:docMk/>
            <pc:sldMk cId="2227081767" sldId="261"/>
            <ac:picMk id="3" creationId="{A47E9A74-138B-7F47-14EB-E93F67ED76B7}"/>
          </ac:picMkLst>
        </pc:picChg>
        <pc:picChg chg="add del mod">
          <ac:chgData name="vandana godaba" userId="095109d05e8aaa7e" providerId="LiveId" clId="{80BA6BC4-2238-4AD0-A065-856ED6758F10}" dt="2025-03-28T11:44:59.277" v="2199" actId="21"/>
          <ac:picMkLst>
            <pc:docMk/>
            <pc:sldMk cId="2227081767" sldId="261"/>
            <ac:picMk id="3" creationId="{CCA84F66-8C57-558D-EE5C-D40523405C16}"/>
          </ac:picMkLst>
        </pc:picChg>
        <pc:picChg chg="add mod modCrop">
          <ac:chgData name="vandana godaba" userId="095109d05e8aaa7e" providerId="LiveId" clId="{80BA6BC4-2238-4AD0-A065-856ED6758F10}" dt="2025-03-27T18:21:06.245" v="1675" actId="14100"/>
          <ac:picMkLst>
            <pc:docMk/>
            <pc:sldMk cId="2227081767" sldId="261"/>
            <ac:picMk id="4" creationId="{BB438FFB-F821-72BA-E9FF-3C247785DEF6}"/>
          </ac:picMkLst>
        </pc:picChg>
        <pc:picChg chg="add del mod">
          <ac:chgData name="vandana godaba" userId="095109d05e8aaa7e" providerId="LiveId" clId="{80BA6BC4-2238-4AD0-A065-856ED6758F10}" dt="2025-03-27T20:00:48.445" v="1681" actId="21"/>
          <ac:picMkLst>
            <pc:docMk/>
            <pc:sldMk cId="2227081767" sldId="261"/>
            <ac:picMk id="5" creationId="{FA3295B4-2280-36CB-FA02-673AC8F9C7F1}"/>
          </ac:picMkLst>
        </pc:picChg>
        <pc:picChg chg="add del mod modCrop">
          <ac:chgData name="vandana godaba" userId="095109d05e8aaa7e" providerId="LiveId" clId="{80BA6BC4-2238-4AD0-A065-856ED6758F10}" dt="2025-03-27T18:20:27.377" v="1670" actId="21"/>
          <ac:picMkLst>
            <pc:docMk/>
            <pc:sldMk cId="2227081767" sldId="261"/>
            <ac:picMk id="6" creationId="{09E96983-7560-6A62-AC56-F9A0702AD395}"/>
          </ac:picMkLst>
        </pc:picChg>
      </pc:sldChg>
      <pc:sldChg chg="addSp delSp modSp mod modTransition delAnim">
        <pc:chgData name="vandana godaba" userId="095109d05e8aaa7e" providerId="LiveId" clId="{80BA6BC4-2238-4AD0-A065-856ED6758F10}" dt="2025-03-28T13:00:54.417" v="2219"/>
        <pc:sldMkLst>
          <pc:docMk/>
          <pc:sldMk cId="1804683285" sldId="262"/>
        </pc:sldMkLst>
        <pc:picChg chg="add del mod">
          <ac:chgData name="vandana godaba" userId="095109d05e8aaa7e" providerId="LiveId" clId="{80BA6BC4-2238-4AD0-A065-856ED6758F10}" dt="2025-03-27T19:45:55.859" v="1679"/>
          <ac:picMkLst>
            <pc:docMk/>
            <pc:sldMk cId="1804683285" sldId="262"/>
            <ac:picMk id="2" creationId="{258C2925-071C-DE85-B779-AC2127DA8A39}"/>
          </ac:picMkLst>
        </pc:picChg>
        <pc:picChg chg="add del mod">
          <ac:chgData name="vandana godaba" userId="095109d05e8aaa7e" providerId="LiveId" clId="{80BA6BC4-2238-4AD0-A065-856ED6758F10}" dt="2025-03-28T11:45:03.998" v="2200" actId="21"/>
          <ac:picMkLst>
            <pc:docMk/>
            <pc:sldMk cId="1804683285" sldId="262"/>
            <ac:picMk id="2" creationId="{94801BEA-5210-7316-5C4A-8B9F9F3DD99A}"/>
          </ac:picMkLst>
        </pc:picChg>
        <pc:picChg chg="add del mod">
          <ac:chgData name="vandana godaba" userId="095109d05e8aaa7e" providerId="LiveId" clId="{80BA6BC4-2238-4AD0-A065-856ED6758F10}" dt="2025-03-27T20:01:34.272" v="1687" actId="21"/>
          <ac:picMkLst>
            <pc:docMk/>
            <pc:sldMk cId="1804683285" sldId="262"/>
            <ac:picMk id="4" creationId="{D6917DDE-170C-1834-3527-D706FEF2E35E}"/>
          </ac:picMkLst>
        </pc:picChg>
      </pc:sldChg>
      <pc:sldChg chg="addSp delSp modSp mod modTransition delAnim">
        <pc:chgData name="vandana godaba" userId="095109d05e8aaa7e" providerId="LiveId" clId="{80BA6BC4-2238-4AD0-A065-856ED6758F10}" dt="2025-03-28T13:00:54.417" v="2219"/>
        <pc:sldMkLst>
          <pc:docMk/>
          <pc:sldMk cId="4029757324" sldId="263"/>
        </pc:sldMkLst>
        <pc:spChg chg="mod">
          <ac:chgData name="vandana godaba" userId="095109d05e8aaa7e" providerId="LiveId" clId="{80BA6BC4-2238-4AD0-A065-856ED6758F10}" dt="2025-03-23T18:46:28.496" v="654" actId="255"/>
          <ac:spMkLst>
            <pc:docMk/>
            <pc:sldMk cId="4029757324" sldId="263"/>
            <ac:spMk id="4" creationId="{42431D7B-9B8B-121B-18DB-59D141ACD843}"/>
          </ac:spMkLst>
        </pc:spChg>
        <pc:spChg chg="add mod">
          <ac:chgData name="vandana godaba" userId="095109d05e8aaa7e" providerId="LiveId" clId="{80BA6BC4-2238-4AD0-A065-856ED6758F10}" dt="2025-03-23T18:34:14.383" v="68" actId="1076"/>
          <ac:spMkLst>
            <pc:docMk/>
            <pc:sldMk cId="4029757324" sldId="263"/>
            <ac:spMk id="7" creationId="{01533075-0CEF-70CD-2140-26E994FE88B4}"/>
          </ac:spMkLst>
        </pc:spChg>
        <pc:spChg chg="add mod">
          <ac:chgData name="vandana godaba" userId="095109d05e8aaa7e" providerId="LiveId" clId="{80BA6BC4-2238-4AD0-A065-856ED6758F10}" dt="2025-03-23T18:46:50.884" v="657" actId="207"/>
          <ac:spMkLst>
            <pc:docMk/>
            <pc:sldMk cId="4029757324" sldId="263"/>
            <ac:spMk id="9" creationId="{CB0B7D1D-2188-10BB-01AB-1135658B1FC1}"/>
          </ac:spMkLst>
        </pc:spChg>
        <pc:spChg chg="add mod">
          <ac:chgData name="vandana godaba" userId="095109d05e8aaa7e" providerId="LiveId" clId="{80BA6BC4-2238-4AD0-A065-856ED6758F10}" dt="2025-03-23T18:47:00.309" v="658" actId="207"/>
          <ac:spMkLst>
            <pc:docMk/>
            <pc:sldMk cId="4029757324" sldId="263"/>
            <ac:spMk id="10" creationId="{F418B765-CABA-1F09-921E-BA585CD5120F}"/>
          </ac:spMkLst>
        </pc:spChg>
        <pc:picChg chg="add del mod">
          <ac:chgData name="vandana godaba" userId="095109d05e8aaa7e" providerId="LiveId" clId="{80BA6BC4-2238-4AD0-A065-856ED6758F10}" dt="2025-03-27T19:45:55.859" v="1679"/>
          <ac:picMkLst>
            <pc:docMk/>
            <pc:sldMk cId="4029757324" sldId="263"/>
            <ac:picMk id="2" creationId="{6FE1BE7F-E842-91B0-4B59-620911FF5355}"/>
          </ac:picMkLst>
        </pc:picChg>
        <pc:picChg chg="add del mod">
          <ac:chgData name="vandana godaba" userId="095109d05e8aaa7e" providerId="LiveId" clId="{80BA6BC4-2238-4AD0-A065-856ED6758F10}" dt="2025-03-28T11:45:10.569" v="2201" actId="21"/>
          <ac:picMkLst>
            <pc:docMk/>
            <pc:sldMk cId="4029757324" sldId="263"/>
            <ac:picMk id="2" creationId="{CD2205A1-100D-7C28-2AD8-F98AFA33BFA0}"/>
          </ac:picMkLst>
        </pc:picChg>
        <pc:picChg chg="add del mod">
          <ac:chgData name="vandana godaba" userId="095109d05e8aaa7e" providerId="LiveId" clId="{80BA6BC4-2238-4AD0-A065-856ED6758F10}" dt="2025-03-27T20:01:40.543" v="1688" actId="21"/>
          <ac:picMkLst>
            <pc:docMk/>
            <pc:sldMk cId="4029757324" sldId="263"/>
            <ac:picMk id="3" creationId="{40FFBF24-EE5A-8ABA-A274-53087E120A42}"/>
          </ac:picMkLst>
        </pc:picChg>
        <pc:picChg chg="mod">
          <ac:chgData name="vandana godaba" userId="095109d05e8aaa7e" providerId="LiveId" clId="{80BA6BC4-2238-4AD0-A065-856ED6758F10}" dt="2025-03-23T18:41:17.716" v="477" actId="14100"/>
          <ac:picMkLst>
            <pc:docMk/>
            <pc:sldMk cId="4029757324" sldId="263"/>
            <ac:picMk id="6" creationId="{9DA8FC48-24D0-ABB8-C939-D851E6A2458A}"/>
          </ac:picMkLst>
        </pc:picChg>
        <pc:picChg chg="add mod">
          <ac:chgData name="vandana godaba" userId="095109d05e8aaa7e" providerId="LiveId" clId="{80BA6BC4-2238-4AD0-A065-856ED6758F10}" dt="2025-03-23T18:41:23.972" v="478" actId="14100"/>
          <ac:picMkLst>
            <pc:docMk/>
            <pc:sldMk cId="4029757324" sldId="263"/>
            <ac:picMk id="12" creationId="{DD48AA92-5CF0-8E8C-8B84-FEABF69BEFC0}"/>
          </ac:picMkLst>
        </pc:picChg>
      </pc:sldChg>
      <pc:sldChg chg="addSp delSp modSp new mod modTransition delAnim">
        <pc:chgData name="vandana godaba" userId="095109d05e8aaa7e" providerId="LiveId" clId="{80BA6BC4-2238-4AD0-A065-856ED6758F10}" dt="2025-03-28T13:00:54.417" v="2219"/>
        <pc:sldMkLst>
          <pc:docMk/>
          <pc:sldMk cId="335301537" sldId="264"/>
        </pc:sldMkLst>
        <pc:spChg chg="mod">
          <ac:chgData name="vandana godaba" userId="095109d05e8aaa7e" providerId="LiveId" clId="{80BA6BC4-2238-4AD0-A065-856ED6758F10}" dt="2025-03-23T18:49:03.564" v="667" actId="1076"/>
          <ac:spMkLst>
            <pc:docMk/>
            <pc:sldMk cId="335301537" sldId="264"/>
            <ac:spMk id="4" creationId="{F0A165BE-D32A-C155-6C97-7B8C0D4A5E28}"/>
          </ac:spMkLst>
        </pc:spChg>
        <pc:spChg chg="add mod">
          <ac:chgData name="vandana godaba" userId="095109d05e8aaa7e" providerId="LiveId" clId="{80BA6BC4-2238-4AD0-A065-856ED6758F10}" dt="2025-03-23T18:49:09.082" v="668" actId="1076"/>
          <ac:spMkLst>
            <pc:docMk/>
            <pc:sldMk cId="335301537" sldId="264"/>
            <ac:spMk id="8" creationId="{58710B72-2CB2-C6A0-BB5E-75512E34AE84}"/>
          </ac:spMkLst>
        </pc:spChg>
        <pc:picChg chg="add del mod">
          <ac:chgData name="vandana godaba" userId="095109d05e8aaa7e" providerId="LiveId" clId="{80BA6BC4-2238-4AD0-A065-856ED6758F10}" dt="2025-03-27T19:45:55.859" v="1679"/>
          <ac:picMkLst>
            <pc:docMk/>
            <pc:sldMk cId="335301537" sldId="264"/>
            <ac:picMk id="2" creationId="{A3E1AE72-41B4-8131-3591-C204902BD4B1}"/>
          </ac:picMkLst>
        </pc:picChg>
        <pc:picChg chg="add del mod">
          <ac:chgData name="vandana godaba" userId="095109d05e8aaa7e" providerId="LiveId" clId="{80BA6BC4-2238-4AD0-A065-856ED6758F10}" dt="2025-03-28T11:45:16.161" v="2202" actId="21"/>
          <ac:picMkLst>
            <pc:docMk/>
            <pc:sldMk cId="335301537" sldId="264"/>
            <ac:picMk id="2" creationId="{AB8E92F8-286E-FFBD-9857-C0F1EBB88B32}"/>
          </ac:picMkLst>
        </pc:picChg>
        <pc:picChg chg="add del mod">
          <ac:chgData name="vandana godaba" userId="095109d05e8aaa7e" providerId="LiveId" clId="{80BA6BC4-2238-4AD0-A065-856ED6758F10}" dt="2025-03-27T20:01:46.195" v="1689" actId="21"/>
          <ac:picMkLst>
            <pc:docMk/>
            <pc:sldMk cId="335301537" sldId="264"/>
            <ac:picMk id="3" creationId="{CA36B1FA-3741-2CFC-E42B-0DC159B483FD}"/>
          </ac:picMkLst>
        </pc:picChg>
        <pc:picChg chg="add mod ord">
          <ac:chgData name="vandana godaba" userId="095109d05e8aaa7e" providerId="LiveId" clId="{80BA6BC4-2238-4AD0-A065-856ED6758F10}" dt="2025-03-23T18:45:35.849" v="648" actId="14100"/>
          <ac:picMkLst>
            <pc:docMk/>
            <pc:sldMk cId="335301537" sldId="264"/>
            <ac:picMk id="6" creationId="{5B2241FD-6CA7-9877-52C6-367D5BCF2A36}"/>
          </ac:picMkLst>
        </pc:picChg>
      </pc:sldChg>
      <pc:sldChg chg="addSp delSp modSp new mod modTransition delAnim">
        <pc:chgData name="vandana godaba" userId="095109d05e8aaa7e" providerId="LiveId" clId="{80BA6BC4-2238-4AD0-A065-856ED6758F10}" dt="2025-03-28T13:00:54.417" v="2219"/>
        <pc:sldMkLst>
          <pc:docMk/>
          <pc:sldMk cId="3113985049" sldId="265"/>
        </pc:sldMkLst>
        <pc:spChg chg="mod">
          <ac:chgData name="vandana godaba" userId="095109d05e8aaa7e" providerId="LiveId" clId="{80BA6BC4-2238-4AD0-A065-856ED6758F10}" dt="2025-03-23T18:54:59.992" v="705" actId="1076"/>
          <ac:spMkLst>
            <pc:docMk/>
            <pc:sldMk cId="3113985049" sldId="265"/>
            <ac:spMk id="4" creationId="{5B06F705-6731-E319-9409-8810AC2129A8}"/>
          </ac:spMkLst>
        </pc:spChg>
        <pc:spChg chg="add mod">
          <ac:chgData name="vandana godaba" userId="095109d05e8aaa7e" providerId="LiveId" clId="{80BA6BC4-2238-4AD0-A065-856ED6758F10}" dt="2025-03-23T18:57:56.466" v="813" actId="255"/>
          <ac:spMkLst>
            <pc:docMk/>
            <pc:sldMk cId="3113985049" sldId="265"/>
            <ac:spMk id="7" creationId="{23C886AA-3376-8423-F3E7-AE8C677BF784}"/>
          </ac:spMkLst>
        </pc:spChg>
        <pc:picChg chg="add del mod">
          <ac:chgData name="vandana godaba" userId="095109d05e8aaa7e" providerId="LiveId" clId="{80BA6BC4-2238-4AD0-A065-856ED6758F10}" dt="2025-03-27T19:45:55.859" v="1679"/>
          <ac:picMkLst>
            <pc:docMk/>
            <pc:sldMk cId="3113985049" sldId="265"/>
            <ac:picMk id="2" creationId="{2F527F3B-D1D2-C259-3DCF-3CB2AA193EA1}"/>
          </ac:picMkLst>
        </pc:picChg>
        <pc:picChg chg="add del mod">
          <ac:chgData name="vandana godaba" userId="095109d05e8aaa7e" providerId="LiveId" clId="{80BA6BC4-2238-4AD0-A065-856ED6758F10}" dt="2025-03-28T11:55:08.189" v="2211" actId="21"/>
          <ac:picMkLst>
            <pc:docMk/>
            <pc:sldMk cId="3113985049" sldId="265"/>
            <ac:picMk id="2" creationId="{52F21A39-4ADB-A234-C6F6-66F97E265FBE}"/>
          </ac:picMkLst>
        </pc:picChg>
        <pc:picChg chg="add del mod">
          <ac:chgData name="vandana godaba" userId="095109d05e8aaa7e" providerId="LiveId" clId="{80BA6BC4-2238-4AD0-A065-856ED6758F10}" dt="2025-03-27T20:01:52.582" v="1690" actId="21"/>
          <ac:picMkLst>
            <pc:docMk/>
            <pc:sldMk cId="3113985049" sldId="265"/>
            <ac:picMk id="3" creationId="{5821DF64-AB03-CE25-600C-5ADD7D45DD07}"/>
          </ac:picMkLst>
        </pc:picChg>
        <pc:picChg chg="add mod ord">
          <ac:chgData name="vandana godaba" userId="095109d05e8aaa7e" providerId="LiveId" clId="{80BA6BC4-2238-4AD0-A065-856ED6758F10}" dt="2025-03-23T18:56:25.245" v="729" actId="1076"/>
          <ac:picMkLst>
            <pc:docMk/>
            <pc:sldMk cId="3113985049" sldId="265"/>
            <ac:picMk id="9" creationId="{28A81D6D-16DA-58E4-3048-36170549DAC4}"/>
          </ac:picMkLst>
        </pc:picChg>
      </pc:sldChg>
      <pc:sldChg chg="addSp delSp modSp new mod modTransition delAnim">
        <pc:chgData name="vandana godaba" userId="095109d05e8aaa7e" providerId="LiveId" clId="{80BA6BC4-2238-4AD0-A065-856ED6758F10}" dt="2025-03-28T13:00:54.417" v="2219"/>
        <pc:sldMkLst>
          <pc:docMk/>
          <pc:sldMk cId="701100970" sldId="266"/>
        </pc:sldMkLst>
        <pc:picChg chg="add del mod">
          <ac:chgData name="vandana godaba" userId="095109d05e8aaa7e" providerId="LiveId" clId="{80BA6BC4-2238-4AD0-A065-856ED6758F10}" dt="2025-03-27T20:01:58.180" v="1691" actId="21"/>
          <ac:picMkLst>
            <pc:docMk/>
            <pc:sldMk cId="701100970" sldId="266"/>
            <ac:picMk id="2" creationId="{CB1A8C8D-1EB7-0CB7-607A-167983704188}"/>
          </ac:picMkLst>
        </pc:picChg>
        <pc:picChg chg="add del mod">
          <ac:chgData name="vandana godaba" userId="095109d05e8aaa7e" providerId="LiveId" clId="{80BA6BC4-2238-4AD0-A065-856ED6758F10}" dt="2025-03-28T11:55:13.416" v="2212" actId="21"/>
          <ac:picMkLst>
            <pc:docMk/>
            <pc:sldMk cId="701100970" sldId="266"/>
            <ac:picMk id="2" creationId="{D80AA4A0-F06C-7156-EE25-61E929430BD3}"/>
          </ac:picMkLst>
        </pc:picChg>
        <pc:picChg chg="add mod modCrop">
          <ac:chgData name="vandana godaba" userId="095109d05e8aaa7e" providerId="LiveId" clId="{80BA6BC4-2238-4AD0-A065-856ED6758F10}" dt="2025-03-24T12:38:20.505" v="1383" actId="1076"/>
          <ac:picMkLst>
            <pc:docMk/>
            <pc:sldMk cId="701100970" sldId="266"/>
            <ac:picMk id="3" creationId="{116F980A-497E-7A6A-519C-3F3EC5B027FA}"/>
          </ac:picMkLst>
        </pc:picChg>
      </pc:sldChg>
      <pc:sldChg chg="addSp delSp modSp new mod modTransition delAnim">
        <pc:chgData name="vandana godaba" userId="095109d05e8aaa7e" providerId="LiveId" clId="{80BA6BC4-2238-4AD0-A065-856ED6758F10}" dt="2025-03-28T13:00:54.417" v="2219"/>
        <pc:sldMkLst>
          <pc:docMk/>
          <pc:sldMk cId="2856747523" sldId="267"/>
        </pc:sldMkLst>
        <pc:spChg chg="mod">
          <ac:chgData name="vandana godaba" userId="095109d05e8aaa7e" providerId="LiveId" clId="{80BA6BC4-2238-4AD0-A065-856ED6758F10}" dt="2025-03-23T19:13:37.933" v="835" actId="1076"/>
          <ac:spMkLst>
            <pc:docMk/>
            <pc:sldMk cId="2856747523" sldId="267"/>
            <ac:spMk id="4" creationId="{D7BC6F6D-34CC-2F5B-289C-8C6442ECAFB3}"/>
          </ac:spMkLst>
        </pc:spChg>
        <pc:spChg chg="add mod">
          <ac:chgData name="vandana godaba" userId="095109d05e8aaa7e" providerId="LiveId" clId="{80BA6BC4-2238-4AD0-A065-856ED6758F10}" dt="2025-03-23T19:13:45.380" v="836" actId="1076"/>
          <ac:spMkLst>
            <pc:docMk/>
            <pc:sldMk cId="2856747523" sldId="267"/>
            <ac:spMk id="8" creationId="{0B1D613E-A11D-DC96-F91A-69C9A8E9850A}"/>
          </ac:spMkLst>
        </pc:spChg>
        <pc:picChg chg="add del mod">
          <ac:chgData name="vandana godaba" userId="095109d05e8aaa7e" providerId="LiveId" clId="{80BA6BC4-2238-4AD0-A065-856ED6758F10}" dt="2025-03-28T11:55:18.331" v="2213" actId="21"/>
          <ac:picMkLst>
            <pc:docMk/>
            <pc:sldMk cId="2856747523" sldId="267"/>
            <ac:picMk id="2" creationId="{37DD1850-72E7-3E1E-6EFC-ADA88A845E82}"/>
          </ac:picMkLst>
        </pc:picChg>
        <pc:picChg chg="add del mod">
          <ac:chgData name="vandana godaba" userId="095109d05e8aaa7e" providerId="LiveId" clId="{80BA6BC4-2238-4AD0-A065-856ED6758F10}" dt="2025-03-27T19:46:20.747" v="1680"/>
          <ac:picMkLst>
            <pc:docMk/>
            <pc:sldMk cId="2856747523" sldId="267"/>
            <ac:picMk id="2" creationId="{D46A9E31-1A34-C939-3BF3-E27F77B0785F}"/>
          </ac:picMkLst>
        </pc:picChg>
        <pc:picChg chg="add del mod">
          <ac:chgData name="vandana godaba" userId="095109d05e8aaa7e" providerId="LiveId" clId="{80BA6BC4-2238-4AD0-A065-856ED6758F10}" dt="2025-03-27T20:03:29.676" v="1692" actId="21"/>
          <ac:picMkLst>
            <pc:docMk/>
            <pc:sldMk cId="2856747523" sldId="267"/>
            <ac:picMk id="3" creationId="{30EC23A0-575B-2447-EBC0-E375CD397D1E}"/>
          </ac:picMkLst>
        </pc:picChg>
        <pc:picChg chg="add mod ord">
          <ac:chgData name="vandana godaba" userId="095109d05e8aaa7e" providerId="LiveId" clId="{80BA6BC4-2238-4AD0-A065-856ED6758F10}" dt="2025-03-23T19:13:54.378" v="838" actId="1076"/>
          <ac:picMkLst>
            <pc:docMk/>
            <pc:sldMk cId="2856747523" sldId="267"/>
            <ac:picMk id="6" creationId="{6C351D14-6FC9-9891-B229-5A78A27E4772}"/>
          </ac:picMkLst>
        </pc:picChg>
      </pc:sldChg>
      <pc:sldChg chg="addSp delSp modSp new mod modTransition delAnim">
        <pc:chgData name="vandana godaba" userId="095109d05e8aaa7e" providerId="LiveId" clId="{80BA6BC4-2238-4AD0-A065-856ED6758F10}" dt="2025-03-28T13:00:54.417" v="2219"/>
        <pc:sldMkLst>
          <pc:docMk/>
          <pc:sldMk cId="799732462" sldId="268"/>
        </pc:sldMkLst>
        <pc:spChg chg="mod">
          <ac:chgData name="vandana godaba" userId="095109d05e8aaa7e" providerId="LiveId" clId="{80BA6BC4-2238-4AD0-A065-856ED6758F10}" dt="2025-03-24T12:21:21.524" v="1375" actId="1076"/>
          <ac:spMkLst>
            <pc:docMk/>
            <pc:sldMk cId="799732462" sldId="268"/>
            <ac:spMk id="4" creationId="{97B33CCC-46C1-1955-01AC-58BDE10B524F}"/>
          </ac:spMkLst>
        </pc:spChg>
        <pc:spChg chg="add mod">
          <ac:chgData name="vandana godaba" userId="095109d05e8aaa7e" providerId="LiveId" clId="{80BA6BC4-2238-4AD0-A065-856ED6758F10}" dt="2025-03-24T12:21:15.825" v="1374" actId="1076"/>
          <ac:spMkLst>
            <pc:docMk/>
            <pc:sldMk cId="799732462" sldId="268"/>
            <ac:spMk id="12" creationId="{C892735F-FD20-7E52-DAAB-B0194A66F1D3}"/>
          </ac:spMkLst>
        </pc:spChg>
        <pc:picChg chg="add del mod">
          <ac:chgData name="vandana godaba" userId="095109d05e8aaa7e" providerId="LiveId" clId="{80BA6BC4-2238-4AD0-A065-856ED6758F10}" dt="2025-03-28T11:55:26.677" v="2214" actId="21"/>
          <ac:picMkLst>
            <pc:docMk/>
            <pc:sldMk cId="799732462" sldId="268"/>
            <ac:picMk id="2" creationId="{2364C981-48A3-6E27-21A3-C089F49F3AD7}"/>
          </ac:picMkLst>
        </pc:picChg>
        <pc:picChg chg="add mod ord">
          <ac:chgData name="vandana godaba" userId="095109d05e8aaa7e" providerId="LiveId" clId="{80BA6BC4-2238-4AD0-A065-856ED6758F10}" dt="2025-03-24T12:19:17.335" v="1369" actId="14100"/>
          <ac:picMkLst>
            <pc:docMk/>
            <pc:sldMk cId="799732462" sldId="268"/>
            <ac:picMk id="10" creationId="{551AE75D-27C5-E8FC-0181-2FCEE4660FB9}"/>
          </ac:picMkLst>
        </pc:picChg>
      </pc:sldChg>
      <pc:sldChg chg="addSp delSp modSp new mod modTransition delAnim">
        <pc:chgData name="vandana godaba" userId="095109d05e8aaa7e" providerId="LiveId" clId="{80BA6BC4-2238-4AD0-A065-856ED6758F10}" dt="2025-03-28T13:00:54.417" v="2219"/>
        <pc:sldMkLst>
          <pc:docMk/>
          <pc:sldMk cId="305937706" sldId="269"/>
        </pc:sldMkLst>
        <pc:spChg chg="mod">
          <ac:chgData name="vandana godaba" userId="095109d05e8aaa7e" providerId="LiveId" clId="{80BA6BC4-2238-4AD0-A065-856ED6758F10}" dt="2025-03-24T08:15:04.133" v="945" actId="1076"/>
          <ac:spMkLst>
            <pc:docMk/>
            <pc:sldMk cId="305937706" sldId="269"/>
            <ac:spMk id="4" creationId="{91A2847B-782A-FC51-7EED-57BD8D733F64}"/>
          </ac:spMkLst>
        </pc:spChg>
        <pc:spChg chg="add mod">
          <ac:chgData name="vandana godaba" userId="095109d05e8aaa7e" providerId="LiveId" clId="{80BA6BC4-2238-4AD0-A065-856ED6758F10}" dt="2025-03-24T08:18:45.200" v="999" actId="20577"/>
          <ac:spMkLst>
            <pc:docMk/>
            <pc:sldMk cId="305937706" sldId="269"/>
            <ac:spMk id="8" creationId="{CCBE6215-D3B5-D24D-D3A8-372CD76A08FD}"/>
          </ac:spMkLst>
        </pc:spChg>
        <pc:picChg chg="add del mod">
          <ac:chgData name="vandana godaba" userId="095109d05e8aaa7e" providerId="LiveId" clId="{80BA6BC4-2238-4AD0-A065-856ED6758F10}" dt="2025-03-28T11:55:39.781" v="2215" actId="21"/>
          <ac:picMkLst>
            <pc:docMk/>
            <pc:sldMk cId="305937706" sldId="269"/>
            <ac:picMk id="2" creationId="{6493EB42-93E8-9C29-C090-4F49D404DD75}"/>
          </ac:picMkLst>
        </pc:picChg>
        <pc:picChg chg="add mod ord">
          <ac:chgData name="vandana godaba" userId="095109d05e8aaa7e" providerId="LiveId" clId="{80BA6BC4-2238-4AD0-A065-856ED6758F10}" dt="2025-03-24T07:56:04.940" v="935" actId="14100"/>
          <ac:picMkLst>
            <pc:docMk/>
            <pc:sldMk cId="305937706" sldId="269"/>
            <ac:picMk id="6" creationId="{B1A17677-CD95-49DF-1084-6AFCD6BC5BC5}"/>
          </ac:picMkLst>
        </pc:picChg>
      </pc:sldChg>
      <pc:sldChg chg="addSp delSp modSp new mod modTransition delAnim">
        <pc:chgData name="vandana godaba" userId="095109d05e8aaa7e" providerId="LiveId" clId="{80BA6BC4-2238-4AD0-A065-856ED6758F10}" dt="2025-03-28T13:01:28.952" v="2220" actId="21"/>
        <pc:sldMkLst>
          <pc:docMk/>
          <pc:sldMk cId="597185323" sldId="270"/>
        </pc:sldMkLst>
        <pc:spChg chg="mod">
          <ac:chgData name="vandana godaba" userId="095109d05e8aaa7e" providerId="LiveId" clId="{80BA6BC4-2238-4AD0-A065-856ED6758F10}" dt="2025-03-24T08:21:27.825" v="1025" actId="20577"/>
          <ac:spMkLst>
            <pc:docMk/>
            <pc:sldMk cId="597185323" sldId="270"/>
            <ac:spMk id="4" creationId="{72A798F8-4BA2-CBD3-5B01-A8D99570CC65}"/>
          </ac:spMkLst>
        </pc:spChg>
        <pc:spChg chg="add mod">
          <ac:chgData name="vandana godaba" userId="095109d05e8aaa7e" providerId="LiveId" clId="{80BA6BC4-2238-4AD0-A065-856ED6758F10}" dt="2025-03-24T08:28:02.071" v="1031" actId="207"/>
          <ac:spMkLst>
            <pc:docMk/>
            <pc:sldMk cId="597185323" sldId="270"/>
            <ac:spMk id="8" creationId="{82E1D89B-4BCB-CB5B-86BB-15E5A9E5139C}"/>
          </ac:spMkLst>
        </pc:spChg>
        <pc:picChg chg="add del mod">
          <ac:chgData name="vandana godaba" userId="095109d05e8aaa7e" providerId="LiveId" clId="{80BA6BC4-2238-4AD0-A065-856ED6758F10}" dt="2025-03-28T13:01:28.952" v="2220" actId="21"/>
          <ac:picMkLst>
            <pc:docMk/>
            <pc:sldMk cId="597185323" sldId="270"/>
            <ac:picMk id="2" creationId="{2A5744C2-4B69-D074-29D2-FDFD9DE677E4}"/>
          </ac:picMkLst>
        </pc:picChg>
        <pc:picChg chg="add mod ord">
          <ac:chgData name="vandana godaba" userId="095109d05e8aaa7e" providerId="LiveId" clId="{80BA6BC4-2238-4AD0-A065-856ED6758F10}" dt="2025-03-24T08:30:37.680" v="1034" actId="14100"/>
          <ac:picMkLst>
            <pc:docMk/>
            <pc:sldMk cId="597185323" sldId="270"/>
            <ac:picMk id="6" creationId="{D6517B61-4B11-491E-549C-39362CDA2E11}"/>
          </ac:picMkLst>
        </pc:picChg>
      </pc:sldChg>
      <pc:sldChg chg="addSp delSp modSp new mod modTransition delAnim">
        <pc:chgData name="vandana godaba" userId="095109d05e8aaa7e" providerId="LiveId" clId="{80BA6BC4-2238-4AD0-A065-856ED6758F10}" dt="2025-03-28T13:01:34.766" v="2221" actId="21"/>
        <pc:sldMkLst>
          <pc:docMk/>
          <pc:sldMk cId="4137062700" sldId="271"/>
        </pc:sldMkLst>
        <pc:spChg chg="mod">
          <ac:chgData name="vandana godaba" userId="095109d05e8aaa7e" providerId="LiveId" clId="{80BA6BC4-2238-4AD0-A065-856ED6758F10}" dt="2025-03-24T09:57:04.196" v="1078" actId="113"/>
          <ac:spMkLst>
            <pc:docMk/>
            <pc:sldMk cId="4137062700" sldId="271"/>
            <ac:spMk id="4" creationId="{7BD16F9E-B475-F086-20A8-0008F833A8EB}"/>
          </ac:spMkLst>
        </pc:spChg>
        <pc:spChg chg="add mod">
          <ac:chgData name="vandana godaba" userId="095109d05e8aaa7e" providerId="LiveId" clId="{80BA6BC4-2238-4AD0-A065-856ED6758F10}" dt="2025-03-24T08:48:31.786" v="1050" actId="207"/>
          <ac:spMkLst>
            <pc:docMk/>
            <pc:sldMk cId="4137062700" sldId="271"/>
            <ac:spMk id="8" creationId="{15696011-A4E3-DD83-24CC-9B784A6804DC}"/>
          </ac:spMkLst>
        </pc:spChg>
        <pc:picChg chg="add del mod">
          <ac:chgData name="vandana godaba" userId="095109d05e8aaa7e" providerId="LiveId" clId="{80BA6BC4-2238-4AD0-A065-856ED6758F10}" dt="2025-03-28T13:01:34.766" v="2221" actId="21"/>
          <ac:picMkLst>
            <pc:docMk/>
            <pc:sldMk cId="4137062700" sldId="271"/>
            <ac:picMk id="2" creationId="{B702AC75-EEDB-A9E0-F371-6EB6848AC1D6}"/>
          </ac:picMkLst>
        </pc:picChg>
        <pc:picChg chg="add mod ord">
          <ac:chgData name="vandana godaba" userId="095109d05e8aaa7e" providerId="LiveId" clId="{80BA6BC4-2238-4AD0-A065-856ED6758F10}" dt="2025-03-24T08:49:30.751" v="1052" actId="1076"/>
          <ac:picMkLst>
            <pc:docMk/>
            <pc:sldMk cId="4137062700" sldId="271"/>
            <ac:picMk id="6" creationId="{5D0B1C98-CF24-758B-AFC5-14B014A2CE34}"/>
          </ac:picMkLst>
        </pc:picChg>
      </pc:sldChg>
      <pc:sldChg chg="addSp delSp modSp new mod modTransition delAnim">
        <pc:chgData name="vandana godaba" userId="095109d05e8aaa7e" providerId="LiveId" clId="{80BA6BC4-2238-4AD0-A065-856ED6758F10}" dt="2025-03-28T13:01:41.226" v="2222" actId="21"/>
        <pc:sldMkLst>
          <pc:docMk/>
          <pc:sldMk cId="1439053978" sldId="272"/>
        </pc:sldMkLst>
        <pc:spChg chg="mod">
          <ac:chgData name="vandana godaba" userId="095109d05e8aaa7e" providerId="LiveId" clId="{80BA6BC4-2238-4AD0-A065-856ED6758F10}" dt="2025-03-24T09:57:19.905" v="1079" actId="113"/>
          <ac:spMkLst>
            <pc:docMk/>
            <pc:sldMk cId="1439053978" sldId="272"/>
            <ac:spMk id="4" creationId="{DD334759-C0A6-3D9B-D2D6-85E2F0EEDE13}"/>
          </ac:spMkLst>
        </pc:spChg>
        <pc:spChg chg="add mod">
          <ac:chgData name="vandana godaba" userId="095109d05e8aaa7e" providerId="LiveId" clId="{80BA6BC4-2238-4AD0-A065-856ED6758F10}" dt="2025-03-25T19:18:45.598" v="1559" actId="20577"/>
          <ac:spMkLst>
            <pc:docMk/>
            <pc:sldMk cId="1439053978" sldId="272"/>
            <ac:spMk id="8" creationId="{229D3176-B543-0CD8-8436-B01E4315F6FB}"/>
          </ac:spMkLst>
        </pc:spChg>
        <pc:picChg chg="add del mod">
          <ac:chgData name="vandana godaba" userId="095109d05e8aaa7e" providerId="LiveId" clId="{80BA6BC4-2238-4AD0-A065-856ED6758F10}" dt="2025-03-28T13:01:41.226" v="2222" actId="21"/>
          <ac:picMkLst>
            <pc:docMk/>
            <pc:sldMk cId="1439053978" sldId="272"/>
            <ac:picMk id="2" creationId="{D4CBB772-ADA4-59EE-9B2B-EFAA8752EAFC}"/>
          </ac:picMkLst>
        </pc:picChg>
        <pc:picChg chg="add mod">
          <ac:chgData name="vandana godaba" userId="095109d05e8aaa7e" providerId="LiveId" clId="{80BA6BC4-2238-4AD0-A065-856ED6758F10}" dt="2025-03-25T19:15:20.512" v="1467" actId="14100"/>
          <ac:picMkLst>
            <pc:docMk/>
            <pc:sldMk cId="1439053978" sldId="272"/>
            <ac:picMk id="9" creationId="{8EF369D9-920D-64A1-97D6-43763F64DE6B}"/>
          </ac:picMkLst>
        </pc:picChg>
      </pc:sldChg>
      <pc:sldChg chg="addSp delSp modSp new mod modTransition delAnim">
        <pc:chgData name="vandana godaba" userId="095109d05e8aaa7e" providerId="LiveId" clId="{80BA6BC4-2238-4AD0-A065-856ED6758F10}" dt="2025-03-28T13:01:52.478" v="2224" actId="21"/>
        <pc:sldMkLst>
          <pc:docMk/>
          <pc:sldMk cId="3342454" sldId="273"/>
        </pc:sldMkLst>
        <pc:spChg chg="mod">
          <ac:chgData name="vandana godaba" userId="095109d05e8aaa7e" providerId="LiveId" clId="{80BA6BC4-2238-4AD0-A065-856ED6758F10}" dt="2025-03-25T19:10:39.465" v="1442" actId="20577"/>
          <ac:spMkLst>
            <pc:docMk/>
            <pc:sldMk cId="3342454" sldId="273"/>
            <ac:spMk id="4" creationId="{5EB7C426-B6C3-D25D-12F1-274CB11B5138}"/>
          </ac:spMkLst>
        </pc:spChg>
        <pc:spChg chg="add mod">
          <ac:chgData name="vandana godaba" userId="095109d05e8aaa7e" providerId="LiveId" clId="{80BA6BC4-2238-4AD0-A065-856ED6758F10}" dt="2025-03-27T12:36:32.637" v="1610" actId="1076"/>
          <ac:spMkLst>
            <pc:docMk/>
            <pc:sldMk cId="3342454" sldId="273"/>
            <ac:spMk id="6" creationId="{A016DEB2-5396-925C-8A97-2DF1AEAAF23C}"/>
          </ac:spMkLst>
        </pc:spChg>
        <pc:picChg chg="add del mod">
          <ac:chgData name="vandana godaba" userId="095109d05e8aaa7e" providerId="LiveId" clId="{80BA6BC4-2238-4AD0-A065-856ED6758F10}" dt="2025-03-28T13:01:52.478" v="2224" actId="21"/>
          <ac:picMkLst>
            <pc:docMk/>
            <pc:sldMk cId="3342454" sldId="273"/>
            <ac:picMk id="2" creationId="{C3F9BE9E-609B-3802-F653-7BC10F674AA5}"/>
          </ac:picMkLst>
        </pc:picChg>
        <pc:picChg chg="add mod modCrop">
          <ac:chgData name="vandana godaba" userId="095109d05e8aaa7e" providerId="LiveId" clId="{80BA6BC4-2238-4AD0-A065-856ED6758F10}" dt="2025-03-25T19:10:07.536" v="1434" actId="14100"/>
          <ac:picMkLst>
            <pc:docMk/>
            <pc:sldMk cId="3342454" sldId="273"/>
            <ac:picMk id="8" creationId="{82D0FCA4-27BD-6076-668F-AB3A5F21340C}"/>
          </ac:picMkLst>
        </pc:picChg>
      </pc:sldChg>
      <pc:sldChg chg="addSp delSp modSp new mod modTransition delAnim">
        <pc:chgData name="vandana godaba" userId="095109d05e8aaa7e" providerId="LiveId" clId="{80BA6BC4-2238-4AD0-A065-856ED6758F10}" dt="2025-03-28T13:05:19.632" v="2247" actId="21"/>
        <pc:sldMkLst>
          <pc:docMk/>
          <pc:sldMk cId="3643338954" sldId="274"/>
        </pc:sldMkLst>
        <pc:spChg chg="mod">
          <ac:chgData name="vandana godaba" userId="095109d05e8aaa7e" providerId="LiveId" clId="{80BA6BC4-2238-4AD0-A065-856ED6758F10}" dt="2025-03-24T11:08:30.609" v="1128" actId="1076"/>
          <ac:spMkLst>
            <pc:docMk/>
            <pc:sldMk cId="3643338954" sldId="274"/>
            <ac:spMk id="4" creationId="{16BEB0FF-199D-6F32-7019-AE1415E3F4EF}"/>
          </ac:spMkLst>
        </pc:spChg>
        <pc:spChg chg="add mod">
          <ac:chgData name="vandana godaba" userId="095109d05e8aaa7e" providerId="LiveId" clId="{80BA6BC4-2238-4AD0-A065-856ED6758F10}" dt="2025-03-24T11:08:26.543" v="1127" actId="1076"/>
          <ac:spMkLst>
            <pc:docMk/>
            <pc:sldMk cId="3643338954" sldId="274"/>
            <ac:spMk id="8" creationId="{CFF86D57-6C42-428F-9E07-2B13D3AAAE95}"/>
          </ac:spMkLst>
        </pc:spChg>
        <pc:picChg chg="add del mod">
          <ac:chgData name="vandana godaba" userId="095109d05e8aaa7e" providerId="LiveId" clId="{80BA6BC4-2238-4AD0-A065-856ED6758F10}" dt="2025-03-28T13:05:19.632" v="2247" actId="21"/>
          <ac:picMkLst>
            <pc:docMk/>
            <pc:sldMk cId="3643338954" sldId="274"/>
            <ac:picMk id="2" creationId="{21206055-14DD-7CBB-A506-1380A591A8EE}"/>
          </ac:picMkLst>
        </pc:picChg>
        <pc:picChg chg="add mod ord">
          <ac:chgData name="vandana godaba" userId="095109d05e8aaa7e" providerId="LiveId" clId="{80BA6BC4-2238-4AD0-A065-856ED6758F10}" dt="2025-03-24T11:05:59.243" v="1122" actId="14100"/>
          <ac:picMkLst>
            <pc:docMk/>
            <pc:sldMk cId="3643338954" sldId="274"/>
            <ac:picMk id="6" creationId="{6227AB41-08DB-C1F5-852F-2A108BCDF1AD}"/>
          </ac:picMkLst>
        </pc:picChg>
      </pc:sldChg>
      <pc:sldChg chg="addSp delSp modSp new mod ord modTransition delAnim">
        <pc:chgData name="vandana godaba" userId="095109d05e8aaa7e" providerId="LiveId" clId="{80BA6BC4-2238-4AD0-A065-856ED6758F10}" dt="2025-03-28T13:01:59.940" v="2225" actId="21"/>
        <pc:sldMkLst>
          <pc:docMk/>
          <pc:sldMk cId="590157049" sldId="275"/>
        </pc:sldMkLst>
        <pc:spChg chg="mod">
          <ac:chgData name="vandana godaba" userId="095109d05e8aaa7e" providerId="LiveId" clId="{80BA6BC4-2238-4AD0-A065-856ED6758F10}" dt="2025-03-24T11:31:01.012" v="1148" actId="1076"/>
          <ac:spMkLst>
            <pc:docMk/>
            <pc:sldMk cId="590157049" sldId="275"/>
            <ac:spMk id="4" creationId="{3E5865FF-2D02-067A-05AF-00BDF12B1C4A}"/>
          </ac:spMkLst>
        </pc:spChg>
        <pc:spChg chg="add mod">
          <ac:chgData name="vandana godaba" userId="095109d05e8aaa7e" providerId="LiveId" clId="{80BA6BC4-2238-4AD0-A065-856ED6758F10}" dt="2025-03-24T11:30:54.427" v="1147" actId="1076"/>
          <ac:spMkLst>
            <pc:docMk/>
            <pc:sldMk cId="590157049" sldId="275"/>
            <ac:spMk id="8" creationId="{C2A00284-6BFC-AB33-E04E-2FC416FA909B}"/>
          </ac:spMkLst>
        </pc:spChg>
        <pc:picChg chg="add del mod">
          <ac:chgData name="vandana godaba" userId="095109d05e8aaa7e" providerId="LiveId" clId="{80BA6BC4-2238-4AD0-A065-856ED6758F10}" dt="2025-03-28T13:01:59.940" v="2225" actId="21"/>
          <ac:picMkLst>
            <pc:docMk/>
            <pc:sldMk cId="590157049" sldId="275"/>
            <ac:picMk id="2" creationId="{66DD03CF-825E-8788-6D85-14DBBED039EE}"/>
          </ac:picMkLst>
        </pc:picChg>
        <pc:picChg chg="add mod ord">
          <ac:chgData name="vandana godaba" userId="095109d05e8aaa7e" providerId="LiveId" clId="{80BA6BC4-2238-4AD0-A065-856ED6758F10}" dt="2025-03-24T11:16:56.533" v="1131" actId="22"/>
          <ac:picMkLst>
            <pc:docMk/>
            <pc:sldMk cId="590157049" sldId="275"/>
            <ac:picMk id="6" creationId="{71D0D490-A02A-54C8-BD31-55AF5299FA01}"/>
          </ac:picMkLst>
        </pc:picChg>
      </pc:sldChg>
      <pc:sldChg chg="addSp delSp modSp new mod modTransition delAnim">
        <pc:chgData name="vandana godaba" userId="095109d05e8aaa7e" providerId="LiveId" clId="{80BA6BC4-2238-4AD0-A065-856ED6758F10}" dt="2025-03-28T13:02:06.120" v="2226" actId="21"/>
        <pc:sldMkLst>
          <pc:docMk/>
          <pc:sldMk cId="4202042489" sldId="276"/>
        </pc:sldMkLst>
        <pc:spChg chg="mod">
          <ac:chgData name="vandana godaba" userId="095109d05e8aaa7e" providerId="LiveId" clId="{80BA6BC4-2238-4AD0-A065-856ED6758F10}" dt="2025-03-25T19:06:26.018" v="1416" actId="20577"/>
          <ac:spMkLst>
            <pc:docMk/>
            <pc:sldMk cId="4202042489" sldId="276"/>
            <ac:spMk id="4" creationId="{1CD19881-C7DB-F9D2-F7B2-F62FD4B39DBB}"/>
          </ac:spMkLst>
        </pc:spChg>
        <pc:spChg chg="add mod">
          <ac:chgData name="vandana godaba" userId="095109d05e8aaa7e" providerId="LiveId" clId="{80BA6BC4-2238-4AD0-A065-856ED6758F10}" dt="2025-03-24T11:31:50.297" v="1154" actId="20577"/>
          <ac:spMkLst>
            <pc:docMk/>
            <pc:sldMk cId="4202042489" sldId="276"/>
            <ac:spMk id="6" creationId="{FCA23630-E9D2-5237-6C2A-81000D96F87B}"/>
          </ac:spMkLst>
        </pc:spChg>
        <pc:picChg chg="add del mod">
          <ac:chgData name="vandana godaba" userId="095109d05e8aaa7e" providerId="LiveId" clId="{80BA6BC4-2238-4AD0-A065-856ED6758F10}" dt="2025-03-28T13:02:06.120" v="2226" actId="21"/>
          <ac:picMkLst>
            <pc:docMk/>
            <pc:sldMk cId="4202042489" sldId="276"/>
            <ac:picMk id="2" creationId="{D1F2394B-C4F5-5D05-CFE3-C8E3A8C1AA55}"/>
          </ac:picMkLst>
        </pc:picChg>
        <pc:picChg chg="add mod">
          <ac:chgData name="vandana godaba" userId="095109d05e8aaa7e" providerId="LiveId" clId="{80BA6BC4-2238-4AD0-A065-856ED6758F10}" dt="2025-03-25T19:03:25.011" v="1410" actId="14100"/>
          <ac:picMkLst>
            <pc:docMk/>
            <pc:sldMk cId="4202042489" sldId="276"/>
            <ac:picMk id="9" creationId="{191B2009-60D8-A8C4-F5B6-6DE98F7CE51B}"/>
          </ac:picMkLst>
        </pc:picChg>
      </pc:sldChg>
      <pc:sldChg chg="addSp delSp modSp new mod modTransition delAnim">
        <pc:chgData name="vandana godaba" userId="095109d05e8aaa7e" providerId="LiveId" clId="{80BA6BC4-2238-4AD0-A065-856ED6758F10}" dt="2025-03-28T13:02:10.932" v="2227" actId="21"/>
        <pc:sldMkLst>
          <pc:docMk/>
          <pc:sldMk cId="1843562106" sldId="277"/>
        </pc:sldMkLst>
        <pc:spChg chg="mod">
          <ac:chgData name="vandana godaba" userId="095109d05e8aaa7e" providerId="LiveId" clId="{80BA6BC4-2238-4AD0-A065-856ED6758F10}" dt="2025-03-27T12:51:49.818" v="1613" actId="20577"/>
          <ac:spMkLst>
            <pc:docMk/>
            <pc:sldMk cId="1843562106" sldId="277"/>
            <ac:spMk id="4" creationId="{C536640B-908C-03A4-0130-4106D4E69F3B}"/>
          </ac:spMkLst>
        </pc:spChg>
        <pc:spChg chg="add mod">
          <ac:chgData name="vandana godaba" userId="095109d05e8aaa7e" providerId="LiveId" clId="{80BA6BC4-2238-4AD0-A065-856ED6758F10}" dt="2025-03-24T11:49:29.027" v="1294" actId="1076"/>
          <ac:spMkLst>
            <pc:docMk/>
            <pc:sldMk cId="1843562106" sldId="277"/>
            <ac:spMk id="8" creationId="{16CE82A3-3905-FF50-6D0B-2B4BF34F1013}"/>
          </ac:spMkLst>
        </pc:spChg>
        <pc:picChg chg="add del mod">
          <ac:chgData name="vandana godaba" userId="095109d05e8aaa7e" providerId="LiveId" clId="{80BA6BC4-2238-4AD0-A065-856ED6758F10}" dt="2025-03-28T13:02:10.932" v="2227" actId="21"/>
          <ac:picMkLst>
            <pc:docMk/>
            <pc:sldMk cId="1843562106" sldId="277"/>
            <ac:picMk id="2" creationId="{5838928A-546B-B3C3-DEC5-C8472E668303}"/>
          </ac:picMkLst>
        </pc:picChg>
        <pc:picChg chg="add mod ord">
          <ac:chgData name="vandana godaba" userId="095109d05e8aaa7e" providerId="LiveId" clId="{80BA6BC4-2238-4AD0-A065-856ED6758F10}" dt="2025-03-24T11:43:27.562" v="1289" actId="14100"/>
          <ac:picMkLst>
            <pc:docMk/>
            <pc:sldMk cId="1843562106" sldId="277"/>
            <ac:picMk id="6" creationId="{9772C893-C545-7ED1-D97D-8B2278554371}"/>
          </ac:picMkLst>
        </pc:picChg>
      </pc:sldChg>
      <pc:sldChg chg="addSp delSp modSp new mod modTransition delAnim">
        <pc:chgData name="vandana godaba" userId="095109d05e8aaa7e" providerId="LiveId" clId="{80BA6BC4-2238-4AD0-A065-856ED6758F10}" dt="2025-03-28T13:02:19.666" v="2228" actId="21"/>
        <pc:sldMkLst>
          <pc:docMk/>
          <pc:sldMk cId="3678567826" sldId="278"/>
        </pc:sldMkLst>
        <pc:spChg chg="mod">
          <ac:chgData name="vandana godaba" userId="095109d05e8aaa7e" providerId="LiveId" clId="{80BA6BC4-2238-4AD0-A065-856ED6758F10}" dt="2025-03-24T12:05:36.529" v="1362" actId="113"/>
          <ac:spMkLst>
            <pc:docMk/>
            <pc:sldMk cId="3678567826" sldId="278"/>
            <ac:spMk id="4" creationId="{2039DAEB-32FB-BABA-C9AD-C09CDCF86055}"/>
          </ac:spMkLst>
        </pc:spChg>
        <pc:spChg chg="add mod">
          <ac:chgData name="vandana godaba" userId="095109d05e8aaa7e" providerId="LiveId" clId="{80BA6BC4-2238-4AD0-A065-856ED6758F10}" dt="2025-03-24T12:05:48.972" v="1364" actId="113"/>
          <ac:spMkLst>
            <pc:docMk/>
            <pc:sldMk cId="3678567826" sldId="278"/>
            <ac:spMk id="11" creationId="{3C8C1695-B7DD-9BD0-1BD6-76A4C75F6884}"/>
          </ac:spMkLst>
        </pc:spChg>
        <pc:picChg chg="add del mod">
          <ac:chgData name="vandana godaba" userId="095109d05e8aaa7e" providerId="LiveId" clId="{80BA6BC4-2238-4AD0-A065-856ED6758F10}" dt="2025-03-28T13:02:19.666" v="2228" actId="21"/>
          <ac:picMkLst>
            <pc:docMk/>
            <pc:sldMk cId="3678567826" sldId="278"/>
            <ac:picMk id="2" creationId="{3875BB74-DFA9-6149-EE00-BB84043F2665}"/>
          </ac:picMkLst>
        </pc:picChg>
        <pc:picChg chg="add mod">
          <ac:chgData name="vandana godaba" userId="095109d05e8aaa7e" providerId="LiveId" clId="{80BA6BC4-2238-4AD0-A065-856ED6758F10}" dt="2025-03-27T18:22:19.294" v="1676" actId="1076"/>
          <ac:picMkLst>
            <pc:docMk/>
            <pc:sldMk cId="3678567826" sldId="278"/>
            <ac:picMk id="9" creationId="{3FE60EEE-B0D0-7BCD-A9F9-BD378173EFD5}"/>
          </ac:picMkLst>
        </pc:picChg>
      </pc:sldChg>
      <pc:sldChg chg="addSp delSp modSp new mod modTransition delAnim">
        <pc:chgData name="vandana godaba" userId="095109d05e8aaa7e" providerId="LiveId" clId="{80BA6BC4-2238-4AD0-A065-856ED6758F10}" dt="2025-03-28T13:00:54.417" v="2219"/>
        <pc:sldMkLst>
          <pc:docMk/>
          <pc:sldMk cId="3313045580" sldId="279"/>
        </pc:sldMkLst>
        <pc:picChg chg="add del mod">
          <ac:chgData name="vandana godaba" userId="095109d05e8aaa7e" providerId="LiveId" clId="{80BA6BC4-2238-4AD0-A065-856ED6758F10}" dt="2025-03-28T11:55:48.039" v="2216" actId="21"/>
          <ac:picMkLst>
            <pc:docMk/>
            <pc:sldMk cId="3313045580" sldId="279"/>
            <ac:picMk id="2" creationId="{C353FE17-21C6-BF5E-DF6D-F96845CA1049}"/>
          </ac:picMkLst>
        </pc:picChg>
        <pc:picChg chg="add mod">
          <ac:chgData name="vandana godaba" userId="095109d05e8aaa7e" providerId="LiveId" clId="{80BA6BC4-2238-4AD0-A065-856ED6758F10}" dt="2025-03-25T19:13:37.419" v="1453" actId="14100"/>
          <ac:picMkLst>
            <pc:docMk/>
            <pc:sldMk cId="3313045580" sldId="279"/>
            <ac:picMk id="4" creationId="{A62F6814-2BDB-ACE5-B5EB-35058E9D2595}"/>
          </ac:picMkLst>
        </pc:picChg>
      </pc:sldChg>
      <pc:sldChg chg="addSp delSp modSp new mod modTransition delAnim">
        <pc:chgData name="vandana godaba" userId="095109d05e8aaa7e" providerId="LiveId" clId="{80BA6BC4-2238-4AD0-A065-856ED6758F10}" dt="2025-03-28T13:01:46.264" v="2223" actId="21"/>
        <pc:sldMkLst>
          <pc:docMk/>
          <pc:sldMk cId="270544123" sldId="280"/>
        </pc:sldMkLst>
        <pc:picChg chg="add del mod">
          <ac:chgData name="vandana godaba" userId="095109d05e8aaa7e" providerId="LiveId" clId="{80BA6BC4-2238-4AD0-A065-856ED6758F10}" dt="2025-03-28T13:01:46.264" v="2223" actId="21"/>
          <ac:picMkLst>
            <pc:docMk/>
            <pc:sldMk cId="270544123" sldId="280"/>
            <ac:picMk id="2" creationId="{57FD2978-8251-8048-E43C-851FCB431A34}"/>
          </ac:picMkLst>
        </pc:picChg>
        <pc:picChg chg="add mod">
          <ac:chgData name="vandana godaba" userId="095109d05e8aaa7e" providerId="LiveId" clId="{80BA6BC4-2238-4AD0-A065-856ED6758F10}" dt="2025-03-25T19:12:04.988" v="1447" actId="14100"/>
          <ac:picMkLst>
            <pc:docMk/>
            <pc:sldMk cId="270544123" sldId="280"/>
            <ac:picMk id="4" creationId="{5F9F90BA-053A-AAB1-4263-DDA559AD0224}"/>
          </ac:picMkLst>
        </pc:picChg>
      </pc:sldChg>
      <pc:sldChg chg="addSp delSp modSp new mod modTransition delAnim">
        <pc:chgData name="vandana godaba" userId="095109d05e8aaa7e" providerId="LiveId" clId="{80BA6BC4-2238-4AD0-A065-856ED6758F10}" dt="2025-03-28T13:05:14.671" v="2246" actId="21"/>
        <pc:sldMkLst>
          <pc:docMk/>
          <pc:sldMk cId="1250220610" sldId="281"/>
        </pc:sldMkLst>
        <pc:picChg chg="add del mod">
          <ac:chgData name="vandana godaba" userId="095109d05e8aaa7e" providerId="LiveId" clId="{80BA6BC4-2238-4AD0-A065-856ED6758F10}" dt="2025-03-28T13:05:14.671" v="2246" actId="21"/>
          <ac:picMkLst>
            <pc:docMk/>
            <pc:sldMk cId="1250220610" sldId="281"/>
            <ac:picMk id="2" creationId="{3377AC90-7C04-CBC4-4512-935A6E9086BB}"/>
          </ac:picMkLst>
        </pc:picChg>
        <pc:picChg chg="add mod">
          <ac:chgData name="vandana godaba" userId="095109d05e8aaa7e" providerId="LiveId" clId="{80BA6BC4-2238-4AD0-A065-856ED6758F10}" dt="2025-03-25T19:07:53.390" v="1420" actId="14100"/>
          <ac:picMkLst>
            <pc:docMk/>
            <pc:sldMk cId="1250220610" sldId="281"/>
            <ac:picMk id="4" creationId="{26C2851E-DA13-F539-ED32-9D7CF970C93B}"/>
          </ac:picMkLst>
        </pc:picChg>
      </pc:sldChg>
      <pc:sldChg chg="addSp delSp modSp new mod modTransition delAnim">
        <pc:chgData name="vandana godaba" userId="095109d05e8aaa7e" providerId="LiveId" clId="{80BA6BC4-2238-4AD0-A065-856ED6758F10}" dt="2025-03-28T13:02:28.828" v="2229" actId="21"/>
        <pc:sldMkLst>
          <pc:docMk/>
          <pc:sldMk cId="3862087750" sldId="282"/>
        </pc:sldMkLst>
        <pc:spChg chg="mod">
          <ac:chgData name="vandana godaba" userId="095109d05e8aaa7e" providerId="LiveId" clId="{80BA6BC4-2238-4AD0-A065-856ED6758F10}" dt="2025-03-25T20:54:05.690" v="1607" actId="207"/>
          <ac:spMkLst>
            <pc:docMk/>
            <pc:sldMk cId="3862087750" sldId="282"/>
            <ac:spMk id="2" creationId="{65EE89CE-3610-2F81-3148-7F8CF400F9F4}"/>
          </ac:spMkLst>
        </pc:spChg>
        <pc:picChg chg="add del mod">
          <ac:chgData name="vandana godaba" userId="095109d05e8aaa7e" providerId="LiveId" clId="{80BA6BC4-2238-4AD0-A065-856ED6758F10}" dt="2025-03-28T13:02:28.828" v="2229" actId="21"/>
          <ac:picMkLst>
            <pc:docMk/>
            <pc:sldMk cId="3862087750" sldId="282"/>
            <ac:picMk id="3" creationId="{9747B195-60F8-7825-1169-F65A00F7CEAA}"/>
          </ac:picMkLst>
        </pc:picChg>
        <pc:picChg chg="add mod modCrop">
          <ac:chgData name="vandana godaba" userId="095109d05e8aaa7e" providerId="LiveId" clId="{80BA6BC4-2238-4AD0-A065-856ED6758F10}" dt="2025-03-25T20:54:21.580" v="1609" actId="14100"/>
          <ac:picMkLst>
            <pc:docMk/>
            <pc:sldMk cId="3862087750" sldId="282"/>
            <ac:picMk id="5" creationId="{C3BB15A7-93DC-9EC4-1242-4E04185B9F7A}"/>
          </ac:picMkLst>
        </pc:picChg>
      </pc:sldChg>
      <pc:sldChg chg="addSp delSp modSp mod modTransition delAnim">
        <pc:chgData name="vandana godaba" userId="095109d05e8aaa7e" providerId="LiveId" clId="{80BA6BC4-2238-4AD0-A065-856ED6758F10}" dt="2025-03-28T13:02:33.794" v="2230" actId="21"/>
        <pc:sldMkLst>
          <pc:docMk/>
          <pc:sldMk cId="3899341761" sldId="283"/>
        </pc:sldMkLst>
        <pc:picChg chg="add del mod">
          <ac:chgData name="vandana godaba" userId="095109d05e8aaa7e" providerId="LiveId" clId="{80BA6BC4-2238-4AD0-A065-856ED6758F10}" dt="2025-03-28T13:02:33.794" v="2230" actId="21"/>
          <ac:picMkLst>
            <pc:docMk/>
            <pc:sldMk cId="3899341761" sldId="283"/>
            <ac:picMk id="2" creationId="{352B153C-C6F7-DD40-AB0D-58BA7FE91B43}"/>
          </ac:picMkLst>
        </pc:picChg>
      </pc:sldChg>
      <pc:sldChg chg="addSp delSp modSp mod modTransition delAnim">
        <pc:chgData name="vandana godaba" userId="095109d05e8aaa7e" providerId="LiveId" clId="{80BA6BC4-2238-4AD0-A065-856ED6758F10}" dt="2025-03-28T13:02:38.455" v="2231" actId="21"/>
        <pc:sldMkLst>
          <pc:docMk/>
          <pc:sldMk cId="2613135613" sldId="284"/>
        </pc:sldMkLst>
        <pc:picChg chg="add del mod">
          <ac:chgData name="vandana godaba" userId="095109d05e8aaa7e" providerId="LiveId" clId="{80BA6BC4-2238-4AD0-A065-856ED6758F10}" dt="2025-03-28T13:02:38.455" v="2231" actId="21"/>
          <ac:picMkLst>
            <pc:docMk/>
            <pc:sldMk cId="2613135613" sldId="284"/>
            <ac:picMk id="2" creationId="{E7FC7828-054B-5F64-BDE5-99256D8B0063}"/>
          </ac:picMkLst>
        </pc:picChg>
      </pc:sldChg>
      <pc:sldChg chg="addSp delSp modSp mod modTransition delAnim">
        <pc:chgData name="vandana godaba" userId="095109d05e8aaa7e" providerId="LiveId" clId="{80BA6BC4-2238-4AD0-A065-856ED6758F10}" dt="2025-03-28T13:02:47.288" v="2232" actId="21"/>
        <pc:sldMkLst>
          <pc:docMk/>
          <pc:sldMk cId="4128679999" sldId="285"/>
        </pc:sldMkLst>
        <pc:picChg chg="add del mod">
          <ac:chgData name="vandana godaba" userId="095109d05e8aaa7e" providerId="LiveId" clId="{80BA6BC4-2238-4AD0-A065-856ED6758F10}" dt="2025-03-28T13:02:47.288" v="2232" actId="21"/>
          <ac:picMkLst>
            <pc:docMk/>
            <pc:sldMk cId="4128679999" sldId="285"/>
            <ac:picMk id="2" creationId="{514163B6-4CDC-E400-C18F-0E8F0A9ACC5F}"/>
          </ac:picMkLst>
        </pc:picChg>
      </pc:sldChg>
      <pc:sldChg chg="addSp delSp modSp mod modTransition delAnim">
        <pc:chgData name="vandana godaba" userId="095109d05e8aaa7e" providerId="LiveId" clId="{80BA6BC4-2238-4AD0-A065-856ED6758F10}" dt="2025-03-28T13:02:54.473" v="2233" actId="21"/>
        <pc:sldMkLst>
          <pc:docMk/>
          <pc:sldMk cId="994853684" sldId="286"/>
        </pc:sldMkLst>
        <pc:picChg chg="add del mod">
          <ac:chgData name="vandana godaba" userId="095109d05e8aaa7e" providerId="LiveId" clId="{80BA6BC4-2238-4AD0-A065-856ED6758F10}" dt="2025-03-28T13:02:54.473" v="2233" actId="21"/>
          <ac:picMkLst>
            <pc:docMk/>
            <pc:sldMk cId="994853684" sldId="286"/>
            <ac:picMk id="2" creationId="{DAD8B5EB-7B2C-627E-33C0-32712E66072F}"/>
          </ac:picMkLst>
        </pc:picChg>
      </pc:sldChg>
      <pc:sldChg chg="addSp delSp modSp mod modTransition delAnim">
        <pc:chgData name="vandana godaba" userId="095109d05e8aaa7e" providerId="LiveId" clId="{80BA6BC4-2238-4AD0-A065-856ED6758F10}" dt="2025-03-28T13:02:59.876" v="2234" actId="21"/>
        <pc:sldMkLst>
          <pc:docMk/>
          <pc:sldMk cId="1912753729" sldId="287"/>
        </pc:sldMkLst>
        <pc:picChg chg="add del mod">
          <ac:chgData name="vandana godaba" userId="095109d05e8aaa7e" providerId="LiveId" clId="{80BA6BC4-2238-4AD0-A065-856ED6758F10}" dt="2025-03-28T13:02:59.876" v="2234" actId="21"/>
          <ac:picMkLst>
            <pc:docMk/>
            <pc:sldMk cId="1912753729" sldId="287"/>
            <ac:picMk id="2" creationId="{946BE7A2-08F8-C5B1-48A9-974C96D3F83C}"/>
          </ac:picMkLst>
        </pc:picChg>
      </pc:sldChg>
      <pc:sldChg chg="addSp delSp modSp mod modTransition delAnim">
        <pc:chgData name="vandana godaba" userId="095109d05e8aaa7e" providerId="LiveId" clId="{80BA6BC4-2238-4AD0-A065-856ED6758F10}" dt="2025-03-28T13:03:05.483" v="2235" actId="21"/>
        <pc:sldMkLst>
          <pc:docMk/>
          <pc:sldMk cId="166863212" sldId="288"/>
        </pc:sldMkLst>
        <pc:picChg chg="add del mod">
          <ac:chgData name="vandana godaba" userId="095109d05e8aaa7e" providerId="LiveId" clId="{80BA6BC4-2238-4AD0-A065-856ED6758F10}" dt="2025-03-28T13:03:05.483" v="2235" actId="21"/>
          <ac:picMkLst>
            <pc:docMk/>
            <pc:sldMk cId="166863212" sldId="288"/>
            <ac:picMk id="2" creationId="{5D48E05F-557A-8ED7-A881-6F755FE21E06}"/>
          </ac:picMkLst>
        </pc:picChg>
      </pc:sldChg>
      <pc:sldChg chg="addSp delSp modSp mod modTransition delAnim">
        <pc:chgData name="vandana godaba" userId="095109d05e8aaa7e" providerId="LiveId" clId="{80BA6BC4-2238-4AD0-A065-856ED6758F10}" dt="2025-03-28T13:03:14.636" v="2236" actId="21"/>
        <pc:sldMkLst>
          <pc:docMk/>
          <pc:sldMk cId="3406498045" sldId="289"/>
        </pc:sldMkLst>
        <pc:picChg chg="add del mod">
          <ac:chgData name="vandana godaba" userId="095109d05e8aaa7e" providerId="LiveId" clId="{80BA6BC4-2238-4AD0-A065-856ED6758F10}" dt="2025-03-28T13:03:14.636" v="2236" actId="21"/>
          <ac:picMkLst>
            <pc:docMk/>
            <pc:sldMk cId="3406498045" sldId="289"/>
            <ac:picMk id="2" creationId="{882051DA-5E79-CCD2-B538-D5B7B37CB014}"/>
          </ac:picMkLst>
        </pc:picChg>
      </pc:sldChg>
      <pc:sldChg chg="addSp delSp modSp mod modTransition delAnim">
        <pc:chgData name="vandana godaba" userId="095109d05e8aaa7e" providerId="LiveId" clId="{80BA6BC4-2238-4AD0-A065-856ED6758F10}" dt="2025-03-28T13:03:19.972" v="2237" actId="21"/>
        <pc:sldMkLst>
          <pc:docMk/>
          <pc:sldMk cId="2478787698" sldId="290"/>
        </pc:sldMkLst>
        <pc:picChg chg="add del mod">
          <ac:chgData name="vandana godaba" userId="095109d05e8aaa7e" providerId="LiveId" clId="{80BA6BC4-2238-4AD0-A065-856ED6758F10}" dt="2025-03-28T13:03:19.972" v="2237" actId="21"/>
          <ac:picMkLst>
            <pc:docMk/>
            <pc:sldMk cId="2478787698" sldId="290"/>
            <ac:picMk id="2" creationId="{87F51D2F-6E62-AD4F-9306-08E2C2E82F6C}"/>
          </ac:picMkLst>
        </pc:picChg>
      </pc:sldChg>
      <pc:sldChg chg="addSp delSp modSp mod modTransition delAnim">
        <pc:chgData name="vandana godaba" userId="095109d05e8aaa7e" providerId="LiveId" clId="{80BA6BC4-2238-4AD0-A065-856ED6758F10}" dt="2025-03-28T13:03:24.484" v="2238" actId="21"/>
        <pc:sldMkLst>
          <pc:docMk/>
          <pc:sldMk cId="91794421" sldId="291"/>
        </pc:sldMkLst>
        <pc:spChg chg="mod">
          <ac:chgData name="vandana godaba" userId="095109d05e8aaa7e" providerId="LiveId" clId="{80BA6BC4-2238-4AD0-A065-856ED6758F10}" dt="2025-03-27T16:45:57.306" v="1614" actId="1076"/>
          <ac:spMkLst>
            <pc:docMk/>
            <pc:sldMk cId="91794421" sldId="291"/>
            <ac:spMk id="4" creationId="{1A431E4D-9604-9CAE-4505-D94A7CEEEF91}"/>
          </ac:spMkLst>
        </pc:spChg>
        <pc:picChg chg="add del mod">
          <ac:chgData name="vandana godaba" userId="095109d05e8aaa7e" providerId="LiveId" clId="{80BA6BC4-2238-4AD0-A065-856ED6758F10}" dt="2025-03-28T13:03:24.484" v="2238" actId="21"/>
          <ac:picMkLst>
            <pc:docMk/>
            <pc:sldMk cId="91794421" sldId="291"/>
            <ac:picMk id="2" creationId="{9B3307FE-E3CD-87D0-0918-24500F20B0FD}"/>
          </ac:picMkLst>
        </pc:picChg>
      </pc:sldChg>
      <pc:sldChg chg="addSp delSp modSp mod modTransition delAnim">
        <pc:chgData name="vandana godaba" userId="095109d05e8aaa7e" providerId="LiveId" clId="{80BA6BC4-2238-4AD0-A065-856ED6758F10}" dt="2025-03-28T13:03:30.026" v="2239" actId="21"/>
        <pc:sldMkLst>
          <pc:docMk/>
          <pc:sldMk cId="4204638670" sldId="292"/>
        </pc:sldMkLst>
        <pc:picChg chg="add del mod">
          <ac:chgData name="vandana godaba" userId="095109d05e8aaa7e" providerId="LiveId" clId="{80BA6BC4-2238-4AD0-A065-856ED6758F10}" dt="2025-03-28T13:03:30.026" v="2239" actId="21"/>
          <ac:picMkLst>
            <pc:docMk/>
            <pc:sldMk cId="4204638670" sldId="292"/>
            <ac:picMk id="2" creationId="{FC41361A-AC7A-D5F4-ABAE-FFD69C6DBBB2}"/>
          </ac:picMkLst>
        </pc:picChg>
      </pc:sldChg>
      <pc:sldChg chg="addSp delSp modSp mod modTransition delAnim">
        <pc:chgData name="vandana godaba" userId="095109d05e8aaa7e" providerId="LiveId" clId="{80BA6BC4-2238-4AD0-A065-856ED6758F10}" dt="2025-03-28T13:03:35.428" v="2240" actId="21"/>
        <pc:sldMkLst>
          <pc:docMk/>
          <pc:sldMk cId="3123472023" sldId="293"/>
        </pc:sldMkLst>
        <pc:picChg chg="add del mod">
          <ac:chgData name="vandana godaba" userId="095109d05e8aaa7e" providerId="LiveId" clId="{80BA6BC4-2238-4AD0-A065-856ED6758F10}" dt="2025-03-28T13:03:35.428" v="2240" actId="21"/>
          <ac:picMkLst>
            <pc:docMk/>
            <pc:sldMk cId="3123472023" sldId="293"/>
            <ac:picMk id="2" creationId="{B2684175-6669-6633-05C5-5D0259FCF6C8}"/>
          </ac:picMkLst>
        </pc:picChg>
      </pc:sldChg>
      <pc:sldChg chg="addSp delSp modSp mod modTransition delAnim">
        <pc:chgData name="vandana godaba" userId="095109d05e8aaa7e" providerId="LiveId" clId="{80BA6BC4-2238-4AD0-A065-856ED6758F10}" dt="2025-03-28T13:03:41.781" v="2241" actId="21"/>
        <pc:sldMkLst>
          <pc:docMk/>
          <pc:sldMk cId="2815774628" sldId="294"/>
        </pc:sldMkLst>
        <pc:picChg chg="add del mod">
          <ac:chgData name="vandana godaba" userId="095109d05e8aaa7e" providerId="LiveId" clId="{80BA6BC4-2238-4AD0-A065-856ED6758F10}" dt="2025-03-28T13:03:41.781" v="2241" actId="21"/>
          <ac:picMkLst>
            <pc:docMk/>
            <pc:sldMk cId="2815774628" sldId="294"/>
            <ac:picMk id="2" creationId="{E347A8EA-5344-2128-6344-4E7F949B950A}"/>
          </ac:picMkLst>
        </pc:picChg>
      </pc:sldChg>
      <pc:sldChg chg="addSp delSp modSp mod modTransition delAnim">
        <pc:chgData name="vandana godaba" userId="095109d05e8aaa7e" providerId="LiveId" clId="{80BA6BC4-2238-4AD0-A065-856ED6758F10}" dt="2025-03-28T13:03:46.789" v="2242" actId="21"/>
        <pc:sldMkLst>
          <pc:docMk/>
          <pc:sldMk cId="1927961886" sldId="295"/>
        </pc:sldMkLst>
        <pc:spChg chg="mod">
          <ac:chgData name="vandana godaba" userId="095109d05e8aaa7e" providerId="LiveId" clId="{80BA6BC4-2238-4AD0-A065-856ED6758F10}" dt="2025-03-27T17:03:47.211" v="1667" actId="20577"/>
          <ac:spMkLst>
            <pc:docMk/>
            <pc:sldMk cId="1927961886" sldId="295"/>
            <ac:spMk id="4" creationId="{D8FD6E88-66FB-7E7A-E432-804B678CB305}"/>
          </ac:spMkLst>
        </pc:spChg>
        <pc:picChg chg="add del mod">
          <ac:chgData name="vandana godaba" userId="095109d05e8aaa7e" providerId="LiveId" clId="{80BA6BC4-2238-4AD0-A065-856ED6758F10}" dt="2025-03-28T13:03:46.789" v="2242" actId="21"/>
          <ac:picMkLst>
            <pc:docMk/>
            <pc:sldMk cId="1927961886" sldId="295"/>
            <ac:picMk id="2" creationId="{76D67120-974E-F777-01B5-87FB9FB750E9}"/>
          </ac:picMkLst>
        </pc:picChg>
      </pc:sldChg>
      <pc:sldChg chg="addSp delSp modSp mod modTransition delAnim">
        <pc:chgData name="vandana godaba" userId="095109d05e8aaa7e" providerId="LiveId" clId="{80BA6BC4-2238-4AD0-A065-856ED6758F10}" dt="2025-03-28T13:03:51.533" v="2243" actId="21"/>
        <pc:sldMkLst>
          <pc:docMk/>
          <pc:sldMk cId="784474798" sldId="297"/>
        </pc:sldMkLst>
        <pc:picChg chg="add del mod">
          <ac:chgData name="vandana godaba" userId="095109d05e8aaa7e" providerId="LiveId" clId="{80BA6BC4-2238-4AD0-A065-856ED6758F10}" dt="2025-03-28T13:03:51.533" v="2243" actId="21"/>
          <ac:picMkLst>
            <pc:docMk/>
            <pc:sldMk cId="784474798" sldId="297"/>
            <ac:picMk id="2" creationId="{EC5EB769-A7D9-187C-2471-3831B07F2168}"/>
          </ac:picMkLst>
        </pc:picChg>
      </pc:sldChg>
      <pc:sldChg chg="addSp delSp modSp mod modTransition delAnim">
        <pc:chgData name="vandana godaba" userId="095109d05e8aaa7e" providerId="LiveId" clId="{80BA6BC4-2238-4AD0-A065-856ED6758F10}" dt="2025-03-28T13:03:56.294" v="2244" actId="21"/>
        <pc:sldMkLst>
          <pc:docMk/>
          <pc:sldMk cId="3162596256" sldId="298"/>
        </pc:sldMkLst>
        <pc:picChg chg="add del mod">
          <ac:chgData name="vandana godaba" userId="095109d05e8aaa7e" providerId="LiveId" clId="{80BA6BC4-2238-4AD0-A065-856ED6758F10}" dt="2025-03-28T13:03:56.294" v="2244" actId="21"/>
          <ac:picMkLst>
            <pc:docMk/>
            <pc:sldMk cId="3162596256" sldId="298"/>
            <ac:picMk id="2" creationId="{1F4C4914-F932-3D87-C25A-86D540C717A0}"/>
          </ac:picMkLst>
        </pc:picChg>
      </pc:sldChg>
      <pc:sldChg chg="addSp delSp modSp mod modTransition delAnim">
        <pc:chgData name="vandana godaba" userId="095109d05e8aaa7e" providerId="LiveId" clId="{80BA6BC4-2238-4AD0-A065-856ED6758F10}" dt="2025-03-28T13:04:04.520" v="2245" actId="21"/>
        <pc:sldMkLst>
          <pc:docMk/>
          <pc:sldMk cId="478841688" sldId="299"/>
        </pc:sldMkLst>
        <pc:picChg chg="add del mod">
          <ac:chgData name="vandana godaba" userId="095109d05e8aaa7e" providerId="LiveId" clId="{80BA6BC4-2238-4AD0-A065-856ED6758F10}" dt="2025-03-28T13:04:04.520" v="2245" actId="21"/>
          <ac:picMkLst>
            <pc:docMk/>
            <pc:sldMk cId="478841688" sldId="299"/>
            <ac:picMk id="3" creationId="{8903EF5B-0DB9-4D19-2B5E-1EF9012C31FD}"/>
          </ac:picMkLst>
        </pc:picChg>
      </pc:sldChg>
      <pc:sldChg chg="addSp modSp new mod modTransition">
        <pc:chgData name="vandana godaba" userId="095109d05e8aaa7e" providerId="LiveId" clId="{80BA6BC4-2238-4AD0-A065-856ED6758F10}" dt="2025-03-28T13:00:54.417" v="2219"/>
        <pc:sldMkLst>
          <pc:docMk/>
          <pc:sldMk cId="606234029" sldId="300"/>
        </pc:sldMkLst>
        <pc:spChg chg="mod">
          <ac:chgData name="vandana godaba" userId="095109d05e8aaa7e" providerId="LiveId" clId="{80BA6BC4-2238-4AD0-A065-856ED6758F10}" dt="2025-03-28T11:37:23.998" v="2171" actId="1076"/>
          <ac:spMkLst>
            <pc:docMk/>
            <pc:sldMk cId="606234029" sldId="300"/>
            <ac:spMk id="2" creationId="{1CECDF64-B0FB-17AB-58BC-3E65CF050FE7}"/>
          </ac:spMkLst>
        </pc:spChg>
        <pc:spChg chg="mod">
          <ac:chgData name="vandana godaba" userId="095109d05e8aaa7e" providerId="LiveId" clId="{80BA6BC4-2238-4AD0-A065-856ED6758F10}" dt="2025-03-28T11:42:45.328" v="2177" actId="1076"/>
          <ac:spMkLst>
            <pc:docMk/>
            <pc:sldMk cId="606234029" sldId="300"/>
            <ac:spMk id="3" creationId="{E6BD1F8C-3F35-7CD7-0BE9-EF42F46EE20F}"/>
          </ac:spMkLst>
        </pc:spChg>
        <pc:spChg chg="add mod">
          <ac:chgData name="vandana godaba" userId="095109d05e8aaa7e" providerId="LiveId" clId="{80BA6BC4-2238-4AD0-A065-856ED6758F10}" dt="2025-03-28T11:43:13.277" v="2179" actId="1076"/>
          <ac:spMkLst>
            <pc:docMk/>
            <pc:sldMk cId="606234029" sldId="300"/>
            <ac:spMk id="5" creationId="{EA997B1B-D295-9D82-EA59-810CD6D8FCC9}"/>
          </ac:spMkLst>
        </pc:spChg>
      </pc:sldChg>
      <pc:sldChg chg="new del">
        <pc:chgData name="vandana godaba" userId="095109d05e8aaa7e" providerId="LiveId" clId="{80BA6BC4-2238-4AD0-A065-856ED6758F10}" dt="2025-03-28T11:31:07.691" v="1741" actId="2696"/>
        <pc:sldMkLst>
          <pc:docMk/>
          <pc:sldMk cId="1343075536" sldId="300"/>
        </pc:sldMkLst>
      </pc:sldChg>
      <pc:sldMasterChg chg="modTransition modSldLayout">
        <pc:chgData name="vandana godaba" userId="095109d05e8aaa7e" providerId="LiveId" clId="{80BA6BC4-2238-4AD0-A065-856ED6758F10}" dt="2025-03-28T13:00:54.417" v="2219"/>
        <pc:sldMasterMkLst>
          <pc:docMk/>
          <pc:sldMasterMk cId="0" sldId="2147483696"/>
        </pc:sldMasterMkLst>
        <pc:sldLayoutChg chg="modTransition">
          <pc:chgData name="vandana godaba" userId="095109d05e8aaa7e" providerId="LiveId" clId="{80BA6BC4-2238-4AD0-A065-856ED6758F10}" dt="2025-03-28T13:00:54.417" v="2219"/>
          <pc:sldLayoutMkLst>
            <pc:docMk/>
            <pc:sldMasterMk cId="0" sldId="2147483696"/>
            <pc:sldLayoutMk cId="0" sldId="2147483697"/>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698"/>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699"/>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700"/>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701"/>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702"/>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703"/>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704"/>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705"/>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706"/>
          </pc:sldLayoutMkLst>
        </pc:sldLayoutChg>
        <pc:sldLayoutChg chg="modTransition">
          <pc:chgData name="vandana godaba" userId="095109d05e8aaa7e" providerId="LiveId" clId="{80BA6BC4-2238-4AD0-A065-856ED6758F10}" dt="2025-03-28T13:00:54.417" v="2219"/>
          <pc:sldLayoutMkLst>
            <pc:docMk/>
            <pc:sldMasterMk cId="0" sldId="2147483696"/>
            <pc:sldLayoutMk cId="0" sldId="214748370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4.xml"/><Relationship Id="rId1" Type="http://schemas.microsoft.com/office/2011/relationships/chartStyle" Target="style14.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5.xml"/><Relationship Id="rId1" Type="http://schemas.microsoft.com/office/2011/relationships/chartStyle" Target="style15.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6.xml"/><Relationship Id="rId1" Type="http://schemas.microsoft.com/office/2011/relationships/chartStyle" Target="style16.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7.xml"/><Relationship Id="rId1" Type="http://schemas.microsoft.com/office/2011/relationships/chartStyle" Target="style17.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8.xml"/><Relationship Id="rId1" Type="http://schemas.microsoft.com/office/2011/relationships/chartStyle" Target="style18.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9.xml"/><Relationship Id="rId1" Type="http://schemas.microsoft.com/office/2011/relationships/chartStyle" Target="style19.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20.xml"/><Relationship Id="rId1" Type="http://schemas.microsoft.com/office/2011/relationships/chartStyle" Target="style2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8.xml"/><Relationship Id="rId1" Type="http://schemas.microsoft.com/office/2011/relationships/chartStyle" Target="style8.xml"/></Relationships>
</file>

<file path=ppt/charts/_rels/chart7.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9.xml"/><Relationship Id="rId1" Type="http://schemas.microsoft.com/office/2011/relationships/chartStyle" Target="style9.xml"/></Relationships>
</file>

<file path=ppt/charts/_rels/chart8.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1.xml"/><Relationship Id="rId1" Type="http://schemas.microsoft.com/office/2011/relationships/chartStyle" Target="style11.xml"/></Relationships>
</file>

<file path=ppt/charts/_rels/chart9.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2.xml"/><Relationship Id="rId1" Type="http://schemas.microsoft.com/office/2011/relationships/chartStyle" Target="style12.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godab\OneDrive\Desktop\Capstone%20Project\Solutions\Excel%20Dashboard.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godab\OneDrive\Desktop\Capstone%20Project\Solutions\Excel%20Dashboard.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godab\OneDrive\Desktop\Capstone%20Project\Solutions\Excel%20Dashboard.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godab\OneDrive\Desktop\Capstone%20Project\Solutions\Excel%20Dashboar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baseline="0"/>
              <a:t>Total Orders and Discount</a:t>
            </a:r>
            <a:endParaRPr lang="en-IN"/>
          </a:p>
        </c:rich>
      </c:tx>
      <c:layout>
        <c:manualLayout>
          <c:xMode val="edge"/>
          <c:yMode val="edge"/>
          <c:x val="0.25974456443719796"/>
          <c:y val="9.124436660334044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lotArea>
      <c:layout/>
      <c:barChart>
        <c:barDir val="col"/>
        <c:grouping val="clustered"/>
        <c:varyColors val="0"/>
        <c:ser>
          <c:idx val="0"/>
          <c:order val="0"/>
          <c:tx>
            <c:strRef>
              <c:f>'1'!$D$22</c:f>
              <c:strCache>
                <c:ptCount val="1"/>
                <c:pt idx="0">
                  <c:v> TotalOrders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'1'!$B$23:$B$111</c:f>
              <c:strCache>
                <c:ptCount val="89"/>
                <c:pt idx="0">
                  <c:v>SAVEA</c:v>
                </c:pt>
                <c:pt idx="1">
                  <c:v>ERNSH</c:v>
                </c:pt>
                <c:pt idx="2">
                  <c:v>HUNGO</c:v>
                </c:pt>
                <c:pt idx="3">
                  <c:v>QUICK</c:v>
                </c:pt>
                <c:pt idx="4">
                  <c:v>LAMAI</c:v>
                </c:pt>
                <c:pt idx="5">
                  <c:v>FOLKO</c:v>
                </c:pt>
                <c:pt idx="6">
                  <c:v>LEHMS</c:v>
                </c:pt>
                <c:pt idx="7">
                  <c:v>QUEEN</c:v>
                </c:pt>
                <c:pt idx="8">
                  <c:v>LILAS</c:v>
                </c:pt>
                <c:pt idx="9">
                  <c:v>BONAP</c:v>
                </c:pt>
                <c:pt idx="10">
                  <c:v>FRANK</c:v>
                </c:pt>
                <c:pt idx="11">
                  <c:v>LINOD</c:v>
                </c:pt>
                <c:pt idx="12">
                  <c:v>BERGS</c:v>
                </c:pt>
                <c:pt idx="13">
                  <c:v>BOTTM</c:v>
                </c:pt>
                <c:pt idx="14">
                  <c:v>WHITC</c:v>
                </c:pt>
                <c:pt idx="15">
                  <c:v>RATTC</c:v>
                </c:pt>
                <c:pt idx="16">
                  <c:v>WANDK</c:v>
                </c:pt>
                <c:pt idx="17">
                  <c:v>VICTE</c:v>
                </c:pt>
                <c:pt idx="18">
                  <c:v>HANAR</c:v>
                </c:pt>
                <c:pt idx="19">
                  <c:v>SIMOB</c:v>
                </c:pt>
                <c:pt idx="20">
                  <c:v>WARTH</c:v>
                </c:pt>
                <c:pt idx="21">
                  <c:v>FURIB</c:v>
                </c:pt>
                <c:pt idx="22">
                  <c:v>SEVES</c:v>
                </c:pt>
                <c:pt idx="23">
                  <c:v>MEREP</c:v>
                </c:pt>
                <c:pt idx="24">
                  <c:v>SPLIR</c:v>
                </c:pt>
                <c:pt idx="25">
                  <c:v>REGGC</c:v>
                </c:pt>
                <c:pt idx="26">
                  <c:v>OTTIK</c:v>
                </c:pt>
                <c:pt idx="27">
                  <c:v>PICCO</c:v>
                </c:pt>
                <c:pt idx="28">
                  <c:v>OLDWO</c:v>
                </c:pt>
                <c:pt idx="29">
                  <c:v>GREAL</c:v>
                </c:pt>
                <c:pt idx="30">
                  <c:v>WELLI</c:v>
                </c:pt>
                <c:pt idx="31">
                  <c:v>KOENE</c:v>
                </c:pt>
                <c:pt idx="32">
                  <c:v>HILAA</c:v>
                </c:pt>
                <c:pt idx="33">
                  <c:v>QUEDE</c:v>
                </c:pt>
                <c:pt idx="34">
                  <c:v>RICAR</c:v>
                </c:pt>
                <c:pt idx="35">
                  <c:v>GOURL</c:v>
                </c:pt>
                <c:pt idx="36">
                  <c:v>CHOPS</c:v>
                </c:pt>
                <c:pt idx="37">
                  <c:v>RICSU</c:v>
                </c:pt>
                <c:pt idx="38">
                  <c:v>TOMSP</c:v>
                </c:pt>
                <c:pt idx="39">
                  <c:v>FAMIA</c:v>
                </c:pt>
                <c:pt idx="40">
                  <c:v>SUPRD</c:v>
                </c:pt>
                <c:pt idx="41">
                  <c:v>LETSS</c:v>
                </c:pt>
                <c:pt idx="42">
                  <c:v>MAGAA</c:v>
                </c:pt>
                <c:pt idx="43">
                  <c:v>ALFKI</c:v>
                </c:pt>
                <c:pt idx="44">
                  <c:v>GODOS</c:v>
                </c:pt>
                <c:pt idx="45">
                  <c:v>VAFFE</c:v>
                </c:pt>
                <c:pt idx="46">
                  <c:v>MAISD</c:v>
                </c:pt>
                <c:pt idx="47">
                  <c:v>ANTON</c:v>
                </c:pt>
                <c:pt idx="48">
                  <c:v>TRADH</c:v>
                </c:pt>
                <c:pt idx="49">
                  <c:v>PRINI</c:v>
                </c:pt>
                <c:pt idx="50">
                  <c:v>BLONP</c:v>
                </c:pt>
                <c:pt idx="51">
                  <c:v>BOLID</c:v>
                </c:pt>
                <c:pt idx="52">
                  <c:v>AROUT</c:v>
                </c:pt>
                <c:pt idx="53">
                  <c:v>EASTC</c:v>
                </c:pt>
                <c:pt idx="54">
                  <c:v>NORTS</c:v>
                </c:pt>
                <c:pt idx="55">
                  <c:v>OCEAN</c:v>
                </c:pt>
                <c:pt idx="56">
                  <c:v>ISLAT</c:v>
                </c:pt>
                <c:pt idx="57">
                  <c:v>HUNGC</c:v>
                </c:pt>
                <c:pt idx="58">
                  <c:v>PERIC</c:v>
                </c:pt>
                <c:pt idx="59">
                  <c:v>GROSR</c:v>
                </c:pt>
                <c:pt idx="60">
                  <c:v>GALED</c:v>
                </c:pt>
                <c:pt idx="61">
                  <c:v>FRANS</c:v>
                </c:pt>
                <c:pt idx="62">
                  <c:v>RANCH</c:v>
                </c:pt>
                <c:pt idx="63">
                  <c:v>FRANR</c:v>
                </c:pt>
                <c:pt idx="64">
                  <c:v>CACTU</c:v>
                </c:pt>
                <c:pt idx="65">
                  <c:v>FOLIG</c:v>
                </c:pt>
                <c:pt idx="66">
                  <c:v>LACOR</c:v>
                </c:pt>
                <c:pt idx="67">
                  <c:v>SANTG</c:v>
                </c:pt>
                <c:pt idx="68">
                  <c:v>DUMON</c:v>
                </c:pt>
                <c:pt idx="69">
                  <c:v>DRACD</c:v>
                </c:pt>
                <c:pt idx="70">
                  <c:v>CONSH</c:v>
                </c:pt>
                <c:pt idx="71">
                  <c:v>SPECD</c:v>
                </c:pt>
                <c:pt idx="72">
                  <c:v>COMMI</c:v>
                </c:pt>
                <c:pt idx="73">
                  <c:v>CENTC</c:v>
                </c:pt>
                <c:pt idx="74">
                  <c:v>THEBI</c:v>
                </c:pt>
                <c:pt idx="75">
                  <c:v>THECR</c:v>
                </c:pt>
                <c:pt idx="76">
                  <c:v>BSBEV</c:v>
                </c:pt>
                <c:pt idx="77">
                  <c:v>TORTU</c:v>
                </c:pt>
                <c:pt idx="78">
                  <c:v>ANATR</c:v>
                </c:pt>
                <c:pt idx="79">
                  <c:v>TRAIH</c:v>
                </c:pt>
                <c:pt idx="80">
                  <c:v>LAZYK</c:v>
                </c:pt>
                <c:pt idx="81">
                  <c:v>LONEP</c:v>
                </c:pt>
                <c:pt idx="82">
                  <c:v>VINET</c:v>
                </c:pt>
                <c:pt idx="83">
                  <c:v>ROMEY</c:v>
                </c:pt>
                <c:pt idx="84">
                  <c:v>BLAUS</c:v>
                </c:pt>
                <c:pt idx="85">
                  <c:v>LAUGB</c:v>
                </c:pt>
                <c:pt idx="86">
                  <c:v>MORGK</c:v>
                </c:pt>
                <c:pt idx="87">
                  <c:v>WILMK</c:v>
                </c:pt>
                <c:pt idx="88">
                  <c:v>WOLZA</c:v>
                </c:pt>
              </c:strCache>
            </c:strRef>
          </c:cat>
          <c:val>
            <c:numRef>
              <c:f>'1'!$D$23:$D$111</c:f>
              <c:numCache>
                <c:formatCode>General</c:formatCode>
                <c:ptCount val="89"/>
                <c:pt idx="0">
                  <c:v>116</c:v>
                </c:pt>
                <c:pt idx="1">
                  <c:v>102</c:v>
                </c:pt>
                <c:pt idx="2">
                  <c:v>55</c:v>
                </c:pt>
                <c:pt idx="3">
                  <c:v>86</c:v>
                </c:pt>
                <c:pt idx="4">
                  <c:v>31</c:v>
                </c:pt>
                <c:pt idx="5">
                  <c:v>45</c:v>
                </c:pt>
                <c:pt idx="6">
                  <c:v>39</c:v>
                </c:pt>
                <c:pt idx="7">
                  <c:v>40</c:v>
                </c:pt>
                <c:pt idx="8">
                  <c:v>34</c:v>
                </c:pt>
                <c:pt idx="9">
                  <c:v>44</c:v>
                </c:pt>
                <c:pt idx="10">
                  <c:v>48</c:v>
                </c:pt>
                <c:pt idx="11">
                  <c:v>35</c:v>
                </c:pt>
                <c:pt idx="12">
                  <c:v>52</c:v>
                </c:pt>
                <c:pt idx="13">
                  <c:v>35</c:v>
                </c:pt>
                <c:pt idx="14">
                  <c:v>40</c:v>
                </c:pt>
                <c:pt idx="15">
                  <c:v>71</c:v>
                </c:pt>
                <c:pt idx="16">
                  <c:v>26</c:v>
                </c:pt>
                <c:pt idx="17">
                  <c:v>25</c:v>
                </c:pt>
                <c:pt idx="18">
                  <c:v>32</c:v>
                </c:pt>
                <c:pt idx="19">
                  <c:v>15</c:v>
                </c:pt>
                <c:pt idx="20">
                  <c:v>37</c:v>
                </c:pt>
                <c:pt idx="21">
                  <c:v>20</c:v>
                </c:pt>
                <c:pt idx="22">
                  <c:v>26</c:v>
                </c:pt>
                <c:pt idx="23">
                  <c:v>32</c:v>
                </c:pt>
                <c:pt idx="24">
                  <c:v>20</c:v>
                </c:pt>
                <c:pt idx="25">
                  <c:v>22</c:v>
                </c:pt>
                <c:pt idx="26">
                  <c:v>29</c:v>
                </c:pt>
                <c:pt idx="27">
                  <c:v>23</c:v>
                </c:pt>
                <c:pt idx="28">
                  <c:v>24</c:v>
                </c:pt>
                <c:pt idx="29">
                  <c:v>22</c:v>
                </c:pt>
                <c:pt idx="30">
                  <c:v>19</c:v>
                </c:pt>
                <c:pt idx="31">
                  <c:v>39</c:v>
                </c:pt>
                <c:pt idx="32">
                  <c:v>45</c:v>
                </c:pt>
                <c:pt idx="33">
                  <c:v>24</c:v>
                </c:pt>
                <c:pt idx="34">
                  <c:v>27</c:v>
                </c:pt>
                <c:pt idx="35">
                  <c:v>19</c:v>
                </c:pt>
                <c:pt idx="36">
                  <c:v>22</c:v>
                </c:pt>
                <c:pt idx="37">
                  <c:v>30</c:v>
                </c:pt>
                <c:pt idx="38">
                  <c:v>14</c:v>
                </c:pt>
                <c:pt idx="39">
                  <c:v>19</c:v>
                </c:pt>
                <c:pt idx="40">
                  <c:v>39</c:v>
                </c:pt>
                <c:pt idx="41">
                  <c:v>10</c:v>
                </c:pt>
                <c:pt idx="42">
                  <c:v>21</c:v>
                </c:pt>
                <c:pt idx="43">
                  <c:v>12</c:v>
                </c:pt>
                <c:pt idx="44">
                  <c:v>26</c:v>
                </c:pt>
                <c:pt idx="45">
                  <c:v>31</c:v>
                </c:pt>
                <c:pt idx="46">
                  <c:v>17</c:v>
                </c:pt>
                <c:pt idx="47">
                  <c:v>17</c:v>
                </c:pt>
                <c:pt idx="48">
                  <c:v>13</c:v>
                </c:pt>
                <c:pt idx="49">
                  <c:v>10</c:v>
                </c:pt>
                <c:pt idx="50">
                  <c:v>26</c:v>
                </c:pt>
                <c:pt idx="51">
                  <c:v>6</c:v>
                </c:pt>
                <c:pt idx="52">
                  <c:v>30</c:v>
                </c:pt>
                <c:pt idx="53">
                  <c:v>21</c:v>
                </c:pt>
                <c:pt idx="54">
                  <c:v>6</c:v>
                </c:pt>
                <c:pt idx="55">
                  <c:v>11</c:v>
                </c:pt>
                <c:pt idx="56">
                  <c:v>23</c:v>
                </c:pt>
                <c:pt idx="57">
                  <c:v>9</c:v>
                </c:pt>
                <c:pt idx="58">
                  <c:v>14</c:v>
                </c:pt>
                <c:pt idx="59">
                  <c:v>4</c:v>
                </c:pt>
                <c:pt idx="60">
                  <c:v>8</c:v>
                </c:pt>
                <c:pt idx="61">
                  <c:v>10</c:v>
                </c:pt>
                <c:pt idx="62">
                  <c:v>12</c:v>
                </c:pt>
                <c:pt idx="63">
                  <c:v>6</c:v>
                </c:pt>
                <c:pt idx="64">
                  <c:v>11</c:v>
                </c:pt>
                <c:pt idx="65">
                  <c:v>16</c:v>
                </c:pt>
                <c:pt idx="66">
                  <c:v>11</c:v>
                </c:pt>
                <c:pt idx="67">
                  <c:v>16</c:v>
                </c:pt>
                <c:pt idx="68">
                  <c:v>9</c:v>
                </c:pt>
                <c:pt idx="69">
                  <c:v>10</c:v>
                </c:pt>
                <c:pt idx="70">
                  <c:v>7</c:v>
                </c:pt>
                <c:pt idx="71">
                  <c:v>6</c:v>
                </c:pt>
                <c:pt idx="72">
                  <c:v>10</c:v>
                </c:pt>
                <c:pt idx="73">
                  <c:v>2</c:v>
                </c:pt>
                <c:pt idx="74">
                  <c:v>7</c:v>
                </c:pt>
                <c:pt idx="75">
                  <c:v>8</c:v>
                </c:pt>
                <c:pt idx="76">
                  <c:v>22</c:v>
                </c:pt>
                <c:pt idx="77">
                  <c:v>29</c:v>
                </c:pt>
                <c:pt idx="78">
                  <c:v>10</c:v>
                </c:pt>
                <c:pt idx="79">
                  <c:v>9</c:v>
                </c:pt>
                <c:pt idx="80">
                  <c:v>2</c:v>
                </c:pt>
                <c:pt idx="81">
                  <c:v>14</c:v>
                </c:pt>
                <c:pt idx="82">
                  <c:v>10</c:v>
                </c:pt>
                <c:pt idx="83">
                  <c:v>14</c:v>
                </c:pt>
                <c:pt idx="84">
                  <c:v>14</c:v>
                </c:pt>
                <c:pt idx="85">
                  <c:v>8</c:v>
                </c:pt>
                <c:pt idx="86">
                  <c:v>11</c:v>
                </c:pt>
                <c:pt idx="87">
                  <c:v>17</c:v>
                </c:pt>
                <c:pt idx="88">
                  <c:v>16</c:v>
                </c:pt>
              </c:numCache>
            </c:numRef>
          </c:val>
          <c:extLst>
            <c:ext xmlns:c16="http://schemas.microsoft.com/office/drawing/2014/chart" uri="{C3380CC4-5D6E-409C-BE32-E72D297353CC}">
              <c16:uniqueId val="{00000000-33A6-48E3-A674-3DB116CFDA61}"/>
            </c:ext>
          </c:extLst>
        </c:ser>
        <c:ser>
          <c:idx val="1"/>
          <c:order val="1"/>
          <c:tx>
            <c:strRef>
              <c:f>'1'!$E$22</c:f>
              <c:strCache>
                <c:ptCount val="1"/>
                <c:pt idx="0">
                  <c:v> TotalDiscount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'1'!$B$23:$B$111</c:f>
              <c:strCache>
                <c:ptCount val="89"/>
                <c:pt idx="0">
                  <c:v>SAVEA</c:v>
                </c:pt>
                <c:pt idx="1">
                  <c:v>ERNSH</c:v>
                </c:pt>
                <c:pt idx="2">
                  <c:v>HUNGO</c:v>
                </c:pt>
                <c:pt idx="3">
                  <c:v>QUICK</c:v>
                </c:pt>
                <c:pt idx="4">
                  <c:v>LAMAI</c:v>
                </c:pt>
                <c:pt idx="5">
                  <c:v>FOLKO</c:v>
                </c:pt>
                <c:pt idx="6">
                  <c:v>LEHMS</c:v>
                </c:pt>
                <c:pt idx="7">
                  <c:v>QUEEN</c:v>
                </c:pt>
                <c:pt idx="8">
                  <c:v>LILAS</c:v>
                </c:pt>
                <c:pt idx="9">
                  <c:v>BONAP</c:v>
                </c:pt>
                <c:pt idx="10">
                  <c:v>FRANK</c:v>
                </c:pt>
                <c:pt idx="11">
                  <c:v>LINOD</c:v>
                </c:pt>
                <c:pt idx="12">
                  <c:v>BERGS</c:v>
                </c:pt>
                <c:pt idx="13">
                  <c:v>BOTTM</c:v>
                </c:pt>
                <c:pt idx="14">
                  <c:v>WHITC</c:v>
                </c:pt>
                <c:pt idx="15">
                  <c:v>RATTC</c:v>
                </c:pt>
                <c:pt idx="16">
                  <c:v>WANDK</c:v>
                </c:pt>
                <c:pt idx="17">
                  <c:v>VICTE</c:v>
                </c:pt>
                <c:pt idx="18">
                  <c:v>HANAR</c:v>
                </c:pt>
                <c:pt idx="19">
                  <c:v>SIMOB</c:v>
                </c:pt>
                <c:pt idx="20">
                  <c:v>WARTH</c:v>
                </c:pt>
                <c:pt idx="21">
                  <c:v>FURIB</c:v>
                </c:pt>
                <c:pt idx="22">
                  <c:v>SEVES</c:v>
                </c:pt>
                <c:pt idx="23">
                  <c:v>MEREP</c:v>
                </c:pt>
                <c:pt idx="24">
                  <c:v>SPLIR</c:v>
                </c:pt>
                <c:pt idx="25">
                  <c:v>REGGC</c:v>
                </c:pt>
                <c:pt idx="26">
                  <c:v>OTTIK</c:v>
                </c:pt>
                <c:pt idx="27">
                  <c:v>PICCO</c:v>
                </c:pt>
                <c:pt idx="28">
                  <c:v>OLDWO</c:v>
                </c:pt>
                <c:pt idx="29">
                  <c:v>GREAL</c:v>
                </c:pt>
                <c:pt idx="30">
                  <c:v>WELLI</c:v>
                </c:pt>
                <c:pt idx="31">
                  <c:v>KOENE</c:v>
                </c:pt>
                <c:pt idx="32">
                  <c:v>HILAA</c:v>
                </c:pt>
                <c:pt idx="33">
                  <c:v>QUEDE</c:v>
                </c:pt>
                <c:pt idx="34">
                  <c:v>RICAR</c:v>
                </c:pt>
                <c:pt idx="35">
                  <c:v>GOURL</c:v>
                </c:pt>
                <c:pt idx="36">
                  <c:v>CHOPS</c:v>
                </c:pt>
                <c:pt idx="37">
                  <c:v>RICSU</c:v>
                </c:pt>
                <c:pt idx="38">
                  <c:v>TOMSP</c:v>
                </c:pt>
                <c:pt idx="39">
                  <c:v>FAMIA</c:v>
                </c:pt>
                <c:pt idx="40">
                  <c:v>SUPRD</c:v>
                </c:pt>
                <c:pt idx="41">
                  <c:v>LETSS</c:v>
                </c:pt>
                <c:pt idx="42">
                  <c:v>MAGAA</c:v>
                </c:pt>
                <c:pt idx="43">
                  <c:v>ALFKI</c:v>
                </c:pt>
                <c:pt idx="44">
                  <c:v>GODOS</c:v>
                </c:pt>
                <c:pt idx="45">
                  <c:v>VAFFE</c:v>
                </c:pt>
                <c:pt idx="46">
                  <c:v>MAISD</c:v>
                </c:pt>
                <c:pt idx="47">
                  <c:v>ANTON</c:v>
                </c:pt>
                <c:pt idx="48">
                  <c:v>TRADH</c:v>
                </c:pt>
                <c:pt idx="49">
                  <c:v>PRINI</c:v>
                </c:pt>
                <c:pt idx="50">
                  <c:v>BLONP</c:v>
                </c:pt>
                <c:pt idx="51">
                  <c:v>BOLID</c:v>
                </c:pt>
                <c:pt idx="52">
                  <c:v>AROUT</c:v>
                </c:pt>
                <c:pt idx="53">
                  <c:v>EASTC</c:v>
                </c:pt>
                <c:pt idx="54">
                  <c:v>NORTS</c:v>
                </c:pt>
                <c:pt idx="55">
                  <c:v>OCEAN</c:v>
                </c:pt>
                <c:pt idx="56">
                  <c:v>ISLAT</c:v>
                </c:pt>
                <c:pt idx="57">
                  <c:v>HUNGC</c:v>
                </c:pt>
                <c:pt idx="58">
                  <c:v>PERIC</c:v>
                </c:pt>
                <c:pt idx="59">
                  <c:v>GROSR</c:v>
                </c:pt>
                <c:pt idx="60">
                  <c:v>GALED</c:v>
                </c:pt>
                <c:pt idx="61">
                  <c:v>FRANS</c:v>
                </c:pt>
                <c:pt idx="62">
                  <c:v>RANCH</c:v>
                </c:pt>
                <c:pt idx="63">
                  <c:v>FRANR</c:v>
                </c:pt>
                <c:pt idx="64">
                  <c:v>CACTU</c:v>
                </c:pt>
                <c:pt idx="65">
                  <c:v>FOLIG</c:v>
                </c:pt>
                <c:pt idx="66">
                  <c:v>LACOR</c:v>
                </c:pt>
                <c:pt idx="67">
                  <c:v>SANTG</c:v>
                </c:pt>
                <c:pt idx="68">
                  <c:v>DUMON</c:v>
                </c:pt>
                <c:pt idx="69">
                  <c:v>DRACD</c:v>
                </c:pt>
                <c:pt idx="70">
                  <c:v>CONSH</c:v>
                </c:pt>
                <c:pt idx="71">
                  <c:v>SPECD</c:v>
                </c:pt>
                <c:pt idx="72">
                  <c:v>COMMI</c:v>
                </c:pt>
                <c:pt idx="73">
                  <c:v>CENTC</c:v>
                </c:pt>
                <c:pt idx="74">
                  <c:v>THEBI</c:v>
                </c:pt>
                <c:pt idx="75">
                  <c:v>THECR</c:v>
                </c:pt>
                <c:pt idx="76">
                  <c:v>BSBEV</c:v>
                </c:pt>
                <c:pt idx="77">
                  <c:v>TORTU</c:v>
                </c:pt>
                <c:pt idx="78">
                  <c:v>ANATR</c:v>
                </c:pt>
                <c:pt idx="79">
                  <c:v>TRAIH</c:v>
                </c:pt>
                <c:pt idx="80">
                  <c:v>LAZYK</c:v>
                </c:pt>
                <c:pt idx="81">
                  <c:v>LONEP</c:v>
                </c:pt>
                <c:pt idx="82">
                  <c:v>VINET</c:v>
                </c:pt>
                <c:pt idx="83">
                  <c:v>ROMEY</c:v>
                </c:pt>
                <c:pt idx="84">
                  <c:v>BLAUS</c:v>
                </c:pt>
                <c:pt idx="85">
                  <c:v>LAUGB</c:v>
                </c:pt>
                <c:pt idx="86">
                  <c:v>MORGK</c:v>
                </c:pt>
                <c:pt idx="87">
                  <c:v>WILMK</c:v>
                </c:pt>
                <c:pt idx="88">
                  <c:v>WOLZA</c:v>
                </c:pt>
              </c:strCache>
            </c:strRef>
          </c:cat>
          <c:val>
            <c:numRef>
              <c:f>'1'!$E$23:$E$111</c:f>
              <c:numCache>
                <c:formatCode>General</c:formatCode>
                <c:ptCount val="89"/>
                <c:pt idx="0">
                  <c:v>9.6</c:v>
                </c:pt>
                <c:pt idx="1">
                  <c:v>6.95</c:v>
                </c:pt>
                <c:pt idx="2">
                  <c:v>6.25</c:v>
                </c:pt>
                <c:pt idx="3">
                  <c:v>5.9499999999999904</c:v>
                </c:pt>
                <c:pt idx="4">
                  <c:v>3.9</c:v>
                </c:pt>
                <c:pt idx="5">
                  <c:v>3.85</c:v>
                </c:pt>
                <c:pt idx="6">
                  <c:v>3.75</c:v>
                </c:pt>
                <c:pt idx="7">
                  <c:v>3.5999999999999899</c:v>
                </c:pt>
                <c:pt idx="8">
                  <c:v>3.3</c:v>
                </c:pt>
                <c:pt idx="9">
                  <c:v>3.2</c:v>
                </c:pt>
                <c:pt idx="10">
                  <c:v>3.15</c:v>
                </c:pt>
                <c:pt idx="11">
                  <c:v>3.1</c:v>
                </c:pt>
                <c:pt idx="12">
                  <c:v>3</c:v>
                </c:pt>
                <c:pt idx="13">
                  <c:v>2.95</c:v>
                </c:pt>
                <c:pt idx="14">
                  <c:v>2.7499999999999898</c:v>
                </c:pt>
                <c:pt idx="15">
                  <c:v>2.48999999999999</c:v>
                </c:pt>
                <c:pt idx="16">
                  <c:v>2.2999999999999998</c:v>
                </c:pt>
                <c:pt idx="17">
                  <c:v>2.2999999999999998</c:v>
                </c:pt>
                <c:pt idx="18">
                  <c:v>2.15</c:v>
                </c:pt>
                <c:pt idx="19">
                  <c:v>2.0999999999999899</c:v>
                </c:pt>
                <c:pt idx="20">
                  <c:v>1.99999999999999</c:v>
                </c:pt>
                <c:pt idx="21">
                  <c:v>1.94999999999999</c:v>
                </c:pt>
                <c:pt idx="22">
                  <c:v>1.9</c:v>
                </c:pt>
                <c:pt idx="23">
                  <c:v>1.85</c:v>
                </c:pt>
                <c:pt idx="24">
                  <c:v>1.8499999999999901</c:v>
                </c:pt>
                <c:pt idx="25">
                  <c:v>1.8</c:v>
                </c:pt>
                <c:pt idx="26">
                  <c:v>1.7</c:v>
                </c:pt>
                <c:pt idx="27">
                  <c:v>1.65</c:v>
                </c:pt>
                <c:pt idx="28">
                  <c:v>1.6</c:v>
                </c:pt>
                <c:pt idx="29">
                  <c:v>1.55</c:v>
                </c:pt>
                <c:pt idx="30">
                  <c:v>1.55</c:v>
                </c:pt>
                <c:pt idx="31">
                  <c:v>1.5499999999999901</c:v>
                </c:pt>
                <c:pt idx="32">
                  <c:v>1.5</c:v>
                </c:pt>
                <c:pt idx="33">
                  <c:v>1.45</c:v>
                </c:pt>
                <c:pt idx="34">
                  <c:v>1.3</c:v>
                </c:pt>
                <c:pt idx="35">
                  <c:v>1.3</c:v>
                </c:pt>
                <c:pt idx="36">
                  <c:v>1.3</c:v>
                </c:pt>
                <c:pt idx="37">
                  <c:v>1.25</c:v>
                </c:pt>
                <c:pt idx="38">
                  <c:v>1.25</c:v>
                </c:pt>
                <c:pt idx="39">
                  <c:v>1.2</c:v>
                </c:pt>
                <c:pt idx="40">
                  <c:v>1.1499999999999999</c:v>
                </c:pt>
                <c:pt idx="41">
                  <c:v>1.1000000000000001</c:v>
                </c:pt>
                <c:pt idx="42">
                  <c:v>1.05</c:v>
                </c:pt>
                <c:pt idx="43">
                  <c:v>1.05</c:v>
                </c:pt>
                <c:pt idx="44">
                  <c:v>1.0499999999999901</c:v>
                </c:pt>
                <c:pt idx="45">
                  <c:v>1</c:v>
                </c:pt>
                <c:pt idx="46">
                  <c:v>1</c:v>
                </c:pt>
                <c:pt idx="47">
                  <c:v>1</c:v>
                </c:pt>
                <c:pt idx="48">
                  <c:v>0.95</c:v>
                </c:pt>
                <c:pt idx="49">
                  <c:v>0.9</c:v>
                </c:pt>
                <c:pt idx="50">
                  <c:v>0.75</c:v>
                </c:pt>
                <c:pt idx="51">
                  <c:v>0.7</c:v>
                </c:pt>
                <c:pt idx="52">
                  <c:v>0.7</c:v>
                </c:pt>
                <c:pt idx="53">
                  <c:v>0.5</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numCache>
            </c:numRef>
          </c:val>
          <c:extLst>
            <c:ext xmlns:c16="http://schemas.microsoft.com/office/drawing/2014/chart" uri="{C3380CC4-5D6E-409C-BE32-E72D297353CC}">
              <c16:uniqueId val="{00000001-33A6-48E3-A674-3DB116CFDA61}"/>
            </c:ext>
          </c:extLst>
        </c:ser>
        <c:dLbls>
          <c:showLegendKey val="0"/>
          <c:showVal val="0"/>
          <c:showCatName val="0"/>
          <c:showSerName val="0"/>
          <c:showPercent val="0"/>
          <c:showBubbleSize val="0"/>
        </c:dLbls>
        <c:gapWidth val="100"/>
        <c:overlap val="-24"/>
        <c:axId val="1883415007"/>
        <c:axId val="1883415487"/>
      </c:barChart>
      <c:catAx>
        <c:axId val="18834150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83415487"/>
        <c:crosses val="autoZero"/>
        <c:auto val="1"/>
        <c:lblAlgn val="ctr"/>
        <c:lblOffset val="100"/>
        <c:noMultiLvlLbl val="0"/>
      </c:catAx>
      <c:valAx>
        <c:axId val="188341548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834150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dirty="0"/>
              <a:t> Product </a:t>
            </a:r>
            <a:r>
              <a:rPr lang="en-US" dirty="0" err="1"/>
              <a:t>Uniprice</a:t>
            </a:r>
            <a:r>
              <a:rPr lang="en-US" dirty="0"/>
              <a:t> vs </a:t>
            </a:r>
            <a:r>
              <a:rPr lang="en-US" dirty="0" err="1"/>
              <a:t>TotalRevenue</a:t>
            </a:r>
            <a:endParaRPr lang="en-US" dirty="0"/>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'10'!$F$26</c:f>
              <c:strCache>
                <c:ptCount val="1"/>
                <c:pt idx="0">
                  <c:v> TotalRevenue</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'10'!$D$27:$D$103</c:f>
              <c:numCache>
                <c:formatCode>General</c:formatCode>
                <c:ptCount val="77"/>
                <c:pt idx="0">
                  <c:v>34</c:v>
                </c:pt>
                <c:pt idx="1">
                  <c:v>55</c:v>
                </c:pt>
                <c:pt idx="2">
                  <c:v>12.5</c:v>
                </c:pt>
                <c:pt idx="3">
                  <c:v>38</c:v>
                </c:pt>
                <c:pt idx="4">
                  <c:v>17.45</c:v>
                </c:pt>
                <c:pt idx="5">
                  <c:v>7.75</c:v>
                </c:pt>
                <c:pt idx="6">
                  <c:v>4.5</c:v>
                </c:pt>
                <c:pt idx="7">
                  <c:v>18.399999999999999</c:v>
                </c:pt>
                <c:pt idx="8">
                  <c:v>49.3</c:v>
                </c:pt>
                <c:pt idx="9">
                  <c:v>21.5</c:v>
                </c:pt>
                <c:pt idx="10">
                  <c:v>19</c:v>
                </c:pt>
                <c:pt idx="11">
                  <c:v>10</c:v>
                </c:pt>
                <c:pt idx="12">
                  <c:v>18</c:v>
                </c:pt>
                <c:pt idx="13">
                  <c:v>9.65</c:v>
                </c:pt>
                <c:pt idx="14">
                  <c:v>39</c:v>
                </c:pt>
                <c:pt idx="15">
                  <c:v>24</c:v>
                </c:pt>
                <c:pt idx="16">
                  <c:v>6</c:v>
                </c:pt>
                <c:pt idx="17">
                  <c:v>53</c:v>
                </c:pt>
                <c:pt idx="18">
                  <c:v>18</c:v>
                </c:pt>
                <c:pt idx="19">
                  <c:v>18</c:v>
                </c:pt>
                <c:pt idx="20">
                  <c:v>15</c:v>
                </c:pt>
                <c:pt idx="21">
                  <c:v>34.799999999999997</c:v>
                </c:pt>
                <c:pt idx="22">
                  <c:v>19</c:v>
                </c:pt>
                <c:pt idx="23">
                  <c:v>12.5</c:v>
                </c:pt>
                <c:pt idx="24">
                  <c:v>18</c:v>
                </c:pt>
                <c:pt idx="25">
                  <c:v>13</c:v>
                </c:pt>
                <c:pt idx="26">
                  <c:v>30</c:v>
                </c:pt>
                <c:pt idx="27">
                  <c:v>7.45</c:v>
                </c:pt>
                <c:pt idx="28">
                  <c:v>2.5</c:v>
                </c:pt>
                <c:pt idx="29">
                  <c:v>31.23</c:v>
                </c:pt>
                <c:pt idx="30">
                  <c:v>123.79</c:v>
                </c:pt>
                <c:pt idx="31">
                  <c:v>21.05</c:v>
                </c:pt>
                <c:pt idx="32">
                  <c:v>31</c:v>
                </c:pt>
                <c:pt idx="33">
                  <c:v>33.25</c:v>
                </c:pt>
                <c:pt idx="34">
                  <c:v>9.1999999999999993</c:v>
                </c:pt>
                <c:pt idx="35">
                  <c:v>32.799999999999997</c:v>
                </c:pt>
                <c:pt idx="36">
                  <c:v>36</c:v>
                </c:pt>
                <c:pt idx="37">
                  <c:v>21</c:v>
                </c:pt>
                <c:pt idx="38">
                  <c:v>14</c:v>
                </c:pt>
                <c:pt idx="39">
                  <c:v>45.6</c:v>
                </c:pt>
                <c:pt idx="40">
                  <c:v>263.5</c:v>
                </c:pt>
                <c:pt idx="41">
                  <c:v>25.89</c:v>
                </c:pt>
                <c:pt idx="42">
                  <c:v>28.5</c:v>
                </c:pt>
                <c:pt idx="43">
                  <c:v>19.45</c:v>
                </c:pt>
                <c:pt idx="44">
                  <c:v>46</c:v>
                </c:pt>
                <c:pt idx="45">
                  <c:v>9</c:v>
                </c:pt>
                <c:pt idx="46">
                  <c:v>12</c:v>
                </c:pt>
                <c:pt idx="47">
                  <c:v>62.5</c:v>
                </c:pt>
                <c:pt idx="48">
                  <c:v>13.25</c:v>
                </c:pt>
                <c:pt idx="49">
                  <c:v>20</c:v>
                </c:pt>
                <c:pt idx="50">
                  <c:v>9.5</c:v>
                </c:pt>
                <c:pt idx="51">
                  <c:v>14</c:v>
                </c:pt>
                <c:pt idx="52">
                  <c:v>7</c:v>
                </c:pt>
                <c:pt idx="53">
                  <c:v>9.5</c:v>
                </c:pt>
                <c:pt idx="54">
                  <c:v>22</c:v>
                </c:pt>
                <c:pt idx="55">
                  <c:v>43.9</c:v>
                </c:pt>
                <c:pt idx="56">
                  <c:v>19.5</c:v>
                </c:pt>
                <c:pt idx="57">
                  <c:v>23.25</c:v>
                </c:pt>
                <c:pt idx="58">
                  <c:v>40</c:v>
                </c:pt>
                <c:pt idx="59">
                  <c:v>43.9</c:v>
                </c:pt>
                <c:pt idx="60">
                  <c:v>21</c:v>
                </c:pt>
                <c:pt idx="61">
                  <c:v>38</c:v>
                </c:pt>
                <c:pt idx="62">
                  <c:v>10</c:v>
                </c:pt>
                <c:pt idx="63">
                  <c:v>14</c:v>
                </c:pt>
                <c:pt idx="64">
                  <c:v>81</c:v>
                </c:pt>
                <c:pt idx="65">
                  <c:v>25</c:v>
                </c:pt>
                <c:pt idx="66">
                  <c:v>21.35</c:v>
                </c:pt>
                <c:pt idx="67">
                  <c:v>32</c:v>
                </c:pt>
                <c:pt idx="68">
                  <c:v>10</c:v>
                </c:pt>
                <c:pt idx="69">
                  <c:v>15</c:v>
                </c:pt>
                <c:pt idx="70">
                  <c:v>17</c:v>
                </c:pt>
                <c:pt idx="71">
                  <c:v>16.25</c:v>
                </c:pt>
                <c:pt idx="72">
                  <c:v>14</c:v>
                </c:pt>
                <c:pt idx="73">
                  <c:v>12.75</c:v>
                </c:pt>
                <c:pt idx="74">
                  <c:v>26</c:v>
                </c:pt>
                <c:pt idx="75">
                  <c:v>15.5</c:v>
                </c:pt>
                <c:pt idx="76">
                  <c:v>97</c:v>
                </c:pt>
              </c:numCache>
            </c:numRef>
          </c:xVal>
          <c:yVal>
            <c:numRef>
              <c:f>'10'!$F$27:$F$103</c:f>
              <c:numCache>
                <c:formatCode>General</c:formatCode>
                <c:ptCount val="77"/>
                <c:pt idx="0">
                  <c:v>50286</c:v>
                </c:pt>
                <c:pt idx="1">
                  <c:v>76296</c:v>
                </c:pt>
                <c:pt idx="2">
                  <c:v>16172.5</c:v>
                </c:pt>
                <c:pt idx="3">
                  <c:v>45121.2</c:v>
                </c:pt>
                <c:pt idx="4">
                  <c:v>18748.05</c:v>
                </c:pt>
                <c:pt idx="5">
                  <c:v>8650.5499999999993</c:v>
                </c:pt>
                <c:pt idx="6">
                  <c:v>4782.6000000000004</c:v>
                </c:pt>
                <c:pt idx="7">
                  <c:v>19048.3</c:v>
                </c:pt>
                <c:pt idx="8">
                  <c:v>49827.9</c:v>
                </c:pt>
                <c:pt idx="9">
                  <c:v>20876.5</c:v>
                </c:pt>
                <c:pt idx="10">
                  <c:v>18559.2</c:v>
                </c:pt>
                <c:pt idx="11">
                  <c:v>9636</c:v>
                </c:pt>
                <c:pt idx="12">
                  <c:v>16794</c:v>
                </c:pt>
                <c:pt idx="13">
                  <c:v>9098.1</c:v>
                </c:pt>
                <c:pt idx="14">
                  <c:v>35482.199999999997</c:v>
                </c:pt>
                <c:pt idx="15">
                  <c:v>19512</c:v>
                </c:pt>
                <c:pt idx="16">
                  <c:v>5234.3999999999996</c:v>
                </c:pt>
                <c:pt idx="17">
                  <c:v>44742.6</c:v>
                </c:pt>
                <c:pt idx="18">
                  <c:v>14536.8</c:v>
                </c:pt>
                <c:pt idx="19">
                  <c:v>14277.6</c:v>
                </c:pt>
                <c:pt idx="20">
                  <c:v>11472</c:v>
                </c:pt>
                <c:pt idx="21">
                  <c:v>25738.799999999999</c:v>
                </c:pt>
                <c:pt idx="22">
                  <c:v>14542.6</c:v>
                </c:pt>
                <c:pt idx="23">
                  <c:v>9362.5</c:v>
                </c:pt>
                <c:pt idx="24">
                  <c:v>13150.8</c:v>
                </c:pt>
                <c:pt idx="25">
                  <c:v>9685</c:v>
                </c:pt>
                <c:pt idx="26">
                  <c:v>22464</c:v>
                </c:pt>
                <c:pt idx="27">
                  <c:v>5121</c:v>
                </c:pt>
                <c:pt idx="28">
                  <c:v>1713.5</c:v>
                </c:pt>
                <c:pt idx="29">
                  <c:v>21534.8999999999</c:v>
                </c:pt>
                <c:pt idx="30">
                  <c:v>87736.4</c:v>
                </c:pt>
                <c:pt idx="31">
                  <c:v>14606.9999999999</c:v>
                </c:pt>
                <c:pt idx="32">
                  <c:v>22140.2</c:v>
                </c:pt>
                <c:pt idx="33">
                  <c:v>23009</c:v>
                </c:pt>
                <c:pt idx="34">
                  <c:v>6159.49999999999</c:v>
                </c:pt>
                <c:pt idx="35">
                  <c:v>21510.2</c:v>
                </c:pt>
                <c:pt idx="36">
                  <c:v>24307.200000000001</c:v>
                </c:pt>
                <c:pt idx="37">
                  <c:v>13902</c:v>
                </c:pt>
                <c:pt idx="38">
                  <c:v>9332.4</c:v>
                </c:pt>
                <c:pt idx="39">
                  <c:v>26865.599999999999</c:v>
                </c:pt>
                <c:pt idx="40">
                  <c:v>149984.20000000001</c:v>
                </c:pt>
                <c:pt idx="41">
                  <c:v>14775.54</c:v>
                </c:pt>
                <c:pt idx="42">
                  <c:v>16438.8</c:v>
                </c:pt>
                <c:pt idx="43">
                  <c:v>10524.2</c:v>
                </c:pt>
                <c:pt idx="44">
                  <c:v>25079.199999999899</c:v>
                </c:pt>
                <c:pt idx="45">
                  <c:v>4840.2</c:v>
                </c:pt>
                <c:pt idx="46">
                  <c:v>6144</c:v>
                </c:pt>
                <c:pt idx="47">
                  <c:v>31987.5</c:v>
                </c:pt>
                <c:pt idx="48">
                  <c:v>6664.75</c:v>
                </c:pt>
                <c:pt idx="49">
                  <c:v>9500</c:v>
                </c:pt>
                <c:pt idx="50">
                  <c:v>4740.5</c:v>
                </c:pt>
                <c:pt idx="51">
                  <c:v>6678</c:v>
                </c:pt>
                <c:pt idx="52">
                  <c:v>3383.8</c:v>
                </c:pt>
                <c:pt idx="53">
                  <c:v>4358.6000000000004</c:v>
                </c:pt>
                <c:pt idx="54">
                  <c:v>9424.7999999999993</c:v>
                </c:pt>
                <c:pt idx="55">
                  <c:v>17696.3</c:v>
                </c:pt>
                <c:pt idx="56">
                  <c:v>7807.8</c:v>
                </c:pt>
                <c:pt idx="57">
                  <c:v>8630.4</c:v>
                </c:pt>
                <c:pt idx="58">
                  <c:v>13760</c:v>
                </c:pt>
                <c:pt idx="59">
                  <c:v>15231.5</c:v>
                </c:pt>
                <c:pt idx="60">
                  <c:v>7232.4</c:v>
                </c:pt>
                <c:pt idx="61">
                  <c:v>12866.8</c:v>
                </c:pt>
                <c:pt idx="62">
                  <c:v>3080</c:v>
                </c:pt>
                <c:pt idx="63">
                  <c:v>4051.6</c:v>
                </c:pt>
                <c:pt idx="64">
                  <c:v>23635.8</c:v>
                </c:pt>
                <c:pt idx="65">
                  <c:v>7345</c:v>
                </c:pt>
                <c:pt idx="66">
                  <c:v>5801.15</c:v>
                </c:pt>
                <c:pt idx="67">
                  <c:v>9171.2000000000007</c:v>
                </c:pt>
                <c:pt idx="68">
                  <c:v>2566</c:v>
                </c:pt>
                <c:pt idx="69">
                  <c:v>4200</c:v>
                </c:pt>
                <c:pt idx="70">
                  <c:v>3519</c:v>
                </c:pt>
                <c:pt idx="71">
                  <c:v>3510</c:v>
                </c:pt>
                <c:pt idx="72">
                  <c:v>2562</c:v>
                </c:pt>
                <c:pt idx="73">
                  <c:v>1542.75</c:v>
                </c:pt>
                <c:pt idx="74">
                  <c:v>3047.2</c:v>
                </c:pt>
                <c:pt idx="75">
                  <c:v>1813.5</c:v>
                </c:pt>
                <c:pt idx="76">
                  <c:v>8827</c:v>
                </c:pt>
              </c:numCache>
            </c:numRef>
          </c:yVal>
          <c:smooth val="0"/>
          <c:extLst>
            <c:ext xmlns:c16="http://schemas.microsoft.com/office/drawing/2014/chart" uri="{C3380CC4-5D6E-409C-BE32-E72D297353CC}">
              <c16:uniqueId val="{00000000-BA90-41F3-A9B5-85FD684FFE67}"/>
            </c:ext>
          </c:extLst>
        </c:ser>
        <c:dLbls>
          <c:showLegendKey val="0"/>
          <c:showVal val="0"/>
          <c:showCatName val="0"/>
          <c:showSerName val="0"/>
          <c:showPercent val="0"/>
          <c:showBubbleSize val="0"/>
        </c:dLbls>
        <c:axId val="1696704239"/>
        <c:axId val="1696703279"/>
      </c:scatterChart>
      <c:valAx>
        <c:axId val="1696704239"/>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96703279"/>
        <c:crosses val="autoZero"/>
        <c:crossBetween val="midCat"/>
      </c:valAx>
      <c:valAx>
        <c:axId val="1696703279"/>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96704239"/>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Product</a:t>
            </a:r>
            <a:r>
              <a:rPr lang="en-IN" baseline="0" dirty="0"/>
              <a:t> Quantity Sold by Month and Year</a:t>
            </a:r>
            <a:endParaRPr lang="en-IN"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lotArea>
      <c:layout/>
      <c:lineChart>
        <c:grouping val="standard"/>
        <c:varyColors val="0"/>
        <c:ser>
          <c:idx val="0"/>
          <c:order val="0"/>
          <c:tx>
            <c:strRef>
              <c:f>'11'!$AD$10</c:f>
              <c:strCache>
                <c:ptCount val="1"/>
                <c:pt idx="0">
                  <c:v> Month</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'11'!$AC$11:$AC$33</c:f>
              <c:numCache>
                <c:formatCode>General</c:formatCode>
                <c:ptCount val="23"/>
                <c:pt idx="0">
                  <c:v>1994</c:v>
                </c:pt>
                <c:pt idx="1">
                  <c:v>1994</c:v>
                </c:pt>
                <c:pt idx="2">
                  <c:v>1994</c:v>
                </c:pt>
                <c:pt idx="3">
                  <c:v>1994</c:v>
                </c:pt>
                <c:pt idx="4">
                  <c:v>1994</c:v>
                </c:pt>
                <c:pt idx="5">
                  <c:v>1995</c:v>
                </c:pt>
                <c:pt idx="6">
                  <c:v>1995</c:v>
                </c:pt>
                <c:pt idx="7">
                  <c:v>1995</c:v>
                </c:pt>
                <c:pt idx="8">
                  <c:v>1995</c:v>
                </c:pt>
                <c:pt idx="9">
                  <c:v>1995</c:v>
                </c:pt>
                <c:pt idx="10">
                  <c:v>1995</c:v>
                </c:pt>
                <c:pt idx="11">
                  <c:v>1995</c:v>
                </c:pt>
                <c:pt idx="12">
                  <c:v>1995</c:v>
                </c:pt>
                <c:pt idx="13">
                  <c:v>1995</c:v>
                </c:pt>
                <c:pt idx="14">
                  <c:v>1995</c:v>
                </c:pt>
                <c:pt idx="15">
                  <c:v>1995</c:v>
                </c:pt>
                <c:pt idx="16">
                  <c:v>1995</c:v>
                </c:pt>
                <c:pt idx="17">
                  <c:v>1996</c:v>
                </c:pt>
                <c:pt idx="18">
                  <c:v>1996</c:v>
                </c:pt>
                <c:pt idx="19">
                  <c:v>1996</c:v>
                </c:pt>
                <c:pt idx="20">
                  <c:v>1996</c:v>
                </c:pt>
                <c:pt idx="21">
                  <c:v>1996</c:v>
                </c:pt>
                <c:pt idx="22">
                  <c:v>1996</c:v>
                </c:pt>
              </c:numCache>
            </c:numRef>
          </c:cat>
          <c:val>
            <c:numRef>
              <c:f>'11'!$AD$11:$AD$33</c:f>
              <c:numCache>
                <c:formatCode>General</c:formatCode>
                <c:ptCount val="23"/>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numCache>
            </c:numRef>
          </c:val>
          <c:smooth val="0"/>
          <c:extLst>
            <c:ext xmlns:c16="http://schemas.microsoft.com/office/drawing/2014/chart" uri="{C3380CC4-5D6E-409C-BE32-E72D297353CC}">
              <c16:uniqueId val="{00000000-F7C0-4BA8-A8F3-4A073E9A6FA2}"/>
            </c:ext>
          </c:extLst>
        </c:ser>
        <c:ser>
          <c:idx val="1"/>
          <c:order val="1"/>
          <c:tx>
            <c:strRef>
              <c:f>'11'!$AE$10</c:f>
              <c:strCache>
                <c:ptCount val="1"/>
                <c:pt idx="0">
                  <c:v> TotalQuantitySold</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'11'!$AC$11:$AC$33</c:f>
              <c:numCache>
                <c:formatCode>General</c:formatCode>
                <c:ptCount val="23"/>
                <c:pt idx="0">
                  <c:v>1994</c:v>
                </c:pt>
                <c:pt idx="1">
                  <c:v>1994</c:v>
                </c:pt>
                <c:pt idx="2">
                  <c:v>1994</c:v>
                </c:pt>
                <c:pt idx="3">
                  <c:v>1994</c:v>
                </c:pt>
                <c:pt idx="4">
                  <c:v>1994</c:v>
                </c:pt>
                <c:pt idx="5">
                  <c:v>1995</c:v>
                </c:pt>
                <c:pt idx="6">
                  <c:v>1995</c:v>
                </c:pt>
                <c:pt idx="7">
                  <c:v>1995</c:v>
                </c:pt>
                <c:pt idx="8">
                  <c:v>1995</c:v>
                </c:pt>
                <c:pt idx="9">
                  <c:v>1995</c:v>
                </c:pt>
                <c:pt idx="10">
                  <c:v>1995</c:v>
                </c:pt>
                <c:pt idx="11">
                  <c:v>1995</c:v>
                </c:pt>
                <c:pt idx="12">
                  <c:v>1995</c:v>
                </c:pt>
                <c:pt idx="13">
                  <c:v>1995</c:v>
                </c:pt>
                <c:pt idx="14">
                  <c:v>1995</c:v>
                </c:pt>
                <c:pt idx="15">
                  <c:v>1995</c:v>
                </c:pt>
                <c:pt idx="16">
                  <c:v>1995</c:v>
                </c:pt>
                <c:pt idx="17">
                  <c:v>1996</c:v>
                </c:pt>
                <c:pt idx="18">
                  <c:v>1996</c:v>
                </c:pt>
                <c:pt idx="19">
                  <c:v>1996</c:v>
                </c:pt>
                <c:pt idx="20">
                  <c:v>1996</c:v>
                </c:pt>
                <c:pt idx="21">
                  <c:v>1996</c:v>
                </c:pt>
                <c:pt idx="22">
                  <c:v>1996</c:v>
                </c:pt>
              </c:numCache>
            </c:numRef>
          </c:cat>
          <c:val>
            <c:numRef>
              <c:f>'11'!$AE$11:$AE$33</c:f>
              <c:numCache>
                <c:formatCode>General</c:formatCode>
                <c:ptCount val="23"/>
                <c:pt idx="0">
                  <c:v>1462</c:v>
                </c:pt>
                <c:pt idx="1">
                  <c:v>1322</c:v>
                </c:pt>
                <c:pt idx="2">
                  <c:v>1124</c:v>
                </c:pt>
                <c:pt idx="3">
                  <c:v>1669</c:v>
                </c:pt>
                <c:pt idx="4">
                  <c:v>1804</c:v>
                </c:pt>
                <c:pt idx="5">
                  <c:v>2200</c:v>
                </c:pt>
                <c:pt idx="6">
                  <c:v>1951</c:v>
                </c:pt>
                <c:pt idx="7">
                  <c:v>2582</c:v>
                </c:pt>
                <c:pt idx="8">
                  <c:v>1622</c:v>
                </c:pt>
                <c:pt idx="9">
                  <c:v>2060</c:v>
                </c:pt>
                <c:pt idx="10">
                  <c:v>2164</c:v>
                </c:pt>
                <c:pt idx="11">
                  <c:v>1635</c:v>
                </c:pt>
                <c:pt idx="12">
                  <c:v>2054</c:v>
                </c:pt>
                <c:pt idx="13">
                  <c:v>1861</c:v>
                </c:pt>
                <c:pt idx="14">
                  <c:v>2343</c:v>
                </c:pt>
                <c:pt idx="15">
                  <c:v>2657</c:v>
                </c:pt>
                <c:pt idx="16">
                  <c:v>1878</c:v>
                </c:pt>
                <c:pt idx="17">
                  <c:v>2682</c:v>
                </c:pt>
                <c:pt idx="18">
                  <c:v>3293</c:v>
                </c:pt>
                <c:pt idx="19">
                  <c:v>3288</c:v>
                </c:pt>
                <c:pt idx="20">
                  <c:v>4065</c:v>
                </c:pt>
                <c:pt idx="21">
                  <c:v>4957</c:v>
                </c:pt>
                <c:pt idx="22">
                  <c:v>644</c:v>
                </c:pt>
              </c:numCache>
            </c:numRef>
          </c:val>
          <c:smooth val="0"/>
          <c:extLst>
            <c:ext xmlns:c16="http://schemas.microsoft.com/office/drawing/2014/chart" uri="{C3380CC4-5D6E-409C-BE32-E72D297353CC}">
              <c16:uniqueId val="{00000001-F7C0-4BA8-A8F3-4A073E9A6FA2}"/>
            </c:ext>
          </c:extLst>
        </c:ser>
        <c:dLbls>
          <c:showLegendKey val="0"/>
          <c:showVal val="0"/>
          <c:showCatName val="0"/>
          <c:showSerName val="0"/>
          <c:showPercent val="0"/>
          <c:showBubbleSize val="0"/>
        </c:dLbls>
        <c:smooth val="0"/>
        <c:axId val="1984796703"/>
        <c:axId val="1984797183"/>
      </c:lineChart>
      <c:catAx>
        <c:axId val="19847967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84797183"/>
        <c:crosses val="autoZero"/>
        <c:auto val="1"/>
        <c:lblAlgn val="ctr"/>
        <c:lblOffset val="100"/>
        <c:noMultiLvlLbl val="0"/>
      </c:catAx>
      <c:valAx>
        <c:axId val="198479718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8479670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Dashboard.xlsx]12!PivotTable9</c:name>
    <c:fmtId val="7"/>
  </c:pivotSource>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dirty="0"/>
              <a:t>  Outliers in Product Performance and Total</a:t>
            </a:r>
            <a:r>
              <a:rPr lang="en-US" baseline="0" dirty="0"/>
              <a:t> Sales</a:t>
            </a:r>
            <a:endParaRPr lang="en-US" dirty="0"/>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ivotFmts>
      <c:pivotFmt>
        <c:idx val="0"/>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'12'!$H$27</c:f>
              <c:strCache>
                <c:ptCount val="1"/>
                <c:pt idx="0">
                  <c:v>Total</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'12'!$G$28:$G$29</c:f>
              <c:strCache>
                <c:ptCount val="2"/>
                <c:pt idx="0">
                  <c:v>Normal</c:v>
                </c:pt>
                <c:pt idx="1">
                  <c:v>Outlier</c:v>
                </c:pt>
              </c:strCache>
            </c:strRef>
          </c:cat>
          <c:val>
            <c:numRef>
              <c:f>'12'!$H$28:$H$29</c:f>
              <c:numCache>
                <c:formatCode>General</c:formatCode>
                <c:ptCount val="2"/>
                <c:pt idx="0">
                  <c:v>1040441.99</c:v>
                </c:pt>
                <c:pt idx="1">
                  <c:v>314016.59999999998</c:v>
                </c:pt>
              </c:numCache>
            </c:numRef>
          </c:val>
          <c:extLst>
            <c:ext xmlns:c16="http://schemas.microsoft.com/office/drawing/2014/chart" uri="{C3380CC4-5D6E-409C-BE32-E72D297353CC}">
              <c16:uniqueId val="{00000000-424C-40B2-A035-DF8F6DF83C23}"/>
            </c:ext>
          </c:extLst>
        </c:ser>
        <c:dLbls>
          <c:dLblPos val="inEnd"/>
          <c:showLegendKey val="0"/>
          <c:showVal val="1"/>
          <c:showCatName val="0"/>
          <c:showSerName val="0"/>
          <c:showPercent val="0"/>
          <c:showBubbleSize val="0"/>
        </c:dLbls>
        <c:gapWidth val="41"/>
        <c:axId val="32720111"/>
        <c:axId val="32722031"/>
      </c:barChart>
      <c:catAx>
        <c:axId val="3272011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32722031"/>
        <c:crosses val="autoZero"/>
        <c:auto val="1"/>
        <c:lblAlgn val="ctr"/>
        <c:lblOffset val="100"/>
        <c:noMultiLvlLbl val="0"/>
      </c:catAx>
      <c:valAx>
        <c:axId val="32722031"/>
        <c:scaling>
          <c:orientation val="minMax"/>
        </c:scaling>
        <c:delete val="1"/>
        <c:axPos val="l"/>
        <c:numFmt formatCode="General" sourceLinked="1"/>
        <c:majorTickMark val="none"/>
        <c:minorTickMark val="none"/>
        <c:tickLblPos val="nextTo"/>
        <c:crossAx val="327201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 TotalOders and OnTimeDeliveryRate</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scatterChart>
        <c:scatterStyle val="lineMarker"/>
        <c:varyColors val="0"/>
        <c:ser>
          <c:idx val="0"/>
          <c:order val="0"/>
          <c:tx>
            <c:strRef>
              <c:f>'13'!$H$25</c:f>
              <c:strCache>
                <c:ptCount val="1"/>
                <c:pt idx="0">
                  <c:v> OnTimeDeliveryRate</c:v>
                </c:pt>
              </c:strCache>
            </c:strRef>
          </c:tx>
          <c:spPr>
            <a:ln w="25400" cap="rnd">
              <a:noFill/>
              <a:round/>
            </a:ln>
            <a:effectLst>
              <a:outerShdw dist="25400" dir="2700000" algn="tl" rotWithShape="0">
                <a:schemeClr val="accent1"/>
              </a:outerShdw>
            </a:effectLst>
          </c:spPr>
          <c:marker>
            <c:symbol val="circle"/>
            <c:size val="6"/>
            <c:spPr>
              <a:solidFill>
                <a:schemeClr val="accent1"/>
              </a:solidFill>
              <a:ln w="22225">
                <a:solidFill>
                  <a:schemeClr val="lt1"/>
                </a:solidFill>
                <a:round/>
              </a:ln>
              <a:effectLst/>
            </c:spPr>
          </c:marker>
          <c:xVal>
            <c:numRef>
              <c:f>'13'!$E$26:$E$54</c:f>
              <c:numCache>
                <c:formatCode>General</c:formatCode>
                <c:ptCount val="29"/>
                <c:pt idx="0">
                  <c:v>104</c:v>
                </c:pt>
                <c:pt idx="1">
                  <c:v>82</c:v>
                </c:pt>
                <c:pt idx="2">
                  <c:v>52</c:v>
                </c:pt>
                <c:pt idx="3">
                  <c:v>98</c:v>
                </c:pt>
                <c:pt idx="4">
                  <c:v>68</c:v>
                </c:pt>
                <c:pt idx="5">
                  <c:v>70</c:v>
                </c:pt>
                <c:pt idx="6">
                  <c:v>88</c:v>
                </c:pt>
                <c:pt idx="7">
                  <c:v>73</c:v>
                </c:pt>
                <c:pt idx="8">
                  <c:v>34</c:v>
                </c:pt>
                <c:pt idx="9">
                  <c:v>105</c:v>
                </c:pt>
                <c:pt idx="10">
                  <c:v>105</c:v>
                </c:pt>
                <c:pt idx="11">
                  <c:v>126</c:v>
                </c:pt>
                <c:pt idx="12">
                  <c:v>70</c:v>
                </c:pt>
                <c:pt idx="13">
                  <c:v>54</c:v>
                </c:pt>
                <c:pt idx="14">
                  <c:v>51</c:v>
                </c:pt>
                <c:pt idx="15">
                  <c:v>69</c:v>
                </c:pt>
                <c:pt idx="16">
                  <c:v>51</c:v>
                </c:pt>
                <c:pt idx="17">
                  <c:v>51</c:v>
                </c:pt>
                <c:pt idx="18">
                  <c:v>163</c:v>
                </c:pt>
                <c:pt idx="19">
                  <c:v>94</c:v>
                </c:pt>
                <c:pt idx="20">
                  <c:v>179</c:v>
                </c:pt>
                <c:pt idx="21">
                  <c:v>59</c:v>
                </c:pt>
                <c:pt idx="22">
                  <c:v>72</c:v>
                </c:pt>
                <c:pt idx="23">
                  <c:v>65</c:v>
                </c:pt>
                <c:pt idx="24">
                  <c:v>54</c:v>
                </c:pt>
                <c:pt idx="25">
                  <c:v>32</c:v>
                </c:pt>
                <c:pt idx="26">
                  <c:v>41</c:v>
                </c:pt>
                <c:pt idx="27">
                  <c:v>18</c:v>
                </c:pt>
                <c:pt idx="28">
                  <c:v>27</c:v>
                </c:pt>
              </c:numCache>
            </c:numRef>
          </c:xVal>
          <c:yVal>
            <c:numRef>
              <c:f>'13'!$H$26:$H$54</c:f>
              <c:numCache>
                <c:formatCode>General</c:formatCode>
                <c:ptCount val="29"/>
                <c:pt idx="0">
                  <c:v>97.115380000000002</c:v>
                </c:pt>
                <c:pt idx="1">
                  <c:v>93.902439999999999</c:v>
                </c:pt>
                <c:pt idx="2">
                  <c:v>96.153850000000006</c:v>
                </c:pt>
                <c:pt idx="3">
                  <c:v>94.897959999999998</c:v>
                </c:pt>
                <c:pt idx="4">
                  <c:v>98.529409999999999</c:v>
                </c:pt>
                <c:pt idx="5">
                  <c:v>95.714290000000005</c:v>
                </c:pt>
                <c:pt idx="6">
                  <c:v>94.318179999999998</c:v>
                </c:pt>
                <c:pt idx="7">
                  <c:v>93.150679999999994</c:v>
                </c:pt>
                <c:pt idx="8">
                  <c:v>100</c:v>
                </c:pt>
                <c:pt idx="9">
                  <c:v>93.333330000000004</c:v>
                </c:pt>
                <c:pt idx="10">
                  <c:v>94.285709999999995</c:v>
                </c:pt>
                <c:pt idx="11">
                  <c:v>95.238100000000003</c:v>
                </c:pt>
                <c:pt idx="12">
                  <c:v>95.714290000000005</c:v>
                </c:pt>
                <c:pt idx="13">
                  <c:v>94.44444</c:v>
                </c:pt>
                <c:pt idx="14">
                  <c:v>92.156859999999995</c:v>
                </c:pt>
                <c:pt idx="15">
                  <c:v>97.10145</c:v>
                </c:pt>
                <c:pt idx="16">
                  <c:v>96.078429999999997</c:v>
                </c:pt>
                <c:pt idx="17">
                  <c:v>94.117649999999998</c:v>
                </c:pt>
                <c:pt idx="18">
                  <c:v>95.705520000000007</c:v>
                </c:pt>
                <c:pt idx="19">
                  <c:v>97.872339999999994</c:v>
                </c:pt>
                <c:pt idx="20">
                  <c:v>94.972070000000002</c:v>
                </c:pt>
                <c:pt idx="21">
                  <c:v>98.305080000000004</c:v>
                </c:pt>
                <c:pt idx="22">
                  <c:v>97.222219999999993</c:v>
                </c:pt>
                <c:pt idx="23">
                  <c:v>96.923079999999999</c:v>
                </c:pt>
                <c:pt idx="24">
                  <c:v>96.296300000000002</c:v>
                </c:pt>
                <c:pt idx="25">
                  <c:v>96.875</c:v>
                </c:pt>
                <c:pt idx="26">
                  <c:v>97.560980000000001</c:v>
                </c:pt>
                <c:pt idx="27">
                  <c:v>100</c:v>
                </c:pt>
                <c:pt idx="28">
                  <c:v>100</c:v>
                </c:pt>
              </c:numCache>
            </c:numRef>
          </c:yVal>
          <c:smooth val="0"/>
          <c:extLst>
            <c:ext xmlns:c16="http://schemas.microsoft.com/office/drawing/2014/chart" uri="{C3380CC4-5D6E-409C-BE32-E72D297353CC}">
              <c16:uniqueId val="{00000000-1B9A-4ADA-8B65-A52A6D218C4D}"/>
            </c:ext>
          </c:extLst>
        </c:ser>
        <c:dLbls>
          <c:showLegendKey val="0"/>
          <c:showVal val="0"/>
          <c:showCatName val="0"/>
          <c:showSerName val="0"/>
          <c:showPercent val="0"/>
          <c:showBubbleSize val="0"/>
        </c:dLbls>
        <c:axId val="889385455"/>
        <c:axId val="889384015"/>
      </c:scatterChart>
      <c:valAx>
        <c:axId val="889385455"/>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889384015"/>
        <c:crosses val="autoZero"/>
        <c:crossBetween val="midCat"/>
      </c:valAx>
      <c:valAx>
        <c:axId val="889384015"/>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8893854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Dashboard.xlsx]14!PivotTable57</c:name>
    <c:fmtId val="2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CategoryName and CompanyName by  TotalOrders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'14'!$I$28</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'14'!$H$29:$H$85</c:f>
              <c:multiLvlStrCache>
                <c:ptCount val="49"/>
                <c:lvl>
                  <c:pt idx="0">
                    <c:v>Aux joyeux ecclÃ©siastiques</c:v>
                  </c:pt>
                  <c:pt idx="1">
                    <c:v>Bigfoot Breweries</c:v>
                  </c:pt>
                  <c:pt idx="2">
                    <c:v>Exotic Liquids</c:v>
                  </c:pt>
                  <c:pt idx="3">
                    <c:v>Karkki Oy</c:v>
                  </c:pt>
                  <c:pt idx="4">
                    <c:v>Leka Trading</c:v>
                  </c:pt>
                  <c:pt idx="5">
                    <c:v>Pavlova, Ltd.</c:v>
                  </c:pt>
                  <c:pt idx="6">
                    <c:v>Plutzer LebensmittelgroÃŸmÃ¤rkte AG</c:v>
                  </c:pt>
                  <c:pt idx="7">
                    <c:v>Refrescos Americanas LTDA</c:v>
                  </c:pt>
                  <c:pt idx="8">
                    <c:v>Exotic Liquids</c:v>
                  </c:pt>
                  <c:pt idx="9">
                    <c:v>ForÃªts d'Ã©rables</c:v>
                  </c:pt>
                  <c:pt idx="10">
                    <c:v>Grandma Kelly's Homestead</c:v>
                  </c:pt>
                  <c:pt idx="11">
                    <c:v>Leka Trading</c:v>
                  </c:pt>
                  <c:pt idx="12">
                    <c:v>Mayumi's</c:v>
                  </c:pt>
                  <c:pt idx="13">
                    <c:v>New Orleans Cajun Delights</c:v>
                  </c:pt>
                  <c:pt idx="14">
                    <c:v>Pavlova, Ltd.</c:v>
                  </c:pt>
                  <c:pt idx="15">
                    <c:v>Plutzer LebensmittelgroÃŸmÃ¤rkte AG</c:v>
                  </c:pt>
                  <c:pt idx="16">
                    <c:v>ForÃªts d'Ã©rables</c:v>
                  </c:pt>
                  <c:pt idx="17">
                    <c:v>Heli SÃ¼ÃŸwaren GmbH &amp; Co. KG</c:v>
                  </c:pt>
                  <c:pt idx="18">
                    <c:v>Karkki Oy</c:v>
                  </c:pt>
                  <c:pt idx="19">
                    <c:v>Pavlova, Ltd.</c:v>
                  </c:pt>
                  <c:pt idx="20">
                    <c:v>Specialty Biscuits, Ltd.</c:v>
                  </c:pt>
                  <c:pt idx="21">
                    <c:v>Zaanse Snoepfabriek</c:v>
                  </c:pt>
                  <c:pt idx="22">
                    <c:v>Cooperativa de Quesos 'Las Cabras'</c:v>
                  </c:pt>
                  <c:pt idx="23">
                    <c:v>Formaggi Fortini s.r.l.</c:v>
                  </c:pt>
                  <c:pt idx="24">
                    <c:v>Gai pÃ¢turage</c:v>
                  </c:pt>
                  <c:pt idx="25">
                    <c:v>Norske Meierier</c:v>
                  </c:pt>
                  <c:pt idx="26">
                    <c:v>G'day, Mate</c:v>
                  </c:pt>
                  <c:pt idx="27">
                    <c:v>Leka Trading</c:v>
                  </c:pt>
                  <c:pt idx="28">
                    <c:v>Pasta Buttini s.r.l.</c:v>
                  </c:pt>
                  <c:pt idx="29">
                    <c:v>PB KnÃ¤ckebrÃ¶d AB</c:v>
                  </c:pt>
                  <c:pt idx="30">
                    <c:v>Plutzer LebensmittelgroÃŸmÃ¤rkte AG</c:v>
                  </c:pt>
                  <c:pt idx="31">
                    <c:v>G'day, Mate</c:v>
                  </c:pt>
                  <c:pt idx="32">
                    <c:v>Ma Maison</c:v>
                  </c:pt>
                  <c:pt idx="33">
                    <c:v>Pavlova, Ltd.</c:v>
                  </c:pt>
                  <c:pt idx="34">
                    <c:v>Plutzer LebensmittelgroÃŸmÃ¤rkte AG</c:v>
                  </c:pt>
                  <c:pt idx="35">
                    <c:v>Tokyo Traders</c:v>
                  </c:pt>
                  <c:pt idx="36">
                    <c:v>G'day, Mate</c:v>
                  </c:pt>
                  <c:pt idx="37">
                    <c:v>Grandma Kelly's Homestead</c:v>
                  </c:pt>
                  <c:pt idx="38">
                    <c:v>Mayumi's</c:v>
                  </c:pt>
                  <c:pt idx="39">
                    <c:v>Plutzer LebensmittelgroÃŸmÃ¤rkte AG</c:v>
                  </c:pt>
                  <c:pt idx="40">
                    <c:v>Tokyo Traders</c:v>
                  </c:pt>
                  <c:pt idx="41">
                    <c:v>Escargots Nouveaux</c:v>
                  </c:pt>
                  <c:pt idx="42">
                    <c:v>Lyngbysild</c:v>
                  </c:pt>
                  <c:pt idx="43">
                    <c:v>Mayumi's</c:v>
                  </c:pt>
                  <c:pt idx="44">
                    <c:v>New England Seafood Cannery</c:v>
                  </c:pt>
                  <c:pt idx="45">
                    <c:v>Nord-Ost-Fisch Handelsgesellschaft mbH</c:v>
                  </c:pt>
                  <c:pt idx="46">
                    <c:v>Pavlova, Ltd.</c:v>
                  </c:pt>
                  <c:pt idx="47">
                    <c:v>Svensk SjÃ¶fÃ¶da AB</c:v>
                  </c:pt>
                  <c:pt idx="48">
                    <c:v>Tokyo Traders</c:v>
                  </c:pt>
                </c:lvl>
                <c:lvl>
                  <c:pt idx="0">
                    <c:v>Beverages</c:v>
                  </c:pt>
                  <c:pt idx="8">
                    <c:v>Condiments</c:v>
                  </c:pt>
                  <c:pt idx="16">
                    <c:v>Confections</c:v>
                  </c:pt>
                  <c:pt idx="22">
                    <c:v>Dairy Products</c:v>
                  </c:pt>
                  <c:pt idx="26">
                    <c:v>Grains/Cereals</c:v>
                  </c:pt>
                  <c:pt idx="31">
                    <c:v>Meat/Poultry</c:v>
                  </c:pt>
                  <c:pt idx="36">
                    <c:v>Produce</c:v>
                  </c:pt>
                  <c:pt idx="41">
                    <c:v>Seafood</c:v>
                  </c:pt>
                </c:lvl>
              </c:multiLvlStrCache>
            </c:multiLvlStrRef>
          </c:cat>
          <c:val>
            <c:numRef>
              <c:f>'14'!$I$29:$I$85</c:f>
              <c:numCache>
                <c:formatCode>General</c:formatCode>
                <c:ptCount val="49"/>
                <c:pt idx="0">
                  <c:v>54</c:v>
                </c:pt>
                <c:pt idx="1">
                  <c:v>65</c:v>
                </c:pt>
                <c:pt idx="2">
                  <c:v>82</c:v>
                </c:pt>
                <c:pt idx="3">
                  <c:v>39</c:v>
                </c:pt>
                <c:pt idx="4">
                  <c:v>28</c:v>
                </c:pt>
                <c:pt idx="5">
                  <c:v>39</c:v>
                </c:pt>
                <c:pt idx="6">
                  <c:v>46</c:v>
                </c:pt>
                <c:pt idx="7">
                  <c:v>51</c:v>
                </c:pt>
                <c:pt idx="8">
                  <c:v>12</c:v>
                </c:pt>
                <c:pt idx="9">
                  <c:v>24</c:v>
                </c:pt>
                <c:pt idx="10">
                  <c:v>25</c:v>
                </c:pt>
                <c:pt idx="11">
                  <c:v>24</c:v>
                </c:pt>
                <c:pt idx="12">
                  <c:v>6</c:v>
                </c:pt>
                <c:pt idx="13">
                  <c:v>70</c:v>
                </c:pt>
                <c:pt idx="14">
                  <c:v>17</c:v>
                </c:pt>
                <c:pt idx="15">
                  <c:v>38</c:v>
                </c:pt>
                <c:pt idx="16">
                  <c:v>48</c:v>
                </c:pt>
                <c:pt idx="17">
                  <c:v>59</c:v>
                </c:pt>
                <c:pt idx="18">
                  <c:v>31</c:v>
                </c:pt>
                <c:pt idx="19">
                  <c:v>43</c:v>
                </c:pt>
                <c:pt idx="20">
                  <c:v>126</c:v>
                </c:pt>
                <c:pt idx="21">
                  <c:v>27</c:v>
                </c:pt>
                <c:pt idx="22">
                  <c:v>52</c:v>
                </c:pt>
                <c:pt idx="23">
                  <c:v>104</c:v>
                </c:pt>
                <c:pt idx="24">
                  <c:v>105</c:v>
                </c:pt>
                <c:pt idx="25">
                  <c:v>105</c:v>
                </c:pt>
                <c:pt idx="26">
                  <c:v>29</c:v>
                </c:pt>
                <c:pt idx="27">
                  <c:v>30</c:v>
                </c:pt>
                <c:pt idx="28">
                  <c:v>73</c:v>
                </c:pt>
                <c:pt idx="29">
                  <c:v>34</c:v>
                </c:pt>
                <c:pt idx="30">
                  <c:v>30</c:v>
                </c:pt>
                <c:pt idx="31">
                  <c:v>30</c:v>
                </c:pt>
                <c:pt idx="32">
                  <c:v>69</c:v>
                </c:pt>
                <c:pt idx="33">
                  <c:v>37</c:v>
                </c:pt>
                <c:pt idx="34">
                  <c:v>32</c:v>
                </c:pt>
                <c:pt idx="35">
                  <c:v>5</c:v>
                </c:pt>
                <c:pt idx="36">
                  <c:v>39</c:v>
                </c:pt>
                <c:pt idx="37">
                  <c:v>29</c:v>
                </c:pt>
                <c:pt idx="38">
                  <c:v>22</c:v>
                </c:pt>
                <c:pt idx="39">
                  <c:v>33</c:v>
                </c:pt>
                <c:pt idx="40">
                  <c:v>13</c:v>
                </c:pt>
                <c:pt idx="41">
                  <c:v>18</c:v>
                </c:pt>
                <c:pt idx="42">
                  <c:v>41</c:v>
                </c:pt>
                <c:pt idx="43">
                  <c:v>40</c:v>
                </c:pt>
                <c:pt idx="44">
                  <c:v>88</c:v>
                </c:pt>
                <c:pt idx="45">
                  <c:v>32</c:v>
                </c:pt>
                <c:pt idx="46">
                  <c:v>27</c:v>
                </c:pt>
                <c:pt idx="47">
                  <c:v>51</c:v>
                </c:pt>
                <c:pt idx="48">
                  <c:v>33</c:v>
                </c:pt>
              </c:numCache>
            </c:numRef>
          </c:val>
          <c:extLst>
            <c:ext xmlns:c16="http://schemas.microsoft.com/office/drawing/2014/chart" uri="{C3380CC4-5D6E-409C-BE32-E72D297353CC}">
              <c16:uniqueId val="{00000000-EFE5-43C6-AE79-2B2B8A89EA7E}"/>
            </c:ext>
          </c:extLst>
        </c:ser>
        <c:dLbls>
          <c:dLblPos val="outEnd"/>
          <c:showLegendKey val="0"/>
          <c:showVal val="1"/>
          <c:showCatName val="0"/>
          <c:showSerName val="0"/>
          <c:showPercent val="0"/>
          <c:showBubbleSize val="0"/>
        </c:dLbls>
        <c:gapWidth val="65"/>
        <c:axId val="663332927"/>
        <c:axId val="663329567"/>
      </c:barChart>
      <c:catAx>
        <c:axId val="66333292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663329567"/>
        <c:crosses val="autoZero"/>
        <c:auto val="1"/>
        <c:lblAlgn val="ctr"/>
        <c:lblOffset val="100"/>
        <c:noMultiLvlLbl val="0"/>
      </c:catAx>
      <c:valAx>
        <c:axId val="66332956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6633329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Supplier vs</a:t>
            </a:r>
            <a:r>
              <a:rPr lang="en-US" baseline="0" dirty="0"/>
              <a:t> </a:t>
            </a:r>
            <a:r>
              <a:rPr lang="en-US" dirty="0"/>
              <a:t>AvgOrderPrice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'15'!$J$43</c:f>
              <c:strCache>
                <c:ptCount val="1"/>
                <c:pt idx="0">
                  <c:v>Sum of AvgOrderPrice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'15'!$I$44:$I$58</c:f>
              <c:strCache>
                <c:ptCount val="15"/>
                <c:pt idx="0">
                  <c:v>Aux joyeux ecclÃ©siastiques</c:v>
                </c:pt>
                <c:pt idx="1">
                  <c:v>Bigfoot Breweries</c:v>
                </c:pt>
                <c:pt idx="2">
                  <c:v>Cooperativa de Quesos 'Las Cabras'</c:v>
                </c:pt>
                <c:pt idx="3">
                  <c:v>Escargots Nouveaux</c:v>
                </c:pt>
                <c:pt idx="4">
                  <c:v>Exotic Liquids</c:v>
                </c:pt>
                <c:pt idx="5">
                  <c:v>ForÃªts d'Ã©rables</c:v>
                </c:pt>
                <c:pt idx="6">
                  <c:v>Formaggi Fortini s.r.l.</c:v>
                </c:pt>
                <c:pt idx="7">
                  <c:v>Gai pÃ¢turage</c:v>
                </c:pt>
                <c:pt idx="8">
                  <c:v>G'day, Mate</c:v>
                </c:pt>
                <c:pt idx="9">
                  <c:v>Grandma Kelly's Homestead</c:v>
                </c:pt>
                <c:pt idx="10">
                  <c:v>Heli SÃ¼ÃŸwaren GmbH &amp; Co. KG</c:v>
                </c:pt>
                <c:pt idx="11">
                  <c:v>Karkki Oy</c:v>
                </c:pt>
                <c:pt idx="12">
                  <c:v>Leka Trading</c:v>
                </c:pt>
                <c:pt idx="13">
                  <c:v>Lyngbysild</c:v>
                </c:pt>
                <c:pt idx="14">
                  <c:v>Ma Maison</c:v>
                </c:pt>
              </c:strCache>
            </c:strRef>
          </c:cat>
          <c:val>
            <c:numRef>
              <c:f>'15'!$J$44:$J$58</c:f>
              <c:numCache>
                <c:formatCode>General</c:formatCode>
                <c:ptCount val="15"/>
                <c:pt idx="0">
                  <c:v>5875.8</c:v>
                </c:pt>
                <c:pt idx="1">
                  <c:v>977.6</c:v>
                </c:pt>
                <c:pt idx="2">
                  <c:v>1261.6000000000001</c:v>
                </c:pt>
                <c:pt idx="3">
                  <c:v>217.3</c:v>
                </c:pt>
                <c:pt idx="4">
                  <c:v>1477.1999999999998</c:v>
                </c:pt>
                <c:pt idx="5">
                  <c:v>2845.4000000000005</c:v>
                </c:pt>
                <c:pt idx="6">
                  <c:v>2248.1999999999994</c:v>
                </c:pt>
                <c:pt idx="7">
                  <c:v>4164.8</c:v>
                </c:pt>
                <c:pt idx="8">
                  <c:v>3039.6000000000008</c:v>
                </c:pt>
                <c:pt idx="9">
                  <c:v>1555</c:v>
                </c:pt>
                <c:pt idx="10">
                  <c:v>1527.3000000000004</c:v>
                </c:pt>
                <c:pt idx="11">
                  <c:v>1145.9000000000001</c:v>
                </c:pt>
                <c:pt idx="12">
                  <c:v>2022.6000000000008</c:v>
                </c:pt>
                <c:pt idx="13">
                  <c:v>405.2</c:v>
                </c:pt>
                <c:pt idx="14">
                  <c:v>777.25000000000045</c:v>
                </c:pt>
              </c:numCache>
            </c:numRef>
          </c:val>
          <c:extLst>
            <c:ext xmlns:c16="http://schemas.microsoft.com/office/drawing/2014/chart" uri="{C3380CC4-5D6E-409C-BE32-E72D297353CC}">
              <c16:uniqueId val="{00000000-A129-4E38-8AD8-2A9D7FE55521}"/>
            </c:ext>
          </c:extLst>
        </c:ser>
        <c:dLbls>
          <c:dLblPos val="outEnd"/>
          <c:showLegendKey val="0"/>
          <c:showVal val="1"/>
          <c:showCatName val="0"/>
          <c:showSerName val="0"/>
          <c:showPercent val="0"/>
          <c:showBubbleSize val="0"/>
        </c:dLbls>
        <c:gapWidth val="115"/>
        <c:overlap val="-20"/>
        <c:axId val="12695216"/>
        <c:axId val="12681776"/>
      </c:barChart>
      <c:catAx>
        <c:axId val="126952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681776"/>
        <c:crosses val="autoZero"/>
        <c:auto val="1"/>
        <c:lblAlgn val="ctr"/>
        <c:lblOffset val="100"/>
        <c:noMultiLvlLbl val="0"/>
      </c:catAx>
      <c:valAx>
        <c:axId val="1268177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69521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AvgOrderPrice by </a:t>
            </a:r>
            <a:r>
              <a:rPr lang="en-US" dirty="0" err="1"/>
              <a:t>OrderDate</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'15'!$Q$27</c:f>
              <c:strCache>
                <c:ptCount val="1"/>
                <c:pt idx="0">
                  <c:v>Sum of  AvgOrderPrice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'15'!$P$28:$P$53</c:f>
              <c:strCache>
                <c:ptCount val="26"/>
                <c:pt idx="0">
                  <c:v>1994</c:v>
                </c:pt>
                <c:pt idx="1">
                  <c:v>Aug</c:v>
                </c:pt>
                <c:pt idx="2">
                  <c:v>Sep</c:v>
                </c:pt>
                <c:pt idx="3">
                  <c:v>Oct</c:v>
                </c:pt>
                <c:pt idx="4">
                  <c:v>Nov</c:v>
                </c:pt>
                <c:pt idx="5">
                  <c:v>Dec</c:v>
                </c:pt>
                <c:pt idx="6">
                  <c:v>1995</c:v>
                </c:pt>
                <c:pt idx="7">
                  <c:v>Jan</c:v>
                </c:pt>
                <c:pt idx="8">
                  <c:v>Feb</c:v>
                </c:pt>
                <c:pt idx="9">
                  <c:v>Mar</c:v>
                </c:pt>
                <c:pt idx="10">
                  <c:v>Apr</c:v>
                </c:pt>
                <c:pt idx="11">
                  <c:v>May</c:v>
                </c:pt>
                <c:pt idx="12">
                  <c:v>Jun</c:v>
                </c:pt>
                <c:pt idx="13">
                  <c:v>Jul</c:v>
                </c:pt>
                <c:pt idx="14">
                  <c:v>Aug</c:v>
                </c:pt>
                <c:pt idx="15">
                  <c:v>Sep</c:v>
                </c:pt>
                <c:pt idx="16">
                  <c:v>Oct</c:v>
                </c:pt>
                <c:pt idx="17">
                  <c:v>Nov</c:v>
                </c:pt>
                <c:pt idx="18">
                  <c:v>Dec</c:v>
                </c:pt>
                <c:pt idx="19">
                  <c:v>1996</c:v>
                </c:pt>
                <c:pt idx="20">
                  <c:v>Jan</c:v>
                </c:pt>
                <c:pt idx="21">
                  <c:v>Feb</c:v>
                </c:pt>
                <c:pt idx="22">
                  <c:v>Mar</c:v>
                </c:pt>
                <c:pt idx="23">
                  <c:v>Apr</c:v>
                </c:pt>
                <c:pt idx="24">
                  <c:v>May</c:v>
                </c:pt>
                <c:pt idx="25">
                  <c:v>Jun</c:v>
                </c:pt>
              </c:strCache>
            </c:strRef>
          </c:cat>
          <c:val>
            <c:numRef>
              <c:f>'15'!$Q$28:$Q$53</c:f>
              <c:numCache>
                <c:formatCode>General</c:formatCode>
                <c:ptCount val="26"/>
                <c:pt idx="0">
                  <c:v>4062.5000000000009</c:v>
                </c:pt>
                <c:pt idx="1">
                  <c:v>643.29999999999995</c:v>
                </c:pt>
                <c:pt idx="2">
                  <c:v>728.69999999999993</c:v>
                </c:pt>
                <c:pt idx="3">
                  <c:v>662.49999999999989</c:v>
                </c:pt>
                <c:pt idx="4">
                  <c:v>883.5</c:v>
                </c:pt>
                <c:pt idx="5">
                  <c:v>1144.5000000000009</c:v>
                </c:pt>
                <c:pt idx="6">
                  <c:v>13021.400000000003</c:v>
                </c:pt>
                <c:pt idx="7">
                  <c:v>945.60000000000036</c:v>
                </c:pt>
                <c:pt idx="8">
                  <c:v>1004.9</c:v>
                </c:pt>
                <c:pt idx="9">
                  <c:v>813</c:v>
                </c:pt>
                <c:pt idx="10">
                  <c:v>954.7</c:v>
                </c:pt>
                <c:pt idx="11">
                  <c:v>1181.2</c:v>
                </c:pt>
                <c:pt idx="12">
                  <c:v>1448.58</c:v>
                </c:pt>
                <c:pt idx="13">
                  <c:v>1030.5</c:v>
                </c:pt>
                <c:pt idx="14">
                  <c:v>1232.9100000000001</c:v>
                </c:pt>
                <c:pt idx="15">
                  <c:v>862.43000000000018</c:v>
                </c:pt>
                <c:pt idx="16">
                  <c:v>1140.8600000000001</c:v>
                </c:pt>
                <c:pt idx="17">
                  <c:v>1315.1100000000001</c:v>
                </c:pt>
                <c:pt idx="18">
                  <c:v>1091.6100000000001</c:v>
                </c:pt>
                <c:pt idx="19">
                  <c:v>12456.849999999997</c:v>
                </c:pt>
                <c:pt idx="20">
                  <c:v>1952.68</c:v>
                </c:pt>
                <c:pt idx="21">
                  <c:v>2676.8199999999993</c:v>
                </c:pt>
                <c:pt idx="22">
                  <c:v>1764.3799999999999</c:v>
                </c:pt>
                <c:pt idx="23">
                  <c:v>2805.2799999999993</c:v>
                </c:pt>
                <c:pt idx="24">
                  <c:v>2793.9399999999991</c:v>
                </c:pt>
                <c:pt idx="25">
                  <c:v>463.75</c:v>
                </c:pt>
              </c:numCache>
            </c:numRef>
          </c:val>
          <c:smooth val="0"/>
          <c:extLst>
            <c:ext xmlns:c16="http://schemas.microsoft.com/office/drawing/2014/chart" uri="{C3380CC4-5D6E-409C-BE32-E72D297353CC}">
              <c16:uniqueId val="{00000000-4C9F-4ABF-B2EA-1DBBE636129D}"/>
            </c:ext>
          </c:extLst>
        </c:ser>
        <c:dLbls>
          <c:showLegendKey val="0"/>
          <c:showVal val="0"/>
          <c:showCatName val="0"/>
          <c:showSerName val="0"/>
          <c:showPercent val="0"/>
          <c:showBubbleSize val="0"/>
        </c:dLbls>
        <c:smooth val="0"/>
        <c:axId val="12687056"/>
        <c:axId val="12695696"/>
      </c:lineChart>
      <c:catAx>
        <c:axId val="12687056"/>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695696"/>
        <c:crosses val="autoZero"/>
        <c:auto val="1"/>
        <c:lblAlgn val="ctr"/>
        <c:lblOffset val="100"/>
        <c:noMultiLvlLbl val="0"/>
      </c:catAx>
      <c:valAx>
        <c:axId val="1269569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687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131313"/>
                </a:solidFill>
                <a:latin typeface="+mn-lt"/>
                <a:ea typeface="+mn-ea"/>
                <a:cs typeface="+mn-cs"/>
              </a:defRPr>
            </a:pPr>
            <a:r>
              <a:rPr lang="en-US">
                <a:solidFill>
                  <a:srgbClr val="131313"/>
                </a:solidFill>
              </a:rPr>
              <a:t>Customer</a:t>
            </a:r>
            <a:r>
              <a:rPr lang="en-US" baseline="0">
                <a:solidFill>
                  <a:srgbClr val="131313"/>
                </a:solidFill>
              </a:rPr>
              <a:t> and </a:t>
            </a:r>
            <a:r>
              <a:rPr lang="en-US">
                <a:solidFill>
                  <a:srgbClr val="131313"/>
                </a:solidFill>
              </a:rPr>
              <a:t>AverageOrderValue</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131313"/>
              </a:solidFill>
              <a:latin typeface="+mn-lt"/>
              <a:ea typeface="+mn-ea"/>
              <a:cs typeface="+mn-cs"/>
            </a:defRPr>
          </a:pPr>
          <a:endParaRPr lang="en-US"/>
        </a:p>
      </c:txPr>
    </c:title>
    <c:autoTitleDeleted val="0"/>
    <c:plotArea>
      <c:layout/>
      <c:barChart>
        <c:barDir val="col"/>
        <c:grouping val="clustered"/>
        <c:varyColors val="0"/>
        <c:ser>
          <c:idx val="0"/>
          <c:order val="0"/>
          <c:tx>
            <c:strRef>
              <c:f>'3'!$D$23</c:f>
              <c:strCache>
                <c:ptCount val="1"/>
                <c:pt idx="0">
                  <c:v>AverageOrderValue</c:v>
                </c:pt>
              </c:strCache>
            </c:strRef>
          </c:tx>
          <c:spPr>
            <a:solidFill>
              <a:schemeClr val="accent1"/>
            </a:solidFill>
            <a:ln>
              <a:noFill/>
            </a:ln>
            <a:effectLst/>
          </c:spPr>
          <c:invertIfNegative val="0"/>
          <c:cat>
            <c:strRef>
              <c:f>'3'!$A$24:$A$112</c:f>
              <c:strCache>
                <c:ptCount val="89"/>
                <c:pt idx="0">
                  <c:v>QUICK</c:v>
                </c:pt>
                <c:pt idx="1">
                  <c:v>ERNSH</c:v>
                </c:pt>
                <c:pt idx="2">
                  <c:v>SAVEA</c:v>
                </c:pt>
                <c:pt idx="3">
                  <c:v>RATTC</c:v>
                </c:pt>
                <c:pt idx="4">
                  <c:v>HUNGO</c:v>
                </c:pt>
                <c:pt idx="5">
                  <c:v>HANAR</c:v>
                </c:pt>
                <c:pt idx="6">
                  <c:v>KOENE</c:v>
                </c:pt>
                <c:pt idx="7">
                  <c:v>FOLKO</c:v>
                </c:pt>
                <c:pt idx="8">
                  <c:v>MEREP</c:v>
                </c:pt>
                <c:pt idx="9">
                  <c:v>WHITC</c:v>
                </c:pt>
                <c:pt idx="10">
                  <c:v>FRANK</c:v>
                </c:pt>
                <c:pt idx="11">
                  <c:v>QUEEN</c:v>
                </c:pt>
                <c:pt idx="12">
                  <c:v>BERGS</c:v>
                </c:pt>
                <c:pt idx="13">
                  <c:v>SUPRD</c:v>
                </c:pt>
                <c:pt idx="14">
                  <c:v>PICCO</c:v>
                </c:pt>
                <c:pt idx="15">
                  <c:v>HILAA</c:v>
                </c:pt>
                <c:pt idx="16">
                  <c:v>BONAP</c:v>
                </c:pt>
                <c:pt idx="17">
                  <c:v>BOTTM</c:v>
                </c:pt>
                <c:pt idx="18">
                  <c:v>RICSU</c:v>
                </c:pt>
                <c:pt idx="19">
                  <c:v>LEHMS</c:v>
                </c:pt>
                <c:pt idx="20">
                  <c:v>BLONP</c:v>
                </c:pt>
                <c:pt idx="21">
                  <c:v>GREAL</c:v>
                </c:pt>
                <c:pt idx="22">
                  <c:v>SIMOB</c:v>
                </c:pt>
                <c:pt idx="23">
                  <c:v>LINOD</c:v>
                </c:pt>
                <c:pt idx="24">
                  <c:v>SEVES</c:v>
                </c:pt>
                <c:pt idx="25">
                  <c:v>LILAS</c:v>
                </c:pt>
                <c:pt idx="26">
                  <c:v>VAFFE</c:v>
                </c:pt>
                <c:pt idx="27">
                  <c:v>WARTH</c:v>
                </c:pt>
                <c:pt idx="28">
                  <c:v>OLDWO</c:v>
                </c:pt>
                <c:pt idx="29">
                  <c:v>EASTC</c:v>
                </c:pt>
                <c:pt idx="30">
                  <c:v>AROUT</c:v>
                </c:pt>
                <c:pt idx="31">
                  <c:v>OTTIK</c:v>
                </c:pt>
                <c:pt idx="32">
                  <c:v>RICAR</c:v>
                </c:pt>
                <c:pt idx="33">
                  <c:v>CHOPS</c:v>
                </c:pt>
                <c:pt idx="34">
                  <c:v>FOLIG</c:v>
                </c:pt>
                <c:pt idx="35">
                  <c:v>GODOS</c:v>
                </c:pt>
                <c:pt idx="36">
                  <c:v>SPLIR</c:v>
                </c:pt>
                <c:pt idx="37">
                  <c:v>TORTU</c:v>
                </c:pt>
                <c:pt idx="38">
                  <c:v>MAISD</c:v>
                </c:pt>
                <c:pt idx="39">
                  <c:v>WANDK</c:v>
                </c:pt>
                <c:pt idx="40">
                  <c:v>LAMAI</c:v>
                </c:pt>
                <c:pt idx="41">
                  <c:v>VICTE</c:v>
                </c:pt>
                <c:pt idx="42">
                  <c:v>GOURL</c:v>
                </c:pt>
                <c:pt idx="43">
                  <c:v>MAGAA</c:v>
                </c:pt>
                <c:pt idx="44">
                  <c:v>REGGC</c:v>
                </c:pt>
                <c:pt idx="45">
                  <c:v>ANTON</c:v>
                </c:pt>
                <c:pt idx="46">
                  <c:v>TRADH</c:v>
                </c:pt>
                <c:pt idx="47">
                  <c:v>QUEDE</c:v>
                </c:pt>
                <c:pt idx="48">
                  <c:v>FURIB</c:v>
                </c:pt>
                <c:pt idx="49">
                  <c:v>ISLAT</c:v>
                </c:pt>
                <c:pt idx="50">
                  <c:v>BSBEV</c:v>
                </c:pt>
                <c:pt idx="51">
                  <c:v>WELLI</c:v>
                </c:pt>
                <c:pt idx="52">
                  <c:v>SANTG</c:v>
                </c:pt>
                <c:pt idx="53">
                  <c:v>PRINI</c:v>
                </c:pt>
                <c:pt idx="54">
                  <c:v>MORGK</c:v>
                </c:pt>
                <c:pt idx="55">
                  <c:v>TOMSP</c:v>
                </c:pt>
                <c:pt idx="56">
                  <c:v>ALFKI</c:v>
                </c:pt>
                <c:pt idx="57">
                  <c:v>LONEP</c:v>
                </c:pt>
                <c:pt idx="58">
                  <c:v>PERIC</c:v>
                </c:pt>
                <c:pt idx="59">
                  <c:v>BOLID</c:v>
                </c:pt>
                <c:pt idx="60">
                  <c:v>FAMIA</c:v>
                </c:pt>
                <c:pt idx="61">
                  <c:v>COMMI</c:v>
                </c:pt>
                <c:pt idx="62">
                  <c:v>DRACD</c:v>
                </c:pt>
                <c:pt idx="63">
                  <c:v>WOLZA</c:v>
                </c:pt>
                <c:pt idx="64">
                  <c:v>OCEAN</c:v>
                </c:pt>
                <c:pt idx="65">
                  <c:v>THEBI</c:v>
                </c:pt>
                <c:pt idx="66">
                  <c:v>BLAUS</c:v>
                </c:pt>
                <c:pt idx="67">
                  <c:v>FRANR</c:v>
                </c:pt>
                <c:pt idx="68">
                  <c:v>WILMK</c:v>
                </c:pt>
                <c:pt idx="69">
                  <c:v>LETSS</c:v>
                </c:pt>
                <c:pt idx="70">
                  <c:v>HUNGC</c:v>
                </c:pt>
                <c:pt idx="71">
                  <c:v>RANCH</c:v>
                </c:pt>
                <c:pt idx="72">
                  <c:v>SPECD</c:v>
                </c:pt>
                <c:pt idx="73">
                  <c:v>LACOR</c:v>
                </c:pt>
                <c:pt idx="74">
                  <c:v>THECR</c:v>
                </c:pt>
                <c:pt idx="75">
                  <c:v>CACTU</c:v>
                </c:pt>
                <c:pt idx="76">
                  <c:v>CONSH</c:v>
                </c:pt>
                <c:pt idx="77">
                  <c:v>DUMON</c:v>
                </c:pt>
                <c:pt idx="78">
                  <c:v>TRAIH</c:v>
                </c:pt>
                <c:pt idx="79">
                  <c:v>FRANS</c:v>
                </c:pt>
                <c:pt idx="80">
                  <c:v>GROSR</c:v>
                </c:pt>
                <c:pt idx="81">
                  <c:v>VINET</c:v>
                </c:pt>
                <c:pt idx="82">
                  <c:v>ROMEY</c:v>
                </c:pt>
                <c:pt idx="83">
                  <c:v>ANATR</c:v>
                </c:pt>
                <c:pt idx="84">
                  <c:v>GALED</c:v>
                </c:pt>
                <c:pt idx="85">
                  <c:v>NORTS</c:v>
                </c:pt>
                <c:pt idx="86">
                  <c:v>LAUGB</c:v>
                </c:pt>
                <c:pt idx="87">
                  <c:v>LAZYK</c:v>
                </c:pt>
                <c:pt idx="88">
                  <c:v>CENTC</c:v>
                </c:pt>
              </c:strCache>
            </c:strRef>
          </c:cat>
          <c:val>
            <c:numRef>
              <c:f>'3'!$D$24:$D$112</c:f>
              <c:numCache>
                <c:formatCode>0.0</c:formatCode>
                <c:ptCount val="89"/>
                <c:pt idx="0">
                  <c:v>1282.29424418604</c:v>
                </c:pt>
                <c:pt idx="1">
                  <c:v>1121.13983333333</c:v>
                </c:pt>
                <c:pt idx="2">
                  <c:v>1028.1860637254899</c:v>
                </c:pt>
                <c:pt idx="3">
                  <c:v>1026.2928124999901</c:v>
                </c:pt>
                <c:pt idx="4">
                  <c:v>1005.60260869565</c:v>
                </c:pt>
                <c:pt idx="5">
                  <c:v>908.725545454545</c:v>
                </c:pt>
                <c:pt idx="6">
                  <c:v>902.25593749999996</c:v>
                </c:pt>
                <c:pt idx="7">
                  <c:v>899.67198275861995</c:v>
                </c:pt>
                <c:pt idx="8">
                  <c:v>841.24772727272705</c:v>
                </c:pt>
                <c:pt idx="9">
                  <c:v>792.52266666666605</c:v>
                </c:pt>
                <c:pt idx="10">
                  <c:v>729.18124999999998</c:v>
                </c:pt>
                <c:pt idx="11">
                  <c:v>719.68733098591497</c:v>
                </c:pt>
                <c:pt idx="12">
                  <c:v>712.84923076922996</c:v>
                </c:pt>
                <c:pt idx="13">
                  <c:v>705.47500000000002</c:v>
                </c:pt>
                <c:pt idx="14">
                  <c:v>702.90642857142802</c:v>
                </c:pt>
                <c:pt idx="15">
                  <c:v>684.09012499999994</c:v>
                </c:pt>
                <c:pt idx="16">
                  <c:v>657.05694444444396</c:v>
                </c:pt>
                <c:pt idx="17">
                  <c:v>644.79263333333301</c:v>
                </c:pt>
                <c:pt idx="18">
                  <c:v>642.93743749999999</c:v>
                </c:pt>
                <c:pt idx="19">
                  <c:v>632.39427083333305</c:v>
                </c:pt>
                <c:pt idx="20">
                  <c:v>623.66634615384601</c:v>
                </c:pt>
                <c:pt idx="21">
                  <c:v>617.66102564102505</c:v>
                </c:pt>
                <c:pt idx="22">
                  <c:v>594.33142857142798</c:v>
                </c:pt>
                <c:pt idx="23">
                  <c:v>572.71029411764698</c:v>
                </c:pt>
                <c:pt idx="24">
                  <c:v>572.08150000000001</c:v>
                </c:pt>
                <c:pt idx="25">
                  <c:v>561.31272727272699</c:v>
                </c:pt>
                <c:pt idx="26">
                  <c:v>555.34498958333302</c:v>
                </c:pt>
                <c:pt idx="27">
                  <c:v>528.69333333333304</c:v>
                </c:pt>
                <c:pt idx="28">
                  <c:v>526.97415384615294</c:v>
                </c:pt>
                <c:pt idx="29">
                  <c:v>511.09435483870902</c:v>
                </c:pt>
                <c:pt idx="30">
                  <c:v>505.97253333333299</c:v>
                </c:pt>
                <c:pt idx="31">
                  <c:v>504.49400000000003</c:v>
                </c:pt>
                <c:pt idx="32">
                  <c:v>499.16482954545398</c:v>
                </c:pt>
                <c:pt idx="33">
                  <c:v>493.88230769230699</c:v>
                </c:pt>
                <c:pt idx="34">
                  <c:v>480.142857142857</c:v>
                </c:pt>
                <c:pt idx="35">
                  <c:v>479.37649038461501</c:v>
                </c:pt>
                <c:pt idx="36">
                  <c:v>472.84117647058798</c:v>
                </c:pt>
                <c:pt idx="37">
                  <c:v>470.75900000000001</c:v>
                </c:pt>
                <c:pt idx="38">
                  <c:v>461.14074074074</c:v>
                </c:pt>
                <c:pt idx="39">
                  <c:v>458.38181818181801</c:v>
                </c:pt>
                <c:pt idx="40">
                  <c:v>446.35500000000002</c:v>
                </c:pt>
                <c:pt idx="41">
                  <c:v>442.84921052631501</c:v>
                </c:pt>
                <c:pt idx="42">
                  <c:v>440.24461538461497</c:v>
                </c:pt>
                <c:pt idx="43">
                  <c:v>430.90344827586199</c:v>
                </c:pt>
                <c:pt idx="44">
                  <c:v>422.93790540540499</c:v>
                </c:pt>
                <c:pt idx="45">
                  <c:v>413.17514705882297</c:v>
                </c:pt>
                <c:pt idx="46">
                  <c:v>403.89166666666603</c:v>
                </c:pt>
                <c:pt idx="47">
                  <c:v>381.07499999999999</c:v>
                </c:pt>
                <c:pt idx="48">
                  <c:v>376.32100000000003</c:v>
                </c:pt>
                <c:pt idx="49">
                  <c:v>372.83275862068899</c:v>
                </c:pt>
                <c:pt idx="50">
                  <c:v>372.17500000000001</c:v>
                </c:pt>
                <c:pt idx="51">
                  <c:v>368.78557692307601</c:v>
                </c:pt>
                <c:pt idx="52">
                  <c:v>367.29719999999998</c:v>
                </c:pt>
                <c:pt idx="53">
                  <c:v>358.44687499999998</c:v>
                </c:pt>
                <c:pt idx="54">
                  <c:v>356.08333333333297</c:v>
                </c:pt>
                <c:pt idx="55">
                  <c:v>341.72452380952302</c:v>
                </c:pt>
                <c:pt idx="56">
                  <c:v>341.29571428571398</c:v>
                </c:pt>
                <c:pt idx="57">
                  <c:v>340.35555555555499</c:v>
                </c:pt>
                <c:pt idx="58">
                  <c:v>321.37112500000001</c:v>
                </c:pt>
                <c:pt idx="59">
                  <c:v>320.374545454545</c:v>
                </c:pt>
                <c:pt idx="60">
                  <c:v>319.378947368421</c:v>
                </c:pt>
                <c:pt idx="61">
                  <c:v>314.56363636363602</c:v>
                </c:pt>
                <c:pt idx="62">
                  <c:v>307.64724999999999</c:v>
                </c:pt>
                <c:pt idx="63">
                  <c:v>304.18571428571403</c:v>
                </c:pt>
                <c:pt idx="64">
                  <c:v>303.01428571428499</c:v>
                </c:pt>
                <c:pt idx="65">
                  <c:v>300.90967741935401</c:v>
                </c:pt>
                <c:pt idx="66">
                  <c:v>277.700416666666</c:v>
                </c:pt>
                <c:pt idx="67">
                  <c:v>276.81363636363602</c:v>
                </c:pt>
                <c:pt idx="68">
                  <c:v>267.23043478260797</c:v>
                </c:pt>
                <c:pt idx="69">
                  <c:v>245.585714285714</c:v>
                </c:pt>
                <c:pt idx="70">
                  <c:v>243.405</c:v>
                </c:pt>
                <c:pt idx="71">
                  <c:v>237.00833333333301</c:v>
                </c:pt>
                <c:pt idx="72">
                  <c:v>231.414285714285</c:v>
                </c:pt>
                <c:pt idx="73">
                  <c:v>220.74687499999999</c:v>
                </c:pt>
                <c:pt idx="74">
                  <c:v>216.186842105263</c:v>
                </c:pt>
                <c:pt idx="75">
                  <c:v>185.96176470588199</c:v>
                </c:pt>
                <c:pt idx="76">
                  <c:v>181.095454545454</c:v>
                </c:pt>
                <c:pt idx="77">
                  <c:v>179.544444444444</c:v>
                </c:pt>
                <c:pt idx="78">
                  <c:v>178.5</c:v>
                </c:pt>
                <c:pt idx="79">
                  <c:v>174.57777777777699</c:v>
                </c:pt>
                <c:pt idx="80">
                  <c:v>164.981818181818</c:v>
                </c:pt>
                <c:pt idx="81">
                  <c:v>154.57</c:v>
                </c:pt>
                <c:pt idx="82">
                  <c:v>148</c:v>
                </c:pt>
                <c:pt idx="83">
                  <c:v>140.29499999999999</c:v>
                </c:pt>
                <c:pt idx="84">
                  <c:v>108.166666666666</c:v>
                </c:pt>
                <c:pt idx="85">
                  <c:v>104.806428571428</c:v>
                </c:pt>
                <c:pt idx="86">
                  <c:v>104.58750000000001</c:v>
                </c:pt>
                <c:pt idx="87">
                  <c:v>65.3125</c:v>
                </c:pt>
                <c:pt idx="88">
                  <c:v>50.4</c:v>
                </c:pt>
              </c:numCache>
            </c:numRef>
          </c:val>
          <c:extLst>
            <c:ext xmlns:c16="http://schemas.microsoft.com/office/drawing/2014/chart" uri="{C3380CC4-5D6E-409C-BE32-E72D297353CC}">
              <c16:uniqueId val="{00000000-D46D-46F6-B964-E27B6DAAD641}"/>
            </c:ext>
          </c:extLst>
        </c:ser>
        <c:dLbls>
          <c:showLegendKey val="0"/>
          <c:showVal val="0"/>
          <c:showCatName val="0"/>
          <c:showSerName val="0"/>
          <c:showPercent val="0"/>
          <c:showBubbleSize val="0"/>
        </c:dLbls>
        <c:gapWidth val="219"/>
        <c:overlap val="-27"/>
        <c:axId val="2044570863"/>
        <c:axId val="2044556463"/>
      </c:barChart>
      <c:catAx>
        <c:axId val="2044570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4556463"/>
        <c:crosses val="autoZero"/>
        <c:auto val="1"/>
        <c:lblAlgn val="ctr"/>
        <c:lblOffset val="100"/>
        <c:noMultiLvlLbl val="0"/>
      </c:catAx>
      <c:valAx>
        <c:axId val="2044556463"/>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45708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Total</a:t>
            </a:r>
            <a:r>
              <a:rPr lang="en-IN" baseline="0"/>
              <a:t> Orders vs Average Ordervalue</a:t>
            </a:r>
            <a:endParaRPr lang="en-IN"/>
          </a:p>
        </c:rich>
      </c:tx>
      <c:layout>
        <c:manualLayout>
          <c:xMode val="edge"/>
          <c:yMode val="edge"/>
          <c:x val="0.21188047329501747"/>
          <c:y val="2.1026386436712223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lotArea>
      <c:layout/>
      <c:lineChart>
        <c:grouping val="standard"/>
        <c:varyColors val="0"/>
        <c:ser>
          <c:idx val="0"/>
          <c:order val="0"/>
          <c:tx>
            <c:strRef>
              <c:f>'3'!$B$23</c:f>
              <c:strCache>
                <c:ptCount val="1"/>
                <c:pt idx="0">
                  <c:v> TotalOrders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val>
            <c:numRef>
              <c:f>'3'!$B$24:$B$112</c:f>
              <c:numCache>
                <c:formatCode>General</c:formatCode>
                <c:ptCount val="89"/>
                <c:pt idx="0">
                  <c:v>86</c:v>
                </c:pt>
                <c:pt idx="1">
                  <c:v>102</c:v>
                </c:pt>
                <c:pt idx="2">
                  <c:v>116</c:v>
                </c:pt>
                <c:pt idx="3">
                  <c:v>71</c:v>
                </c:pt>
                <c:pt idx="4">
                  <c:v>55</c:v>
                </c:pt>
                <c:pt idx="5">
                  <c:v>32</c:v>
                </c:pt>
                <c:pt idx="6">
                  <c:v>39</c:v>
                </c:pt>
                <c:pt idx="7">
                  <c:v>45</c:v>
                </c:pt>
                <c:pt idx="8">
                  <c:v>32</c:v>
                </c:pt>
                <c:pt idx="9">
                  <c:v>40</c:v>
                </c:pt>
                <c:pt idx="10">
                  <c:v>48</c:v>
                </c:pt>
                <c:pt idx="11">
                  <c:v>40</c:v>
                </c:pt>
                <c:pt idx="12">
                  <c:v>52</c:v>
                </c:pt>
                <c:pt idx="13">
                  <c:v>39</c:v>
                </c:pt>
                <c:pt idx="14">
                  <c:v>23</c:v>
                </c:pt>
                <c:pt idx="15">
                  <c:v>45</c:v>
                </c:pt>
                <c:pt idx="16">
                  <c:v>44</c:v>
                </c:pt>
                <c:pt idx="17">
                  <c:v>35</c:v>
                </c:pt>
                <c:pt idx="18">
                  <c:v>30</c:v>
                </c:pt>
                <c:pt idx="19">
                  <c:v>39</c:v>
                </c:pt>
                <c:pt idx="20">
                  <c:v>26</c:v>
                </c:pt>
                <c:pt idx="21">
                  <c:v>22</c:v>
                </c:pt>
                <c:pt idx="22">
                  <c:v>15</c:v>
                </c:pt>
                <c:pt idx="23">
                  <c:v>35</c:v>
                </c:pt>
                <c:pt idx="24">
                  <c:v>26</c:v>
                </c:pt>
                <c:pt idx="25">
                  <c:v>34</c:v>
                </c:pt>
                <c:pt idx="26">
                  <c:v>31</c:v>
                </c:pt>
                <c:pt idx="27">
                  <c:v>37</c:v>
                </c:pt>
                <c:pt idx="28">
                  <c:v>24</c:v>
                </c:pt>
                <c:pt idx="29">
                  <c:v>21</c:v>
                </c:pt>
                <c:pt idx="30">
                  <c:v>30</c:v>
                </c:pt>
                <c:pt idx="31">
                  <c:v>29</c:v>
                </c:pt>
                <c:pt idx="32">
                  <c:v>27</c:v>
                </c:pt>
                <c:pt idx="33">
                  <c:v>22</c:v>
                </c:pt>
                <c:pt idx="34">
                  <c:v>16</c:v>
                </c:pt>
                <c:pt idx="35">
                  <c:v>26</c:v>
                </c:pt>
                <c:pt idx="36">
                  <c:v>20</c:v>
                </c:pt>
                <c:pt idx="37">
                  <c:v>29</c:v>
                </c:pt>
                <c:pt idx="38">
                  <c:v>17</c:v>
                </c:pt>
                <c:pt idx="39">
                  <c:v>26</c:v>
                </c:pt>
                <c:pt idx="40">
                  <c:v>31</c:v>
                </c:pt>
                <c:pt idx="41">
                  <c:v>25</c:v>
                </c:pt>
                <c:pt idx="42">
                  <c:v>19</c:v>
                </c:pt>
                <c:pt idx="43">
                  <c:v>21</c:v>
                </c:pt>
                <c:pt idx="44">
                  <c:v>22</c:v>
                </c:pt>
                <c:pt idx="45">
                  <c:v>17</c:v>
                </c:pt>
                <c:pt idx="46">
                  <c:v>13</c:v>
                </c:pt>
                <c:pt idx="47">
                  <c:v>24</c:v>
                </c:pt>
                <c:pt idx="48">
                  <c:v>20</c:v>
                </c:pt>
                <c:pt idx="49">
                  <c:v>23</c:v>
                </c:pt>
                <c:pt idx="50">
                  <c:v>22</c:v>
                </c:pt>
                <c:pt idx="51">
                  <c:v>19</c:v>
                </c:pt>
                <c:pt idx="52">
                  <c:v>16</c:v>
                </c:pt>
                <c:pt idx="53">
                  <c:v>10</c:v>
                </c:pt>
                <c:pt idx="54">
                  <c:v>11</c:v>
                </c:pt>
                <c:pt idx="55">
                  <c:v>14</c:v>
                </c:pt>
                <c:pt idx="56">
                  <c:v>12</c:v>
                </c:pt>
                <c:pt idx="57">
                  <c:v>14</c:v>
                </c:pt>
                <c:pt idx="58">
                  <c:v>14</c:v>
                </c:pt>
                <c:pt idx="59">
                  <c:v>6</c:v>
                </c:pt>
                <c:pt idx="60">
                  <c:v>19</c:v>
                </c:pt>
                <c:pt idx="61">
                  <c:v>10</c:v>
                </c:pt>
                <c:pt idx="62">
                  <c:v>10</c:v>
                </c:pt>
                <c:pt idx="63">
                  <c:v>16</c:v>
                </c:pt>
                <c:pt idx="64">
                  <c:v>11</c:v>
                </c:pt>
                <c:pt idx="65">
                  <c:v>7</c:v>
                </c:pt>
                <c:pt idx="66">
                  <c:v>14</c:v>
                </c:pt>
                <c:pt idx="67">
                  <c:v>6</c:v>
                </c:pt>
                <c:pt idx="68">
                  <c:v>17</c:v>
                </c:pt>
                <c:pt idx="69">
                  <c:v>10</c:v>
                </c:pt>
                <c:pt idx="70">
                  <c:v>9</c:v>
                </c:pt>
                <c:pt idx="71">
                  <c:v>12</c:v>
                </c:pt>
                <c:pt idx="72">
                  <c:v>6</c:v>
                </c:pt>
                <c:pt idx="73">
                  <c:v>11</c:v>
                </c:pt>
                <c:pt idx="74">
                  <c:v>8</c:v>
                </c:pt>
                <c:pt idx="75">
                  <c:v>11</c:v>
                </c:pt>
                <c:pt idx="76">
                  <c:v>7</c:v>
                </c:pt>
                <c:pt idx="77">
                  <c:v>9</c:v>
                </c:pt>
                <c:pt idx="78">
                  <c:v>9</c:v>
                </c:pt>
                <c:pt idx="79">
                  <c:v>10</c:v>
                </c:pt>
                <c:pt idx="80">
                  <c:v>4</c:v>
                </c:pt>
                <c:pt idx="81">
                  <c:v>10</c:v>
                </c:pt>
                <c:pt idx="82">
                  <c:v>14</c:v>
                </c:pt>
                <c:pt idx="83">
                  <c:v>10</c:v>
                </c:pt>
                <c:pt idx="84">
                  <c:v>8</c:v>
                </c:pt>
                <c:pt idx="85">
                  <c:v>6</c:v>
                </c:pt>
                <c:pt idx="86">
                  <c:v>8</c:v>
                </c:pt>
                <c:pt idx="87">
                  <c:v>2</c:v>
                </c:pt>
                <c:pt idx="88">
                  <c:v>2</c:v>
                </c:pt>
              </c:numCache>
            </c:numRef>
          </c:val>
          <c:smooth val="0"/>
          <c:extLst>
            <c:ext xmlns:c16="http://schemas.microsoft.com/office/drawing/2014/chart" uri="{C3380CC4-5D6E-409C-BE32-E72D297353CC}">
              <c16:uniqueId val="{00000000-A52B-4E49-AE12-C4E0B445BCEB}"/>
            </c:ext>
          </c:extLst>
        </c:ser>
        <c:ser>
          <c:idx val="1"/>
          <c:order val="1"/>
          <c:tx>
            <c:strRef>
              <c:f>'3'!$D$23</c:f>
              <c:strCache>
                <c:ptCount val="1"/>
                <c:pt idx="0">
                  <c:v>AverageOrderValue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val>
            <c:numRef>
              <c:f>'3'!$D$24:$D$112</c:f>
              <c:numCache>
                <c:formatCode>0.0</c:formatCode>
                <c:ptCount val="89"/>
                <c:pt idx="0">
                  <c:v>1282.29424418604</c:v>
                </c:pt>
                <c:pt idx="1">
                  <c:v>1121.13983333333</c:v>
                </c:pt>
                <c:pt idx="2">
                  <c:v>1028.1860637254899</c:v>
                </c:pt>
                <c:pt idx="3">
                  <c:v>1026.2928124999901</c:v>
                </c:pt>
                <c:pt idx="4">
                  <c:v>1005.60260869565</c:v>
                </c:pt>
                <c:pt idx="5">
                  <c:v>908.725545454545</c:v>
                </c:pt>
                <c:pt idx="6">
                  <c:v>902.25593749999996</c:v>
                </c:pt>
                <c:pt idx="7">
                  <c:v>899.67198275861995</c:v>
                </c:pt>
                <c:pt idx="8">
                  <c:v>841.24772727272705</c:v>
                </c:pt>
                <c:pt idx="9">
                  <c:v>792.52266666666605</c:v>
                </c:pt>
                <c:pt idx="10">
                  <c:v>729.18124999999998</c:v>
                </c:pt>
                <c:pt idx="11">
                  <c:v>719.68733098591497</c:v>
                </c:pt>
                <c:pt idx="12">
                  <c:v>712.84923076922996</c:v>
                </c:pt>
                <c:pt idx="13">
                  <c:v>705.47500000000002</c:v>
                </c:pt>
                <c:pt idx="14">
                  <c:v>702.90642857142802</c:v>
                </c:pt>
                <c:pt idx="15">
                  <c:v>684.09012499999994</c:v>
                </c:pt>
                <c:pt idx="16">
                  <c:v>657.05694444444396</c:v>
                </c:pt>
                <c:pt idx="17">
                  <c:v>644.79263333333301</c:v>
                </c:pt>
                <c:pt idx="18">
                  <c:v>642.93743749999999</c:v>
                </c:pt>
                <c:pt idx="19">
                  <c:v>632.39427083333305</c:v>
                </c:pt>
                <c:pt idx="20">
                  <c:v>623.66634615384601</c:v>
                </c:pt>
                <c:pt idx="21">
                  <c:v>617.66102564102505</c:v>
                </c:pt>
                <c:pt idx="22">
                  <c:v>594.33142857142798</c:v>
                </c:pt>
                <c:pt idx="23">
                  <c:v>572.71029411764698</c:v>
                </c:pt>
                <c:pt idx="24">
                  <c:v>572.08150000000001</c:v>
                </c:pt>
                <c:pt idx="25">
                  <c:v>561.31272727272699</c:v>
                </c:pt>
                <c:pt idx="26">
                  <c:v>555.34498958333302</c:v>
                </c:pt>
                <c:pt idx="27">
                  <c:v>528.69333333333304</c:v>
                </c:pt>
                <c:pt idx="28">
                  <c:v>526.97415384615294</c:v>
                </c:pt>
                <c:pt idx="29">
                  <c:v>511.09435483870902</c:v>
                </c:pt>
                <c:pt idx="30">
                  <c:v>505.97253333333299</c:v>
                </c:pt>
                <c:pt idx="31">
                  <c:v>504.49400000000003</c:v>
                </c:pt>
                <c:pt idx="32">
                  <c:v>499.16482954545398</c:v>
                </c:pt>
                <c:pt idx="33">
                  <c:v>493.88230769230699</c:v>
                </c:pt>
                <c:pt idx="34">
                  <c:v>480.142857142857</c:v>
                </c:pt>
                <c:pt idx="35">
                  <c:v>479.37649038461501</c:v>
                </c:pt>
                <c:pt idx="36">
                  <c:v>472.84117647058798</c:v>
                </c:pt>
                <c:pt idx="37">
                  <c:v>470.75900000000001</c:v>
                </c:pt>
                <c:pt idx="38">
                  <c:v>461.14074074074</c:v>
                </c:pt>
                <c:pt idx="39">
                  <c:v>458.38181818181801</c:v>
                </c:pt>
                <c:pt idx="40">
                  <c:v>446.35500000000002</c:v>
                </c:pt>
                <c:pt idx="41">
                  <c:v>442.84921052631501</c:v>
                </c:pt>
                <c:pt idx="42">
                  <c:v>440.24461538461497</c:v>
                </c:pt>
                <c:pt idx="43">
                  <c:v>430.90344827586199</c:v>
                </c:pt>
                <c:pt idx="44">
                  <c:v>422.93790540540499</c:v>
                </c:pt>
                <c:pt idx="45">
                  <c:v>413.17514705882297</c:v>
                </c:pt>
                <c:pt idx="46">
                  <c:v>403.89166666666603</c:v>
                </c:pt>
                <c:pt idx="47">
                  <c:v>381.07499999999999</c:v>
                </c:pt>
                <c:pt idx="48">
                  <c:v>376.32100000000003</c:v>
                </c:pt>
                <c:pt idx="49">
                  <c:v>372.83275862068899</c:v>
                </c:pt>
                <c:pt idx="50">
                  <c:v>372.17500000000001</c:v>
                </c:pt>
                <c:pt idx="51">
                  <c:v>368.78557692307601</c:v>
                </c:pt>
                <c:pt idx="52">
                  <c:v>367.29719999999998</c:v>
                </c:pt>
                <c:pt idx="53">
                  <c:v>358.44687499999998</c:v>
                </c:pt>
                <c:pt idx="54">
                  <c:v>356.08333333333297</c:v>
                </c:pt>
                <c:pt idx="55">
                  <c:v>341.72452380952302</c:v>
                </c:pt>
                <c:pt idx="56">
                  <c:v>341.29571428571398</c:v>
                </c:pt>
                <c:pt idx="57">
                  <c:v>340.35555555555499</c:v>
                </c:pt>
                <c:pt idx="58">
                  <c:v>321.37112500000001</c:v>
                </c:pt>
                <c:pt idx="59">
                  <c:v>320.374545454545</c:v>
                </c:pt>
                <c:pt idx="60">
                  <c:v>319.378947368421</c:v>
                </c:pt>
                <c:pt idx="61">
                  <c:v>314.56363636363602</c:v>
                </c:pt>
                <c:pt idx="62">
                  <c:v>307.64724999999999</c:v>
                </c:pt>
                <c:pt idx="63">
                  <c:v>304.18571428571403</c:v>
                </c:pt>
                <c:pt idx="64">
                  <c:v>303.01428571428499</c:v>
                </c:pt>
                <c:pt idx="65">
                  <c:v>300.90967741935401</c:v>
                </c:pt>
                <c:pt idx="66">
                  <c:v>277.700416666666</c:v>
                </c:pt>
                <c:pt idx="67">
                  <c:v>276.81363636363602</c:v>
                </c:pt>
                <c:pt idx="68">
                  <c:v>267.23043478260797</c:v>
                </c:pt>
                <c:pt idx="69">
                  <c:v>245.585714285714</c:v>
                </c:pt>
                <c:pt idx="70">
                  <c:v>243.405</c:v>
                </c:pt>
                <c:pt idx="71">
                  <c:v>237.00833333333301</c:v>
                </c:pt>
                <c:pt idx="72">
                  <c:v>231.414285714285</c:v>
                </c:pt>
                <c:pt idx="73">
                  <c:v>220.74687499999999</c:v>
                </c:pt>
                <c:pt idx="74">
                  <c:v>216.186842105263</c:v>
                </c:pt>
                <c:pt idx="75">
                  <c:v>185.96176470588199</c:v>
                </c:pt>
                <c:pt idx="76">
                  <c:v>181.095454545454</c:v>
                </c:pt>
                <c:pt idx="77">
                  <c:v>179.544444444444</c:v>
                </c:pt>
                <c:pt idx="78">
                  <c:v>178.5</c:v>
                </c:pt>
                <c:pt idx="79">
                  <c:v>174.57777777777699</c:v>
                </c:pt>
                <c:pt idx="80">
                  <c:v>164.981818181818</c:v>
                </c:pt>
                <c:pt idx="81">
                  <c:v>154.57</c:v>
                </c:pt>
                <c:pt idx="82">
                  <c:v>148</c:v>
                </c:pt>
                <c:pt idx="83">
                  <c:v>140.29499999999999</c:v>
                </c:pt>
                <c:pt idx="84">
                  <c:v>108.166666666666</c:v>
                </c:pt>
                <c:pt idx="85">
                  <c:v>104.806428571428</c:v>
                </c:pt>
                <c:pt idx="86">
                  <c:v>104.58750000000001</c:v>
                </c:pt>
                <c:pt idx="87">
                  <c:v>65.3125</c:v>
                </c:pt>
                <c:pt idx="88">
                  <c:v>50.4</c:v>
                </c:pt>
              </c:numCache>
            </c:numRef>
          </c:val>
          <c:smooth val="0"/>
          <c:extLst>
            <c:ext xmlns:c16="http://schemas.microsoft.com/office/drawing/2014/chart" uri="{C3380CC4-5D6E-409C-BE32-E72D297353CC}">
              <c16:uniqueId val="{00000001-A52B-4E49-AE12-C4E0B445BCEB}"/>
            </c:ext>
          </c:extLst>
        </c:ser>
        <c:dLbls>
          <c:showLegendKey val="0"/>
          <c:showVal val="0"/>
          <c:showCatName val="0"/>
          <c:showSerName val="0"/>
          <c:showPercent val="0"/>
          <c:showBubbleSize val="0"/>
        </c:dLbls>
        <c:smooth val="0"/>
        <c:axId val="728768239"/>
        <c:axId val="728768719"/>
      </c:lineChart>
      <c:catAx>
        <c:axId val="728768239"/>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28768719"/>
        <c:crosses val="autoZero"/>
        <c:auto val="1"/>
        <c:lblAlgn val="ctr"/>
        <c:lblOffset val="100"/>
        <c:noMultiLvlLbl val="0"/>
      </c:catAx>
      <c:valAx>
        <c:axId val="7287687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287682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 TotalRevenue by Category</a:t>
            </a:r>
          </a:p>
        </c:rich>
      </c:tx>
      <c:overlay val="0"/>
      <c:spPr>
        <a:noFill/>
        <a:ln>
          <a:noFill/>
        </a:ln>
        <a:effectLst/>
      </c:spPr>
      <c:txPr>
        <a:bodyPr rot="0" spcFirstLastPara="1" vertOverflow="ellipsis" vert="horz" wrap="square" anchor="ctr" anchorCtr="1"/>
        <a:lstStyle/>
        <a:p>
          <a:pPr>
            <a:defRPr sz="132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'4'!$E$21</c:f>
              <c:strCache>
                <c:ptCount val="1"/>
                <c:pt idx="0">
                  <c:v> TotalRevenue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'4'!$D$22:$D$29</c:f>
              <c:strCache>
                <c:ptCount val="8"/>
                <c:pt idx="0">
                  <c:v>Grains/Cereals</c:v>
                </c:pt>
                <c:pt idx="1">
                  <c:v>Produce</c:v>
                </c:pt>
                <c:pt idx="2">
                  <c:v>Condiments</c:v>
                </c:pt>
                <c:pt idx="3">
                  <c:v>Seafood</c:v>
                </c:pt>
                <c:pt idx="4">
                  <c:v>Meat/Poultry</c:v>
                </c:pt>
                <c:pt idx="5">
                  <c:v>Confections</c:v>
                </c:pt>
                <c:pt idx="6">
                  <c:v>Dairy Products</c:v>
                </c:pt>
                <c:pt idx="7">
                  <c:v>Beverages</c:v>
                </c:pt>
              </c:strCache>
            </c:strRef>
          </c:cat>
          <c:val>
            <c:numRef>
              <c:f>'4'!$E$22:$E$29</c:f>
              <c:numCache>
                <c:formatCode>0.0</c:formatCode>
                <c:ptCount val="8"/>
                <c:pt idx="0">
                  <c:v>95744.587499999994</c:v>
                </c:pt>
                <c:pt idx="1">
                  <c:v>99984.5799999999</c:v>
                </c:pt>
                <c:pt idx="2">
                  <c:v>106047.08500000001</c:v>
                </c:pt>
                <c:pt idx="3">
                  <c:v>131261.73749999999</c:v>
                </c:pt>
                <c:pt idx="4">
                  <c:v>163022.35949999999</c:v>
                </c:pt>
                <c:pt idx="5">
                  <c:v>167357.22499999899</c:v>
                </c:pt>
                <c:pt idx="6">
                  <c:v>234507.285</c:v>
                </c:pt>
                <c:pt idx="7">
                  <c:v>267868.179999999</c:v>
                </c:pt>
              </c:numCache>
            </c:numRef>
          </c:val>
          <c:extLst>
            <c:ext xmlns:c16="http://schemas.microsoft.com/office/drawing/2014/chart" uri="{C3380CC4-5D6E-409C-BE32-E72D297353CC}">
              <c16:uniqueId val="{00000000-A2F6-4026-B745-1E005DEC7E0C}"/>
            </c:ext>
          </c:extLst>
        </c:ser>
        <c:dLbls>
          <c:dLblPos val="inEnd"/>
          <c:showLegendKey val="0"/>
          <c:showVal val="1"/>
          <c:showCatName val="0"/>
          <c:showSerName val="0"/>
          <c:showPercent val="0"/>
          <c:showBubbleSize val="0"/>
        </c:dLbls>
        <c:gapWidth val="115"/>
        <c:overlap val="-20"/>
        <c:axId val="219548400"/>
        <c:axId val="219545520"/>
      </c:barChart>
      <c:catAx>
        <c:axId val="21954840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219545520"/>
        <c:crosses val="autoZero"/>
        <c:auto val="1"/>
        <c:lblAlgn val="ctr"/>
        <c:lblOffset val="100"/>
        <c:noMultiLvlLbl val="0"/>
      </c:catAx>
      <c:valAx>
        <c:axId val="219545520"/>
        <c:scaling>
          <c:orientation val="minMax"/>
        </c:scaling>
        <c:delete val="0"/>
        <c:axPos val="b"/>
        <c:majorGridlines>
          <c:spPr>
            <a:ln w="9525" cap="flat" cmpd="sng" algn="ctr">
              <a:solidFill>
                <a:schemeClr val="lt1">
                  <a:lumMod val="95000"/>
                  <a:alpha val="10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219548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AverageOrderSize vs TotalRevenue by Country</a:t>
            </a:r>
            <a:r>
              <a:rPr lang="en-US" baseline="0"/>
              <a:t> and City</a:t>
            </a:r>
            <a:endParaRPr lang="en-US"/>
          </a:p>
        </c:rich>
      </c:tx>
      <c:layout>
        <c:manualLayout>
          <c:xMode val="edge"/>
          <c:yMode val="edge"/>
          <c:x val="0.20930743605870164"/>
          <c:y val="1.8300885287313093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'5'!$D$23</c:f>
              <c:strCache>
                <c:ptCount val="1"/>
                <c:pt idx="0">
                  <c:v>TotalRevenue</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'5'!$C$24:$C$92</c:f>
              <c:numCache>
                <c:formatCode>General</c:formatCode>
                <c:ptCount val="69"/>
                <c:pt idx="0">
                  <c:v>5.25</c:v>
                </c:pt>
                <c:pt idx="1">
                  <c:v>5.4</c:v>
                </c:pt>
                <c:pt idx="2">
                  <c:v>7.375</c:v>
                </c:pt>
                <c:pt idx="3">
                  <c:v>7.5454999999999997</c:v>
                </c:pt>
                <c:pt idx="4">
                  <c:v>7.75</c:v>
                </c:pt>
                <c:pt idx="5">
                  <c:v>8</c:v>
                </c:pt>
                <c:pt idx="6">
                  <c:v>8.5</c:v>
                </c:pt>
                <c:pt idx="7">
                  <c:v>8.5714000000000006</c:v>
                </c:pt>
                <c:pt idx="8">
                  <c:v>8.7058999999999997</c:v>
                </c:pt>
                <c:pt idx="9">
                  <c:v>9.8000000000000007</c:v>
                </c:pt>
                <c:pt idx="10">
                  <c:v>9.8888999999999996</c:v>
                </c:pt>
                <c:pt idx="11">
                  <c:v>9.9332999999999991</c:v>
                </c:pt>
                <c:pt idx="12">
                  <c:v>9.9705999999999992</c:v>
                </c:pt>
                <c:pt idx="13">
                  <c:v>10</c:v>
                </c:pt>
                <c:pt idx="14">
                  <c:v>10</c:v>
                </c:pt>
                <c:pt idx="15">
                  <c:v>10.0625</c:v>
                </c:pt>
                <c:pt idx="16">
                  <c:v>12.8125</c:v>
                </c:pt>
                <c:pt idx="17">
                  <c:v>12.8261</c:v>
                </c:pt>
                <c:pt idx="18">
                  <c:v>13.5556</c:v>
                </c:pt>
                <c:pt idx="19">
                  <c:v>14.05</c:v>
                </c:pt>
                <c:pt idx="20">
                  <c:v>14.0526</c:v>
                </c:pt>
                <c:pt idx="21">
                  <c:v>14.2361</c:v>
                </c:pt>
                <c:pt idx="22">
                  <c:v>14.258100000000001</c:v>
                </c:pt>
                <c:pt idx="23">
                  <c:v>14.5</c:v>
                </c:pt>
                <c:pt idx="24">
                  <c:v>15.192299999999999</c:v>
                </c:pt>
                <c:pt idx="25">
                  <c:v>15.2273</c:v>
                </c:pt>
                <c:pt idx="26">
                  <c:v>15.6364</c:v>
                </c:pt>
                <c:pt idx="27">
                  <c:v>15.681800000000001</c:v>
                </c:pt>
                <c:pt idx="28">
                  <c:v>16</c:v>
                </c:pt>
                <c:pt idx="29">
                  <c:v>16.350000000000001</c:v>
                </c:pt>
                <c:pt idx="30">
                  <c:v>16.578900000000001</c:v>
                </c:pt>
                <c:pt idx="31">
                  <c:v>17.36</c:v>
                </c:pt>
                <c:pt idx="32">
                  <c:v>17.7667</c:v>
                </c:pt>
                <c:pt idx="33">
                  <c:v>18.071400000000001</c:v>
                </c:pt>
                <c:pt idx="34">
                  <c:v>18.100000000000001</c:v>
                </c:pt>
                <c:pt idx="35">
                  <c:v>18.823499999999999</c:v>
                </c:pt>
                <c:pt idx="36">
                  <c:v>18.923100000000002</c:v>
                </c:pt>
                <c:pt idx="37">
                  <c:v>19.25</c:v>
                </c:pt>
                <c:pt idx="38">
                  <c:v>19.478899999999999</c:v>
                </c:pt>
                <c:pt idx="39">
                  <c:v>19.918900000000001</c:v>
                </c:pt>
                <c:pt idx="40">
                  <c:v>20.359000000000002</c:v>
                </c:pt>
                <c:pt idx="41">
                  <c:v>20.619</c:v>
                </c:pt>
                <c:pt idx="42">
                  <c:v>21.136399999999998</c:v>
                </c:pt>
                <c:pt idx="43">
                  <c:v>21.6098</c:v>
                </c:pt>
                <c:pt idx="44">
                  <c:v>21.848199999999999</c:v>
                </c:pt>
                <c:pt idx="45">
                  <c:v>22.034500000000001</c:v>
                </c:pt>
                <c:pt idx="46">
                  <c:v>22.125</c:v>
                </c:pt>
                <c:pt idx="47">
                  <c:v>22.2727</c:v>
                </c:pt>
                <c:pt idx="48">
                  <c:v>22.807200000000002</c:v>
                </c:pt>
                <c:pt idx="49">
                  <c:v>23.1538</c:v>
                </c:pt>
                <c:pt idx="50">
                  <c:v>24.355599999999999</c:v>
                </c:pt>
                <c:pt idx="51">
                  <c:v>24.588200000000001</c:v>
                </c:pt>
                <c:pt idx="52">
                  <c:v>25.125</c:v>
                </c:pt>
                <c:pt idx="53">
                  <c:v>25.2</c:v>
                </c:pt>
                <c:pt idx="54">
                  <c:v>25.548400000000001</c:v>
                </c:pt>
                <c:pt idx="55">
                  <c:v>25.615400000000001</c:v>
                </c:pt>
                <c:pt idx="56">
                  <c:v>26.574999999999999</c:v>
                </c:pt>
                <c:pt idx="57">
                  <c:v>27</c:v>
                </c:pt>
                <c:pt idx="58">
                  <c:v>27.130400000000002</c:v>
                </c:pt>
                <c:pt idx="59">
                  <c:v>27.314299999999999</c:v>
                </c:pt>
                <c:pt idx="60">
                  <c:v>27.4222</c:v>
                </c:pt>
                <c:pt idx="61">
                  <c:v>27.487200000000001</c:v>
                </c:pt>
                <c:pt idx="62">
                  <c:v>27.714300000000001</c:v>
                </c:pt>
                <c:pt idx="63">
                  <c:v>30.1875</c:v>
                </c:pt>
                <c:pt idx="64">
                  <c:v>30.618200000000002</c:v>
                </c:pt>
                <c:pt idx="65">
                  <c:v>31.770800000000001</c:v>
                </c:pt>
                <c:pt idx="66">
                  <c:v>42.741399999999999</c:v>
                </c:pt>
                <c:pt idx="67">
                  <c:v>44.539200000000001</c:v>
                </c:pt>
                <c:pt idx="68">
                  <c:v>46.058100000000003</c:v>
                </c:pt>
              </c:numCache>
            </c:numRef>
          </c:xVal>
          <c:yVal>
            <c:numRef>
              <c:f>'5'!$D$24:$D$92</c:f>
              <c:numCache>
                <c:formatCode>General</c:formatCode>
                <c:ptCount val="69"/>
                <c:pt idx="0">
                  <c:v>836.7</c:v>
                </c:pt>
                <c:pt idx="1">
                  <c:v>1545.7</c:v>
                </c:pt>
                <c:pt idx="2">
                  <c:v>1947.24</c:v>
                </c:pt>
                <c:pt idx="3">
                  <c:v>1992.05</c:v>
                </c:pt>
                <c:pt idx="4">
                  <c:v>522.5</c:v>
                </c:pt>
                <c:pt idx="5">
                  <c:v>2423.35</c:v>
                </c:pt>
                <c:pt idx="6">
                  <c:v>1488.7</c:v>
                </c:pt>
                <c:pt idx="7">
                  <c:v>7619.6</c:v>
                </c:pt>
                <c:pt idx="8">
                  <c:v>3161.35</c:v>
                </c:pt>
                <c:pt idx="9">
                  <c:v>1480</c:v>
                </c:pt>
                <c:pt idx="10">
                  <c:v>1571.19999999999</c:v>
                </c:pt>
                <c:pt idx="11">
                  <c:v>4788.0600000000004</c:v>
                </c:pt>
                <c:pt idx="12">
                  <c:v>8119.0999999999904</c:v>
                </c:pt>
                <c:pt idx="13">
                  <c:v>357</c:v>
                </c:pt>
                <c:pt idx="14">
                  <c:v>3239.8</c:v>
                </c:pt>
                <c:pt idx="15">
                  <c:v>5735.15</c:v>
                </c:pt>
                <c:pt idx="16">
                  <c:v>3531.95</c:v>
                </c:pt>
                <c:pt idx="17">
                  <c:v>6146.3</c:v>
                </c:pt>
                <c:pt idx="18">
                  <c:v>3063.2</c:v>
                </c:pt>
                <c:pt idx="19">
                  <c:v>5700.14</c:v>
                </c:pt>
                <c:pt idx="20">
                  <c:v>6068.2</c:v>
                </c:pt>
                <c:pt idx="21">
                  <c:v>23582.077499999999</c:v>
                </c:pt>
                <c:pt idx="22">
                  <c:v>9328.1999999999898</c:v>
                </c:pt>
                <c:pt idx="23">
                  <c:v>4273</c:v>
                </c:pt>
                <c:pt idx="24">
                  <c:v>11446.36</c:v>
                </c:pt>
                <c:pt idx="25">
                  <c:v>7048.24</c:v>
                </c:pt>
                <c:pt idx="26">
                  <c:v>5042.2</c:v>
                </c:pt>
                <c:pt idx="27">
                  <c:v>18507.45</c:v>
                </c:pt>
                <c:pt idx="28">
                  <c:v>3763.21</c:v>
                </c:pt>
                <c:pt idx="29">
                  <c:v>11441.63</c:v>
                </c:pt>
                <c:pt idx="30">
                  <c:v>8414.1350000000002</c:v>
                </c:pt>
                <c:pt idx="31">
                  <c:v>9182.43</c:v>
                </c:pt>
                <c:pt idx="32">
                  <c:v>11472.362499999999</c:v>
                </c:pt>
                <c:pt idx="33">
                  <c:v>4778.1399999999903</c:v>
                </c:pt>
                <c:pt idx="34">
                  <c:v>3076.4724999999999</c:v>
                </c:pt>
                <c:pt idx="35">
                  <c:v>9736.0749999999898</c:v>
                </c:pt>
                <c:pt idx="36">
                  <c:v>9588.4249999999993</c:v>
                </c:pt>
                <c:pt idx="37">
                  <c:v>24927.577499999901</c:v>
                </c:pt>
                <c:pt idx="38">
                  <c:v>51097.800499999903</c:v>
                </c:pt>
                <c:pt idx="39">
                  <c:v>15648.702499999899</c:v>
                </c:pt>
                <c:pt idx="40">
                  <c:v>19261.41</c:v>
                </c:pt>
                <c:pt idx="41">
                  <c:v>7176.2150000000001</c:v>
                </c:pt>
                <c:pt idx="42">
                  <c:v>12348.88</c:v>
                </c:pt>
                <c:pt idx="43">
                  <c:v>40486.461499999998</c:v>
                </c:pt>
                <c:pt idx="44">
                  <c:v>52825.01</c:v>
                </c:pt>
                <c:pt idx="45">
                  <c:v>12496.2</c:v>
                </c:pt>
                <c:pt idx="46">
                  <c:v>11666.9</c:v>
                </c:pt>
                <c:pt idx="47">
                  <c:v>21963.252499999999</c:v>
                </c:pt>
                <c:pt idx="48">
                  <c:v>51956.979999999901</c:v>
                </c:pt>
                <c:pt idx="49">
                  <c:v>30908.383999999998</c:v>
                </c:pt>
                <c:pt idx="50">
                  <c:v>22768.763999999999</c:v>
                </c:pt>
                <c:pt idx="51">
                  <c:v>16076.5999999999</c:v>
                </c:pt>
                <c:pt idx="52">
                  <c:v>15177.4625</c:v>
                </c:pt>
                <c:pt idx="53">
                  <c:v>16817.0975</c:v>
                </c:pt>
                <c:pt idx="54">
                  <c:v>15843.924999999999</c:v>
                </c:pt>
                <c:pt idx="55">
                  <c:v>18534.080000000002</c:v>
                </c:pt>
                <c:pt idx="56">
                  <c:v>27363.605</c:v>
                </c:pt>
                <c:pt idx="57">
                  <c:v>19343.778999999999</c:v>
                </c:pt>
                <c:pt idx="58">
                  <c:v>23128.86</c:v>
                </c:pt>
                <c:pt idx="59">
                  <c:v>20801.599999999999</c:v>
                </c:pt>
                <c:pt idx="60">
                  <c:v>29567.5625</c:v>
                </c:pt>
                <c:pt idx="61">
                  <c:v>24088.78</c:v>
                </c:pt>
                <c:pt idx="62">
                  <c:v>16476.564999999999</c:v>
                </c:pt>
                <c:pt idx="63">
                  <c:v>28872.19</c:v>
                </c:pt>
                <c:pt idx="64">
                  <c:v>49979.904999999999</c:v>
                </c:pt>
                <c:pt idx="65">
                  <c:v>26656.559499999901</c:v>
                </c:pt>
                <c:pt idx="66">
                  <c:v>104361.95</c:v>
                </c:pt>
                <c:pt idx="67">
                  <c:v>104874.9785</c:v>
                </c:pt>
                <c:pt idx="68">
                  <c:v>110277.30499999999</c:v>
                </c:pt>
              </c:numCache>
            </c:numRef>
          </c:yVal>
          <c:smooth val="0"/>
          <c:extLst>
            <c:ext xmlns:c16="http://schemas.microsoft.com/office/drawing/2014/chart" uri="{C3380CC4-5D6E-409C-BE32-E72D297353CC}">
              <c16:uniqueId val="{00000000-4ABC-4792-8498-C83B239CC910}"/>
            </c:ext>
          </c:extLst>
        </c:ser>
        <c:dLbls>
          <c:showLegendKey val="0"/>
          <c:showVal val="0"/>
          <c:showCatName val="0"/>
          <c:showSerName val="0"/>
          <c:showPercent val="0"/>
          <c:showBubbleSize val="0"/>
        </c:dLbls>
        <c:axId val="1640839551"/>
        <c:axId val="1640837631"/>
      </c:scatterChart>
      <c:valAx>
        <c:axId val="1640839551"/>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40837631"/>
        <c:crosses val="autoZero"/>
        <c:crossBetween val="midCat"/>
      </c:valAx>
      <c:valAx>
        <c:axId val="1640837631"/>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4083955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 AverageOrderSize vs TotalRevenue by Category</a:t>
            </a:r>
          </a:p>
        </c:rich>
      </c:tx>
      <c:layout>
        <c:manualLayout>
          <c:xMode val="edge"/>
          <c:yMode val="edge"/>
          <c:x val="0.19154824460838082"/>
          <c:y val="2.8506282043848048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'5'!$Y$24</c:f>
              <c:strCache>
                <c:ptCount val="1"/>
                <c:pt idx="0">
                  <c:v> TotalRevenue</c:v>
                </c:pt>
              </c:strCache>
            </c:strRef>
          </c:tx>
          <c:spPr>
            <a:ln w="22225" cap="rnd">
              <a:solidFill>
                <a:schemeClr val="accent1"/>
              </a:solidFill>
            </a:ln>
            <a:effectLst>
              <a:glow rad="139700">
                <a:schemeClr val="accent1">
                  <a:satMod val="175000"/>
                  <a:alpha val="14000"/>
                </a:schemeClr>
              </a:glow>
            </a:effectLst>
          </c:spPr>
          <c:marker>
            <c:symbol val="none"/>
          </c:marker>
          <c:cat>
            <c:numRef>
              <c:f>'5'!$X$25:$X$32</c:f>
              <c:numCache>
                <c:formatCode>General</c:formatCode>
                <c:ptCount val="8"/>
                <c:pt idx="0">
                  <c:v>21.985299999999999</c:v>
                </c:pt>
                <c:pt idx="1">
                  <c:v>23.275500000000001</c:v>
                </c:pt>
                <c:pt idx="2">
                  <c:v>23.2758</c:v>
                </c:pt>
                <c:pt idx="3">
                  <c:v>23.594100000000001</c:v>
                </c:pt>
                <c:pt idx="4">
                  <c:v>23.6707</c:v>
                </c:pt>
                <c:pt idx="5">
                  <c:v>24.271699999999999</c:v>
                </c:pt>
                <c:pt idx="6">
                  <c:v>24.527799999999999</c:v>
                </c:pt>
                <c:pt idx="7">
                  <c:v>24.997299999999999</c:v>
                </c:pt>
              </c:numCache>
            </c:numRef>
          </c:cat>
          <c:val>
            <c:numRef>
              <c:f>'5'!$Y$25:$Y$32</c:f>
              <c:numCache>
                <c:formatCode>General</c:formatCode>
                <c:ptCount val="8"/>
                <c:pt idx="0">
                  <c:v>99984.5799999999</c:v>
                </c:pt>
                <c:pt idx="1">
                  <c:v>95744.587499999994</c:v>
                </c:pt>
                <c:pt idx="2">
                  <c:v>131261.73749999999</c:v>
                </c:pt>
                <c:pt idx="3">
                  <c:v>267868.179999999</c:v>
                </c:pt>
                <c:pt idx="4">
                  <c:v>167357.22499999899</c:v>
                </c:pt>
                <c:pt idx="5">
                  <c:v>163022.35949999999</c:v>
                </c:pt>
                <c:pt idx="6">
                  <c:v>106047.08500000001</c:v>
                </c:pt>
                <c:pt idx="7">
                  <c:v>234507.285</c:v>
                </c:pt>
              </c:numCache>
            </c:numRef>
          </c:val>
          <c:smooth val="0"/>
          <c:extLst>
            <c:ext xmlns:c16="http://schemas.microsoft.com/office/drawing/2014/chart" uri="{C3380CC4-5D6E-409C-BE32-E72D297353CC}">
              <c16:uniqueId val="{00000000-726C-4100-B6CB-09B5A9C648C7}"/>
            </c:ext>
          </c:extLst>
        </c:ser>
        <c:dLbls>
          <c:showLegendKey val="0"/>
          <c:showVal val="0"/>
          <c:showCatName val="0"/>
          <c:showSerName val="0"/>
          <c:showPercent val="0"/>
          <c:showBubbleSize val="0"/>
        </c:dLbls>
        <c:smooth val="0"/>
        <c:axId val="1637455855"/>
        <c:axId val="1637456335"/>
      </c:lineChart>
      <c:catAx>
        <c:axId val="1637455855"/>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37456335"/>
        <c:crosses val="autoZero"/>
        <c:auto val="1"/>
        <c:lblAlgn val="ctr"/>
        <c:lblOffset val="100"/>
        <c:noMultiLvlLbl val="1"/>
      </c:catAx>
      <c:valAx>
        <c:axId val="1637456335"/>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37455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a:t> Order_Frequency by </a:t>
            </a:r>
            <a:r>
              <a:rPr lang="en-US" sz="1800" b="1" i="0" u="none" strike="noStrike" kern="1200" spc="100" baseline="0">
                <a:solidFill>
                  <a:sysClr val="window" lastClr="FFFFFF">
                    <a:lumMod val="95000"/>
                  </a:sysClr>
                </a:solidFill>
                <a:effectLst>
                  <a:outerShdw blurRad="50800" dist="38100" dir="5400000" algn="t" rotWithShape="0">
                    <a:prstClr val="black">
                      <a:alpha val="40000"/>
                    </a:prstClr>
                  </a:outerShdw>
                </a:effectLst>
              </a:rPr>
              <a:t>CustomerID</a:t>
            </a:r>
            <a:endParaRPr lang="en-US" sz="1800"/>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'6'!$F$22</c:f>
              <c:strCache>
                <c:ptCount val="1"/>
                <c:pt idx="0">
                  <c:v> Order_Frequency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'6'!$C$23:$C$111</c:f>
              <c:strCache>
                <c:ptCount val="89"/>
                <c:pt idx="0">
                  <c:v>SAVEA</c:v>
                </c:pt>
                <c:pt idx="1">
                  <c:v>ERNSH</c:v>
                </c:pt>
                <c:pt idx="2">
                  <c:v>QUICK</c:v>
                </c:pt>
                <c:pt idx="3">
                  <c:v>FOLKO</c:v>
                </c:pt>
                <c:pt idx="4">
                  <c:v>HUNGO</c:v>
                </c:pt>
                <c:pt idx="5">
                  <c:v>HILAA</c:v>
                </c:pt>
                <c:pt idx="6">
                  <c:v>RATTC</c:v>
                </c:pt>
                <c:pt idx="7">
                  <c:v>BERGS</c:v>
                </c:pt>
                <c:pt idx="8">
                  <c:v>BONAP</c:v>
                </c:pt>
                <c:pt idx="9">
                  <c:v>LEHMS</c:v>
                </c:pt>
                <c:pt idx="10">
                  <c:v>FRANK</c:v>
                </c:pt>
                <c:pt idx="11">
                  <c:v>WARTH</c:v>
                </c:pt>
                <c:pt idx="12">
                  <c:v>BOTTM</c:v>
                </c:pt>
                <c:pt idx="13">
                  <c:v>LILAS</c:v>
                </c:pt>
                <c:pt idx="14">
                  <c:v>LAMAI</c:v>
                </c:pt>
                <c:pt idx="15">
                  <c:v>WHITC</c:v>
                </c:pt>
                <c:pt idx="16">
                  <c:v>HANAR</c:v>
                </c:pt>
                <c:pt idx="17">
                  <c:v>KOENE</c:v>
                </c:pt>
                <c:pt idx="18">
                  <c:v>QUEEN</c:v>
                </c:pt>
                <c:pt idx="19">
                  <c:v>MEREP</c:v>
                </c:pt>
                <c:pt idx="20">
                  <c:v>AROUT</c:v>
                </c:pt>
                <c:pt idx="21">
                  <c:v>LINOD</c:v>
                </c:pt>
                <c:pt idx="22">
                  <c:v>REGGC</c:v>
                </c:pt>
                <c:pt idx="23">
                  <c:v>SUPRD</c:v>
                </c:pt>
                <c:pt idx="24">
                  <c:v>GREAL</c:v>
                </c:pt>
                <c:pt idx="25">
                  <c:v>BLONP</c:v>
                </c:pt>
                <c:pt idx="26">
                  <c:v>RICAR</c:v>
                </c:pt>
                <c:pt idx="27">
                  <c:v>VAFFE</c:v>
                </c:pt>
                <c:pt idx="28">
                  <c:v>BSBEV</c:v>
                </c:pt>
                <c:pt idx="29">
                  <c:v>TORTU</c:v>
                </c:pt>
                <c:pt idx="30">
                  <c:v>RICSU</c:v>
                </c:pt>
                <c:pt idx="31">
                  <c:v>GODOS</c:v>
                </c:pt>
                <c:pt idx="32">
                  <c:v>OTTIK</c:v>
                </c:pt>
                <c:pt idx="33">
                  <c:v>OLDWO</c:v>
                </c:pt>
                <c:pt idx="34">
                  <c:v>ISLAT</c:v>
                </c:pt>
                <c:pt idx="35">
                  <c:v>PICCO</c:v>
                </c:pt>
                <c:pt idx="36">
                  <c:v>MAGAA</c:v>
                </c:pt>
                <c:pt idx="37">
                  <c:v>VICTE</c:v>
                </c:pt>
                <c:pt idx="38">
                  <c:v>WANDK</c:v>
                </c:pt>
                <c:pt idx="39">
                  <c:v>GOURL</c:v>
                </c:pt>
                <c:pt idx="40">
                  <c:v>SPLIR</c:v>
                </c:pt>
                <c:pt idx="41">
                  <c:v>SEVES</c:v>
                </c:pt>
                <c:pt idx="42">
                  <c:v>QUEDE</c:v>
                </c:pt>
                <c:pt idx="43">
                  <c:v>WELLI</c:v>
                </c:pt>
                <c:pt idx="44">
                  <c:v>LONEP</c:v>
                </c:pt>
                <c:pt idx="45">
                  <c:v>CHOPS</c:v>
                </c:pt>
                <c:pt idx="46">
                  <c:v>EASTC</c:v>
                </c:pt>
                <c:pt idx="47">
                  <c:v>FURIB</c:v>
                </c:pt>
                <c:pt idx="48">
                  <c:v>BLAUS</c:v>
                </c:pt>
                <c:pt idx="49">
                  <c:v>FAMIA</c:v>
                </c:pt>
                <c:pt idx="50">
                  <c:v>WOLZA</c:v>
                </c:pt>
                <c:pt idx="51">
                  <c:v>MAISD</c:v>
                </c:pt>
                <c:pt idx="52">
                  <c:v>WILMK</c:v>
                </c:pt>
                <c:pt idx="53">
                  <c:v>SIMOB</c:v>
                </c:pt>
                <c:pt idx="54">
                  <c:v>ANTON</c:v>
                </c:pt>
                <c:pt idx="55">
                  <c:v>FRANS</c:v>
                </c:pt>
                <c:pt idx="56">
                  <c:v>CACTU</c:v>
                </c:pt>
                <c:pt idx="57">
                  <c:v>ALFKI</c:v>
                </c:pt>
                <c:pt idx="58">
                  <c:v>SANTG</c:v>
                </c:pt>
                <c:pt idx="59">
                  <c:v>PERIC</c:v>
                </c:pt>
                <c:pt idx="60">
                  <c:v>TOMSP</c:v>
                </c:pt>
                <c:pt idx="61">
                  <c:v>DRACD</c:v>
                </c:pt>
                <c:pt idx="62">
                  <c:v>TRADH</c:v>
                </c:pt>
                <c:pt idx="63">
                  <c:v>HUNGC</c:v>
                </c:pt>
                <c:pt idx="64">
                  <c:v>VINET</c:v>
                </c:pt>
                <c:pt idx="65">
                  <c:v>RANCH</c:v>
                </c:pt>
                <c:pt idx="66">
                  <c:v>FOLIG</c:v>
                </c:pt>
                <c:pt idx="67">
                  <c:v>OCEAN</c:v>
                </c:pt>
                <c:pt idx="68">
                  <c:v>ROMEY</c:v>
                </c:pt>
                <c:pt idx="69">
                  <c:v>GALED</c:v>
                </c:pt>
                <c:pt idx="70">
                  <c:v>PRINI</c:v>
                </c:pt>
                <c:pt idx="71">
                  <c:v>MORGK</c:v>
                </c:pt>
                <c:pt idx="72">
                  <c:v>COMMI</c:v>
                </c:pt>
                <c:pt idx="73">
                  <c:v>LACOR</c:v>
                </c:pt>
                <c:pt idx="74">
                  <c:v>LETSS</c:v>
                </c:pt>
                <c:pt idx="75">
                  <c:v>SPECD</c:v>
                </c:pt>
                <c:pt idx="76">
                  <c:v>DUMON</c:v>
                </c:pt>
                <c:pt idx="77">
                  <c:v>THEBI</c:v>
                </c:pt>
                <c:pt idx="78">
                  <c:v>ANATR</c:v>
                </c:pt>
                <c:pt idx="79">
                  <c:v>FRANR</c:v>
                </c:pt>
                <c:pt idx="80">
                  <c:v>CONSH</c:v>
                </c:pt>
                <c:pt idx="81">
                  <c:v>BOLID</c:v>
                </c:pt>
                <c:pt idx="82">
                  <c:v>TRAIH</c:v>
                </c:pt>
                <c:pt idx="83">
                  <c:v>LAUGB</c:v>
                </c:pt>
                <c:pt idx="84">
                  <c:v>NORTS</c:v>
                </c:pt>
                <c:pt idx="85">
                  <c:v>THECR</c:v>
                </c:pt>
                <c:pt idx="86">
                  <c:v>LAZYK</c:v>
                </c:pt>
                <c:pt idx="87">
                  <c:v>GROSR</c:v>
                </c:pt>
                <c:pt idx="88">
                  <c:v>CENTC</c:v>
                </c:pt>
              </c:strCache>
            </c:strRef>
          </c:cat>
          <c:val>
            <c:numRef>
              <c:f>'6'!$F$23:$F$111</c:f>
              <c:numCache>
                <c:formatCode>General</c:formatCode>
                <c:ptCount val="89"/>
                <c:pt idx="0">
                  <c:v>31</c:v>
                </c:pt>
                <c:pt idx="1">
                  <c:v>30</c:v>
                </c:pt>
                <c:pt idx="2">
                  <c:v>28</c:v>
                </c:pt>
                <c:pt idx="3">
                  <c:v>19</c:v>
                </c:pt>
                <c:pt idx="4">
                  <c:v>19</c:v>
                </c:pt>
                <c:pt idx="5">
                  <c:v>18</c:v>
                </c:pt>
                <c:pt idx="6">
                  <c:v>18</c:v>
                </c:pt>
                <c:pt idx="7">
                  <c:v>18</c:v>
                </c:pt>
                <c:pt idx="8">
                  <c:v>17</c:v>
                </c:pt>
                <c:pt idx="9">
                  <c:v>15</c:v>
                </c:pt>
                <c:pt idx="10">
                  <c:v>15</c:v>
                </c:pt>
                <c:pt idx="11">
                  <c:v>15</c:v>
                </c:pt>
                <c:pt idx="12">
                  <c:v>14</c:v>
                </c:pt>
                <c:pt idx="13">
                  <c:v>14</c:v>
                </c:pt>
                <c:pt idx="14">
                  <c:v>14</c:v>
                </c:pt>
                <c:pt idx="15">
                  <c:v>14</c:v>
                </c:pt>
                <c:pt idx="16">
                  <c:v>14</c:v>
                </c:pt>
                <c:pt idx="17">
                  <c:v>14</c:v>
                </c:pt>
                <c:pt idx="18">
                  <c:v>13</c:v>
                </c:pt>
                <c:pt idx="19">
                  <c:v>13</c:v>
                </c:pt>
                <c:pt idx="20">
                  <c:v>13</c:v>
                </c:pt>
                <c:pt idx="21">
                  <c:v>12</c:v>
                </c:pt>
                <c:pt idx="22">
                  <c:v>12</c:v>
                </c:pt>
                <c:pt idx="23">
                  <c:v>12</c:v>
                </c:pt>
                <c:pt idx="24">
                  <c:v>11</c:v>
                </c:pt>
                <c:pt idx="25">
                  <c:v>11</c:v>
                </c:pt>
                <c:pt idx="26">
                  <c:v>11</c:v>
                </c:pt>
                <c:pt idx="27">
                  <c:v>11</c:v>
                </c:pt>
                <c:pt idx="28">
                  <c:v>10</c:v>
                </c:pt>
                <c:pt idx="29">
                  <c:v>10</c:v>
                </c:pt>
                <c:pt idx="30">
                  <c:v>10</c:v>
                </c:pt>
                <c:pt idx="31">
                  <c:v>10</c:v>
                </c:pt>
                <c:pt idx="32">
                  <c:v>10</c:v>
                </c:pt>
                <c:pt idx="33">
                  <c:v>10</c:v>
                </c:pt>
                <c:pt idx="34">
                  <c:v>10</c:v>
                </c:pt>
                <c:pt idx="35">
                  <c:v>10</c:v>
                </c:pt>
                <c:pt idx="36">
                  <c:v>10</c:v>
                </c:pt>
                <c:pt idx="37">
                  <c:v>10</c:v>
                </c:pt>
                <c:pt idx="38">
                  <c:v>10</c:v>
                </c:pt>
                <c:pt idx="39">
                  <c:v>9</c:v>
                </c:pt>
                <c:pt idx="40">
                  <c:v>9</c:v>
                </c:pt>
                <c:pt idx="41">
                  <c:v>9</c:v>
                </c:pt>
                <c:pt idx="42">
                  <c:v>9</c:v>
                </c:pt>
                <c:pt idx="43">
                  <c:v>9</c:v>
                </c:pt>
                <c:pt idx="44">
                  <c:v>8</c:v>
                </c:pt>
                <c:pt idx="45">
                  <c:v>8</c:v>
                </c:pt>
                <c:pt idx="46">
                  <c:v>8</c:v>
                </c:pt>
                <c:pt idx="47">
                  <c:v>8</c:v>
                </c:pt>
                <c:pt idx="48">
                  <c:v>7</c:v>
                </c:pt>
                <c:pt idx="49">
                  <c:v>7</c:v>
                </c:pt>
                <c:pt idx="50">
                  <c:v>7</c:v>
                </c:pt>
                <c:pt idx="51">
                  <c:v>7</c:v>
                </c:pt>
                <c:pt idx="52">
                  <c:v>7</c:v>
                </c:pt>
                <c:pt idx="53">
                  <c:v>7</c:v>
                </c:pt>
                <c:pt idx="54">
                  <c:v>7</c:v>
                </c:pt>
                <c:pt idx="55">
                  <c:v>6</c:v>
                </c:pt>
                <c:pt idx="56">
                  <c:v>6</c:v>
                </c:pt>
                <c:pt idx="57">
                  <c:v>6</c:v>
                </c:pt>
                <c:pt idx="58">
                  <c:v>6</c:v>
                </c:pt>
                <c:pt idx="59">
                  <c:v>6</c:v>
                </c:pt>
                <c:pt idx="60">
                  <c:v>6</c:v>
                </c:pt>
                <c:pt idx="61">
                  <c:v>6</c:v>
                </c:pt>
                <c:pt idx="62">
                  <c:v>6</c:v>
                </c:pt>
                <c:pt idx="63">
                  <c:v>5</c:v>
                </c:pt>
                <c:pt idx="64">
                  <c:v>5</c:v>
                </c:pt>
                <c:pt idx="65">
                  <c:v>5</c:v>
                </c:pt>
                <c:pt idx="66">
                  <c:v>5</c:v>
                </c:pt>
                <c:pt idx="67">
                  <c:v>5</c:v>
                </c:pt>
                <c:pt idx="68">
                  <c:v>5</c:v>
                </c:pt>
                <c:pt idx="69">
                  <c:v>5</c:v>
                </c:pt>
                <c:pt idx="70">
                  <c:v>5</c:v>
                </c:pt>
                <c:pt idx="71">
                  <c:v>5</c:v>
                </c:pt>
                <c:pt idx="72">
                  <c:v>5</c:v>
                </c:pt>
                <c:pt idx="73">
                  <c:v>4</c:v>
                </c:pt>
                <c:pt idx="74">
                  <c:v>4</c:v>
                </c:pt>
                <c:pt idx="75">
                  <c:v>4</c:v>
                </c:pt>
                <c:pt idx="76">
                  <c:v>4</c:v>
                </c:pt>
                <c:pt idx="77">
                  <c:v>4</c:v>
                </c:pt>
                <c:pt idx="78">
                  <c:v>4</c:v>
                </c:pt>
                <c:pt idx="79">
                  <c:v>3</c:v>
                </c:pt>
                <c:pt idx="80">
                  <c:v>3</c:v>
                </c:pt>
                <c:pt idx="81">
                  <c:v>3</c:v>
                </c:pt>
                <c:pt idx="82">
                  <c:v>3</c:v>
                </c:pt>
                <c:pt idx="83">
                  <c:v>3</c:v>
                </c:pt>
                <c:pt idx="84">
                  <c:v>3</c:v>
                </c:pt>
                <c:pt idx="85">
                  <c:v>3</c:v>
                </c:pt>
                <c:pt idx="86">
                  <c:v>2</c:v>
                </c:pt>
                <c:pt idx="87">
                  <c:v>2</c:v>
                </c:pt>
                <c:pt idx="88">
                  <c:v>1</c:v>
                </c:pt>
              </c:numCache>
            </c:numRef>
          </c:val>
          <c:extLst>
            <c:ext xmlns:c16="http://schemas.microsoft.com/office/drawing/2014/chart" uri="{C3380CC4-5D6E-409C-BE32-E72D297353CC}">
              <c16:uniqueId val="{00000000-B98B-464B-B6ED-F3CA0893E6B0}"/>
            </c:ext>
          </c:extLst>
        </c:ser>
        <c:dLbls>
          <c:showLegendKey val="0"/>
          <c:showVal val="0"/>
          <c:showCatName val="0"/>
          <c:showSerName val="0"/>
          <c:showPercent val="0"/>
          <c:showBubbleSize val="0"/>
        </c:dLbls>
        <c:gapWidth val="115"/>
        <c:overlap val="-20"/>
        <c:axId val="1408813791"/>
        <c:axId val="1408814271"/>
      </c:barChart>
      <c:catAx>
        <c:axId val="1408813791"/>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08814271"/>
        <c:crosses val="autoZero"/>
        <c:auto val="1"/>
        <c:lblAlgn val="ctr"/>
        <c:lblOffset val="100"/>
        <c:noMultiLvlLbl val="0"/>
      </c:catAx>
      <c:valAx>
        <c:axId val="1408814271"/>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088137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 Employee Tenure vs </a:t>
            </a:r>
            <a:r>
              <a:rPr lang="en-US" dirty="0" err="1"/>
              <a:t>TotalOrders</a:t>
            </a:r>
            <a:endParaRPr lang="en-US" dirty="0"/>
          </a:p>
        </c:rich>
      </c:tx>
      <c:layout>
        <c:manualLayout>
          <c:xMode val="edge"/>
          <c:yMode val="edge"/>
          <c:x val="0.2343746372860353"/>
          <c:y val="3.2231621583817892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'7'!$D$30</c:f>
              <c:strCache>
                <c:ptCount val="1"/>
                <c:pt idx="0">
                  <c:v> TotalOrders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'7'!$C$31:$C$39</c:f>
              <c:numCache>
                <c:formatCode>General</c:formatCode>
                <c:ptCount val="9"/>
                <c:pt idx="0">
                  <c:v>32</c:v>
                </c:pt>
                <c:pt idx="1">
                  <c:v>32</c:v>
                </c:pt>
                <c:pt idx="2">
                  <c:v>32</c:v>
                </c:pt>
                <c:pt idx="3">
                  <c:v>31</c:v>
                </c:pt>
                <c:pt idx="4">
                  <c:v>31</c:v>
                </c:pt>
                <c:pt idx="5">
                  <c:v>31</c:v>
                </c:pt>
                <c:pt idx="6">
                  <c:v>31</c:v>
                </c:pt>
                <c:pt idx="7">
                  <c:v>31</c:v>
                </c:pt>
                <c:pt idx="8">
                  <c:v>30</c:v>
                </c:pt>
              </c:numCache>
            </c:numRef>
          </c:cat>
          <c:val>
            <c:numRef>
              <c:f>'7'!$D$31:$D$39</c:f>
              <c:numCache>
                <c:formatCode>General</c:formatCode>
                <c:ptCount val="9"/>
                <c:pt idx="0">
                  <c:v>123</c:v>
                </c:pt>
                <c:pt idx="1">
                  <c:v>96</c:v>
                </c:pt>
                <c:pt idx="2">
                  <c:v>127</c:v>
                </c:pt>
                <c:pt idx="3">
                  <c:v>156</c:v>
                </c:pt>
                <c:pt idx="4">
                  <c:v>42</c:v>
                </c:pt>
                <c:pt idx="5">
                  <c:v>67</c:v>
                </c:pt>
                <c:pt idx="6">
                  <c:v>72</c:v>
                </c:pt>
                <c:pt idx="7">
                  <c:v>104</c:v>
                </c:pt>
                <c:pt idx="8">
                  <c:v>43</c:v>
                </c:pt>
              </c:numCache>
            </c:numRef>
          </c:val>
          <c:smooth val="0"/>
          <c:extLst>
            <c:ext xmlns:c16="http://schemas.microsoft.com/office/drawing/2014/chart" uri="{C3380CC4-5D6E-409C-BE32-E72D297353CC}">
              <c16:uniqueId val="{00000000-D34D-422E-B081-5260BF804040}"/>
            </c:ext>
          </c:extLst>
        </c:ser>
        <c:dLbls>
          <c:showLegendKey val="0"/>
          <c:showVal val="0"/>
          <c:showCatName val="0"/>
          <c:showSerName val="0"/>
          <c:showPercent val="0"/>
          <c:showBubbleSize val="0"/>
        </c:dLbls>
        <c:smooth val="0"/>
        <c:axId val="503252543"/>
        <c:axId val="503250623"/>
      </c:lineChart>
      <c:catAx>
        <c:axId val="50325254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03250623"/>
        <c:crosses val="autoZero"/>
        <c:auto val="1"/>
        <c:lblAlgn val="ctr"/>
        <c:lblOffset val="100"/>
        <c:noMultiLvlLbl val="0"/>
      </c:catAx>
      <c:valAx>
        <c:axId val="5032506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0325254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 Employee Role vs </a:t>
            </a:r>
            <a:r>
              <a:rPr lang="en-US" dirty="0" err="1"/>
              <a:t>Turnover_Rate</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'8'!$D$36</c:f>
              <c:strCache>
                <c:ptCount val="1"/>
                <c:pt idx="0">
                  <c:v> Turnover_Rate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prstMaterial="dkEdge">
              <a:bevelT w="0" h="0"/>
            </a:sp3d>
          </c:spPr>
          <c:invertIfNegative val="0"/>
          <c:cat>
            <c:strRef>
              <c:f>'8'!$A$37:$A$40</c:f>
              <c:strCache>
                <c:ptCount val="4"/>
                <c:pt idx="0">
                  <c:v>Vice President, Sales</c:v>
                </c:pt>
                <c:pt idx="1">
                  <c:v>Sales Representative</c:v>
                </c:pt>
                <c:pt idx="2">
                  <c:v>Sales Manager</c:v>
                </c:pt>
                <c:pt idx="3">
                  <c:v>Inside Sales Coordinator</c:v>
                </c:pt>
              </c:strCache>
            </c:strRef>
          </c:cat>
          <c:val>
            <c:numRef>
              <c:f>'8'!$D$37:$D$40</c:f>
              <c:numCache>
                <c:formatCode>General</c:formatCode>
                <c:ptCount val="4"/>
                <c:pt idx="0">
                  <c:v>100</c:v>
                </c:pt>
                <c:pt idx="1">
                  <c:v>33.33</c:v>
                </c:pt>
                <c:pt idx="2">
                  <c:v>0</c:v>
                </c:pt>
                <c:pt idx="3">
                  <c:v>0</c:v>
                </c:pt>
              </c:numCache>
            </c:numRef>
          </c:val>
          <c:extLst>
            <c:ext xmlns:c16="http://schemas.microsoft.com/office/drawing/2014/chart" uri="{C3380CC4-5D6E-409C-BE32-E72D297353CC}">
              <c16:uniqueId val="{00000000-8A14-4781-AA75-A0399F8819C3}"/>
            </c:ext>
          </c:extLst>
        </c:ser>
        <c:dLbls>
          <c:showLegendKey val="0"/>
          <c:showVal val="0"/>
          <c:showCatName val="0"/>
          <c:showSerName val="0"/>
          <c:showPercent val="0"/>
          <c:showBubbleSize val="0"/>
        </c:dLbls>
        <c:gapWidth val="115"/>
        <c:overlap val="-20"/>
        <c:axId val="2124161983"/>
        <c:axId val="2124164383"/>
      </c:barChart>
      <c:catAx>
        <c:axId val="2124161983"/>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24164383"/>
        <c:crosses val="autoZero"/>
        <c:auto val="1"/>
        <c:lblAlgn val="ctr"/>
        <c:lblOffset val="100"/>
        <c:noMultiLvlLbl val="0"/>
      </c:catAx>
      <c:valAx>
        <c:axId val="212416438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2416198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'2'!$D$22:$D$110</cx:f>
        <cx:nf>'2'!$D$21</cx:nf>
        <cx:lvl ptCount="89" name=" Country">
          <cx:pt idx="0">Mexico</cx:pt>
          <cx:pt idx="1">USA</cx:pt>
          <cx:pt idx="2">Canada</cx:pt>
          <cx:pt idx="3">UK</cx:pt>
          <cx:pt idx="4">Spain</cx:pt>
          <cx:pt idx="5">Mexico</cx:pt>
          <cx:pt idx="6">Spain</cx:pt>
          <cx:pt idx="7">France</cx:pt>
          <cx:pt idx="8">Venezuela</cx:pt>
          <cx:pt idx="9">Italy</cx:pt>
          <cx:pt idx="10">USA</cx:pt>
          <cx:pt idx="11">France</cx:pt>
          <cx:pt idx="12">UK</cx:pt>
          <cx:pt idx="13">Argentina</cx:pt>
          <cx:pt idx="14">USA</cx:pt>
          <cx:pt idx="15">France</cx:pt>
          <cx:pt idx="16">France</cx:pt>
          <cx:pt idx="17">Argentina</cx:pt>
          <cx:pt idx="18">USA</cx:pt>
          <cx:pt idx="19">USA</cx:pt>
          <cx:pt idx="20">Finland</cx:pt>
          <cx:pt idx="21">France</cx:pt>
          <cx:pt idx="22">Germany</cx:pt>
          <cx:pt idx="23">USA</cx:pt>
          <cx:pt idx="24">Argentina</cx:pt>
          <cx:pt idx="25">Poland</cx:pt>
          <cx:pt idx="26">Germany</cx:pt>
          <cx:pt idx="27">Brazil</cx:pt>
          <cx:pt idx="28">Brazil</cx:pt>
          <cx:pt idx="29">Spain</cx:pt>
          <cx:pt idx="30">Mexico</cx:pt>
          <cx:pt idx="31">USA</cx:pt>
          <cx:pt idx="32">Germany</cx:pt>
          <cx:pt idx="33">Germany</cx:pt>
          <cx:pt idx="34">Germany</cx:pt>
          <cx:pt idx="35">Portugal</cx:pt>
          <cx:pt idx="36">Norway</cx:pt>
          <cx:pt idx="37">Brazil</cx:pt>
          <cx:pt idx="38">UK</cx:pt>
          <cx:pt idx="39">UK</cx:pt>
          <cx:pt idx="40">Portugal</cx:pt>
          <cx:pt idx="41">Brazil</cx:pt>
          <cx:pt idx="42">Brazil</cx:pt>
          <cx:pt idx="43">Mexico</cx:pt>
          <cx:pt idx="44">Italy</cx:pt>
          <cx:pt idx="45">Italy</cx:pt>
          <cx:pt idx="46">Brazil</cx:pt>
          <cx:pt idx="47">France</cx:pt>
          <cx:pt idx="48">France</cx:pt>
          <cx:pt idx="49">Germany</cx:pt>
          <cx:pt idx="50">Belgium</cx:pt>
          <cx:pt idx="51">Mexico</cx:pt>
          <cx:pt idx="52">USA</cx:pt>
          <cx:pt idx="53">Spain</cx:pt>
          <cx:pt idx="54">France</cx:pt>
          <cx:pt idx="55">Switzerland</cx:pt>
          <cx:pt idx="56">Brazil</cx:pt>
          <cx:pt idx="57">Germany</cx:pt>
          <cx:pt idx="58">UK</cx:pt>
          <cx:pt idx="59">UK</cx:pt>
          <cx:pt idx="60">USA</cx:pt>
          <cx:pt idx="61">Finland</cx:pt>
          <cx:pt idx="62">Denmark</cx:pt>
          <cx:pt idx="63">Venezuela</cx:pt>
          <cx:pt idx="64">UK</cx:pt>
          <cx:pt idx="65">Venezuela</cx:pt>
          <cx:pt idx="66">Denmark</cx:pt>
          <cx:pt idx="67">USA</cx:pt>
          <cx:pt idx="68">France</cx:pt>
          <cx:pt idx="69">Germany</cx:pt>
          <cx:pt idx="70">Switzerland</cx:pt>
          <cx:pt idx="71">Canada</cx:pt>
          <cx:pt idx="72">France</cx:pt>
          <cx:pt idx="73">Venezuela</cx:pt>
          <cx:pt idx="74">Austria</cx:pt>
          <cx:pt idx="75">Belgium</cx:pt>
          <cx:pt idx="76">Sweden</cx:pt>
          <cx:pt idx="77">Brazil</cx:pt>
          <cx:pt idx="78">Germany</cx:pt>
          <cx:pt idx="79">USA</cx:pt>
          <cx:pt idx="80">Canada</cx:pt>
          <cx:pt idx="81">Sweden</cx:pt>
          <cx:pt idx="82">Germany</cx:pt>
          <cx:pt idx="83">Brazil</cx:pt>
          <cx:pt idx="84">Ireland</cx:pt>
          <cx:pt idx="85">USA</cx:pt>
          <cx:pt idx="86">USA</cx:pt>
          <cx:pt idx="87">Austria</cx:pt>
          <cx:pt idx="88">Germany</cx:pt>
        </cx:lvl>
      </cx:strDim>
      <cx:numDim type="colorVal">
        <cx:f>'2'!$F$22:$F$110</cx:f>
        <cx:nf>'2'!$F$21</cx:nf>
        <cx:lvl ptCount="89" formatCode="General" name=" TotalOrders">
          <cx:pt idx="0">2</cx:pt>
          <cx:pt idx="1">2</cx:pt>
          <cx:pt idx="2">8</cx:pt>
          <cx:pt idx="3">6</cx:pt>
          <cx:pt idx="4">8</cx:pt>
          <cx:pt idx="5">10</cx:pt>
          <cx:pt idx="6">14</cx:pt>
          <cx:pt idx="7">10</cx:pt>
          <cx:pt idx="8">4</cx:pt>
          <cx:pt idx="9">10</cx:pt>
          <cx:pt idx="10">9</cx:pt>
          <cx:pt idx="11">9</cx:pt>
          <cx:pt idx="12">7</cx:pt>
          <cx:pt idx="13">11</cx:pt>
          <cx:pt idx="14">8</cx:pt>
          <cx:pt idx="15">11</cx:pt>
          <cx:pt idx="16">6</cx:pt>
          <cx:pt idx="17">12</cx:pt>
          <cx:pt idx="18">9</cx:pt>
          <cx:pt idx="19">10</cx:pt>
          <cx:pt idx="20">17</cx:pt>
          <cx:pt idx="21">6</cx:pt>
          <cx:pt idx="22">14</cx:pt>
          <cx:pt idx="23">7</cx:pt>
          <cx:pt idx="24">11</cx:pt>
          <cx:pt idx="25">16</cx:pt>
          <cx:pt idx="26">10</cx:pt>
          <cx:pt idx="27">10</cx:pt>
          <cx:pt idx="28">19</cx:pt>
          <cx:pt idx="29">6</cx:pt>
          <cx:pt idx="30">14</cx:pt>
          <cx:pt idx="31">14</cx:pt>
          <cx:pt idx="32">12</cx:pt>
          <cx:pt idx="33">14</cx:pt>
          <cx:pt idx="34">11</cx:pt>
          <cx:pt idx="35">10</cx:pt>
          <cx:pt idx="36">16</cx:pt>
          <cx:pt idx="37">19</cx:pt>
          <cx:pt idx="38">22</cx:pt>
          <cx:pt idx="39">23</cx:pt>
          <cx:pt idx="40">20</cx:pt>
          <cx:pt idx="41">24</cx:pt>
          <cx:pt idx="42">13</cx:pt>
          <cx:pt idx="43">17</cx:pt>
          <cx:pt idx="44">22</cx:pt>
          <cx:pt idx="45">21</cx:pt>
          <cx:pt idx="46">19</cx:pt>
          <cx:pt idx="47">25</cx:pt>
          <cx:pt idx="48">31</cx:pt>
          <cx:pt idx="49">26</cx:pt>
          <cx:pt idx="50">17</cx:pt>
          <cx:pt idx="51">29</cx:pt>
          <cx:pt idx="52">20</cx:pt>
          <cx:pt idx="53">26</cx:pt>
          <cx:pt idx="54">16</cx:pt>
          <cx:pt idx="55">22</cx:pt>
          <cx:pt idx="56">27</cx:pt>
          <cx:pt idx="57">29</cx:pt>
          <cx:pt idx="58">30</cx:pt>
          <cx:pt idx="59">21</cx:pt>
          <cx:pt idx="60">24</cx:pt>
          <cx:pt idx="61">37</cx:pt>
          <cx:pt idx="62">31</cx:pt>
          <cx:pt idx="63">34</cx:pt>
          <cx:pt idx="64">26</cx:pt>
          <cx:pt idx="65">35</cx:pt>
          <cx:pt idx="66">15</cx:pt>
          <cx:pt idx="67">22</cx:pt>
          <cx:pt idx="68">26</cx:pt>
          <cx:pt idx="69">39</cx:pt>
          <cx:pt idx="70">30</cx:pt>
          <cx:pt idx="71">35</cx:pt>
          <cx:pt idx="72">44</cx:pt>
          <cx:pt idx="73">45</cx:pt>
          <cx:pt idx="74">23</cx:pt>
          <cx:pt idx="75">39</cx:pt>
          <cx:pt idx="76">52</cx:pt>
          <cx:pt idx="77">40</cx:pt>
          <cx:pt idx="78">48</cx:pt>
          <cx:pt idx="79">40</cx:pt>
          <cx:pt idx="80">32</cx:pt>
          <cx:pt idx="81">45</cx:pt>
          <cx:pt idx="82">39</cx:pt>
          <cx:pt idx="83">32</cx:pt>
          <cx:pt idx="84">55</cx:pt>
          <cx:pt idx="85">71</cx:pt>
          <cx:pt idx="86">116</cx:pt>
          <cx:pt idx="87">102</cx:pt>
          <cx:pt idx="88">86</cx:pt>
        </cx:lvl>
      </cx:numDim>
    </cx:data>
  </cx:chartData>
  <cx:chart>
    <cx:title pos="t" align="ctr" overlay="0">
      <cx:tx>
        <cx:rich>
          <a:bodyPr spcFirstLastPara="1" vertOverflow="ellipsis" horzOverflow="overflow" wrap="square" lIns="0" tIns="0" rIns="0" bIns="0" anchor="ctr" anchorCtr="1"/>
          <a:lstStyle/>
          <a:p>
            <a:pPr algn="ctr" rtl="0">
              <a:defRPr b="1"/>
            </a:pPr>
            <a:r>
              <a:rPr lang="en-US" sz="1400" b="1" i="0" u="none" strike="noStrike" baseline="0">
                <a:solidFill>
                  <a:sysClr val="window" lastClr="FFFFFF">
                    <a:lumMod val="95000"/>
                  </a:sysClr>
                </a:solidFill>
                <a:latin typeface="Calibri" panose="020F0502020204030204"/>
              </a:rPr>
              <a:t>Total Orders by Country</a:t>
            </a:r>
          </a:p>
          <a:p>
            <a:pPr algn="ctr" rtl="0">
              <a:defRPr b="1"/>
            </a:pPr>
            <a:endParaRPr lang="en-US" sz="1400" b="1" i="0" u="none" strike="noStrike" baseline="0">
              <a:solidFill>
                <a:sysClr val="window" lastClr="FFFFFF">
                  <a:lumMod val="95000"/>
                </a:sysClr>
              </a:solidFill>
              <a:latin typeface="Calibri" panose="020F0502020204030204"/>
            </a:endParaRPr>
          </a:p>
        </cx:rich>
      </cx:tx>
    </cx:title>
    <cx:plotArea>
      <cx:plotAreaRegion>
        <cx:series layoutId="regionMap" uniqueId="{3C472384-471E-4767-A6DA-174D4E18DA06}">
          <cx:tx>
            <cx:txData>
              <cx:f>'2'!$F$21</cx:f>
              <cx:v> TotalOrders</cx:v>
            </cx:txData>
          </cx:tx>
          <cx:dataLabels>
            <cx:visibility seriesName="0" categoryName="0" value="1"/>
          </cx:dataLabels>
          <cx:dataId val="0"/>
          <cx:layoutPr>
            <cx:geography cultureLanguage="en-US" cultureRegion="IN" attribution="Powered by Bing">
              <cx:geoCache provider="{E9337A44-BEBE-4D9F-B70C-5C5E7DAFC167}">
                <cx:binary>7HtZc902tvVfSfn5o0IQE9HVuVUNnlGzLE/JC0uWZI4ASBAgSP76uxVbbum0Knaq/VXycJWUHBMH
h8Da09oLyD9vp3/ctvc39qdJtXr4x+30y6vSue4fP/883Jb36mY4UtWtNYP55I5ujfrZfPpU3d7/
fGdvQqWLn5MYkZ9vyxvr7qdX//NP+Lbi3pya2xtXGX3l7+38+n7wrRv+YOzFoZ9ujdfuYXoB3/TL
q7cnr366165y85u5u//l1bPhVz/9fPgl//HCn1pYk/N3MJfiI0FwihMsPv+kr35qjS6+DEfJEaUx
ZSSm8eef5PHd5zcK5r/Vlbu/++kEALgz6nHspXX9vqqbuzt7Pww/ffnzP+c/28t/DleDyT6DkZmH
5W/l7/v9+TnY//PPgweAwMGTJ/Y4hOtbQ4fmOLufqlvzR1v/cyZJwCQYU4E5fW4LFIM1YsEe/nl8
3WcrfHsJL6P/OO8A9cfHh2ifffjr0d67m3Z+3P1LfvbnwCb4iCYUfDwln/0bPcMcJUeIPQykn0dj
GP4cep+B/+ZqXsb9y7QD2L88PUR9/+avR/3t9b8eN/7fY44FuDGmnGD+GVX8DPNIiKMYpZhhQT7n
JPL47mc559rduPvhceilZb0M/peU9Tj9wAgHo4fGeHv91xvjurup9B/t+0+GQHyERYxihl4uARAh
lGDGEHo5Br65nJfN8GXaAfxfnh7Cvv4bwJ7d6Ju7mx+HO4NszrFI2WNthdL6tPQKdsTiFMUpTT4D
f1B6v72el4F/nHeA/OPjQ+gziHygFAf18z8e/H8tsRt7o2/vfxz0BKBNSBqLhD/DPDkiNMWcpfxL
KIjHd37OPN9ex8uQP847gPzx8SHkm9d/PeTv7vX94u/bH+jw6VEMeZ1DHvmC7nPwI8aOHsYwesJF
nxbb71rSywZ4MvXABk9GDs3wbv3Xm0Het0Xl/5BY/7lsT+MjYPOCfvXx50YgR5Dok5Smj4QHavNT
G3zHel62wNeJB/h/fX6IvvwboP8vWzxsXv/AIIgwORKCEQGZ/XMYPDdAxGCccTDBZ+IZxwcW+K41
vWyDJ1MPrPBk5NAO//obJKPVvVY3tnl0xZe43p+MAnokEsZS9KS2Pqm9KZgIpUyIA+y/Yx0vI/91
4gHuX58for6CHv8vr7qVbm/03Y9DneGjhDDOGf2SXZ4znuTBKLFA9PeOCzgPenz1l+r77fW8jP7m
ceIB+l+fH6K/2f/16F+aHws+TY4SBKoC4V+knOfgI3GEMCFJgl9m+d9ezsvYP847gP7x8SHyl6d/
PfLbe6tu9A8UGSg6ArcWKWcvpnwEDVgKCgN/LLoHfv8d63kZ+68TD8D/+vwQ/dXfoOZKe7NU7WPk
//epPnqA9/ef+LnHR6B9fu6swC6//8D4M67zzZW8DPvjDg5Qf3x8CLp8/de7/KWxzhc3PxB2EHlY
miDB6QG/4UBv0gQ6rEeWD+NPUf+epbyM+79nHiD/74FD7C//BtraubHh5kdmG3EkEDj8V9ES0skT
bgPhwHEKGjIo/U9x//YyXkb9cd4B5o+PDxE/v/jrvf06VG65tz+2voKmkMYIzlFASvv9B7jjE9jT
I6iswPsZ/Xfz+xT+71zTyzZ4NvnAEM/GDq2R7f56a/zLD85WP7DFIvyIpjzmMXmeehA5QtD6pin+
woAO6ux3LORl+L9OPID+6/ND2P/1N0g71+H+7v4HysgUEj4ngic0+ezhz08SAXzotUBY4I8B8Dz9
fHs5L2P/OO8A+sfHh8hf/w0Yzt6CrPYj+yqg9imjSLBH8n5AdKDkckGoeOQ5h43VdyzoZfC/TjxA
/+vzQ/j3fwP4D054Pifh/55n/t+p1vND+D97jP79Nwn+pNTzfzcc/uOw5oltvl4OWd24m/Xvt0q+
e/T3pACXXA6mfqGVL4bU52jb3/3yKoVT3a9XVR6+4RkbfTwaef75+5vB/fIKjo/hYJgAmYJSAi01
hkoT7h9GIgoiBk8TwdOY8pQBDX71k4bepoSbLtCEg+xERUwRRRgk1lc/DcY/DBF0hKEwsZQwOHwg
nLGv93dAp5gLo7+i9OXvP2mvLk2l3fDLK7iL0X3+1MO2KOGEAPvALHm4NUOgqYfx25vXcEMGPoz+
X9PT3OadjiUr+6nZTahe3pGGimNt1XDaND6OsyfQfM8b4Xw2QZgmCWR4gAZoz9M3xirq3GCGUbba
6gyXlBu5hIDizEzWdhuaVMvVH78SgbWe75LCURkicDQsHv7lAPTTd5qeViaPGy8ntigr63FWuRym
vMZySRaeTUXH14yzvF63VVt88MRERM4F+TRh234MXTKarMB4ei8cDunmj5f3sONnNqACIRHHCSVw
ywCnwPSerg4bz3JXYCsbMy+DHPXA5lW+DOyCIhNVcmlDutLUzH71xy9GD/t+9mY4WAQfQiQBT4OK
+4DbE+tXnvG6tJGR80gjuMwUp3hbtHixsjOlj/eVif0gK5bYC190Fp30lRd91pIhQpktetbIufdV
+5qixkXyG6uj/7k6KmBxjECQQHRADDxdHZmIUYEZI7vcTImMMGKXlgyTNLapK2l7VfFdZKNUryiz
M9smvDSfTErAlxoVDb956qor5XUTnZVDVUSrmUWi++YyBRy0PoGRJzHDSZzEnHGUUhyz+PlCVVox
MVEAo6Y53VdFbtewm/qkadp4x2N7Z9p6WSMi7LuyCORjr+vCStJyd2FT3Z7OdUF/Za4klUR6HK6i
ieOsntsmkT61Pdv3Y0E/4Crqy1VXlWheDSNFN96K2WV1GNtMNHNTbvtCtOVqSiO3XIZZtNMVERX6
uOSGkV2X5D5vZeetbi6XOtGFjITB+KoWaknW2DpcaalMWicyqUojeukKO42bFqGlvixZqKZtwbWu
ZV40ZFg5SG4FlaNj3F1zSzsEhprSjzzycbuyVR8Ne99GbjPOVOmtG7u6yXIXcSoF4l3IaA0+Fy3O
2L313ZBczKPO5/0ConwuY+OiQbaWTnXG+BhZKAdhuil4yZRctIBgYCUi1elc0SVIvDTNGhIOfOPS
zbGTYzySTuadSq7sMBer1jVUZTUfqjOycGLPNNDBWCbxBL+jqU2KLGpYEbLCNE0jY0sASmeWvN/2
YnKFNEtirFRjVU/bOYrjjwWjeSVFssAHC6p81rad9ZKGoj/u8gKRjVt02b4ZBzecpEPAkQxNWc8X
Hu4b1RKZvn2HOBnSlShEetfOCw+SWlxmCvlpypRY+Md4tkMreVenrSxIO10y4iBPL3lMT6LRTUq2
UZlQGacDpLTOpPFtasum2dRC5GdpkZINm7u5kKoYMVlHVKerwYglW3xw43qaC78nS1SADyY+zoKb
9CLz2pdXS4rTu8qEEMm5YtIug2ZyUAhdUZE4e5zXTXAS1VRMbzwZTSEtNqXYqDJFWSF0f0mLSVvZ
J06/jyCzjLscl+y6o52Z9jQaUyVrVYSrtCHVLMepaJBEVlR0re1o9j3tum3UOHSM2/RGqUhNkkWm
uVkciZLbjuV2M8RNfTfXlPYyYg2kKovnCa2p1/26UtqfzAs7CZ1b7lDrY9l7N2xxlYy31CT1WWzr
+A13sVoyLBINa1gmt3PB4nOXU7UvmB/eU+vxCru8kG2F1MpMpMzKwZkNdSPsf56SGQyfFutiKHsl
m8iMG9GUqpaaEvBd0jm0mZTLSzmkNeTxMKDbpUhtJV2VJ++RLnMqUaMDzsxY252l1HuZQ53YoJjf
M1fUb6KaiE991NM5czBfZMPQqjemizGSOOXVMbJTlM1NyldE425Nl6G7rkk0t7J3un7fmLhZVTYd
i3XoEw5pBsydyG5uingdF4JKNQyQv5YwL8d89vSaLDX9WE2zvrBTMmWs73NZeM33feXgHrFhLJJd
TM1JRxPIKqZneMyMa2q3YbWmdtN60m3mHkX3JhX2rOfTsvao66ZMm7w8DmQusUyNbz6ZYamyJcdN
nc1lNArZhKi5nGyRiu3EDV0NlV1ex01XZahOyUlTDHU21UNUns0u8uKk7aMmQ2OLRundxLIhie26
C9UgMh1D5Yrj5aIREYeq5lz40GEOzpqzAp8lQ8k3g++Ly1Sjals3TdzIKHfDeqQuuWqKxa0AGbzj
Q0oy4g1914vOVFk1V6KSpYmWjbDJiGSVJGbj+zrd1WXBm8wHUh3Pvp+3cd9Sd2qKluyxjudtXZqk
kzoah6xstb+Gyt9+TFmFz2pkx41SU55fObSEcgX3sewo+yXpX6sYC7uLFu+vZszKOIurnJ3QUaTN
yeh0uR7nabmM9FRLGodqkWncQi4rhz4DL15+w8VAvNSGsM0i+EP1KQxJrxpvVHSlwNO7fRXEInZQ
kKN8P0IoqFUYpnLTg8dCbDfkfOBJk4nAwnpM4rCqWRllSVP7VTTQ4Xhq6eWYhj1c4H5j8jQ5bcZ5
3oTIbZMm2fYc3ap2ed3F4n5A3WtkxJo1yce5KC7sEjZkqS6ryJE9tUN/QbBFpWyH1EvsC8ipJbpu
O3bmUFxthmqUdGrD8aR6+K8Gq6znGkuSB7RGEM1v8yCmTZ9QttGdqHfjPKCVSBO8h0rHV1FR1fd5
h8o1iYp+Cz7I1w0L7uNI+ulkhFdwqD6GrW0KOJIU9+9MbfN45eJoV87LNGxim7JWUux0dWzp7OfM
tqI78TUaG2njtsusSXwrSeNv6n7ZoEnH1RlTjQ8rFJXxhlfBtoMEQPPiJqKT91map9F1VxXFBvJz
WeyrmmGgWli1dJfnRZyehbSh6VrQcnhjYkiqSd0hQLhR67D0Pn+te7ysSIHzIMEJuwyO+fLiWOkh
Aa7r6OnY58uGu2oatkA1QibsRMsMV2E6b0ItgkyFD/YUz920rsZ46TKG43pciX7shzX8DwXjDqWW
nvesB/o+Y9LxzBjFymye+BzL2C3L6zoHzCENUowyUir6a+95KdaJKsts6eMFybotknHDgUe9hZjt
T+s5nkOmo5RP0o6arepZdZcLJKBNjaNZr8ehaO/SwuEHjPh6tnAnaIW7mRLZm6p+w4HbC+mCGkg2
Y8WSbRoicsWjKs/aWjSfOlREb3vfVX7dtJXeD2VRFOuFNDZrOB8yUTTJ24nh9EOZEOWPeyM6ndWu
ImbvKpxD5RjnsC1j0++IHvVqGgux0lVvL4xSutxBNWkv0khMv/pEda9JTe3xrOL0aoThM0zR+zGt
h2PekOTM4LZ4l8xBSV8mDv0G8i89EYyJXZG36FM9YP628HZYW5P7W0CW/upQHp+A4cBjYHu5XSmb
RC6rWmrfs96gRrJpwes58u1q1vbjlJhpvUAvlzXYd7shaewsm05NK4h9YAEtiXDY+aJFv3WNq2Rq
G3GMesM7mY6wziZgrTcNGR3EvdHZYsoJ7D1Nx0wN49b3oVmFzozrPHTV+5oD81s6lh7HquhRxrsJ
LOkFnjckoh7IFWrC6cjwSVXU47HKLZP5wuBXHPjHOfZ1lnYQbj73+xzXxZaky0zXkLvCuUH4JMyt
ee1bGpZsLvC4D9NUrPuoSy8DdehNU1J9ohzqz2fezZdzp4iDlkmLTROMXueIQX8ZT/toHpvfoDUt
s0GE6UpA1djCQXeUr7kiy0WJtZNxVwfZUwwdEfSM/Z1OSH6q0IhOrI2Gtxh69V09k/5YCVeeJcEU
l33cnBT1cMGXXJ92s4+TFTQAxwWP9rq2zQeWm3BDc2/eeiA727ZlV3FTbYHEzTIuzbAlUdzLlI/t
qfV0yLpYDbJELNmgHvmzJVJ8RZekhoLWho1pFd20Vrh1HUfQMPaqe4MD9Ogmxe121nOXJWlZyqpq
0DbM3SlvO7QWhfPnouE6C0yVJwlvbeb6NJUIT8MFbpp8H5gvIdeG+WQeOnfcjSF6A5QLrSzV0ckY
yqWUAswNdu9tverLkq9mS5J3c9G32xR3y0nQOqy0px/LrlTAQ3y/DkKNa9VU47bJ8X1PrBEb3yxq
XeUkP+mjpZZlOQipyzm5iNRs3qBy0GdKx2yCClXx9VRiYNNzNMnFN2GT8tKdzB1n2RTN867hEV11
kZ9PFNHDm3JpPomQDncqiGZVjJMwskyKVPIqCbLyId92Rd1u29hFQPdLLVZMm1NVqrs5N/kGuLc+
IWwxkJhdIx3u8W8Nzues6LoC8s4wnPOJRtK0ZgCfYlVW4tpKpoF55At06iOrwcRVsx1Is1z51CVv
OCnr3dSPetOGvgQKontx5uthkdrbJRvqHvwA23oTQ969FcAM77ltF+lHBHUmz5O9GvLojKSs2c4D
Sd8KkkPv5FwbTqK28+tybN+lSwE5l1Il81ZX2SgS+x4Zt4pcXh87I9JRBsygtUIjlP62jxU0LqE4
jexIH1hxvK76aTnNO4Y2wRXXYJNJlrjCq7zMh40X4V2aU53N89Tupzm+HAha1jiCIo2Mnjet4tty
rvQaV051Wd+Bi4zMzKs4QZBe1DxudKggHTXQxiCoLW+qqsK7CKjUPgV+AQ2dxrcti9VG+fAau47O
UAtE+T6uoku4dLpsoiS9h8vpyTFYG61TKC17UVVb0fl5bXt3PrdTOIFcAK1biNQ18LVl1xDXZmWS
QC2dqtPE03mWWpFUZbngfi36dt6OkWllLKC8FxDeO5C+8g2Q418VD+UWDqbxe1VzcdbPIzArUzJJ
9eI3PHjII434OIj0Ohk7lHV5bbOuQz5DqDUblsy7CAJI6kDw6dSk9Z1u2/A+qBQgmIpp2qfBSjwv
+rKtW6WywBt+nc9dtxkdV14yFQOpoWW+o8vyoaLlshkI9tCMUT9LKGBq3Y9dmy04ZX6fTmwiUnnv
jGzcCCbsl9JIwqFrIj20CDItgHzErf6YO/O+nab0rp9dfQIT1QUffMn2ee/pGSm6WsvSWvKh8IYc
s9GM51FL55smQvYyoG4aZB7mfhdTekO6mLmMpbY7GxkjNy2Ju0tWx/VxTyJyZhONL8mgSBYbaC8C
quIraCjpcZ42ettp3x1jRDoli6hEe21bfxzpNJy5yk5XpmzteV8J+KsKRnof4WunpgikDRJ+s2RE
H1VwahVHztst1aHhshmaeSca3WA5gOK1p4wP8As6gQH3Yd0DrXvb8SW+yyOyrIVP5zsMHr4NNJ02
lpuA5FCi9kTlesho5Lvt1EITtBZ500NWIAS5Vcy4KKGqTVUv7aDwW57g4Ne5oUA6Fyfem6VFVcZV
TO/HaPAu83nfXw1dW7/DC7xpVXejv8p5NB9PloMQ2jT2Nu8nsWsQwh+MCea40PQuqlp9TGYxZBHD
/A3Q9ut2pNVpX0NHKxlerkKK4/clAypbdpPfwUl/+bEhaXPfdR3kt4QBzbJua9p4OB7VIk6d1cCR
XNO9Scc+vYq51esanGYn6jhehbop5NTVY6a9S7ZmLqLXSdBX09yVK0L9lTcJum2HqciwMuGsGcOv
cHG4xVCwYhdLM0XdRxGTMd5CRrKZaUzhVtAl0VLG1ZTvlI+6D5Ol/SqYJjopWN24B8A76ePiTKGB
r1gb6V5Wdc2OsZ4ClpNSIOQAiyWbPG3B393kiwyuDqY7N9s5f921c9PsRixctFnsNG27ZGb3PLBl
3aNQn3WFuVY4n8xt6SYytnJMqEZXheLjDKrOoC/GpqX5OtA+oGyyMTpG3vbAzv2SpGsLiYWsC9RM
5bse1KcgEevij0h0bN7kbfC/CSBezWa0vdjmzkfghXxJTuA+L7kaGwvyUjor0M5mQiKRyKKDa6eF
5HPdVDtseVFuQMEDdqzmlqUntB/zkCW2mdOd0Llwe72A4HLaJQVIaSbKx0Sinib1yiIUrWqXQpeF
QltsofLNlTRB+EtIp7q56V2oQOZuWFXLB6elH0IJrdB52Ywt+wQKXNNZWMfoZuhfawfJU0Yt8fkG
K6DcsmG2QxeEtTmGxDIO9aYG1nI3IqzeJNAQCCpa/1pAqc5POAntO6ds+w66p74FaqfIb4ttmN9W
OqXLeTyapNpWtCvXlAZy7iHKoD2vE1qu+qms1HqGrvWsMPM07BVoiTMoF/lwaZM818c88a6XRifV
KiJaneq2i2Yp0vKBbpp20ludlhVQzbG4KmnOWwkpoanBtaqpy7Tu2k/Cg+a6QnCfl76Fi2Cu3ZrK
Qk4vUdK26yLpQDlMUuT69RBCyKWLCDbnKJ50C/a0DGR4ECabHe4ZnCDYJIHP62UBuw5KwPnJMvTT
5biMEN6sYGR8XVaJSy6mYYCPc6CdOmtAynuTd+CeGzTG8yK7MAS7bhaHXLYUJRkznluQ8crRApnQ
c7TIMYKb9xtTPKgjdRJNZ6we+JIViPv3cOARdmNTtvQ1M5GQbU6jPsM0ZxbqBoTVNdU4PQNWXp4V
BRxAZNhPqlyZCo6esgEcIs4qYJ88q4smNBn3pF4kSpsylm2oQUUfhdK5XFCz+FU7uarLHDCwlTBV
4FcLrgjXMs0rtsdjhUHU6HC4LGgRATK6d1KxpdEZq108QFrhDBSnWk9v6pJwYMkLI4Vk4wwFZCTV
xPaLDrlb5YmCnDGZ7q4kFqnMQ8P9a7B5eTlgrO8cb/07lgQBGng3XJAhRoNMDG8rSZcpl7VWU9h6
nFOyoyxHw75s2ZTujbWg05aWmCDHQIfToW+RLIFWXcI145lmftTtOwz8/f2cTMu5MFyorOs7gaGg
GvqWxnPcZlZMHGqzL/nN0gexiUAphyo96ZTJtOOjel85nQOhVwOvPo1iBMkeldw3uyEQoPygP2u1
ARlmEKcF1NutoLbsZJXm87SBleObcRTUSRzlKXj8TKu1nzh4H26ScGynpfqQLMa+SQvszpFtii3o
DOAyccp4unLAH4udc3RpTpa5iUNmuqJKVwYXql1VREEo14vCyVZNMRCrKELJJe25widzq1srHaNJ
u4+SSvssGnsOhTsvpnzFQY2fsxIpcTLpAaT6dI4gsblmaLN2dvTYVw6r45gBS1xDrwbOHWrg+ytG
ffxbRR9oZxWrcE1cqXFWGg9REUPjDjHnVbSfhxFSfWg5UIo5ByhNVQrwFlex9VCyAehqPlm1W6xq
zofUieQCwwFqAoIEAmrVzUy1WcQJbMFCVI4Z6yJoA5Pf/T1Oi/J+auqErQm0eecJbBKvuhFOOdMB
mSKbvDW/DTTgQfaBISPzwbXXoOemN1Xvmt/mpC+nbd3h9l0CpLODYG3wuyUGLUB6PcUgrnPVgLo4
jRcphF8NLQGf3qO5GcJqECCu7OMqaGishwhWyFXSsHVpWkdlXeS1kgku4nNiNf2YjyA8K9dDgPrC
gelKNMXllgfatbIagXbDG4WKVpjkGpTuGXebJjXAXus+Uqdwhjl3K0EIOSeih635No63wdkIzjfz
iK1jjgu8qvouKsHjUe72cZIMYauRwdM2pksLFcOWcLoy6pG0axPaecjU2AWzbmE7QULiavnaq6S/
0EJAzoMi7Fegc0z5BhocpU99HcLpQJYU+kTu+PKBEWVuZ87psIIynswnFPqj6WoodQH0VIWkz+Zh
mcPKpqZ/GxzvTNYrA+ccc1Sn4+vfT7FmhZTax0tFsNRwCPbRDEGcj3Vq580wJamG7j0p4NRWdMV1
U49JsntInmsGwcZlVHrxriEzr6AfTd1rUYFusk9t0GZdieJ+EEmVYVMApzMVEftyBLlILi517yjN
l2llvcWLNI2ioHP3UOqk7kk4zftEdJtu0GJLoxREfgcqv96NQwKVoWRtYWSh9WmOEp2fNKlQ7M7z
oZwva+H64twyB8FL1bS403gae4hAEEqSk6Hh9bIzo4OjROifcbunwuXLqrdRN4CBlP1kTVQ4OD6L
mncd7uP5JExNkv+aLGzphUymvN3jAVl3E1dxs7xL8gd2kKLA0zVtRsHXKWgU/TXJ67mEKtisO+SE
z5hJS7ICBahaaTaA7jPmPdQMOESpyr0AlKC9DJ1vXKY4VIqPZCmrZZFTsMpfgipfD1eqr5K3i18M
Xw//S9m5bdmJI1v7hbb2AIGQuNkXwDrm+WinbxjOtA0IAUKAkHj6f66q7q4qV3fV3zc1hsuZZqWQ
QhEzvhk5ppHbB8NUsVyMbGF3CyEK2VzVFMIGV20f0sel6tu9gTT4iat2+6iaoLxh2xCi/GXsyjTV
9ilmQ4MMe5oeebUNR+0Fy1iVoJszJ+LYIl26G2ljCqrDQBd9ufFrJHN4EtXBUqAry5/gGp8/2o5X
2D5pww9BXY/36GOr76E29se0Va7BqfJlsSk7PjZSy/RqXTpxlegxMQVp17XJCXjCfK1K/4kHrjlO
Uu9mms5N0dYb/+LitHybAp6+EKS+BZ+xFXhbj4UkFfveNZ2IM4zSoDfWy/nEbR/c1TGGDxxrsAv0
vJY+VJkatCmaQc5HBAN2RFlldAapZHjXtU4QwJeVuL0Poh730Fh/jbZYHolyUADEml4lUezODPRG
noQkPfu6Q+fQtfy2TjXdJX6eRe66rWyL2LGYoBFShodO1dtT3ZAkQB+rD+KsAqZyI7bYHRUUwq90
nuo85Gl7hxOkScFrhaSS19PysUapgm6IVhSa3lZezzFNaN5CRhnRlm76NKtQ6e5tOqbtbuBdfbdB
b62yRk9orbLK91kcaltldCy7p42p+gd62Qh2oUXFVndBIHNIyjrKTVfTvLb1vGY+buMd8tr+vM46
moqxbepsVMuA1xq2ubRNefLpqjIpxPKWbKEqlnEx13TbqlM4KDTHwvITExC3Tp6VROY8HAa22+Rq
Pvk1/CGaWN7qxb5wFnpchUO781C0rtE/9XdO163LSWyax2FeWcGNWIYMqqfMTTmx8+wASSQRWZ5r
H4uvXq3DdQjE4h5iKjb+to79PmAmKBwbsTfSqqGZKcG95PhoaYX8ipYnBWQ4yktL1j1PdDIUaReM
9XsXTeSMxlsurNEmJ7Ixh3pbpxl8BFmKWKwyyVZUx3nr2FPgRHcNkmTI0LEWPEM8jY8Ua4ZuNQr9
+3jxfs00W4ebrdTpCQWyekXHoSvmdqEQ2foaffpSNFEer2l6Jftl+OIai1ts9fXwsmrBb5tN+rdU
j3SXCjSZJAT6T31IVii6M67UZjAQLKI2aOr9skLIykynrhjBTe57mlT7KqCmWIn+QTi1R9brWRUX
RCj/n3oNPV51KbONpNBFl3imOyw79zlrDHK2qhzOsoEoNVFZ5Uqs/a9M56/03/2vLMzv+ag/sjlA
OzBtCLMmOIgEyjDl48JP/Y6QMYiXQa9rxFw5IlILzMK52srFfqyMot8WdPxOrhSZ5V+zL3/Esn55
LANPAvQLJvSEs58e2y+NY5uf0dDuCRdZp3xcFgqaN0JqJ1Ac8N6Kv3lmGFxwn99wIDw1FQHsLvA8
wo8BPPon4MZMSTp3Ct3n2cYXNVMOAfpQAYJXBoJoNvvarcuzK2c0cUPk1IAhhDyi6Y+Kz7bJNu9q
nwTvXk2pRQHVBChe+eT0J0ZnRk4JgWKuIMzIgb2j3YwcWrNY/uha5SWa3wKUCgt65AdehvMHTwe0
gBaWpCFu5rTvjgwWhgcJWYPko9qiWxvq5UWgyl3zbkZa+zCYJAQGFCx6PtZLZ5fdLFfvd+1a8rEI
Z4b2nERhNL6nPr4QJES3iKI4dJDK4JV4TpsFHdRRzuQUlL4l6Cqto855YrcTi/rk0UVS4WihVnhf
3Yq7rnYCGixSq31EkFzmYxVHcSErsiEtJF05QYNLgqQwdRCyk2gCWxd+6v0pUQFqNscY1A9APvoc
tsmIvgnq608gH8e+0Gwg37teNMg1nOP8gI5V85aonrJDI62Yd3EZ+g8lXBPkxLhlzFrrpmAnrQMY
MNZbUswaSjQKzcEhBEAdI3kgo2U8qW7WLaqZFsJxyo25SrcW14zYVqlAEBkALxUffFtonRrUY6Tp
D1U3AZgbkijqdjKZFwuxoVaQBcI2RfgGNsMyrxZzjkMVpPvR+e2kUx+4wy+H4x9DO/5xKH+FGD8G
7XHB1/+YQ/avP/7f8wC+oftl0Mdv//Myxuy3P938c/7ZX37V4ftwMexOP3/R5dP869/6bV7Ihf38
F6H6E0r668S0/8CZ/uVf/v9BqCnO63+GUP/lk/yNQr18w68Uasj+N8AAozQFtIO+N+YV/ZNCZRca
P6Fw8ePMxyG7BIV/Qqj4JlCpCfjQOA0plLzfIFT+vxRmOcEjhu4lvp/9NxDqT0EWHiR6UcPwEIQ6
EHSXuPS7ILvxstPRDAqk9GXFq2xK+rXK5rgMJIpWx8xNkjL3gS76dPrdEv2b8H7BW38X8S5PxqpQ
ALiMJciMfop4fJ1aRLe6AVDTIbzzGlzXmMwl31URmnkFaAcocGjktN+nbumGv2MHL2TgH5+P6yVm
EfginqRB9BM5OMeTnnQihzzlHPX0JhXufJFMw2GYXPoCZU59R8HUU6SfW5g3sw6HwzwF8a9H6j9e
cz/dN1iHCABwTFNYvpAI05/WQa963aBVo0PTlbF9hhohCoZ7l9zMEb0UgxC37/966f9Id/LLIznF
5UYD/PzYkT+RxzYY1DgiH8ml3NhVELX1Z7Q31vNSO9w9f/2sP28wPAt4bUrjAOgx/2mDTW518xIA
P5zB0jaZnhxrT2qGvAUIi7iDQQTVt3ybgve/fvC/+yHjJMEPi2vqMijvjzsbyBz3qEnanPRoe98m
TqIhF7mLCkCqqf3vf0ycY5wfYIN4HPtpSfUyR8JfeJjWJezKStfuKvAsharkt86E6am9LPVf/4SX
pftpByM7oiEgXaxrzH/awW4LlkRFI6QyTI56/xVYlogXf/OYPx/UGBxERGGIwzkBQ/THhbS+6RbX
GpW3SrGrqZu+yXiZl/3m+iyyYbsnHtSyVGhC/02I+PMrjCGKcCD6CT42EN8/PrmPJiqodipfGcID
LlEkg2W/bN8Ad0IF+OvVDOmflhMvDo8Bqo7Yi/bNH5/GCUjAESxZbmUsX6EnJhVw0GA5hGGzTDun
k7gtZrQLkMgsoGOydb4UdJ47gu5Wz5B01P06/s3H+vMacMhA0NMw8ggXyC98/e8CdCuCaphLP+RL
PUb+Kig7n/czhK2bBjrd38Sif/ewy1glBAY49MB//3EJNh/EtasUYqJe2RWksObAqghQwxSv+u2v
1/vPu/dyucFoKRAZUGnjhvv9zZMg2klspCFfAbYfIrki9HRo9uu/MT38efvyEFEeqWqItxqwn36m
uQwdDBrVkENwsjfSE3WA54EVCuDWkMGGW30ExHXPXUms/Jtn/zm28xDbNxYprlZcNj/FoLmfqtlp
/Iw1KoB34Pqbz6ASNVWeUEnbm0VTXD3/9bpyigEdHPFI/PnQjKGokr5MOnTfN3dPNqVef3Ex/PVT
/hTWYSCBNx+3FmIDRqRd/v5323KBRibRRWBZb0JyL2JZ3pSjiM9ts5S5i4V+CnF4f/V4/8er8ifT
BC4uBCAOvw5GAsA+inr1j08dDLEksg7Enkrr9KqMKnFUndNoPtebgBKz+epgQTqsu35YsKHQ16u+
Qfbvj1Ngt/QkA95Gxxa04PY3r/onows+G150AiPHZUgu/EE/5zPR0Kazt5DqN1DWB0GB7x1kwipw
GtSCg+m5vALiXd+XXZXmXm6A4aStcIy39nvDQfrlDKLEsBPR0vzduf7TIeDBZWhIROklxsFd/seF
s66BJByBtp7B8X4ys+2+bJg8BYnWq+Zhkz0JbhpFsDGRJyINDNHNpTu/UQ5qQ0efGF/7I1245SDm
LT3DJrCukAMWXhWTMs4XetMIyS2jidsZudgRGNoaA9zAYrnC6779NhhsptzS1m5771A87te+ozpH
vwAJYKz9NGVB5YKbFV2j77YLe3ecIOnLvQOwv+41Ffg66mHr2tGgVefKp0uzry5nywSykpmuHT5E
usyPzoTNfRCV/Z52TYse+OrUBw+Vz4N1RcNCoBtX5THWpMwaYt390G5kyWoXiStI2WOfWW2RfaG2
Fe2bTKS7bYLIzbu/PkY/vxdEdeTxsKFhJAAmSYmf7hyn0NruLDg/cqsAIMOUpXZxMSTL3wSFy22B
V/y7bAH+Jvz7lCPdx+Q8JuKf4qBEp2VOTS0yGjdJ/ZVQkposdB5iDw0aC1LPTDUcUGGz2wJgDuhv
R/dlY8BrB6WFCjOb6DpxFbtN+kr3RZWk9f02bXvV1teRowRCRXIhTVYZ57jTyset7baxiHDwAEl0
GxqtfacOdO1oxstyM+Cdmi8btYRkEEV1Pq1oOQ2A7XZoHQdf18kfBzfKzwF6bQbNznZ9amIL8wxS
LZEJrCY4bvjDssnDJlMAlH+4hMRmPw5lDHCX63sA3MJeA8mTuRZDYg5oiJYum0WN2F8tZQQwNOJF
3cfGAfzn/ZaDIVsD4JWCP6zasJtW1UCtSZDsl5oEpihTMl7cETo51DU6h5ijZIYsXMLtU1Q1Jx3r
aPuKlw4Gd0K3C7yeU9OBRBiqlE24ecyeqM4+I56kINeWKZ806Jll9vIhtDpCGwOfwu/CMSHJMd0E
JMduGwrJ1PRQBl4/jjFvnyitu+/xtExdltbjxLNQsQnmDw2LTLlUdwtEwehgFPCgLJim9AeAAjPg
qBH2ubS98/kQbgJScOR4DqkQdJPhbrkH2z4+hMyqE/xrzXU/luxM5mifmFTsTeSiKyx+cNv7GMhV
TOShEcsU5SSERrWr0JeZjxBbvtel/0JkDfPLvKzpZ4Md9VgTprNhWcYWfR5QRWoNo7c5GMPjmgow
eap8BUlE70GBwIm30W+hrIDINEIAj95IiI6qtx7Qv0oDGHI4vfFdIq+6jrFHnYZAuralSmA/klGb
4WHmh/N8EPlAkBQfrFjC9laV+gMgyVMjJ5Ethq6g0KDIg2Df1KagMYavYDP66lBWlO611MEDleiV
y4A50Os6ygDEfZgVnsSFQfacLDh1DdT3EbTnjDZdOh5KoO5tgVpqOMSDFHmCjTgXiFoTy9sFKygJ
uoETIfMZs6DmbteXbVnmTWP4cwjHSU1hSTyjaFGn1gRRXXTwSx3Q62Jyt81efQJRvmElW6YQMaoK
1wiJVe7UsNx3GwkOoGaCYgljMB1L4s4osxMc7ubNgrHMwNM/lZGaM1CM4A+jfR1sr0ayV4kqFYIZ
DE2G9CfvSreDYqxBjqVhRmvwpwl0470alxBiPTrl36hM0WjohhkS/wRi6E4PkwWzUFc+c23U5BXA
4V2j3JhtrTM7G1fAclxI7qip79GD1XlJqyi3rH7pIcadeFo96XEeHxY/Nt9qm3SnflDXcp6gDrKq
SDqKbcq+ard9BRiiQJn0rf2CbOdbGuNyc8S+GzfGnyUMXdjPcXxyG4wT1naPLq3uiB/6qwB43CdZ
bnfM8TVvq+Yt3L6ZvnkRVfoNqrfLN+HPHlAUghRgocXuOLxL4xaORZqM/c5N8RuYDpsrRu9CMjX5
zPRe9ttLxCHPdoEDXeVuejDluE2Hl4qE0YH59sfiQcwK+pYy/R7UzUvKVpYlyZDk3TKKfKrcVzhF
Fwle3H8gv4PiuT2LoA32ZIL+QUPSZkwDjx/6boSYWl1r7DFVl5k14eNYViKvcfFeD12UmVCjB29h
yTGDrAqAancq9nhDm3V5LatrpJ9ghdQAmUcnFFCYJ7fdHK/Z0qF3E8J7gScE7OzgeCmoACLQdUOc
1T0E4Ap4Th+m6EKNMDzMkeaohcCUwu2Z9ZF8rtbkcHGzIUFg487hnMCoCrAF3WEa4QyJfrhrfZCn
MA4gE26+g5uOT8jeQPCYkcZTJkP2rUXioTPZEfdtho/nM5vD/gzASF/HAwwSMTqXoW7w0R1JwbPa
u3YKSW4JdU8xMXMedv1L4O3VBo11Z9JLkYERqjmFY81pyKNU3GwTVOl0XL9PW6gLtaYA9GkHI8r0
uW/L82RUeWhc32ckhp4dQyyCspLmjLmoqExT77QV063i6oXjVzJ0eRwCKJcdfx63jaDhvrxIWNAI
qx4U8i/0HyOXgaZ/aKX4qBJvc8RYoMAjm3egAj4mihaVpYiIfc8BrJiqgzljYkVK2+pGav1Ba3Me
61acYYZG20v1PwQBPY5nNz9QHtZ5rMpgJ/xQf0PPur8y6CftRZyqp5jN6gWWSrwUCr7DarLtAt1r
BOiwLtqq3W9tcEDWfNAr9Rn2xHcKGyR2HSr/ZfLNDVx94mS0f6zD+Biu9qnr9fW86Md+cvKzc+ND
UzUM7CNaRFSLj9CrageSNDpt1lCIS16ib1i2YOjMrlTOZPXc3G6Izo9mtI9orIFzX90hSXweD+4m
Gsca+z1+GVoUFwI6t4BbTLb1eSTsenP2gdYjAt1ib2nc3rZcP5fbBRWGXnJsV/tjgL81g8p9XVch
4gZYAAsQOVurC51Lgh8AgTRQNvzOi6sm6gekqsCYhynJho7SnKr1WkzVATREnyHL4Kdycg9Rj92/
D7GQaBbjhXfzG6/sVHAXHwDBxHBD9nV7G1QwmcBmk9G071/Q2vlAZVNnsZng6WzpsBQGKhz24oau
XcX97Tj582xSkN1L+oYAznLdbF9K2zRTFla4xKNEIk+BWzRsaHATOzR+qWIwH2zLw9phU0K66DKP
fk5WN+WQ9ba0cI7OBBCoL/O+lOgDNzt4Jg61gPUo9viauXlsaYqbnK1BbnT3dSUpz9ut/wb4G56M
GKZSscyZiPs662Iw9JON7nrk0TlAveekH68TJSHKULQ5u1R/rdbwCgYdd9eW7XJkVRwWMprGgnjy
yeqkuVGd5/miy1u4l0pYxpqD6tpTADiPV0ewzYW3eheP4VUT1De8lrtAGNzGPaCotSRwAwEGLuYy
2lk1fmts/ZHw5gTADhxFsj2zwPSZ32J+Wplpc/B/+I4OWpWhKgQnoAUsfclB182BrGifMEPvBUh6
FjyNLC73bpwOaB6/lqjaVgmenMb3yDT2QbpZOMp0AUXjG1X2PDXD1RaQgwkoeOSlTbOJkX3V+r3l
4h6q8kvQld9kH8OrynZQjnbx0uyGgT+trLvbJqayrWvfuAFXEq0vg4CfYcENOw3hLrYx/MvgKvaR
UPfQT9XeLXaAjyta8zFScO/0gEvDBa8jZWEx9HK6lRKuwDmZ4OdAfIcP7Zg67IKmjw41A2xbreZp
BDlqCNF7AT0tY/aS8JDhNZjRF+YuuFYkeKQVv43hBskTR67gY8BUhqCdz4mPFLZUXMOAUV2RGC2p
gW1YoJn0HQzA6ZcGas+ubD2603PECpfCD+Tl1Sb66zZx9tb2wwf3jOR8lfJ6EMjIkU1/Et14z9E7
vlu2pD5iAAVOjcDV3W0ZjFagdH1JXhpUJc/wpL7DKwm5iJ9sMD6KhDwDH8jnCQKhS+IfDRcWZSjY
DMv5lyCFPaRJALivfAyzJdpuGkH7HLwX7L/cvkHr/rqAqcxKw/Uu6cVzsob0AqXuh15tB7c5eRZd
9NxW4qmuCUZVxOMD+jcPvHLDLUZKGLizti/xSs5m1sAjgCYWKuKPTgGp4FNZ7rpK35O2UflUOgAR
CT8hSTvANT3tU7DYaHowVUA0v2tKy/NpSMY92i0PwyjfW7MkYAbqu0Er5FszYPhMTOMPNPgeOqBz
mYOOBLZYv04BhQ3T629DtD6EOo1PWvjohYQz6LZ1ZrkqK58v4eTOdt3uZs7gTqGV3bNKAp0bfccz
4LxfZbdcU6VvGlxg53EjZRGh6ilwXzXADRE4brDvtisgCG9zr5K87zziHNKRDSH0mqeY81F0YdIf
y3r4IHPrzvOczjmvmzvwxHf91JxXiw637mR60MOMW8dzsiMx+NfQaMDdApDJ0IZApulmdjJKygI+
rjBLZfc6btORC4dwhsiSgZzd+Y7014qBm4XuUWxL/wJD7feNjeI+gCP8JhCjPw98pPuuwWt2Q0h2
Klmrm8iO+wDGq3qlBzSGyJvt8WDQ74e04zhBAmalXpF7Kfq9mPxrZefXIW2mfPXViXNzQDQrghku
5MlF18M8PQwLvfBO43W0lYCzMRqi9T0wKYxDQFunflxS/jxIF+dsM/djwD77Pr1Ll+i4dEF4MgLL
RIRwhVrWnaymF4wFeAmbMbgaxQCnQfU4hsNjt4Aia7fmLbDjAS5BzGJg8bVVg8uHicIMm563ze3E
qG9cYFCWoILBVb0Heo8YNfB9vJgDHHw76BgnBfIZF8vU3woY8kP4SHp/TQ2zcLakp6YrH8K4r3LL
XQvFpDylugObvgJQ6UQB9+LOhShqYa5BpRz+mLW7nF2YEWugFTuuOIyoKkRj7QLXBKhZBxvB86Zo
OxSjXNdkT1Zjlrxla/qCgnF+SoOyVvkYkLYrCCgfRBUpS5CXURhstwxca/uYNAbXtJ9TNR0B0tU3
40TaB1cN449psAh+xExIGUe4p26pMmAww2aOybl00HwwXYLRb1By2CuxnTuSoF5v5yip5kMIfugV
LiJ9p8Fnl3kQNkTtYfah96UmJS7r0JbJCfZRtZsZbUWBIyXGIphgPtFL+DzYegmvMfOEPyd6ru8p
VOViqfzdRsvnVPgH2GaDd+dcXABsRbzTmDHyHpntbuUmypqRynNSAd7IwlpKtYebZH7DSJ4FO2yK
AOAOCSre2j4w2sEBBT2LTCgWZH1TkurZxTCB9vjczqlHYNeZ2pZ7WqUPEIJhHDPrgoEW7M7VCtKH
H+QNdaQt86qcyndWy/auBko3SFjnQZ3k5YZRCX7EqBQD5KWj5XpSaBIjtg9rjG/aWA56YolyZnDL
mLU6b3CO7vrEDXdDb67sYj+1GPCRTWOwPBtO33qhXzkHJQYLFKRwXfN3CS8fao4yzNAg266adEam
z+tPdctGqI8msMcOsSRTE3tVXqinTlefKXBV7Dk9MMwpWPKYDFHB1YxBQhZO76wc+llAOIABqKrG
OirA8q9FV4EDnOyJRAALl+hu3oYGjDstr9Befx9aORyqxrunWpPOXi9u6b+iLqswKMaIe6Xbce8a
oR4rWAdyWA4wfmAmDL2E9RECZeErca5hd7l3Fr+RjJjKHzBSCPFMhqikZC2vg75iTzjgXyfj7htk
83d9auQAwze4NiD55AWFMBTXEo2dJz+b7YRrESg1LtZn3aHGU7Bj33O++DPf0k9b0JOzCPl9FclP
MLUsV0MMjrbm6fZKkg4bAUnbtJsmEbyoARX9Urf1bq3n7iXdICAkTceewgpMKHidGh77SJzcPKbg
4ZL1Xm9p/SEwAeuDWWZfQZNHmZrj1zEMxBWcIuoOdA3ycObkjRKlRSqBLjocLEEmR+ey1NMrYeyS
O81YJlZY1+sQTfzJfWD8C5wQIzpoq/mKNjPG1DD9sI6w6Ooa6hNODCB8wHu0jesrtEf6Hcic7mT7
eTkJmG+PjS31cdDMvkTOl+D90uQzDUGljUiic6RS4T5OuxAoAYXZPO0wlCZNdw2kIdjwPD2CIRK5
dT6x+YIeO2Dqp8Q2dT7QqD1vwWT3OIBt1jAQVJwhkTFi+rz69YeM+r0XUblTyBVztVC6a+ooKtTg
J3nwdkyGp8pgulbR0cTczHqDYgUgM3iJGQZ0UKobnVWpfINI4iGoJIHLAQOEVwCVg8NlOkJOiF/y
el7uMWECyhhL1Mm2ZV/M+D1vGCRymQVkAz0dvWa8cN0aws1KFTkNPpG3pkv0ualismZD7Yc9MKEq
96KqnnjQspteLteko12RREy9KcDEb/0kmcvCafVoufHgK61bs08hHH8XQLHQJIgc8PqqMV/TFJaR
azmVGGDTl6rOpMEQFX1RmlEvjbKAUx6JCs5OFeeO1hIb0rNUZB65INJF+NeSaK+3BeRyIfh8gdBc
TPjDEDQ9ANUlxoY8emOgVBCo1jjfK1vyapbp1y2AQwXFyVanyLhFpctzWDdmONkSVgao1NB2z+Ec
NvF3DBexOL2wHpVwb269+QIU0qyfMbkDdwEmZEXVO+bMNO462OakOa3dMlU7DBVQr1M3/9KVwC9C
2S0TjlcmqdCguiyytxwIJISUcAnCA+awROyEuyIZUAIlVfMEp1XyXmGEx/2Igr868l/aCWZsJ3lC
eupjJBT9dFyCRosHBTDWnuPU8mhfzlO7Hoe5mz8NicKm6tsE/8MBHpOXwTbgCyCEcCLPNXXe5DAF
RBhONFEHwHg1XnW30Ri7e+UXafZwzkTH2tokzQ2rS9RX0B2hZ5vOB+/d2AV5h4EIw/eZkinGpCd4
AnaSdTFDq4wFVTFWK6hm44ZlPEKW72zuaoxz2qF52QFnFwGB0mN12p6jppzFTkJVLQyhGJRmD+FG
HnwMIwYuxPcOpFxEV/jh9KNb2/XzICE/p+EHWSWEwunOtPDYmgkmvFkj3KTheMRoDPawQW4tBPDA
K7zttxpZLVwA38UcbLuWr9vbpBrwtVAj/STgst2g3aHigt4A7xoqn9mtSeElBJdLEV/v40FzlJpf
TL2aKg8SgrZRNYV7VPFll1lMrMor861JBXwK65ewmpPbIbFB1mJ4SWWr8Q7fEj9BMm+fo3Rhr0Go
5XFh7l3MMa5u8ObHEdn2DiVUvcDUTfl5wGfNZMsFXjFkyt1koh56HXD/VB3iYB6ShxXDijiYY4to
4EziYVW3ooZ1yzsckWTsousFyOt7FWOOVY45azY+j9PaRdAaLu1WeA2pXI9yalDQx6w1GGlUz6gL
Bh6hPEHduCxQd1R6GAbh4+tmlH7YjVqwNK+NvnjE1zHhV31DMNgKlj7YobBhxLSPrHUYc9FNhN2B
sOXJkQ4NfCsxAWJQwgXZ3sC+HiQY6BREwwmvt9mOIXweW1G6GZ+b8xHYGGgVdGFBc1QYlzDOtH1A
xuyq51l5FV23LkAoSCzBfz2ikMiCYEhnjBOZggoJTHltwPDPe9enU72vWawDRBfM0boMnRsiDIPY
fPTURiuG4aUzm9QxaNS2HkXHWj1mv4YJDPtYui8wRI/NfTxFsrtpR7R1imBdJi2zSFew/6cweJOb
NNG0OeJfBihamlpdhTOsDXNkxrsqNqiwKG/9mQ0drsS4ne6wh7d5b2w0k10EUGF9XdI+xfQ2B7tK
SurpiPmKFBOpIG/ct4E2R3Bk66Xn8zrOUygwEW1KC7Oie1kh77zdqr45oRf3I+XbJ1ypKLKQgF+N
JvJ3CN7zVRMnV2CN1bGr0+QAXOFCfqzQciI2Hzo6bDuMhhjyiZg4D8cUuVEfr6d6IjXM0Wi+e4e+
Vs6SJfp/7J3ZUhzJtm2/KK55E+1rdiQJpGhVEi9hQlJF3/fx9Wc4aNspqHsl2++3HgoTJETn7rF8
rTnH+jH4qXWgZh5+CUvVSZNWi78UXRJPhw64Rckuv23TIyloYsux7ZfrssUvWroJY8HBwH2Ve5pE
EIa+4FzMy3xUid+x6QpSh21IGeIQyZZ0x1gmci86iBCmrAK+gJf0DOOEYa798ju4qGU/tM51FGbZ
yxzJ5c6Sgbobu2RKLiYfLIxn4RNYhXgYFN5OywE7hDzDJZGTY6VXeRdulyboDlY0qFPCEtGcAFJY
F5jx6JFlpbssCJsH1Sp2NSTkbK5kWSe2f+0z9qQJwMLcP2OOMI78AJReaZdbzG84EkVlcU+XBOBE
uZDeWlthH9dOJ6dShvOtx071FiMVyD+l/7LLFdsSlVr1kpNFoHDm9QoEkL08ZRRaP8eZru4y6X3B
oA66Qxb+vpjH8C4MBxg/mb/cFoCNWBmqfOupsr7x29YjWd/7ALPAZZDK4zkJSIRUJ7tsvIQ8Au3D
BXww0Tz4AkwIzgacbWcgOcPGI0PJ7ttR0ETNatfEn6UI9ZVXDy9tpvI9ssJLLwnn62Vu3B1vjP4c
9J4+IS+qqTC19TcvyZJwJxuFaLstTY401WN1oJqo97nThMkOuqf9MlhxhEMRypzcd1nBCMsmd/nW
eFkK/Ci0FNv+NLkNKNx9ie2l/zLlPq8JLe4s/tKNlqv7adBUhggwyvUkqBwHu4WS2XkiFDl0Vjn+
sJ2muyvXuLu12uGUSo+8kXQn70hCgawVpD4SRfDvAMJl1aq/QlzwN/3iN3tdLeW5syNxbD10ABsf
pSPejiHNLopU5HsXoU7EwrPGz3Ho+gcrrgSOY+ralGDrmnXVh1ZX1DN5YhhBaM7U1Yqa+8JQtUmT
FGraTrUjyO5PkWSq+P5OwYF70KJkO4B684KCZEBRLw7VRZwr9uyelYttNJXrYbVFcxNZY/uCB12f
02z8OYgyaNgrrZfsaSIs1SGOJl1Y4rLEhnfZuASiThY4VzIhlxWuwrmwmylBHr+G9t2svOlr3dUq
2IVjs9woqLb3JaDLi6Ct8/26lv6ZBI4P3zQ8js4K6GgF4yUGLJNivkcTYj0ubtnftVTFCF+T6sD4
Rx4RiPTQ5In+q5OO2bmFjr6MHEbiZp4r7z5MUAD4VZpfBrBCjnU6hMcBWMeLmwS71BcVhDD3Mivj
9StqOrLakcFYpW57Z9lht4sJ+9nRdmn2MOhJfpkcFZ0dYDW8m1VMHsdVn9SMa9A1+VXMh+nF4Mhk
Jyq0BcjxYuxNQcHerlPHLFn1RRhnWO/rISfMyEPGfxz81FMIjiYrf+ZpOW3bZhi+janyzk1lN92m
HlCget3AcajpUeyeAWWgCvInFRPYpPlp8bqDb8h2FLcPdmMd57AcIVpEK9lS56TUhOMbS9Y2qJav
mGDSPUKSp6LIvjs9MpMKAolcahtqibiunKCxCRfQC4bKIiaC3wqHEr/1wSpMfIM1b1cuZb0lrzJf
Z+zGIbPM8T2p8PJqFvn9SOQMtzFxd1XHdsIaKEdqZLenahYMVmdhyxwV1hJfdW2THIJxjK7QefQ8
CNbEYAp4ARfksPJxfVjFVO0yFtH9yCDe5lOHlEoE+2iwHz2RvhRQbw9QfaMdBcE9sZd86mV2JNWe
gl9anutOdntgKvKnVfE+SvSU2JiulqfVrydQpMmEZLDAVlpsktmPT9ZaBH+FRViQsPQW0GCJTFkr
R0wNO9+QjYZXyFFjeEe5IR9VhoE0GxqSMlwkqK680mKc3AHZNJLwoJO6V4iSwSlRJo6vfINYihFq
nn2DXbJJO+P/EhfkFNmEGDhTaTBNazCKLXai+jF5hTgZnFNpwE6YbQ0JD9jTYrBPNbmXm0iCgqoM
FKpMZLcFkRFc9WXLW9CJnHsResv1ugzNk2M4UwWZyi+Wi6dtsU7wgoFRYeKprslib0XfPieDU9wO
g4NLMC2SEy245BFLafcU+jaMq0b4gAqb5gfJY3EFbja6kgBpN6E2bIUoFZ9QeAHMYj2j6mAoWhOZ
ja3TpwWWTESEgW9ixmpNmKAax5yhcCllOT11C6e/HdzSOvsJZYuIjf9jjZ/pNkRxus8luTAVrfO6
HQ3tS6j6m6+78rrLeR0eumWsjpiC3X1i4xTq56V/CXqq/LlhibG5Y3kuIG7MbL1uFtLc99EUUxle
X3lkI6neE6xUUriEjFSADLiskdkuFN58Qc5EnrwptzZxyBWULQKs9I1/lnfdyZ1niMHtsvinyqDS
KHJXzwsrzXxkVgcPbZXl0TY1bLXY67qFSqZVHYGQsgYkeb9fkKsdC2/p92gTmG2J07Z/hS0hJrkP
wJg7OLUZwK9Biqu5texTRE5FbbHoeE92pMTfsb8Ex74lJhuX2BZPteN2d5NtWyDqB3XTll57Wvv1
r7Txi5uZLdadTp32VIRudQ9Rq4g3dVToS9drhpY0ulohDVEc22nDsevFvNyQ2s/3DhtDsRlJ41eX
uVuyyrtjJMlfR+1o7yxIwFvX7cWwrZy6/L7oMoafpNbwKcYg/7fOwoCaCtC92fepNPS9YNjgAksZ
8kCksfIbUJ96ZfahioPflwBYIwaW3VXfddkFCxoxW+6saMDYN05Ifj156HrDxKXQ/oCGYSafPVS3
Vsxu4bGYWP0ws3I5oaX9Tw0JvRQBjWzlZxtNBcFT6kYnvyzDLTtyVx9VSaJB1EXSb+a4ouRhz6MD
H2yENbKV9hD9FH06Uhf1kGlh8DwpXcoX3U3NCawC64OjZ6oYer2uA2qAUT6WN9VkhX/hKX2JAUBQ
kaf2nTmsY1OSwE735rOeRXbwamuqKQ2aXbJd/cCiedmLOtw0QXpTecPXhEFONnFO1DapYlxVCZjH
Zsa4tYMWAhoK1VX5yUExFe0RobHqEW0fZWjByVEJmaVBp802UmF1ISPM1xt3KSquyQVFE1tYjkfX
+04aLzm0TXnRwV/Zx0PZ3eTp2AKuzATlKywKSLLdjZCoW9LWCQ7x0haXik3DVs/+d+BDiBwQU14U
jez/Si0ZXQZVGHWAlZv2SDqqYQIhhGCzCzC4maNb7jc6IvR4V9mczmhPJ9C4K0acQxYvJI9XHpIV
9/UOZlJiXQViLR7Hir3nzi0mX/LD8mYFeHDrY/4lKw+NaD2xrlKj9ageE0GR9KI+alMMAiJg2f5+
Tvr0sotKYnR+JvYdizQF5KIRZMyQqLAhiY4Y7HW7c8Q07iOEJQfSf9awhdN1P1FmBEA2Ux/ybERY
s/M8agfgmyQK2mYKozY7rP7LWibTUeo6J3AAX7YpO7BGenAoqNaV7X1pHQutoNcuxQ0g4fRqEjPn
QdAXUvNivxwNYtxZo7jlbrM4d1XKMyyr9TIhAftH0eW/JJeodFzj7tU+e1//g/y7qobeHtvql5x+
BZcwb6fCfYVUlIh6bEIE1iyz6+w9XNOT33+jWO9RCO67FoNMwC74OIUhZIhmLhG4shrOtzgHfaKx
dC7BBvd6ULs672P8iv1CccZwZac3/fD/t/39ofcEOvp/6HmN5/Bd84n/a4cY09zh9ffe7H+mWzVk
T+1i2TMmBFugvUZQRBcKfM3/x5GE5CRWMZ24pgPEL/+fZzpN2J4GOOFLHH7/6UAh6TirFS18MAV6
eKOV99+Y/0yXi39ogs0RpaLZmNTGAoe7xMiT/6Hiz2XalnLKnJ8+OJIBVCzqVSvfihpZI/CNoc6+
IaWiWl02S7fYu17NDvoCC+rrS1S2NmKwSgE4ODFQEUtDei4b1JxFzgrnFAYUVWGFr1+crE/nase9
ylO9jTym+E9vJkq6z+PZy7/5vlOH3zWZLvccuSBSUJvJBGILDG94Cp8M42xCcgx1NUP5iIaiuJYe
/Q+IWakTLVdoI8r0b6sbK37nH48UlaFp2/H/tqFj5sKkSOMKlz4iPD6cMe/vkSeLBEJf7P8MYZqm
zbEv7Nw+5vbYtR7ZAUgxE4WhOk/+zgWrcHj4/eE/2JI4vocFCksBvgKeFCfz/vhrqv0OF3PyA6+v
zhAbVhhDUUoFympSsrYTvAgszj31QWRq1lqXt5Otl07xZl3dSZ961yQQNlXV6FaeSS03/Oz3J2ns
A/+rLcd5ppEv4w7TrsRJyrB8f45AxCyUadr64YK1JPKNVi/ymkPu2702gV3vus+ZI0De/P64710o
r8e1AzSpyhHY0/TH49bDUnkVMciPaGHMuRtqJHlH1iE0LRamNBmST2UYY9OCdVrhjfjDAm8sSu8v
27Mxz9Iigx4nijn0/rIjIjdLzLH+YVHxbqiITsJ1vjGRrP6SSNzLz4klK3mjs2YZHrLOpB02gNFy
bsrvb8S/z8THFkPRyBcoFjDlvD+T2IvDPF1od2G74P1AlEjAGxn6JtKe9h7Ele0+tyAECRU6FwjB
c4Uysg32IxFiPf3hqZjX2rvbgskDS6Lz6m4G3fBhNFBfEemSleH3MFjh0V9U1PHCZW+FRRcsF4vf
zgyR31//B2cQI4EuKjazhInKu5Y2ue9vQBTArA7q3nqhQOQV7NX72EyIYq5iCrMDnoTV3iZFhyV0
M5O/40Y4SMwGCstuSl4VwGb5EICjbctd41StuoewUHYvvz/N93YP24MhibMO1y0ZK8ls+bCWkNbz
W9Gs88vc4qYA2z1kgucjgI8R6sytHuGQq6wxk6afKvOFbOTwh+fzr5uFEw6XKvJDoCDaZml7f7P8
RnX9ApnkpcwdizU8ZfUiRTouol+cK/htrPsdIOyMXS17ctBreHsgtPpWaiGYbWJWW7PyL9BPOEOg
PVf2nNXoIX9/u+THYS3NTcKyQqsmnrDrfng/zXoCP1Ou+qVDYWhRtepBeQ64OuDhQVRuloaTs7xi
5GfVglJz2fnZulgPE6m8yw6rANrjYl1BNBVxU/Yh/CFAaWBByeDl924RROxi6NU5syQqK11QGIs1
yPmr5EKn5k9mTmkcq/+cGgoLYuASE2KFxlr4ES7CyCzhEY/1s+dUTorIU/hUUSn+kyhvt3L1LJb2
cHlbPenjwM+G1+WklqHPj2bEdYjEhondzZ/m0KsJ7P3JYfJlIklJxhIywYdhkc0ZjUziqn6uW2YR
udQu8+0bJWN8p7pDk9+gRBnz9TPkjWXBsxK3cJW3LPiTex81a2gd2wKO4Wc28p1LtsE1AQLcz4KS
VEb+g8dTdTpgCC2j54z3sIrBY605tU/YwTm4M7Zh3H0eUFUGMd/UICrWz34xzzw7WrcsfOlWEfU+
iI5OdwfXG8yzy+YoIcBoXg9PKsQCreNXc8qfqAgeOPPEKk1s0NdOkX2bwRw0NUkyhD3QqRAKX7dt
FsJnzuG7F1srCsmKRDYvV9QrZWh/JlcgGWS03SHOGJuyIkT5/WD/uGoqF6ez52E8hkriaPnhZQLr
uowgm+bPqyw6XFezEh7aiqlKK3BigN9ZKH5/xI+rkaL8ga+Y9zaNnjCFfThi14oupro4fdUrZhZn
Ow22Wf5UBw4ZIeLYOO4zfbrogbGZ1NB3OCJYWBinvz8NE86+mxTa2LsB7ShHCUydH0E/qx6HxqIm
9xmSeIGcp68Gh94lTdywGsVZB2yvDb0quR0RAbDi1LFT0fTF72kNBr6dDBLIGxVRowp992HWuJ6W
TTdJd7zvfUsk2wY8ZXXFIEImnAqb5DUdK1zyaycRC8Yh8i2ii0va6vRm5o9QEz4p3veow3WG6Wn8
gx3z47rma15QhBtcNVcLZvnD2ypzQ+MU77yncSgFQSyZKdA7alzNuLUJsuxjLKeZYTtnATr4TdS/
RraWCyWfWQHmT4UP4eyaIa2ahM5qx6RW2iyRCCWFJHc/1l1ysSKbY9aFU2Fiarn4BbPTk+gx/zB6
1YeVzScCQqiiWNV4ghI90Pt3SqNLXGppqZ78Hm58fehxcnMCvUXZkKn7Oo+VEAvnFiK9ZYqzVpol
pa0bXjRAqAnj5eyYb1UoKLJveZB69jGZ8A81qFSnyj1DauZTiG/MJS5R4XaHjOYyVM9RHeluu/C+
4HL/MD4/RJlcGi3QbCWZKsLBsf7h0iDvSsin1fKko9GsVD19wcZ7DGNJ9b0XfqbQnPdVs36mjmfe
j4VVSR7I7BZ5tOzXwpV9dAhAhE1PRKktt2NCKcLo0+PKakI5PmCIgfGtzeo2sGweE1VPLGs9EQkH
TPpQ8C/2WJJbUUQ2t4KMQUwjCicfUqZEHKiUf73dH7MUZt9+fxM+zFGfcIHoylO0P6Rf3r9CXTmt
tru4jfU4Fh6a2sNbeKtifx6zLTvLmGT074+oPmwqzCFtOjArwSZYYD778DoSKS5Ol4YWj90gGSE9
+DwGFO9+7o+d1jbMuHCyKtI7UDAWbng+hqCXCxY97tLUznl/67mdj/Mh7G2fxYAJOd63kKx4AxQW
Ex+TEi+qX48taijRUSjOfWC6QIWFeRxRNpsHAetN8iVYUG/ciwopC2SEjNITJare7FN/f+12oN+v
iVy8eQmwSEhpEwV93NkQDnZWRIr4EY8pGGhy25nGLjeJMD27arXbZQ/x08XQECiFRmvTUvVpTiIf
NNWgmmjHusI+BAg+LGJPbxswVIAOsGGRTxpsd0e9pMp/2Gm+tvdFBVj52wSqb/oE213M6w6SJja1
bUP82A0HeAn+eG6bGJQ3+ipRyGstoJrsyrIFEZaa7H8Ig9xvTFuJcmyppiElGJkM49rSRWQzWw5U
jQM0k8F+cPN+sdHlzHKY8BsFUyxD4rcw6i/72CMy23ogC9bVkLtYhS9p2BEOmwYBh4uJxYOi6uAK
Wx/pUKiSz4OdR2jV4dPJ7cL+tFo2iHqRWgSJQloeOTlZS6X7XVOJab0KQUZTF5pkrA6R1fmx2NdZ
VdhPizNGmfUUVKQMH+d+1v2N1fWldc8bwxt+OK3rtk+rN0ZokOuqol3GXTCveXYRkvqcDytNnXDp
BQhKaHSCHJEK1YssEJH/iBWFj3nHUFman1SlJ9w2GVU3mR77sGwQe7EPcHL3IixohHcGiGdl2cWI
PqXL45+xX+qeuzxL7bf2zaqrkSFNur2r4zvtip5sa1nade1dDkGYxPl16cxZE8Eii5DFXU9OGCXJ
IbSLaXDu0X/o5tJN7TjyD4wVF7NsPa6C1zpNn2hERUMA223gjoUtcMHLKUJPgjQjKXjbbDPS0Cyw
I/18nC/kbl2nu2RwkIvfTpqwRZ5RN6T8kX7RtDf4lEO84wv6cPNNK0nw2CEIA3plzBOd3bysA8qV
8URpuI7UUc6W5XnQEZxs8C7mMpUgNB0brAL0W8dKuJxIO7xUvs0hvLtgmzpx4ESfFihKtXeL/CCd
cgTS2lL1ZTYstN/45KbaSQJS/oHJSXht78TZZy8KQ2u9su28405ZC0ja4oZVu4lp7qexhOQYrZpE
5rc4a1IfRH3KQoCfLSFXT0FGK3NK8B5yofYiogMHcvA6S40mi2ZVTvlFRarkeEWaB8HTgDquoeyE
TqrfwV1OeINQJYjNH+H8CVk2TROYmB71Lle/rWNZaveQxtQlgw1+3YwvVRf31kNZAN8gTBj7yPdo
Coa0TOzXknjjAoN/wefqt0uNgVFz+5rU4z/eJV3I0fJYssnE5W8ej0QGpJy/ZD6b+1zaeGbwhgzo
mJVxc/qx/bNp2NA0hzbBQ+FtKQ4sXrNN/NgZLJ6gPTTDZ1CrQ1Jyv6x4rS7igcrBfOOjJ+dUAPq2
9frgMrI4ArxU2byE1mwGmNvC5B9PzmLxvRzrBd8bR8lHecX66MmgCGMa4Rp/XU/bat28kHCL+Z6D
Dtx9yHBtBa+ATBJAm9qje4/Y/xo9tHEN+JMeBRN+FvbL680YGDXt9leMGzirY/6lOxRuWiSt9fDr
VltvH//PTX77HJkCld14qi44AUkFZXzJsBiBAU1KvXDRDcgVjhUZk5FAEuJGVbBx3h4Uzluww3t2
3kMbXWKfXULTfDBG4/opKIaKuzSqIucjCl0kZ0WaIzQt+cRigt6ocIxTL/ciAULx7Q5WNTOIde3t
mmKVsEfb1lWJkem4DL7ZnYu3R/s2PNwwo9HL3rXpPiv2jpebi5/dJWacRrI1h4nt2OWbS9UIL35a
rQTU04krpRcaTPDXgbQOFL2Jv5U2f0UmLQo39maeZnR1fWxO/e2GUmZa+UeVayoze0s4ZZZerpRy
5voigirDb8P+qZjTQRqZzEc38XyT0VPNi3SjkuHTOUSsXHw7Eux+6shlmz+okLq26B2xhHFHSmGm
Q7E65vzLwY3i6WnII1rXHMrI5+8CTpIR1Jdu8WR/pafAjBUIAOifLn7d8oB6HKczJzrjj/AGoJfD
Jq2TjPf8KPEMoqbv2tQYzBqL1nNb0UUhB3doKciWqc9rcpt0GTKZGx5TPFzS6NBM54H3K9+jfOqm
PrjwDD3vSQddPlfH3kZcUGzzwAYIAficLhOXmO0HPh/3TccXgkYnPxfNwP+XYiJvR+1MkipqyOXn
5zHDCYlTsU05uoyjavwM+mdmFxAuqxn7GJpdksSzbhQrDN1J88Hf0zFI8BEAs2FAhxYQlOv8VcBH
Y72B/UQP1uOvdHIK7Yr2SAPNEqv6+2J3ttZofZBDiQv9OmeaykeCuenCKQvXzzr2q6l/wtGIJ+LY
v106xvuOW6Qx7WdcURZNnbN3V4F8a9vTE4Cfybk2o4Z8lRnib/lTH4U0d0AOKCUQOyWJ4gs024bP
NwnZR2uD+pO8cmAr1ADIQ5LFLW50LVs+4S7S7GFHZ+gYV29JllU6eRseaFCKJ+kywgrN31jfUm8h
23KyhphAM1KUoczY+hYFe6dy2+ckJpyrInPNfEIQg0xuGwEyZ6nEoQZx99wtrDTpgb2euXlDok2q
QA1+Ri4+zcuIX0ezzVV+nQjPQgvadNe2yTnAOGMslQOvuxuPPl1uf2eTxlrCPQ2y0fIcXLRmOej2
yoICt/FIArnPtBmUbMl5GQY8/JVuOlyVixuPG1rQU5y71qpWMvje7mTaV2SidSISPZ6m1SlC7y5b
IVk/tATTZBXWugncZ9Zbxhfl8pU7kNrCXAPtyS0Wf7aXJkuVJ8SrRNYBDWjqZzdY6AHyYs+5m5/R
29ZLeLBV1fXW3xP6njnc80bTubPpcvLfFsgm6bWfyUhOWf8ooiaNom0IRD+e7yeP2Kb5EYzJ2Kiv
XeiTmrhos2EsAqjfa5d9Xu1B2TQi4u2AM6GXsiKmhGofDHJglCMzUduRb1r09AFVRPy5+3Ulb8+y
qRFQO1vH0ch79uHrcpPT0YfhFiyRWU2I/s3kTbrCfKJ8zd6HqTLfcySGJ9bEaDEfDKk28wl27qa2
kUAUYSpHRIvhee0XWe9TJqqZlQEqwur4a8gSU7IS0R/d/OgtBW+WU3qhtQj8NfwW1Qr/luYWEWiU
SZQk7O1lDQN1CbLazHJK8CYd2FEn4otNWNZfNthWrAdbUH84k7c0Z54lVBqffx3IaQNeaQ1DxXp4
27GVSbp6AOzKerDvsrcFK3tLNDa+NMloC4WROcfWbW0biV0BTWcTN+5gPQyJU3PNPdZphlICJ4n7
EduIZx68MTenNbxOOFoF8x7ZhM5gJnmtTJkRveRsxqQXQuSgYQjN5opiH6c5s/HwdkPIA5tFL/Ph
f7G8Q3NIr2Klc7D5v99efdjQGxIr9VYq/CxuUIk/ppXjnhoC+Wr1ENOUirP2omhmNkxIU84NbHFO
Ih9JvCCFRkPPuf/+8Gbj+o88qzm8a2o1IgBqwvE/bGzbYa6sqfNIVb0tjSk5YM6CfQAz6feH+pBA
ZzYJD7YsSRlH83/XbOv/UeBFUN3QGUGW/xkjIpuRIzR1aNufvICaFSuyG5uHOiQpT7iyWzpo4vJ7
XRx/fy7vUwgOMgiyQqD4gGprzTj/UBYKR3CmNMWLHiAPsowljjTxOE41T+9XjHh/vM//PiAdAUgc
IOaCe+8EH/KbWdwKmRcivEc7wYsiynjjX3pLxjL3a2b//gI/ILbMFZK7FY6HiEqB+P6YyJxzUEFl
n7v3v1YMVI0mab8gjUR6M9udPx7SGovN3TBp1PLFQO8aGmO2LA1Wt9q8j/5wRu9HOmdkmnEBFoNK
4tik6D4kGpdAWJO3YH3M3ybVRFzHHJ+HLGRdT/wx4RHE9rAwMwPNy4HQwqIjAiaoWjcDmkC0a+HB
KXQF33JmaVm2LPUNH2d+hPKcLJr95HZ6q2fVb8vs7y/i42PkwdlCQyB1SMlKzIfvxzDvXawkoH3O
MQxtbuf6GgjVnVMOd4vlD/b1f388R/AgzX8uBNn3x/NmohFMT8P512tvjuIGS3rFyoqduUui/yq1
5ghS/pDZuD6Qo8L+13KATNkoPZP0/PZaIkg2T8PLcFzsy64xL4zfX+D79Yf8LB4+BqoRpVAp5t/v
L5BG4zNtvZ3s6JVWmzlbryg8/ey2TJj/bqkzh+LR+QY6B5CSuvKHpa6go9QClCs6voUio0N2hHGk
8Dr9qQT+S4rxvwurQ66QQ8H6VVB4cIN9XNeFoC6Dz7i7aFclcMEqZzZqhEHYaqhoM1JSQ8crH5Fb
DTZFuLJb3PRO1Mviird1V6G/r7D7YepXNrkHcVuEThShKSU2cKpzONPaFXJaqCg5fe2apmAb1KbK
puU97P5V9ai+hdsVO7/FtpJDxZOVdm+Dt3pe5rIZ0Z/CspDNfJNF8RggmRlGN5HkRFKkGkc2Gl5S
0G0grXkUvwIUz0Av4032FlYQofu8LNzXZextq5FNgqV7wpvA0s3W0IQB06jogXmsFDLtc6kGPkCI
5Q7eWXdIUQkf32KbmuIos13UvkQ6nHV9QZujsmuDMtm5tZenA5rIt5RHw2sTJ8BbIPMaQVFZm7i/
a+Obl7jXjGSW2FtkrtrXPvzNhwL5IZGCoFoBWjKfaegO8GVuaLv5pAl7A31GSBrY9WXqCsskA7oR
69J2eduHBdOC9WiHtr8g7UoGxqPKQIPt3qd7lTVU0SSKTaNRD6lbepzUaE+jBihp8+gswbhWj9Qb
TEWLGBAM+rnqO4oIj0lNtpkOMZ6NnOAQt400imFJ0Pn3wtaz80+OO0/qWTqInX1oKFNY39FvKc0U
hu3OEuyEWThmZMR9TC0d1OjCs91NM9QKdK7GoT5uCc2gMOIfXcLpOgu6Ht8Z5egJM5EV+C110SQW
Hf6fvJ9eXFFkC7YD+ssCmyq8smi/lGReEEQD6TQlt19rUUM9PHKv8QF4bDhK7FhqIIp+jbNIfJs4
ccEFz5e3oZG/RoMlzX3YsrV4coYaHbUwRvG2iyqP06B5gNpMmTUGjyzilf9QlwH0gwLgmrOhW/f0
4ND3NN0tCVgM+Iv6CAhzvSzwJB/JZFT3XkvTGSyr8dlLepwujT22jyGD+mhHDt16mX3xS4od5Usk
kgoyjMQU7eca7gKZzu2kSucKw+0z5A+Xnq21e+1OSb3z7BhZcoNM/5BCV9qnVTJ8wpdBx1yi8n4P
hhAmTda5xfe4Hh4gJ9dXLW3lr4qx6/e0uZrBVtloTqsh2MXB5N95dYxEPqmTH0nX0NMjriO62ZQl
TYqC5uSvqjgsIdw9HJmOzZ/2lxJCaOkdJv7kpc9+7MWYZC/QPYQ/aKmTX2SzpF/wEtAsI05F9VDb
5OZBGggMJhYtrZ6mefW/0VYTvbUeisfJV8leqF6cbBHEdIy0LH1tk6Y7tH1X/uxSL7wjeYhOOu51
8ENS6mE/I2t5P6o0Tg71Ulp7iWP5vhttEg4sBbtumYeT7toFOBzi3W3oBWHsf0lGFSyXKBAGsGJ2
KvcVnTnY5iRFvOCycfyffu94sDZCC8l6gBxhZ8s+vZtHnbFPKio6hfWy2YZ+XEGa6Orr2bPFVedK
M0JDx9RQo3Gijeow30DVHS/JflunJNMxTl5Wvx9yQstP60YDWMI2a32lf/X0s7GseasSuX7rurRS
KApq5IPr2jFy4xzeB4qpdoDjM2XzyR0icBC4b5PzIj0WYrZU9MDSuT5h7shruvI17UHVg7pycvqZ
ken97EzLdzGE4dmWTJ+xG/odqUWR4LktwNc6S6X3tteX55omh1+XGmt9KihvR/S4ydBA0IwxiSBV
WoO2v1GZrjZa5eCOSBRslCj6u1mWGQ3UaOW6zfo+emripfmCCRSsaTMP8zYEZpPS/UjQnJXie5gx
8eZ4RSztT7eB6sCclBAr4O3UK9YOUXwuK3qf1fUo7wKKCJe1av3t0IrwBGfJ/tb57nydku8fjcQZ
Zkof9ptwoN/kEg3RtQvDKQG2kgXfaDVHK1kAMMQrTto1t+7kZgcWetfdBgmm5V5W8S06HbQdU9w+
qaqsL8ZhljTYG91vrQ6f8LimT2tTrP5FU9sLWIci+rlwQy7i3sNeTBi4PAAqc8JNazdUbLMIThjm
80s3yOqLhjhUAjTrgqcASvmLnmv9mLZh9TKu4/oTi1i4G71K3dD7TF8I3hS7Zm76B+JLa+MA6KYv
dpc9r6IqL3Qu6f8N7t0+x4DJeZcBn+VFmfjkg5zMPdKlKdzS/y29yJyhfULbpTl/6MRSlPqQurr7
Sl6uuQ3KGM3+kgcPRdGuV9jOgBJ6LLmmY2VyLnFnn9rBnm7LLmwfcfTZ33U2sjioZhnP9lIwechp
fZK6H3CKeNNlMs3g96rBLy8gbdv42VwUlqQ9gsvVasPrMIzbO9Cz8ZNP6uQr7sQejFQM4cxqvZtV
Wj0aJjfBkRs611S4pd5itc93/rrQeFqgRTuskVXd0rQ7voU2VdPPq87FoZ3S5mvdDxBJQ1pTX7eB
PVwhVMrIDhTVY6RXTG0xnf322sv8o6Tmtx3r1f7kjxEgsKG1flihQoN2vTj2moChLmZi3Z03kNL2
rzNHj14PFqHNAITmQR1e0xsquiXLkp8teyk/5337jd+JSPQm8nNXEMGksMDPc5Aiv3RqmZyCqlbP
A9ScaZvHk7hB6jM8JWoEWhSrXNvbIJbelR1WrX8IRFEGpyL26x11XJueq9S7d36wgqTCbA2Ig+7B
5bn6H/bOZDluJM26T4QyzINZWy8CQExkcBQpUhsYKUqYAYc74Bievk9kllVXlllX/73/l0qJSTIQ
4f4N955rsO+/WY0h4LX2zXmUt0OkWfRYGFrmU+cO7b0DVeIxIF5OxP4iC5AokZBPVV7qlhzhHl8c
HGjQLwZRj4gQs8wyDoFWantaw05OxeFaephJNCxEzIMMFf2c1+eanhz+oYU1nlDqdso0PGAi5HEJ
Wfm3Odgwe/Rm499ejdkWNl9KxJuRRnx8xTaJ4p9zRIrR8ymc8g5Z0VGPfnD27MXsqm8bdDPwxThy
zWjC6pYP5ol4db0ehmbtJAAb5U3PkZHjXprtvIlgkhhZ3pBp4UbLc+mgmsHq6DaP/WoZ22Gm0axi
E+SVeTtH+ANiG2NZcIGZuc0JArkNWNxWnit7LGPfCuoz0aKLqu6bFYQbFFzddubSJsxp2vqq0hI2
tLoR8GUIwNav/MZmwH5l1IEdVEM8Wavdpq41NcUtcD3Sz0BCYiSDVgZA22lXFj/wTOtjV5IimOaz
R3B1yZg0qZZyOTq5axHZG5pFwEisktYJi41gHTl50C/tme23P9rjneGR/Bq3VQYYNHBrh1EcM7tX
SxjyCw5tlThSrGRmgxNySN0obOLTKOEKYoLZzSNFmwGt+U+r4fYBhdlEGmMTc5KO/IPeNMql/Mkh
NIQEgwqwil4+WEuU1i1sfwif9tJ73sUytA/NM+za7Ijfy/3Itf6xgbp9yQvxI7/CebHezO3zjLYj
zcJMHkwuD5NDwpesv4Ltplnt5k7i59vrQkaxGAQU3wCZpthhGW6fJVC1REp/3U1E4HG+arCRI4bd
PTnLrPEIg72wYQzN2FrUPCQbl437ACvBeQ4QEBFcqK8pmFhfQfSgh5u/rF7Uj2LoVJgqqO63qu/6
52lQY55OS66zE1PjnIBOuDuntq+GxO6GZl8D5HjuatNKo7Hob2qijS92vbg3tmBp2eeK5XVEW5TY
dqY/uimYDttiA0AzcdGTCU/wrkoFrrE79IPzeBISN3ukcOLEQ51XoG8UBIzIInAhhtjWTSfl88ul
K0Pu5y2T5VfG3ns4VOzXwGRKc94RqCuJBLS5/Eu/Jk63or7gR8ieuHXK/YQLJ57Iinutytz6weRt
2SPagYNhRi0esKB6MCoTp2jrF29m1740FUqwnMZtH9hZ9d7PNqRQz+n7d8fM5HmyySyHCbFAby4Z
jp4zYfNL5yYT7nLRMc2uc1/RlgDUs8qfdeEEP+ost95qy5lvNZvbxBNDf3IYGb8yfLfr65m2APGs
zOHiZ0QBk95LvB9vQvenW1+b4RWmL7f2YqtP4tiMElQd2HJgsrQsp87DyhcrWS4ju6atZ1gIRpFs
toZzZOcbZeVdGqHsz6IoxhpIAj8DiSx4teKa/2/M+Iv3RAE96NRCLAiSsUDISRAO1/e5hcX3XdC1
4aATjmP+4OIFph0Z4ayPcPyuSWaVcSwHz3656gagn2oQfOVqiHsPEtTnpEPB9UDnue+nDDVUn3nO
Las7eSNWRCU7mVPS3C5qEp+1PS5EPjFm1GTqNsvPcVz5rPChpE+bBFPML83WSsP80zrtKu2cGVLn
SKbKBcLOVTb6y0VCmu3boBhv3JX+bWdQjoww2eDCpsbQovk1N+29jqpp3gMB8LhWBFU2pjGYd9Mc
WM9s18IIVRA13M4fSVI7zBRVZ06/bk6XoSgIooNFlQNQVUZ/54CFNmJo8eiK1tb0RCrFlUOPIoU3
UewWbVG5tQYd47NKaeGo1RRpEpQEdQTJWoSyUlM7ZKO+gajp6nu7t2aV0FVkGFB58155xtKa8mY9
GCboK/ceaEeGa98aSuejQTZqdLE2QjKM9izMIKlc6qL3+wgUG59MsZuwcCogWFy43kpwMfdWA9CA
W35NOr1mbX0Dm8B2yB6faMDEQ6OZDjm7BZl3BB51EkP5lue1S3TqzEeFNQpuHKeTO70MvT8SFFn7
3WkqJqP9rQa1aC8t0D+1XeoN7NqeM9Nm93IQCKXGLpErfN3qoZpEzXMA1KZKsNbTxA5AI3Pn1//V
Qpo1eR1V1a1JRHCD9+axZSqe/xzWGuK6cBib6DoatcFviJsowqrDypVznPkFn8Mt+MoJKlv8A7rq
jc/bYKmofJ/EXIBAAeO4bgadbVYBB3Ikx/H4OhUMFMLbkYJyuTOryFxdkiwVTPrDxnaLp8WVV/XV
pxNOnW4TrxmntbuBsGSTCF/CzLEJd/UUsRHPzugJAgt8hKolHI1pGlYImA5p3Pw/HTcf9kIAfbaR
6eG2R4V0sRFzUbqLiBNzveIjR4BX5Ri06yqYwmomqWWMpGpqZheY/uKWTSpmFDdwmCEfhrcbpR/E
RaPxgfviwo7EBKp7AFsdrJvjHtj7ta8inJoXA3UNAPAe89kO9OyypahN2i+zq6myUL8XkkRYX0VF
ApuZxOzdht/0EcPQtP6hsj9HZa4fPNSxR+bA5S2UDAcbpj9dKnJB21Q4LWItHbEIFkbzXEXLHJwG
Srhg5wCBcfHcw9E/yNFExbiABYDKit36S2wmBOhMXhM/fO5REjacbX1SpTEvFAhGk1KB0iECY/S8
g/TdsU2yNlw+jS2DJQaych6sp7Auay+ZIYj9lCDTwRJXmtag2/Ca70xZWUVKOSHVcSrgRH7lBrGK
RkxFDQB2q4t8j09LZwaGUytEnGMPURdnptv3qbua6mipPnhvdOPi+g9A1JMdBOzFo0MNVnXXhj7B
xrbpTeMb0gdkEzspUNnFaDoGTYFk2eiKGG7d5XTe7Q6EAzTrhYXbspudOkiD2m/OZJCBSER4jbkC
bZ1okW4Q96aSsIMVATNkLA74FngwwZIbO4zAw3EQzVDhqY7czw3BAu+NLHqcDLPn99zE3rfE8rDy
sBM4SmGUVmgrfpHiTVFQVwLOOMew+kFzORePQdXKa9UFSOVIBeOfJTkW5SdHpLMeHO1WT/3sZLja
jfwrl3AsoPltC3K1bGIyskFCBPNgzi/h4k0Ps2wKfgVsbGyHg7bnNCVsGO2yFz1ZjA8Jjan6+WQx
tCiTGW3M99khaCr2auUeO2KgkCdK7xmCfQ/4uDPffCBz0KTQIRay2VDoK4KTsBytd3gq7TKxJ6Ux
dTUdAvmo1JE+5T7pFkjFN+SgeTbDyp0jaHWzpBuOBTR1e8+GiD2r6WAsTHLtXL3/hIQyhRlFgLzQ
yRW88bxb1cWZxHSb2xY5r6aXi2CPEEJ8m5dgRHU8dvyWqAGCHy5pKvmupQC/H4xrxatCuBM7amqg
Lz6+fOQo9VAW4CzCCuUV45IHSBg2ZA9fCD8lB6daE8dsSVwZFr4m95DTIRtpRaId8XsmpT21oY7H
8+it7wGnhb5ZIFCAqh90+KQ8ORIYa3jeQENQMgUCCnVxmgwIY9HUATKhDASHtLLoxjAK+5OsnxpY
klAPaPUq4Kih/YErZurYMwTRGpeeqgAwzW65JhMWckiiMhyzdCpAYHL+Sqe5qSx79fajP3uvRlaI
5Y7JVU3egNu3K4T/1novIxQPIHQsedejMDHTYPZWmoLIxtUwZKbXpq1VFd9qb5FzzL1JVUd9nhSO
HMLr6+bfz87MGNqx+wycR+u8Dags8JxPzbtDEsKbHHvoAWXH7BFFJUKpXPOWb+R7bsygxGq1GDGh
dNZFTth7FHOXHxi/jZMkQBbuZFkH9+M09ufRIzyPjry+ZS6AwTwzw1cmxmXA2yD3P4W9OenimupJ
y9U+1aof7bjS4Xyt1swW6UzHiCdQKjwqojX8ZIug2u7aMloOnWfr5gm3bJlIhluJ5K3uQu/2ILQ5
kXXTgehHGzhbb0SlLG9AKeCmqMnEOunVaRs22W9kxWbieu74ElLuHywSZz97FOhvJl/i7QxogQit
jDc8N+FlYcl/EHrkUxdOHwiUxwcxmSuxyWNvWnwOtocoN8j+lpbbHrgPAKVPoXJgMiJO4atv58GW
3yuGHUm40KgMhKaRLV9Y/asRNu5zVTguvHum+ichOotVGErL2nF+rhPTf5nWgnmQ/OSCqludsAPH
xfRGR9u34km6qne9+7EqBk55FYZXbZIkx4Y5Nad61Q7sGlg49vfuipRmPcw2Xg07cXpzGYuTORVt
tZ0Qcq/jS1Yus/fT69y+PlZ92I5unLnShHMfas+dJYdXjZqFnRb6iCqySt9MEN5ZG2VjaK5lLGtf
mstpWhemmDvfXoD7uN0c/gCWO3KoDKJugHXPgVeY5HVoQMtMSVc/zxG0uGiskCNTxqOqWvFC86FB
xk4O2qoL0f8yBwNsUMJCE6FeqsRMnjobyzKHCZaIHDgvgDjQ9axB8irfzOFRO+FIC1M6iy/lax/O
ma4SFrEhfR+WoXKpYLv3auoTNfuhb6WmcCY1fE71pi247lUuyjWe+ytSY7eJgpPhmGGTrKKYifX1
N3H93IRBWOSLDobvk5Fvtrcrs7Dm79DCB/5yY4yKhvmmAuAC2HshrDrQ+3+/dPwX6xvLPwzUEV5Z
lpzI9BA+/HXr2Jn0HNUiop9mhYvk71tv26891k/SaXPUnnOouzaGqimhi5LvghEJlrHJLTyCcAle
qj8WXf/+5/rrdpkfK2BPj101Yv+KCvzqwf9nhUTprViT8jL4qmFGUl62fwo/2jpqeCOCGAaV+O+/
41938tfviI2bV+PqHWbl+69BXAwNw9HEL/Gr/fM76j9VNY7XSVbzKijcCRGcNhcDy0dZsaz881H8
f5rD/0JzuNqw/ucQ5911/ffRsbz/7xTn61f8iXGwo79RvnAy4Q1Gt4Pj/R8Uh+hv184DlQLmPRtD
HX/zd4qDYQV/C/CuXp+1CQeEYeE/SA6GDRfiKs6BKUBpRfZy9H9BObDA/5e1vo/aLQos0uAd3/L4
Mf9l1w48JDfl2DLAQtDJ5MRhkv5pFDUfIpeO3mTwUgONCWjOQ6KQzN4nf9xTIfWbqErofpxdoLeI
oGqSnBeBRMCWaItdlM95tteOFdHztXZDaTTldXQ26a+JYVtYt70EC57Xk7PJ/Hs5MZ46+htan0s0
580Hpguu2U6jDMYapcMPxwHohmVpesgWJml4oYq0zlT9Vga9h+SRYelQF/U7WW/edTnXfkbRXMao
FkKuq6a6M/KofMsW6OEIek2atMj5zo6t+VGqpiM9ZGoeZFN2MX5sgtqZaPIKrAhgHVkVD+GqszJe
eaTEQ/qGEfPUgEqYwWrQoRruN3sRw71ssatTZvX5I6Oy8KYlgOqw+dtyh29Gx2qjJCQGVgWpVWgI
w/OomAsNi//F7u89ssGqgdOh2Zul9aDyGRJ+MGewmd2tS6FXU8CgnV8O28h1GY9DZp2vDQUrHr8P
71WQlZ9Wx8WdBc03T3TFiVyP/FuUi+uGbACl4/hzmFJohqRjmHydpKJLuTV+y1C8t5I11jqhV+XR
Tmdl+S7hBfTeDm6Jk+FbzQG4cf3iO/PegAVX9O6sUOfn1h5HIRkLfgcSLZuGm1GU7YEHZiSbo9RL
zU16X2TWpezrl9LxUOrj548Seynz122V2U2bj67NBEi3X1JT/RgU8AB72qXcQZ0tLv5sLNMOTnYf
B1XQ7NBgUFeYli/uldLLWQU8rQXouUt0T1ScpgyoERpfxJO+hvunLDex3KpORef3h6gotv1QTMyi
V8KqsgZkYxWSEuewrIe4HPH91J2fLzS9DqU+V/chD4R1Us4aUDE4l06S1ARVc72NgI94Q+fcUF9p
pmerERdK2oexsfNLZs/iW1cF7V1GKMrXRqcMqFlN7Qmgtj4szlqmmVsMCLAb82nDXRwPUUikk6K4
URDyD13HinVErH43+CDqV8O+kbxsD6UTqpNq7SAuGGKcu5VqQMI3IT1RHLEEo/UMJwDr+SxwrxIE
xRTVFjwEtpq70PYJy4K9kvpy7fhMFeobMjDraTBm+1BV+XCwy/UFVFW+QyLo74imKdYEi9t5aiGQ
b0Yhks62ftCQVaexdfKnrEJ2QdrANVxI+HWCLXG5D7ulSJ3CqRLT0CSK0Pdvm8luAKfLXg+Vc2Gf
Et3Df9ruOuB1MS4ddcNIBeCFaCP3q89JV6e3nk9qWMobuqJgbwXqzaKwZ7tWh9feumO4kJMY4viv
uc3W84aYNRBvrDLGcL/w6M+5aTjAdkk7Oa25+63L8I4SgCiDK6Z0eQPuT/5cuaZ00zxygpCaH9dq
lnECXzZKdiqWi3Cj33I+W8sfIDrvPiwWQIU1m6dO2oiScwbmrG1kdYJxR2nKxuX7zEDuPMyWC1HL
ANhFz3Puca2Zgfyydf1ZWtiPoHxQ1LO/jxW4NZZkXa9eF2rXlRUwh2PE8KE9GjOhfbSJtTFPn9C/
Cn39gHkMiWQPWRsuRVe4icoBBEba7D5qd0U7M7pEPFWuf8m0pi+oGpIB+QUZhrBsDQTeFwcFFz1l
YN1iheC8wYTBwiRveXSPzPkW8jcwRexorXpmgs0eAc5l0cVRgQA52lKcmqa+Nzb6+4w3HEzA1TpY
rZPU5foqcn0eLEJS+B63pIWmURZ8uq44X+fBInDpkBn0DO56NJviLrfbLAZY+Tw647Jbsg0PCPao
gRVBUxyUZe7R1PDn/tj4dOrB+tMtn01UIUZ4XZZidcvNPfvuQ6/tS2jLfVcB5mza1IEgSaTijaA1
BcNzo1vnBkviob8afDZ52IrhtFbigLj4LpTEjEqAcjoih8fZM329X5017YiOiKKCA0Pj60TnYY1M
YsQiBKYOdb520zsAY4ihjOzJqRaOgytkFI8ehOq5gWLkrg+jIXfLaLrfONKgwBnkg+y4t1yaIhs6
acCIFl3d5K+PhKY4bOuFk9pt8YjFtEt12N0PjgPvsXquiVSUjTxIo5LgC0z76JmNe0fSevFl2O62
oaiYrUcLd8qpMGqsAGHmvwx2DryltuoXqs3i2MiZYy/AUsxkgfAZGA0oSrDs7T1oCulYizqWeeCl
3hj9ZsfTHlDWm8SxWredm/8UPoeI30Pk1UXmxnrdphPzvM9sqcZLhkopXibpnGrsn/ekfOC/CNjB
dQ6Q15DB2VKME1I739tHlXvmICx2Ps3krsTPk5gMKxAdHHMR3feBJIdoJCWpNkJgDU5O7EgWDOkc
Xj+7o/7Ktv5ilcspCOvpc2ONIvvovoVAQDRYJPe52z9DEXpGf882djA+RkCDu1ZqYC5AJOLIZ0bZ
Mkpthv1cGXfWYm6XJiCPrmrmR81NGHmdE19xoKdmyb+zYsgTuqLztKozcSiPZu7cDjPEX0M3x5AR
PJ4Zs/0+tyyOqRvm4zjU3WXo1uBjpsc6NxFUv2zEzQGPaSn3ztBMu3mcrPeC6GPIMuYOfHQ+pUEb
UfxoEf5WlrBv/RbtuzeU9VsxmQhjgu3C3dGUtORYWbI+cn+V/Eh+Z9qncWA+w6k3xx2KaRaGLrFw
dpjm5mSlEIeI8ZwCBCpzEb5bKCTgoWTPcxPZu6rivGO/6F55G5oVO5KvHdPk9gHVWA98ZtxjQy/j
UmzfCS2dY3gp98z28IN6xo9xU5x6jiQm1bnV81adcUCdALO+W7hJQ3MgsAJ0fIGaL66U84jX0L5r
KzjtU+kyFWO/blQbJ4Vt/KYRdi/Ys542s36CgUoIBpDW2hI3qKX3KPmSpYjq3xWa6tjYDD/JHDYz
RK0eKh31R4zEZN9RmO4i3HKUcSMG08FcX1SJPKduKL3ESvrFaDnvodX+9pB379kDhcdViBs/EFE8
t8N3vyKeMNc9UNGKBceUtXLvE95K5qJrwswNCykugqSu84ZrLgm2+ZttUzSh8PjIQmshp0eBaaYz
SwLNyE1bT4UK76vKw18N1nS9lYBIH1i1yn2NES6lBm6SITP8A8av/itHH4iWwCzWF3hm0Rz7Mss/
PHXdsqCHY7+Qt8rZdcZ62y/L+NjzijHedEEoGov5amcLZsJwdpJqs7fTSmo1+RkzSV1HxD9Yj43c
rY+ZIllnnHoyzUqeKU6GAa7PufGHNR5aQq+RWQ1kjFRd7zx2yml+oJnjG9pbeA8AQ15Gj30Sc5oM
EtuyPYyi2Zxj2w3bHAvwpBdkNsMPiEXMNahyT3XAMLxqFn0aCpM3ms1QhVogvMXIS5SsvfHexs7s
HNpQDHtK7eC8BNVb1Y4amru1WQemwtaNsnL3Ta1MYKuGhLuS0RzBOy3AzaJ8QKjLenYBmzRP1rGu
lqV7yMfRBAxayFC/WgtkogN2/YBD2/Dn8yalWljAV/2dXKf1ZrIsw/N3iHdNTWgvQw91AEi3WV+L
R66YEZXFciFJhLiztg+fMrdsCdArm7VN3GmRLwVycH6CsbM+dARavXGyTcdGs3i3eE6R2O9cPc6H
FiOJ/HJYpfpXRSUPf7XsogGI6lbXDRH05kvf9113w1ktjQPHeGkkRtnV406WPR3FCjGtiXGKmgBv
gWVk43UHUpl7O1BAW/vSH6Lv3TKECnKe5JEUi1yMJzQcUhxdKyKngM0LRlA+7Hiy0gWbUHDeJuAg
b/UiCO4U+GsNckKywEumolM/kLuHLCHbtpRJrau8OAVcO/aDdreRw3VbVTfRPtGRXbMTqyndYBwJ
PrB5QVgU45tP18zab4NtSERghJrq50Ej/L6jteSaDiBdz7fd1TLKRH+tibk3lbzqBnpspdyMbvlY
tHilzg6Zzf1pk7jcj7qEx7+tuiS+WNdiupkzCmxHtvxejuXuENoOBGzmY55IMpVYrPflr7XT+cmB
VP3ZFB2az83Wj5kxeieEnP5D0aKc6Cfw5zwfmFeBQiup/WIhGy2KGHoaxcPC0PZbmZPvFcA1cq1T
6BkbuZGbv6vQIAFNgP3bGPdOq/c2ctVT5iiiQOogcSrV33NtIGzo6F/bQr5VTUiu4DQMaY+9l2wR
kruUNTxNZTn2TFKju3rW7RtZHR/ZdYbs+vq1WzBTtCBNEjJcrAc7GwpWq/5zA3KJLVP7sk1Im1ro
KXU2nKM2xwE/zQ9j6SazENbeaUhtrGExVIbzTQFEqFx4wpZqXmdWDrDdlzrFGWohVHcfUUK+yzY6
0xdkDNFt0hZEf7Dr8ReW8hQ84+s8R3fsAb5n00p6+TAtIxOD6pVH/T4OxQMsXxo8Y/ho+od+rE9e
N/5EBntsfcjYG7k+ulLvBK6dwiWK23HD3B7E2p9RCIrhVA2CY6gwXtn4PA3K3Bfaup8iae3GlqDf
aP5lRsKHoRz1d7ahnt1m63aN2ZLIOT/V23AhqmCJlTZQRwt9WTLov4H9MC5IHXpz/B2BevMGNFyM
mG8dBwVmrynf+wVOOzuYfNCPW9+8wQjADtTPR0jKJ5/1Vxz49ER8DH1THK6XYFce2+F3BR/W97MH
oIaX3AGcTawoh6+Ogf79aMbtppiIYkGXBj1euXsjqw4g+GBWhp/jyuvhrSeGo+/rNQpDz+X7ShAF
QI/yhMvvvQmrny7b5Rukiz+YeJxWCfSHQzJpcX+ndt++LiCp08nVh8kMPli9NImxoWKRfjnvtTm7
u9XBbcgtKPLxLhDuda1ibx+jy9ux7Cp+bg1/upvc00ROE8JqJDP+5kDk4kfGLrGzVfcOEZyAPVrV
Hb6BL1ka+34szJ3DgR5j47tZGvM2DIykElYFRliw7mpJhmGr9oTu6aWrvUdWsYfB8+QjCmR6/JBX
OfRPQVSebKpb4mrjjf9eCzc4hGPzLAx1HAm5FUHHSNx+NindzSUnG2F5XYY5e2mmNm0Ipgjs7c6J
6hcHgK8YiV3T5qkXxqHc5DHY/CMAFHY7atoBFGWTrLqDSZ6vHrOjzNYzKbZ08/VLg5DHD5vUcvHg
R92zHbJCzObmbMkysdhP3mKeOY/COpile3KU8ZL1UxeLqfyFf8tN64G0AdMdz+C6sMBHT0j41JF8
pn7HPc/etnBTAOcsFphJNKt8ILk+vNf+cM/k5MSQ5o34nq+MwnDjik6Y/Wd3peNOt+asWXm2/bss
VucmEnZ3hH0CAYUToyL/NKmKlYhXmAkPM5Sjna4QoAhT+Sl91OuCgTa+8hF35bzUiZON7WNT5CRW
2OKmlFy/khAeWALNPY64Z18NaVhh8vLVJSyzb17t7bc5ip6mvGBSYdSIEonAWqyByUZ0aLUTB8x1
zptwz0CgY0/XqQss68hIB4lbY6e26z1DBD+t5CNxtxEqZQw3GEPcfb0yQWLQ8Yhx9hrfTd/NTPII
WoDO0EjLSh+9ru0OCBX39owsYOy9z414GmVE56AWKRMmPihlYLEr7O4cALLs/E9DznGFX2WXo6cM
mi0NyarC1nqq2HznYXMkk8q4GPJO9sNtOw/Ic9mw1iMrsKvqsI6iuHOzrw7lNeaXHfb0kGpiTKps
1a8IllCC5t9V7/COVQfFld3TMwae+8B5vcNCnswID4OROh7zFAI5r37KsmjfdH66jk8NMBa2mS8E
mSZ6a59sXnDMsqfJplvrqNEtSlK7vuLrCDNF7rwLeodU7sxz6c23eU8Ljg24Hj6gOKT5mn+TkNqS
soGAY+Xo2j2jFrEyB+wN9q8Op89mbb9DWQLbxl1bSb/hM51dv0HPinjR38pAE2jAj64GKmg8ioUg
WSSskAZ2HlNAc0RTEwxfsO3Ocz3/qAmXbOZsP1pL4jfbd/wb71aEjCkjD00iGMhNwhwnY34IyYfp
vPFm7YbLTM0RTO1VqP66bOjUa6v8TsrsvbZw9E7qphvcu7IygovXcnZ4V8MKC7luF2R56q/e+yrd
+9qTd91qE1BnRwEnfnN12lgnColX0Yd7YjqW3dS/M0E7wdg6ZITL75DfAXDDamOycY4Hn+GubdAS
LpP9kmdERmNkppljy+rXy6XaJjJvu/I5NNv3sHajhCQ+kpAIEbBKs41rx2M53Fl7y0Y3XQ3tBzEJ
+c7TeASWaQqBLcCrpxB5Z+3GQI5coX3jMtTuSlpBIqzlWbQuL0vRFTEDvc+JR5CU0Ryg0VVH6sH3
GiNRbBUy9Ru8KJSkItYqegQX89JBg5zfItooStnSXSNip7ammZuB/yspu36yqGDgYRJ9lbMkfm5V
0RLJaoRiWcGyBCWglHjSRUeoe9jaIrFFLbf9bFjZkyLVwMH52RMFAauxLg5NVrkvUMpYB3gZGOvU
nX3rWyuaosX+WQwFLVwv3iW1OqGonLCKlmvOvvogm/UepZv3u+zG4AnAyfw0wEOrmUMaC59zqic0
JiHKdZj97sRMk9R5lfqofN+RgQC+F3JFhMtSoOOma+f6bqtm42mYPfEGciUgtqXpAefYa7GyI0eh
jZAU1s6+zpnFX4PYSAAq3bB8sZfMr+FQKIdEe2cOfPhT3ZYd62HgMUZL1fGOEK4nhwOhNIFiNdz7
Fioy01nSqVYTI/wuNA7L2rc/7ModH+eQeFZrQbaPsIea90/E1/9pCXcpf8pe9b/H/7h+2U+i6GWZ
F+N//sdf/nQvfnVYKn79Gi8f4l//5V++UP3nH3+d/+qvqPK//CEly31cH6dfcn36pabmz2/y93/5
//qXf9+M/S9rNtti4/k/79mexUfZ/fOS7Y9//+eWzf2bY2PxjbDDOoGFeZlt7J+sdAPyuRWweDYZ
U8OY5p/9Y83mOmzZHJelKvsvPGMuf6Vg6xeA2IO/+ebVAQ5ektrlunX+49XlF3/40znKa8ar/d9/
/mcUOP3edR38TxZTrOuuY8HNZNUHvPGPZd8/r4sFI+yybvRv4oiobIrA1RzDMJjMZAGwhNC83bA7
+euK4M4gsCIrve0Qzrb7C5RDk7/jL5ucgy9bhzwP7B71d0zwm5UowviYi60kE1pIM6ePKXKjaYc5
kUNMOmvvx54IJDVd403cAeVmS2qnjDvPha/zYAS55RwWOkydIgv31GHT19iAZRtMzbplMK+uo9Zv
YyaCTAIrH5VGic0HmJMlhgf43VEYF1CtLAazFV6jwgTrttsqOjRmGMJ4Kfx16OK8LdHrkpTX/XY6
tOcjEopquCuhZb2Hdu1bN2TEEBpYyAWl5NxhSAnGhpAzoGUsMKap3Ka0VIHdJKJH7Ir0qLjNZO6y
ryG24mk2gUUjdxPru2H3pFMuSqME3Ya8x8rk6cg/r8s8r2lDQOK3kr1RmvtNOR8KVEfOrg8lr6M0
iJ5KFDaE5QdfTakx4fOavxV86I1HPB4CzWuGRzc2yf96QoBieRfN+IXFEVvimjv7KqIfVDa8j3Ak
yDvTqgODATT7a2jJ2Hwuus5pYZJ5YmNSaFJtV/MyvyPUbpo9Z6yVxwLn+PYwOdZQ70OS72baEaJ3
WVBYURm7o1WcvVkj4Zq6ILjLTWdwnoJt0GWSVdj0krGyxXs/DUV0qufMfpwtsroR4BPqJEbyRlNX
6wLWd8SlGQ85St072JtCUM8qdL9hHg2MzL3/Yu48luNG1rR9RZhIJJAw20IZFr0VzQYhQ8F7j6uf
B+z5/1EVechQryaiF4rTp5WViTSfeU0vKnxlLDqOQM3mU1uCKV5lInWeusbEOKzvTX9xoe+wX85t
aiipWSbmRvmYy+2BKY4oQ0OUqp4pKMe/CyAm5FfUjfVfhaqxxWvDGVAi+qS0+CR8Nb1CMezUkYro
wW/azPFaGBcTnsQdFIOaMxVCMVJB+FCqZPghi7ijYShFy0kC7TGvo4QYg0DD7+TVXGO8dhqMOn+Z
GRXNBHEVodxmU0VanSEKyMRY3X62/LNiJIukCYFI2Ra+7niNs5rQqVYPgIhTE/gcJE5esXWrOzNe
Lzw4yAFNehqu9Xocyf4FnrW4rC5HsW1rzIGpofb8FaXKm/FlBNeOMCvIsjhGVtgYMRhvjQJYLaSU
RQapdbuRxoCWREVB+RdpOvcbhjcWtt8RtTQdgBgaQCgbtfIqpe8LmPttu4K99dUTUjaMiwIgV8M/
m66G0+1unRLk7FpCX8/PQ0SROB1WmrQUXbESh4MJcRO/KDZ9H6gn0J0LX8AcYrkKJoQfIaY0N6wJ
/a8oJO7QWj85V6ndXln6gI1Nir/vj1EbzHaV+8WvOEEhUhoS5RVctzZ9I9Uexg9HOS+pZwWOXGzG
8t8BZbE1qmJWsEWYO7mE5IB5j5mIKNzGEDjhmPqtAdJRYHmTx754HHudsDVdSNTAHp+pOtmXBT3y
B7fH9nFFT6x4GVLhwpOJInqFWg5Bokvg8tB4yegEFOk3AXZ6X6mhuFDdhNwYTez42hjaskMy0DFO
AhRI7NU42eEDtbk7GntUE4owgnxuChCjN44cum6NwTeG6nREsHtCRpr+QIeCnQ6wW2OhixTzdgTH
o3nhuURyNamqWpf4TdwmRa2Fazn16trCmOacQhjfAGXXe1D1lUf4obCNG2PPqZf4vWwHtQ5UHd1O
uBqNrKGDJXzeVeeI/CQbR2F/5KbtQ2K38eUkp98iHupHRy+QNp0VWoakqirX9n1W+I+0ru86ABZL
Q6A+Z/bpune67hmPUdTM8JDaI85IRIVS7a5M2Lp9W8J6wLMtP51NDnTUh+0AbNDRaezi6+PprsPJ
jfW+GjYEgnTnVBr+Rug2A3hfEO+WvktoHpdNtRNuQOZUAuu9GqDaJxtYGfVWBVAAuS+sucK92lHA
Iym7n8+uSdTkhE33EyBqhBsYNnkaGVXvfy9m1zjRsxyOYFYX4crUbDTfIg31Nd+HW4rUgkXuHVQa
llTSTdYYeLWO55qx3BSBZV0SCSd70WQO+b3RkdoltpdD9D6VJhDpNLfnlx4OvIc9aJeBDSihOQSI
yf7gaYzrVVK1EcDBuD0BflUDtwwhqLRObmImaqJid5JmsVaANeWL0eIDPY7ErPlqhf1vX8z1BfoL
2OIRijxMoKyfHZHYLxAzBvyJm/JHmy+5ebx43MHfdTKosL2+jtgXDJW49lkcl7F7JtK+ujWRBlgD
ERuBiLpD+Yr6fvObkml1zQ0P08Th7F1Sm2t/AmOx77qw73CP1TWse/3ZPu9ycy7XdUp324DTeVNK
ulIZddGbWLOiWy7MbINYyfyY6IM6a50QbIdT+hdOmsw/GzHrj90cJFvZNO2NAq5GC4W2Si6mYo2f
eNA/tz6qht4CigPzLsP5fs5Kg35qArltgz9R2Z+QJyn3uSAigyyLagWw+wR2NElU7dRQdfvpIiRf
eU6SmcMuZ+QMZ3Buw0YzdYn0VtClv512oLYYD2Xzzakt3n6uAyf1ogiQ+UrSEaTL3Uq0DjJ85SXg
ko6Xlk20yq3cgJsf0Q7Y8hokj+ir9ta2BRh5ZqqcllG54B5RXnBCr7J7lXtFhU0zdU+HmlObqVeo
QsXpTBV8XCkDBKaX6uS6OwiqeHLPeHdmG5dgzKSoxDdwHnpXn3CTyrtMxKuU1HoBYCrnSQLHJtcU
qKivMzUiUOxLM6BC1/TIkBAEJevC5HCtUXopXVyNc+1V2l0otrQ+qW1B/HF7T2myWvfu2G7pvgSz
F2LDg7DdVHJ365oNG1Z0MsMIt3G781IVXbRGs77p1k0lLY0CXKQ3YM0RyN04vJu0yAH66C9FZOov
nWFP43XnTpiBU8stdyoiFOINED0mEwN53qae+7K7toiUonMINzpETH+S7WmgOnfkS7RGglCj2zxF
FHlgwYPWhKA+FEgXEnVQDsQulHu4Lstf3dSqdCcKG1Ni+EldsbURSEvXqasbJ0Y8ZAGNvVaszBDo
gtfPkF5Xw6AsjXapIGqFHW7pN2kFbm0VYWV5raAVVKsk1MtdZyTuWVZ2rrORBHgNfflBnEzCwerO
1CLrbPJLJbwI6ZETww/iW9mNvKsmyd9vgqNLK4vB1FSNrOxT3WhGn5bqjGWeW7oUZLnwtYzi7Yh1
GFo1Zxnpq7lDT6BLvDRoEvOsyEb2vyYcCLIL3jtC8Nit4JkFELbMeaguE95Q5fVjcWP6IJfXohMU
fY0SUtoKeQU4fPjmoVySgyQwPCeZOOwpeQ8whYZgfSYM+F7nQXuH6zfP8tzUyQXsMOs1ADGznbQQ
CRpFtLUZY0u7TNKsfHH1AHJwHKb8937Vkdm6ZjmAamn7GBPyCdbuqiH/lMAkIhimIXhfqBd50fWr
oQeCtGhHUC7IxFwBGcJxzoBTprRzaMoOVNNOaTpIhLS1vNLoom/YCzb0Ut3ceRoyqn3IjFBNGsLI
+VYZIsz40dw9Xmu5FOT60DiVpePglJrZHN+avjb5hVHIb04Z5+duPrL+E3wqtBeQCDi3FmG+pcFt
PtAHLp7NtOx3SevGLyacZw5DWoy/JOoUN06F7TQzBrew7zAW36NuDMZIpBCdPNV14sVvghQXhbck
IESDUZ5PSfItDgw0fWt3ruYt5bbCOWmdAdVvUzNDjVTFH/D/1f3fhhqiMxGBF+f9p+wDWPvcBdYD
Y0XD53udhQYldBw6oGES/TUeTSdjfgz1ev4GO7ozN7rVzXd2X9sNjHTgKik2t7/glxYgzcfRuR4c
dtgqh2vkieWyUHptSK/AXuoEMFJ9R/i9ONBSSHGmITop/SUhDIGOrFj45MKVTrFvQg0yEEiQfViG
vyCfA2eEobPn0A3YuzoB3orgGPjIrWadgIpKttSKwhsTXZdXqFjm746O/y0YRzyy6cTfBWhxb2ze
17W0kRHyVD7DZBM4Xl5bHF+ssOiW0WgQxlOLi3PpFTiRG2u8+eDtVvVkP+t1YfRrqxHTSlvyL2fA
jmENtrGarlAmCT0ZFu3WQYXcXLlpgfMG+ogoyedGf9JDzD3FIX5EliJGZJmc0gHFgby9EWjlyhLj
NbQcOrhu/RjBa37QAdueydrkshCGPJmzxZ58nq5MrZJPqkTScpVVQ3imFyDxNgQn9c6aZH4tNaOu
V+z2JNiN5tjtxykF0TDp/cOIWuXODgjgK2Fsi0z1V00rOxqWGJicz6n9qxih3FN3DAVHFMWCM+qJ
6Hn3M2fED7okRnJDOqdRMco9r89rOAQB/ljA86cQnrrDpZqv3UKzzkWMhcEaqUI4vi3Afd1r8fO7
5ZZMLzKH9gfeqVDC0pLdyVsPvWZlGK67pTNnPRVA+7yuCWDBl2hhusJwvIzED7BYX19nUZRvQmPo
L4Y5fQX+4277qYUJY0HlMWMN0L1veREP2tK20LJXBxrGJqLZfOWmjTUT4RW12sZ11qMAkuTtpVk0
WHP7qJoAo9ROay0I0k3j+kSWnR3aK7IQQd+/pSaKggQW8ClWqHBnAUp5MY7RwIb9/oZe0/c5KMdT
wov2JJms+jztbLFCOtG8khn9SpQgevrXlLR5m3noH5F/mnahAidMXbilJOy4dL6MFLiVZH/u/bKO
jBNoh+4PE7b0bd6Ilo+PhvKqRPi2PdOH1IcPGiG2sGll3P9O64rERSeq4Z506W/XCP7uBs2afsCB
Sq+asiy7U2WpHkyHxiEKAXAAY53j+he2XwCKRdICbs1a47FuyQnNutPzXWLb4w8/yR0dTFavOL1Y
0GlAn0lQ2MaQgewag/LVMEbdHZrx2p5gHDoWdBPfM8qgGHgRhdqUOL3CB6Dlt618+WxWFbQh+txe
luvtVlUDvQDk0sFiCHsne/yP9Ri4WuhrwX4k/6DZoQGw6qaFBhcDEXYS3d9XU0huoLf5dFKDQngY
W3txjdUsaEdWy28eLV1/pLFHj7kd3ZFylJssGiTViwpy2goRPKj7afTvQRO1V+lo2fUe41EOjp3A
eryv4c0qSM2dwGbJiodrNKM0/2pSveP1de9+y0Vab+BQDrupCZJ5OwaDiXVbK6Z1NcbpLfHgvNUH
Q9JN01X9I4EY8b1DGoKKWdX/xAIpoT1uzNCrtRQkW2oCNMJsdeUgTn869lW5abJeu+QBhCaja8k1
fs2Ir/s9TqLWPMgL2qmQFDXgyvuBuvoe0bj4Juv7rW2nzry2gyn9MUdtOUG5T1yK/dlZYuApo9d+
eAJ/iosCwvUJsgw8fwTrWJhanfNaD2ICl2aTtK1be4La2eOH1+5GYc039tx3T5WappOik017PdXJ
tC3C9oXnOLtDWGLcOEmWXmcTmGdmu+u0joMOYKZ7pSA/qFMg57M4DWzYYJsqG7WXuVbVEwyoyzJG
hqOg+OmNGJI/RQENdeCruNfOiaSAJqJnN2nKEy3oqBfayHz6cFFjag/TCTEzzL/W0Ii2yZNBEQ1W
dt53c7InnUSFp/atFy2L9HUSGOFFzFdqi96K1y0c5HEVziqnr63Qmm7kBEHc1G6RsWIOsCg4Csat
TovrlKJf4IU8U9taWzwpzBbIUWRr4UbObY6vVINgzQqpqIkQQHXRpcBX4hkNGewqmqKGgphoxZmL
iwK1uTJ/sUNImIik/Ma9ethWMo2+oS3TEVj50boFo3A6ggpGZG+2LqWdImRO9I/t8i8AtuJeNQ0n
qMmw9k0haZrD2HxrzTyMzjUaEd8aU2mnFSydZyfH0pHUICnkdUwcMb7kCqwifMVOpOvW72KUqtCr
pdw1oDwBci4zmSOlvry6xpWHYqqd8vKsQ1E193ZmEQFCQgBpOS2VIHBGAlUco6dwCRqSKNWFrbcI
W2viYaogR1ewytCTDwEuaFAOqRBHoXU9mUN2z4tb9+g+R8RSxVAgjVSkAeWBnmQECZeyrkDXtYUP
/TQkqFqFTjJEGzXqY3lOZOLG66qtuWZG035ruvYOxacwo/X7R3X/f4rofxbNP6qYK1MpAkpBqd9a
6FB/SNBWhekPOKy9IgtLGz7rhDqZaNvATyjAekMopDsn/Xq6tBOtfPp87EP5W0W1ftF+NSwMfCxh
I5V3OLZj9Q3k6/m7UzT5RYQE2w5Qc7wGX9WtI73qTgoj7W41P4GCEEOk/odo9Z/7Be/Gt2xqBkvq
YeKOYC+koT/nPjhdjXhoRKMz7bOlxqUN8wlaDuBUUVyydiTgVCzB2+t4FvcQI9aj1c8dpQJEMTZt
56PREY8Z/wuwOkJihOIpfYIjc+oNfHTb9AouMZCdwoYzDNwvdG4/X8GF8XTY8MBY0mARYUfy9lrm
0ecLoUFiNkAxHB5eGG4ykdvUQN0omn76man6+xL/esHj5bKLRk2IH3Ecm822tinQbgYYuBCNiScQ
EFSgj/YIl03pGdqNvtypUEIsAbNWjdeA8RwQelNsaF/ouerviFGETlCs6CpB3FKuefQVtBDA2qSD
9EZHIrF2YR1SytfyHCgIDjWdBCCtw4ghDOQbhbnD4gapviy9Ng7fzCbJst1cw7dd629fQas0K73+
Yp0/+JEOzkqKwI1jwu883CqGwXth+0DkLVzx+p1vaBaWZX3A7yL2uGnDIXp1k5Z2E555LPLbrnAL
l30iq0CiXYTWFRUrG/wIFVA1u1+cY+OQKaksh3Y7u5njJBWajeJIF7eM1Zy6IUAKaabsASOZUucl
Daqy32gTJ/x7VrFq6wH94OQikIBDV9ybYXyJbnoRninbCNRJiiIbDS2JCeqWXliD3IhahL9UHXJ7
xktbiJJAiBldO8lvioY0Ld86tdAfaOLE3AIrwUknQ2dqKelUzg4keYY+AxvpN6lTfGsIg6JrVNE8
8RBf1L6X4eAMN3DprXt3NPAJN9q2LL7aY4ekzmVx8Gsm2YJbI83FV/Pw89G4CJGaA3rRdmiW3P5z
qTayicedXlKDvORdwEfZgjPVr+2iniyI/s2cXiJON0LEraZWp/oxJoSHaYXKFH82OEb/OHplUWUM
AcLrreVcfL7xjmy2ll9uQkh1TOHaWOnS3z/85TO9FZhEC72eXxJeapFDdta10ex7EWFfAbajMI2L
Bt8y1G7xYZjOZtdCG02JnD+b5J1XNDBgNLs5LVqa5QCIT3gHkvhMWABat5kl4PjS2ZXNuko6uk/g
FvhP5QgKgSAvFy6ib3UXO99LK0vmPYWj+IkehZjuP5/s4WVmS2Fhp41P7rKNBdfS0VdCxmeaTARh
Vpkz5EsSEKAHOqZ7HK3KUyuqKWlAiyQcMlu5mTQ0gb84RPLwmPMLWGRLcYAwc1YYgS6v5R+v4YzO
zZTHDSXxMGqKrRXoJnHw7FAW+acrxTLb5t6FS/YUaQX0GXC+y82qB/KnCqECemmpgHtiF+D7nkwp
t27xcOxeFnIa+QOp2V7rB7/aQBc1d6pL0nINnJscPFezhtFIJoFdKZNa6+7z1ZXHy0uH3UDKWtdx
jUJK2ZCHk1MhTHPfan+RXFXo5LU55oRdyq+nyOFekAh3/go1EAMYWBJ+L0VORRSwfAKNynF8YzOg
GamD3bTcq4ni7rqf4vgOKYB2oi2mqzu3m+Izq8s5NsJXeQyDRUJxEGKAkDg6NrJPOpV/AC5xskZJ
tyspR6pmky1SgKZPPvcPiOM/P/AgC/54HW1U3hEN4EK0scZDztc5uhNTDXUvVaS/WkxzuRJp3JAG
Fc1S/gOVkHvgqyowMhjyXaR9MGIaV1A6Jq0gM2srvC82n3+CI3zC8oNwo1YYuoNQsKRhH0U8aABH
xEHTclfwnO8RfdXu4tjNkbTodL9aj4Y1PfRVr9OMblM/2qDN4fjnLnrPEQWzFvzkQK89hium3N95
6MQthhYCkzwjMfQtgk7Z7zpSdFtVWWUXXY9i3J0YnJEUcenRctGUzxJx9nuFAZG+moSgAPn2v0Ic
LOk3iF7D4CvA62MdaE6SbhsfGRbY2QDERd+QgaqmQFFElbAV1uhRNKWHV6YPMW82omiXoRTJju5z
Co7YFsO4k2IwJy/jFmmf3LzgL0vfmqgSCFZwkttdBVvW1LcgHWtyYeV3uM05JOV0an3gwAYmFFDi
4OiY+3yKF7SAJpPzKS31B9QoKGqrgvQNER1swVZQpy5SUQIIgjeZuhujzYjAFawFGn6srraa9I6O
2duH/Su40H2R8c8xAugAK/QfEUX/B3FCusn98Z9xQhfff30Pvjc/v9d/goXe/qN/wEJK/NcCw4F2
LwTcc0xv/h9YCEAQPgGGadNFWlBESzD1/yn5+n/x/zWhyiNNL9Dm4Ab+H7CQJhVoIQ4PsbqDlgah
zt+ghQ6vegICG7GA5SdYjpS4ih1d9fTaOqSPSXT6MB33s7NQvgPE0f5YlA/Sq8PAg8ebeIOLnB9t
gYZkzod3LiG7gG8fIw+nqjPSzIe+6x87NW4KFy3L2mymL+6842kxlIXgATAobjyMzI9umBFZT4wK
xsprXUtchVPp71x7+Mq54t0oUpc2cxI8lYJLbbl4/3gn4yTIKG9OtVch5L+eRCN3ZmOYX0Tdyyf4
XzQXi0dC6hIRKhApthL6UWYQa3QaEdttYA2OpgdrCOpBsE1AgUdOcz/G8c9uJA/4/IstC3Q4KHG0
ZOfaaDWY/+g4/DG1aQ6Cdmi0Bj2GKljT12mRqJx4kjVJUUSACv98vMO4fZkk1WB0ggxDSF6H48zC
nqAROVbVepphP9l+Ya8ZDgJKkLRfjPT+oxkmiCceFoRNSLiXf//HzPDCKiQlyNbLUcY5JctPPFl2
6b8YRSodgQv8wAzggoejYMEbW9Ebnh9wanIaTzDs2IyIEn4x0LujJQkTOcPC4mMpebzTY9PtgQe4
rZemVK+6AU9Oty+U5/gRjsOIyf1u6CKf/PXXIlOVRIcKyRBMTw5nJ2zfmosuJRykC7LBQX3c1qap
bVEU+CqjO/5caP9xwIjXlCQopvV6NNQiDj9ARKafHsTI5zogqEEN/N12Z/NxQ7HXxQLexOzk6CRT
k04VyAnacZo+7PygPy+pQ5GsbtDF/8rZ6ehsLYOZHGnCMYvSj+Ee3YZqFggQj2XqCVh/i9gFX8y1
T9NSog4JxOWLj/XRcJI4fsn42B/HUj5VM4A5QRzbk5ZFnCmcPI8gUVfpWZ/2mu51ZMr5F+t59NWY
oqQrz60uEZbB5+To/jVyK24W/UN02iy0uEz3LqlU89cTkywgajIsIiZZxx8Nrm3VLGGYZ48DknQi
o72atvEmhOa6GQej/uKofTSp5WqiYoc+FI/z4VY0neXCzwA8ceAXPd8y3YDC0v7FrBYkMDhiy2Db
L/nLH/dTTrNoKnUn9sakQDAg11LohBIF7xY+uaAK9EU0/sGseMPYinwvqgPHs7JNrZs5zok3+1ns
cW0mmxSNxr97kNkQfCICDP5ZIgHnaO3cqcDIbqIrXCFHum77Bh4nkL3tX91LyyjAnikBESDhR20f
jUInHyvWeUqBtsEhlvxx0wS4PbeG4X8xoaMH620oCmDSXYDe7PXjoSTGYPNgp9RvUCML0c28a3Tq
9K6c4u9/PytWjpSI0/SBFhdNGbTRXQRCrOC+7PzxrI9ktyqnofvrvUAyphti4VGy947jNF/obQS7
CiEkxDmwxbYgaoxRYf+LCXGvqyULJAdfYuI/tzigChspojTzLAirF7NGRnwpO5Q1L0Xulqefr977
/U2Muzz0PPVA4tXRVTTEeeWgnoh8T9pAEkyj/kIUgbP/61HQtbMM1+CipY5/dGozTZCjckQxGSvr
TdzMz+aU2l9s7w+mQsECfB/4fsMw1dErFfUoUvo6g9B1SzcRDpJXQVsNXxTbPtjZB6McfR1ZBkmE
t0/m4dkQnkCMwWceOOcmlYN99/mqvR/KJICQGJWhuSeIyw43gkJmaarevFwGOS+MHJWsE7SNH1MH
Cce/HgvJMcqfyDQtJZGjL+QmWAgNpkg8B5P3M/rf+Xk7BNF38gjzi7vh/XeiB7G8TZL+IWMdrSAw
eK2YCoYquFc3CvrQKpEIBH4+oWXj/hGicwNRpDO4tw2pyOKMo91AKW1AIskGaBOAhLxALaN4SoPE
ac962G4lQsha6nyxA9+PSQJikS0CKFBkj0cfbCCxkrTxUq/UDRRjElGvNdj167SBLmsaAJk/n+NR
Z4frjs4UN5GOf5QDpUUeDYj8m6uHBeoddIV9hI4NrKV2ALYQCWndyflGI9hNdhb34UJpa5sJY+1S
PMumbJ6oVfbAXOIuAEGdo1G7stywuzI7N9NWIJTGdBeBM3K2lTGLs5k6zMvnv/799lZkGm9WmuwE
/bgZUcdNAOGF52gAlQotfO4pE4XV7P/QUh/pqr8fzSK/BuPFdceSHR6mpkYDqy6J84YYxdltliCF
j9wpfkqgUFT4xWgf7ARK0yDVTRfHRqLZw9HwSsOnK+P9M40EOQccueMNgk0of2mGWsxYYcd8cZMv
f+Xhhlc68oRCcVnY7HnjcEgRWDPqQlYKl0lscQd/nVD38hIR0knBkcM0h7vPV/SjOXJ6UWsmYBHk
cYcDdsJsGkgL3ISUplddYDyin3OBBI7vJamKvtjrH+wWFpMqke2gxchteDiagdq9rQF08wLyFBA8
bVPea0ha7GMAhVefz+yjsZbnkPI6lRLy+8OxnFLVA+D83FNOM25Cq9CWNh7qOVkzbz4f6oOvhrrk
kgXTeCJYP7p3YZcGluM3aJq7JSVRdCgepIPgMiZSOozsPN6k0xR88Ya9/3IYz9sWRRMO4HL2DueH
5RgaGhF0ssFqmotmzvyNogC/d6MY1Klumtu/nSQmkkvQviTFJoKph+NpUguq0CFE6+BX7Zy+gE/Q
RXV3vrgLncZ+MkJeq9T681Hff0WHjQJrHeEq/nDcFYM/hVlMx6g1wLndjMQ+snug6tIWlabPh3KY
wOHZ4/4yXFx6DVdK+IuHEzRi1077vASBIPMO+O9kZteVW4MoNfIZy6U5Se9okaOkF01dV3xx2bzf
Q5Qa2K+CyS4VoqPLBsy2YUZlglhmXbcXRZopGFRULVfuPKC0qdL43lfYin8x7Lt3HDCIAAjF+cc1
l5vncNJJX00TMFpeOzdz96MTpOf4LTtfLO1Ho3CHoqhNM0pAEj0cBcsxOaHsRH6eKRwFk3rhHDjd
Fzv03V6h6MVBWFaQ1gtv6eEobTvWva6IHfV6CjdLQAaOASXuKBzmfzMU9ZQFirHgBJbD+UcGm84d
Cq+qy5jQYJ1Iq0XrH8XyjQCqsPt8W36wdgRYilfINLle1PLv/xgqQx3ejuSYeWMJ+BjcR4iR5uKk
9fc7gV1AgYjtT73rOAwZJLTADGoqJJ4BzKhA2eTFwvlyWn8+n3cbfflKlE4IfLiVibIO54MHRN1g
aQkBtpKYFzaO32NKXyL5nIDk3ePJLZttK6eveoQfriP3nqVAOFEHOrqkEyNWsZVPGZpLuEzWsLq+
qwTbhX+zjMRDS9JnumzEo+nVoFJta8g8EpBOUeKNeoj1lMO+2BZvpZ+D64p1NITOYbIdGiXv5mMn
BSpKfC+zXgXOtLHC4J4edbHKVLovhHFS4loClRftkcrpdrabyy8OwUcr+scvsI/uDjdF/gCKAwkh
kH9Udzsrf+zMWd1+vmG+GuboXraaaJzAryOCYIzjReY6D0ZW9F+UpD4eZLk+bIvN+YbO+OOUYYs3
a4O/xFpTkNTI6gWlB+IefdXPJ/PR7qf4YJnEdtQpjx+ZvI5AOlUSSGiM/sdgjvot5N+BqhQRH1K7
duWf62H+VZLx4fR02g4wpgSSrUefCkwTDjQFw+I2mCMYOMfzYxp0xs3ns/voBsaviMSIMr2Ozs3h
5rf6SaNiSXyHu4SL+Mhkbie7XYSvoctOf/2ocJh1DvJSPSexPnpUEFcz+0ExJ61EdnMuwjLyjKgG
mP35pN6vHeMQRJLE087nnTyclFrw/GbBhWXMDgaATW8GOywzoi/iufdrR+ZuAT3jTpSCbtvhMDbs
xhKyWs9OmDpcF5tp3Ye2i/FwkX0xo+WKPbw6CKkku2/Bkel8p8OhUhSoAdf3KDGh8wNNWKt2ZT1l
VwD0EHnMs+aLrEZffvvBgDbZu2lZKEeQUkvn6O6NVYm8v4Yna4xwcnxVIqtafE/JjBGjMdy6vQFQ
Ix5zu3ULDCzgMH+z46mz98QMWnn3+ed8t87IRRCn08ykVEIj5Gid6xwHX4yhMSOzK20b2SLbCYoZ
NyGQ7a926Nsl/OfEHY6bSeZI65t31TwOmv0qB7+PZpKHwYPGTYlvcO9e2TD/mqccJhoS74kzVJ21
miGV+AMQTWeer1DsdtqdydMReyll2PsKQ9zoO74QuLNFWYCbczMX6jIl07pVdBXVKV5kWO7U5aDj
4FfbxhPa3K11NlaZW6yq2rAwKcFfJHhA4NZ+645EAPhXCCwYIZq4LcKJKDKNBdYM8BVzwadxAQoN
l1FBue/Wd0ezjb22G33/G6IF7kmTheaIOGicRP4PXF86K9vwSkHfgvRkRw5CZgUAoHhBGpXGD19O
GQRv3Cuz/GYKE+jGSChoOqQwHQA8FTgXblZ2ViTozG26VseIcjWkKLxdNFHsQwWerSbsNpUxafY5
7hCoQW+wwlkEzWMF8SQA5DN38a9RwRo8tTFe8704N6bxp+EglkGFD9cThTTV2EcI3zXQPta5mLP4
0RiN0KxWYzT51q3do0K4r33sSa+LbnDtbTVZRrNHjhN77XYqXH1jldhTMXUzN8L1ULhxtTOnzkJI
cIZA6g3op5fnPpI309WA1Kj2oAWZRBWvR8vg3kHuT631SBenfRDiSK2N85y/VtKfXmNsXeS50Q0Z
kKUwQlGrslE0uLBMMC97WaOZvF/sFutNA0bLeoqtUFce16DlIAzmB79MgionWoFnNsUqrsw8ODMG
PCgXm3Vw9Y/Q6vw3QQJ8FnvTrKef+WTQz0dDyQ/jF05b4q/9SuX+ne+njnWqK/QBtk0iR/mcjXoU
bwyM0azvYx2KFC8xZOkx6ZtasK+bBL3uDHJoPYrbhY0Bf1SrG+sqTyTM9gwFFOYDCfd3LV35Whcp
Oi3CtrLgBF833JjdChHPDTxy39wG4O+vGhJS2K/NEI33Rlf7cOjgBGRvxP/6tYp88YyeYINShsVv
wzqtxDdmBuddbeskR4NqAsYIzm4Q6GZpfdUiRL0Y4Al/gMWmZws/U6+TCLUGmS7yjIUyVw24pGrd
UWTskFQOimCTmkD+N/YMiwICwWj81HuAryvlzrgBurTHUBJE2chhHxYx9LRY/ylkk0RwgHGD26FA
Ot67fu7UeyW6Af6htPHgDBcznsUqSyF2mpaV2ualkK9BbLQxmiESFz/wnTjaNPoMtwJz4fYZtzDD
vAgmh4Gn2cIpEhCIhZhYoE3Fpk4K/b4cMK6F5Vy4w6kNQpHMOUR3+tTxJzFtTTTPfw4FaQoy2NKA
i6Fb7Ys9x6rFRoAnFX1qdNFXRmIRBVEAru5gWYrpwk4C2XpQKMaQ2usMtQOGWWUnlyWOdM02R7kO
26nMCXH50ZAdvQCG6xhe4LdOcxpXXWBieR4b93OizeEj3Fc8GWwQ6hhU4R43oluumw9c/OFj6Y7+
LXe3TJCksaz4QcvLnOvGqcR8MnBn/q7R/XtWAPnHM4oG8bPbN1F2NokBkwy/qaxxTQzua/B9k+xV
SF9/gLdhWys6WAgvqED22o4iOur48LsL66Uv+kjcjAUQt8cMZaFbUWvt1SKzlXuD5przGfdQftXP
qkv3WlaihKz8OpmhGOnVXdn2CTa20Mp+95PvFvupHbtq58adjM7LUBfPWghNcldOcartQAUFr7BB
dbwiAWMOeziCCvO9PC61VUjE6KApVMXxeQCBTj81B6EerVA0FrQ+Uz7FgoTdId4PtYrDPjrR6RQI
5ww8bTaflwjJ5utGFYm2cYbAKDzLD4fec/0pxHx3KBrjGrfXEA5RBTUL2tyMjSEY3KH74dPOry5w
9bLblYHGAebsLootGF9kE+qeSEjfpDMltZdaNOIFO/UgeQDulOhnaaPBYZ7MkCu/CpTRePhU49Cl
wxVKkKDMe7nNnKaUSB77CHgBN4wm5TXGmAVPMIGTH2VfyUcrLRy0ZSA/AoRYrE9XIuINqDdjBy2e
eowRVLdYLjbZPX5XtfsYJGUU7OyU47oaC1KRVVYY8taQszA9iUtxfIbjGvykBblbe+K/qTuT5biR
Lku/S++RhsExLXoTMyPIIMVR0gZGSiTmwR2AY3j6+iBlWUksVdKye9O9+fO3HBSBgMPh995zvmMO
EaRAicJ9o+CaR6QM1Fl1HVe6KZ6Ii3DwyIf4zi79GMnYQ4I6HcVs0/CWJBuARF1wMn7AQsxUt8bV
NCREP2aGuVcTq/wLPuTEW+Pv64+QnMfhAg86tp4wSM12iyQnJ3w3rCdCmMtxrt8U0/6JmkmXz0Pi
+68SjbL6NuYDFhRWlHSho9Y5YWSzAU8zx6XiPrJtFA4g8Ag8yyd2q7Y91KUT497kGXXW6dRlaKqh
w5pwAuJCRU+29GR6ZwS9abHYA2/a4KEO1H6Z8+vb3BJNclc2UScurNpqWNL4XEW5DXAxlveBOQNb
XEGq61klc5bWVyoZhvzYNiosDnEs4BAu0ADizXAwS/VUGV3WwX+HQAklIZ8dS3/tQqb6z24Xt/Ft
qpuy/UaG4sgjlEaJeybWPngVxJTwsjfDzj1CR5FIpDNrAq3taQJ4I9S8gnz3LsfLO3oBv/C6qsdU
PnIykizjxgAycRi9whL3Ip9Mi9QYeolPHjy5+G7kl+73E3CV4lqJWQIT7PC07jMwVcBRnH4JlbDF
dDtppzLg/ZaZfGHa2sXrMJ9Ef+GmNnngphGAea6JWYaHOKGddlvQ8J8bjHfIv60My4rLNP6UmfMQ
IHbNaJ6PVlhJ+EDaKldsEqY+KMIOnI0VwPq6bic1sAU1UB6tdSs6HkxgX31lfC3L3Bj2ViLBGRom
n3Ap7HTwd9SVhXUFyrEa12M3lt5KalK8sG8DlwHCM9vIf1sjtx+15xhnqfrav9SMc7tvTWjq4Szi
qabbgkHUau8SG/3IqmwHu9t1ht9YN36VZeBcOhE+G51pto+QBYcKfVwDM2014oQEWOZ0dEQNI6uF
AfzYI78IjTNg7ucmngbjM0k9Ka/SqZwefpzb/5Xy9n+U1f4mvv3/DdRHDftLCbMgA/8G/J2fy9f/
/b+uXgk+r38T3y7/wU/xrRF4f6E2JzotoKFGebqMF/8T1Qerbyk8AlQvIMncRevwt/zWsf9Cly5o
xXIQ9oPQ5A/8W31rib9grFDx4iyyHBRj/r8R3/7eVHdN36GKI3KL2k/Y9B+W4vqXvopyNKu1SuRV
MoSpv5G1PVnXuSA655uhIttDIo7e5dQxDDN22Oyy+fGX3+rmZ631q+3xXZ+Mb8B1I8dFFYa6lFky
V/rrN0iHtEjyrtGXdSulvbG18sI7ETtWfzG5YdIcx4np802kAOVB4s1GTzAjcjqq7hiA7jysvLZc
+KgffK+lyP6v0pDvFThcFKM+Hx/Ff/9eaAXcDiu8dWkPXUHcbO0B6lBpwPs6X3bnVZLNyjv/tB+h
iyUiOEDzm66IWUizGwk+g9ROMBn+0SWX8CPNlPV7newi/sIryhyEqQD9MBbL778bJDVhN47bXKYe
6v6NyRsGKV9jBDeEIJTN25g3M2Z+0EPtTtsqHZiQ+lXwMuVJD2QpdNVtmNuBPnFwLOdd4eowvRkq
nbo3H/ySv3cXGJjaKBoDFm3IRJj/fXeHrRpToTHapCjxfhwvdNU1+Ot5k4/AxUccRIlXVq819ttP
eY7de5PhY3APkgSi9PTP32X5qF9u6mJDQYwd0JBdFh7/5/cfrUoTYis8azjZkU9/RVogFK6GAdjS
as77rPmSIgBO4u0/f+rSPnn3qT6XvQiAXJxV71v31Qy9osqm7kTEKLY26GQShqyXm0CGutmV9xzc
IF0blYDlQReQvz+RR6xv//lrvFsxy/CMFtYirGE5C0RCv198WYkKOuMgT+aY2Ti3He31F7xOSYAC
MZ9+5PX7vS/HbXe47S4eJwtXLIy0d00lZ4KMm8imhDhS5zlsC2DHEHzIkE4+msH83rXlM9gPeQbQ
jHFjl63x9ytDtuUFsbAJQciMCav5z5/QSjzARH5rlA+qKgXnFZDZ4oPG9H/76EXRhcKU39Pma4jl
R/9lA+VoXTjh1MqjZ1iYGAOvHDZ23tjedZ3iYgO5sFiUZdzj8v13t9MVAuUpV041TvPzfc/YMKe4
VYSIH9tY4iyWDLza3c/tiGqClfTPH0cF925LtHiHWYga+SfeohJ4P8Br04Z6zIAx1NZLPRsb7fS2
xJKTfR6jrN/yXNfVOgvLea3CzNsSIyxOZUGS4jZqaLY4fkeECxjpi6mZCs768CwANQenSKX2drAr
OMbdSJSB6vQRTrTzxKl7OEjT8G6H0EvXo6qsrdN359GNkjsd+UMjoKdEMjRAm41pLo6mMY+d8aqL
osU+Jvu3sIvUS9O3erd0sy4AEblnlsNLieVr70ImucLpH8A3NOmoUYweCljQ7sqmUXNSudXtgzkM
7o3RDa7Tmhgnunuktjc1x72kKS8VxI9Nin4QBmZV5PwoZKfzUn2gDa9uE99eQoUIr6p7YAteVcd7
KI0PA2f5T3qwxy0qdrXRVh/t4eJ6h7itcfz13ZvfzR7sE5FLfO/5DKuUhI2SQ/YeYidDdhdEyJ6f
Ab5bIppzB34L+BmJ7qumsQ6dkxEx7prNY2QN5db2RpLjVAMgRGHk3pOL7NMTiOp79MvBdjajarPE
4b0EAwjp1QSaaAt2YLoSbn7TIoD+5NJuWXVeZ30KqiS/1bWp33TmjjT1iHc+0mENwGe5Q/VpkZ4T
yw4uEW/cRCiWW3mkJvRB4JDYYBESj3RRXtJ8dI8jfNa1m5DegjA33Pdec0f7kcS4xMOYIySc4FpG
ADH410BzdXLrGaFjnOy4nS+zrOzviedNvsD9LyJO7WF2nXeTd2dhkrw2oEE8lgLYRJ0QbSapdk/S
EwZ9xIAm4IRXSK1kGVh7LaG6GUVJz03lyA82IYbKbySTnWwSQVpvgzInzsKdb8jMLe8kLPGiPQNC
cvtjHU3fXKtxKXxaC0joBAq2ipHH0hr7TAgUVB6q2wwaqtGjF0v97lCb6tGOzeK7M7nWRQOmZJ85
2MUTr9Bn6WOra4ZsZ/p5uu5NeUUAM53fBrTqw8R0CDYqd4jQGX9X2Km9ZmAP77enD2fb5DuhqSEj
K6ppwglLb6EzY1SAsHrnK+uSQOFiPfn1d0/+KJ3jC6sBqmK5ydNkIaHKcTHufOXAkiISjPyqYK9d
yv0u7pvLKe6JRk3766jWw96uZwyBsIUPYzzqbWoTpGkRo86qEwFBGxa+nUFn83no/HBv2xnReWVT
39Dwbe88dN7nVKbxTRqRqQRkTG6VHPuT0XhGv26hATnrGSaCRGFn8Vw2zP/irYtxF/4DfkO9jpJk
fCV9ziZ9sc9DmthjcWUlXZaT6Q6s5nOSR4XxJdUTNseOrjeG9in0gfWD9Kyy71aUWW+SO2c/kp+m
bqtp6fOBI+m6c5Axnn4K6UVGj6rhdQ4fbkZrdtRIpPO3oNZUuJiQWu9ucUt9V0TuAUTIejWTBgT3
ZG9jizI3TtxCgv95MKsM/LhAC6iOxcWYCL5VC8MBj4AJC5bcKsLk10GrVQq4TvcJZ8yEU13bY6wi
Lw4+wMXQFlEAyKLkT9COkQDQndL8Cg+CIC0GVHNAU8qcAfOOFfn1Lk38CJRjPtbqcrQKoc8+O7EA
YFUHC4XXUuwrjz3AVXqwET1PoJZ9OK+dH/AMwT7qrQlaHMSl20Bju5JhLecbYUresDaAjuh1nng+
rkooyM82FGD32Ezt/FCFLLEYXqrieOx58WL1pRfsfh5xz4/7NmDvoGFVdEcCThonJoXDM9lxm9nR
bV0CZZiLOdo5Vufr27KUWOjp3DREbFV0SO5LL6jJJXHCIcRwWjraXckBvuyKGwvfk0ea6NhXvM9J
uZEIl+qT3aaKdPRQN3FGaFCQDt5uNrlDyZZJS6gUUyYCu7wO/sqO3Afn1qEYytJLaZJA4JFfJWVW
XjEKQVt4QlWCn4ZW66jZu9jlzcVITb4cUSaVrGjKmmG1T81aQ8tMNEKtbRXACN9omefk9MzJDDl5
Y+Wm/z0kew0IYE3DIothHnbY23z6Ef4eElOxq9ME9u5GaJH3e7zkA3GbiH9quMRWHh/DEU3KI03G
Qb2WMMH7jRGYjQaMkCRYvxBhepwCKD8xV2/jukuzS7uq8v5rR9cgZfOrgVsvr6eoFq+iNDsAX84c
uR3JaVRF8RunD9V8mjmbzhdskqK9jSM2zHVVcWw/MNCN04ems1vvrFtcbHgQLOlEXyrI02xZUQ8C
/VYiTp7o2nuyEP5qoKgSyFDJVsveCOUElbdKikpLY11GAuooMTuTzSlxqkYYWYYMkyc/zshsSCMs
/gFo3P3Y5vIiVgVaXAT74tw57vgV8HT0YE06pNdGm2+ggbPBs+g9cix/km2cXnB51W6oqIFWoTN4
UIDyk8dIr9jJ3qRD1pR1dwOY+llqNEmFEuk+wpZ+ZXTgAgYBy3iFX/vCI4zlzoRMumecwbtlFGoN
VaXmI0fzU8O+sgnb0L8mR8SBbBd6OBcTd5NAJVsp7LSkvtHv2hKIVO9yww2Py+B1i6R4dtbeyMYS
1LCbZm12xS0MpWITEDVqQzYcinEjw6w4JkQOQZ10ZX1FIjuQ33AW5oUNx/6Qlrl1cCwNX3ZhdiOs
eqTTk/qojmPavhXBO1iU3JMe1XQUGU5Y9FGLw33JCK1Y1S7DkS3j12VmUTXuix03xd7JyKorQHmt
2rKvLroqkJ/A0JBI6tTThZrTlklA9irmUt3SYK6YiPgEq81Rv7bGOrmtM/44guv8B7forYA8maC5
RLdXOaspafzrbCDxFXadi3kQHwbxip21UF57/TAPjSq35ICNvPO0A9GTKbA2t6obrLcwIj4vm4RD
5B/F8KqowOe3jSHNVWhm2KPSFpobtZWS2ySJ3Mfcsid354dxGXwRKoyzs8Y8C6iWzZeq0yUdjuDk
JNlAr6rsVcNIiMMQum4mdhwPJJl7fXOX8rI+xnFqvziM+iCeDfaFPRakXeswJqO2CQjwDlx7OuRd
PBlLNmeGYECr/jjiaH2qO1XfdK7iQMXVB7edrC3e+YBA7qsyq8cNpn/7KWXQ+5D62XhMVFvfdmnk
XCRLYb8R09gyeR9pNRDfl4KkhvYFB9gVO9NrGnJ19NBFeOry6HvXT+Gjy8QiWAOs7Uwc+2Rhr2jw
hNUKVI+sVjJI6lXRA3rmDw6A+WszLcgEEIzXRr+DZaD6+FiGxO40jsN7S2dkc63tlFHdWvRNfzml
Sn3VQZrfWQXjZ2KH+/nJcWKPF0pTZIAextA5B51hMks2IUyuCzr7Vy7iRuMYBFP70FHwf2JDLyDu
mUV2rcaoOHT9QHzeaBYTiTMaL2ScSWfB52oU35Pp9buQ0QcZY17cHrKQzje/72SUq3DM4ahEzHNO
9hQbJI/P43OpfX+LKsS6030bolWaq3WSu/GuVaO7J2CyBrBQpvd5VTxbdS4gYypXr2tKrCd+WoSz
09y0UM8Zl29MJn87oiCmfUyE7klSN+0dryfNyfEZaIyqSPQ55Hx4I1NzePBSnzbtkEXDw+hU3THI
ZH6ZM/26aqryyoBp822QxMATcRNc2+DHdyZkogNtd4/wvsFX+ymNj8SBZPSYcmHT+M7U5WxmLDHY
OdRUJhlTMGHUtVvPxnNAoTKuC2Oev/Gw2uXGdLzqy2Lqe3ZFNexFH3y3sW2kXE4f9FtjdmCoOfFA
cZWG2UFAr9mWKjAkc/D4VQaZdzQIsiRDMLX2GRAf+vUEFaF2aK/sDkwhY+iXvssH4qcDDDSGq607
jyp4wyQ2OVCTN9tqcl9dcKgbCxVB7PfxjtSy8JMZ2eZ9Rw1wNDnFooEIhzOmGFzmQQ2F15s7gOyZ
/9kFGn82MlB6gdEl+1rkxBYL4qNcUzf7UrTu1ipTk8jujshRIWHOk8NcIwheS7yZ664mKClAun+s
h4hnhLibL9D/zV0DY/KiqIS57tIiXeugPUSR53Aa003o7ByXE9XMFwKLUUYbglm/KYfUQ4aF4VZr
Azmy1U2HyiMbYvJ6ylEjjyGpxB2ZYJYzfJsG8dAIRb5e68VHN6vjFaesW69w/DdqrPpOU0eeMyqP
djt5U15th8AYlmxNSZhu2zfXdgtM7ArCB7l5hh0Hp6QczTRlWB64/cpwO9dZ4fbxbtLKNe7dBbGA
/ht3xCFjzsH8Jeiir5x9LGLUwpkpn1femo5pf56UbPd12njdKoC6zm9m5Y8BM6wNWGrckVXk3pq5
O9AbC4uLtLa/MOprbhkyc46Skb6pGjngX4esijjEOjFtAD7LOYEsxkCvs7pEDQM2aTXihX+SngqY
KhILmWb2IwNl++AlE01Awq69TRUWVz2+i12gOv8kE8GXYBr1ja2MDELYak8wWnS+FhgeL+aK/ZrQ
WJKRKs8ztmT2jedR+dMlzzbkKi3Cy1Em3iJ7f6E0zj7llCHrEc7tp0oAtXN4Q8FAtb1djJKQw0De
omywcTqATcm2E6DEuyxs9HkxjTUHbU72GiNK+VVI4HuNlPK86LXXVlPC0k+JWKZxyiY+F9WOFe3n
h8A2yJYGXTWR8R5Zb4rkiPUMOHPbCIFmgT7Wtg1VCsstV86KLccn3K9hZ9wScKhZjJg+2rx+SjqV
39h5oW49z8Fp5cDTJluDIQ/5c1ch0fEXZjW0h6bR31ORM/vUsvVqstjQ1DQEw32d/UysTDelQK14
b7P+GIBvOQ0jsC0Wk92E4CYzrRtGlvUR0kuyMiV6GEfIgORzW5xpKzqfWm0zxZpBUx/Ivz6VVSyQ
CIH4JX2BPJXVmJGs06XGMG5hN3V3CbDO6x6f8jPZDTyA6Wy+JTQ0ONnDNVoNYxNvaNRFd8LszHPt
aRsSGWdCsraZeKm00QR/WZV3bCLT37ZzOOxjQciD2SAPgvy4i8HnlKu2s2ZBOLrZvfb0ypdqUm8Q
EdX7ogaYNovM+9rmpv0804shZ7VnH+O8zw8WtP5uyQ3c8gO8FiJ8wnbIzKwU4a2YrWZrQYpnJF4W
B2sgCpR4mnY/SOLuY6HkOo7HcVqpljhjAw0YCB/tuk+mLbtPo/Y1LRHX5Sv4J0pa98FQ0/iMEaTa
0QEGIjw6aqaK8psvZTxMN4GcXAC4BlB8GJ/z7G5oN/bodvLiazEXQ/tlmnjKOR2FegfKigtjOi6+
hWU8vvKy1OuUG3vZagO+MVJSENbDJO4IjXX0CsFdfUmaEVJj3+4h4yG4GjZprfP0RMsoii/RqJCt
ltM5ejGHuPEPDptdv6Hscp8AjwwPy0R/AFME5sEgeTtDlSIvcSNFffc0epYeEMvCr7Udma47K+ga
QvjGtAXZxtFwHK4mK7GIEbfDldmIJ8Wb9spUqD/olXDkaGJDi5u8syTRMRtI3XndrD2H73bUP2oY
ldAZOFeLgZ/00w6SLR2Yzlt58xjyavA5Jp1Qq/NPbVjEJI/ngZI4RCL+ztQmONg5N7qz5AkzfaWL
larN8Dz3fjpvKqmFvo/DTlwVHcjJq2ZQJJX2lWPnV/MwTNE28ooAGkhqdtW+KgKDJ3AmslHfT7Kg
iZikMg8vUWO47u1kE3eDRt8sM+4JX4waIW3Qr+2RpVA+s3FH4zeDFG+kUFHkyuhB5V7rMPSe+bKo
QoLyNQ3bbibiyARlzZ4SUGLmHqFoe5D3KjkFM4byUyxm7d84RkdAROkkKR32erIT/iIsuaDyzTiQ
bIZjafox0b4Iqw6LUv1cuA5fBElRlH6d0SfQ0oxmiscepZmfkDDU+sGxg3k9XgOJp/AnutqxT7JB
CsLeWiRGSdZLW9OeaCAqUv6GkVPeDLPRmLvaFy1dkJyz9IXsCYY+BUZM6xvoFCzEnp2G2YaO4vHJ
jbMqEGtLV229ZUwQiX2ALKXbczSlWRAjmLQuphRO3ZqpUBeifnSn8og9m++KphN44lCNdfZmpKqh
CEIB0kGfrxAQzL3pGQQLTUU3vcHLVIRj+DHxqm++SwIyKoW+ZT1ZVrKMzH7AyJwf2MEo1J6+dc0C
KR/dzhmwoBeJNsVDRdjXqcRJ2QPA4mj7mc04A3bbFpnihAxinzwc6zlPUA9Lsl6HQlHDO4oQ3ZjS
mCenYUISLWcZ05tIZepIRg8H5aLCc0LDe5OtYen7IUcQgyJGByZ/we21LBZ3Eq636lyr5vBU+pB2
5yYipjFB9OnetxYZGCuye8HjgwPIjnYL8JTYroxNylLd7Hzq47mugWMTlrrjmDxlWzHai7IRO2N1
85NDmkCxoLE4o76tjgWQ3s/R4uEcV208uAnnOKZka4+lceAVOIB256hrbKE6IHirCPKVpAuI2f6E
bA6dxJAuyWgRQlXaXEFI+mFfdjsUYlw1zY7wZKl+JAbiB+41yWNuJnQoq9pGHSeCXerg0GA4llUR
vGQrTyCbNZyt2PhGeay0oN8mfO0HnPmYuR3bIZiDI8LAKrngxINZYPtzKvqTJqkc8o3u7ALX7Vpq
35MXkXJNSeKkoedLslm9JeUKodhu6svA3oazHqrz0Mq22GTIKk4sLiM890qQu80nqluRWXnzHLaW
YWwm38v3NLKz5kipuaAew6D3YcEHXnUoCNcxb5O8nhB+jYM7b8hA0NmZiHAXJaqw2upqFKRwuy06
nx04B8UZtgq98JLCCKUNwTljuW3oH2dHt7NTmrsEpD7psATOijqTTYM2TRfizpnr9huqYlFsLKHl
C6YCfROX3KLDZFuq/Y6BW+QcSmuWdR8Dtd4sPoEnH/Kg+7luGoopG9j8d4db/UyPKHcOXUi89c4b
wwD4MJGazgbumx1tlyeMLTqgqCdKaFkaXVZMLz8fzk5ZrNEANLU8mN3sY5JTdgvRt9JWMW0Sz6Yx
SNT33B7trCRUlRClikAaRSeRoRA+6W0O+vFEYDKR6hjvgIElZjxOR9IIVHztmFEtT5lRkZfJUbTv
6KUmdUZd2aX4ra1NNaA2zjxw5duMhevvfLD1/Rq6fHbSE4G1F75pNW9+aw7JmwMQfKbzbEfAurFl
0tmRBsTAI0ORsvwsVM8zj8SIKV6uoG4Oq7guGM2tZ4eLu7FtzS1ofFHke3smsGWwyaPYtIXuAuIU
4lwWe7fz6+lIxc54eGWz42ZvpOHQ1+Q14OVXrg6yetrgQh/VjvEvnXXDbbxqRwTS9Cinarq0p5yh
OIMIxf6JD5/da8wrzt2ZGtBJkpjklUd3zky560g5I/ILdZwdPaZ+4qJ1NFwC3WiUc9Jmny6j4boQ
9MSu8RIn9S7IQlYEWQEpyYiFZp6VuGNPSEfRogZdlQ1Za+iG07oojuRJGf5mMIPsMNth6h4sIgOy
C8qN8EGImnwanuBmIgANmRIysRo1Xzm38sXUKWV316aWu7NoiX1WMoiGDcLpwl7/fEf8HJUSQlNk
W9yr1p2benV8xY/k1p9qVGy0LBimdo/NlHTe+eeO6UsC5h+0MutsN1pm6q4hxJItsjKEo5O90fbc
OPzODH5FIqxlB8aid7Dncc4ubG7lRaMTka2n3una754iv2ejeeOx+3iF8vYT57CHXKhAbOBwtl/I
NzH1Vk8B+WRrv24GZLfJ2MObHbnJJme2WGYGArOOZWFNEWdiw+rr5mYQjC/ofHajsTerdAyvDTqf
KPPquIcP7AZucYVg3/tGm0FOl63RCbHJeC3qe05Err6NOfnON5GtHX3vx73k8R1rfUE6hacviyo2
51sFnFrfe0iLyBYOWUnpRWSoRHzLKoRg1g47ctmdnHme5CvvkyLnhWKmJbnA9K9n4wyQk+SgIStM
8+CKdmkIG72NhXtDCR2NwzrRsfQAWqs4XwWEl9WXgXJL4snYpqx5Q9pPPQNSH20jMjeo69BTE2Vc
Tw3kx6AeJrrzTqm3nuZN/3UJyxg20eAtIh6GAyEjgjREh7KyaJtzHlZ+Uuk7qAK6+UQxMaV75rFu
cOkX/SAWr0pZHhqQQV9yBa6cJdoHaulhj0w5kHHKwDrTfyqJx6jszjnGDE1ptivA0I9/n5EQfDuc
uqYYhSyBpRWvLlQZfsdTXJYzWZPkmlnpxA5geFZiwEzlUNl8VS6GDHoBgy6u4sxoxrugQey6SeOe
dVaRkqbvzSx06wtaF01zINolVuvCHfP+bjY50xzMgqrnoGffeGTQ1B4GMhGaNRaOKruMCMMAPBd7
ehqR7hjxq+8z+3ymZjWqzzHw3BffIEz0mzlhV6qopBIPVfAgk5EzADPLBPNDV9rxC8rrIfk8hKOM
nt0pYm1EtDfDNwYsozzgvY30hZqydOPMRj7Tw04YRZycKnfyK1IrrGAbabJp7ib6Wc0qXn7Yg9Om
RndZlXRQzhFajGY3l52dP8EhjtjoCX116xU8R68tdthzbcH4kEPX9wS/hA7IZKsDb11NkpFikbVU
VK2V4A2ZyxtHInliPjmHej/xlQcAo06OsLmBjD+d6rTz2pey6tWEsCoeUjQ7TKH6k2rspj6oxXK8
DFnS+XJWnW2fGzrlSCFxjU8T6H/Ks2g1wwqePtduIUm3qyp3uCplV4lbbfFyPJTKYm+WVOj5VRYO
3nzUuqjQAzVmF/jj2sinNr1I26gObzL4w/4ZqT0JiDT/UQDSFGms5aknJWI6UTP0/da06Ik8+a6R
hlvawGXfbousNlvSGgdXLeLnuAQ3i5+GNgCd09rDNlOiqTCaa8fQnRVeGbWT4uEg7AA3/3bmYwHl
/7O2450KcCnfEb9iYXaxDIQoWn4XsbicqZWn1bjXdek5d52Ywvapysg3fR4JBRn35GZxrJ8L7tDn
sAh5/fz4Av9KPPp/g239TV+6f60XZWb7ngD7/yLbdRHD/c9s132fVq/PBFm07XP/m8J0+e/+Vpha
zl+oJoGNctJdNKGLpfk/FaaITy3M1PR3IQoiJkXR87fC1LL/AitA6QhpC1EPjrv/UpiafwFY8KFv
IiwKfPff6EvfyaOWYAn8rAhffVytHOHfrSyeYjrFUXYdo+GZqB94NDgMViazNcfeNqOhHsxCgXT/
5Wf6k6r0nebwx+eidAuByiKuRVb3+4ouK44xmJ+ueXaFVV9xRlslZccBYrj00vJVFPa2jXjvhU7+
+d9/NLMZG9j1gugDaPj7R0+RLwvaRNfExanTkHjsAmPlCKb4qUWQh/STmH4IuMCCJhBneM8bhjX/
rh3vPvgmi+ztF93h8iNgQicdHGUaOMT3WIfBanmvTcl1WsWJzYvBIzWg5cVDfTbHpMxmYRqHu3h2
E2vNazKiNguLvKFhGSQnOzNoUXhe28gPbs4f1gQ6aLydZAFAf3mPwSLl0SDlNzyjmMBFIiBIKWbc
qnxA6TJO2yGaG4kqVdYfEV7f6TB//B6Q0XxuD0dA/z0RFYK3KImEuza5/S+129cvY82ANrLH9FhY
pfVEIpN/Y7ALP5oezPt/vh3LfX9/Nxba+HLFDrrud8bWEpQP1Vp4zmKVPKbe2L3Yjp3s4s6OP5Dq
vVNe/rzOReTK8kcc+B6M5AEUd/FuniXvuSeUMsknewg/UPX+6WqIi1moIYth9z32Ar4r1rvIOceR
aDaFiMeHMTZNYO1d9/DPv9ufrgY7MGJnJPQmAK7fn6e8T3xUnfn1yONyS2tbXgelFB8EU/zpcuDn
sFFZdFW899jGPndzuy3S68oK0TBJNykvTCHFbcZx4QMN8p+uJ8R/v0D02HzfP5X1METUx/m1UCS8
ozXgZFjG6Hw+WG5//BjiI9jAUde77/kTHWk5fpen136Yz/dZ2dAdRun/waP8Xr2/LDWXfQMiDkpU
dppFcP2L/HVo6riZggSxKybtjfThze+IKwnXkB0VFuqyu4Or55p05DmSbdssIOecAxupgV5kjc4H
3+cPF70AnP0lwgKAzPuLhoMJCKAIzm1XqQtSrcwDaYkfhgf89weZTRVFc2AjsPHFO+BFgxlawXc9
U/qTYUzk6aqvq6ekyF/GUH1gzf/DBS2KcXAUQI6Bbi0nt19+X6rIEiPAeB6inK5FH03McmP3oxfF
HzZGOA0sE/oWngWs/PdPySpiiWh6nkPsT8eypWtXqibZsLhqKEdoOAnWE1ujSZJvjFxchrwyvnW9
2dgqkTmXc29EF3ZaRPeSPJk74kI0IYGmGteOkWW3bo8g6p/3hD+8QtjGWdSYarBn2O9ugejtRgLL
OdNKMq7nWjcv6MzAuE8iXJU4Lg/mYLq3//yZf/qRfv3Md/tQh7UYlYQ4Z3AozHXTGfYaMxzBBkOC
NdRpvIh40s7Xa8stpkuv9YwP6B1/Wgv4dZBe/eDrvWeg9E2Lnsi1z37UjVttqPZqpKj6YMH9oFm/
e03x6AQW6A4TVvN7l0BbW5JwEPPMqcJxtj3EAeR+iSXqlU1h9tkt2+RLA3vuSzZUrgXR2ccbqLyg
2orMNOJN6RTkE/fAWfIPHu4f1Kb3X40HL2CDhscdvn9/zxYy0lAKRIVhAGMJaRGw2OKlTsg8n3OV
PkpnQFnXtg7ueUZpn0e+4TYh9J3/F4aIM41qryCvrqrenS/phQwfbLrvXTnLfuhRpTJh42nymQ7/
/iThQQ4HSDHnnv7V0U/gvK+LXOtjq1txqN0xveuR83zxmFyclBrSJ6ft/HiVynZCPsxZfuvFyr4Y
myo/VqXR3P/zGv7TElrgRyF+gYB4n3dfz0MHb1IunJl2VEyIQ7K78qD/gJSy7PnvbhO8QrgawLe4
W+/fpUTHkbAV6zPVsM43shPJA2EuDAhnjKy7ikiui3++qj+9hXy8UFwRizaAwvX7r97Qr7dopZ9H
s8fy1OU2k/NMfFXeYN8MqhpDrJ5J7q3woFtXAq3wASisviMoxfo/eAPhHFtIPtj6LOc9viSvsxqJ
pjoXseFt57R/M9GGfXCC+NMziimQ6iakQ28Bpvv9ejvSm6M8ac+lQv88BP/B3Xktx41m2fpVOs71
oALeRMw5FzDpM5lJJ5I3CJKi4L3H058PUte0yFKLU5czEVUqqUgKSJjf7L3Wt8DDIRKr174fshar
ZmOr5n6C8Mwky22YSphTgV9QTZmsVnBm6j5eXtfiJ3fhQxFhefQ5Kf6jKcwWysdpsW5rFNNCfRrg
GTiZLD2Wc/c2mOIL1RLyROd1YyifTVy/eJ4NhjzoQngk2VR8mAeS0tSx05cnZVBRhpU0ff1Yhbgh
Wa1dqBLXoRz42PJhTOcvwjJ2Kt1Fm1qvlYonWq3mJ+//L89nGZx4+Gk7L5vqn6frWSHGyGrzEzKb
esuDTnLxYrX4/eP+14MseEjmv+8rA5iP7w9Cz7we6qI6ZaMc3kVi1NzCp9X/9icBjI2nClu7apqq
prw/CHXANKu0gT6NWr+il012s5aUn3ySv666OYipUnwiP0JlqHh/kFwg11nTEXyJgwyoYW63PqwV
uhrYDj7LV/jF7MFmBRA3FQ+8LIbx4VmZdDGGvVGfjDTKJ1ulfH0hZSy6V5pxnD3c9xB4yli5E/0l
uJYdzfMkyeHOUuRj0KRwEQWjt3zIlmODy6HF3+k1SlMO7u/v7gcYE4s8kwnOAHRGxYSx+i8jCGXK
SfHlUxGPuHvaoaOwjng92hMdGsGdabQI1pVFSLqtD43Ary1puRiHMHf8/lQ+PmjLmbB/4A3DySdD
HXx/exJlTM2wmk56YswOy1N0yWS8fzKrf3wGOAiuMhoLKqMZNaxl2fXTCncyzUDAYHIa8prAwyEe
jjp4BJX0tx81Rkp/wVvxq5rQMrn9PC99P9KyHWZVo7M/+HCkrib/reUByMa2vsyCHhNRggV7Fw3o
/CIoRjZAGmON0OVCOHN4pjosvBGYgqbcqObb31/bv4zhH87G+lAOiIwg0OWiPUVq0xyZTvJzJQ/d
WRSHYyWoOpbBKbxLkfGn3TTviLumO22OEomBgQzPRKYW/cntXj7/b67PR/YdvosILkt9mgdBrCgX
SV99LA+XAYAtnG2DDAMJk1+ShHhHyurvjmrL9SCuZslQlcn8+ejh7HKyalDwnAzEE45ZASiJ2Gt8
MuB83Dd8PwhDzZJACV5tsdX//LCBsqzqNOERwLZwXRDNvBqq6ShT+ebxrt0JRcknhYW/rE2WQyog
BAwqqhQXPhJcCW+JZ6utTk1DS9RWxDHYF8Y0PphWgRRUltoudyozA/k1RUrwpvV5jaIOJCqNLKAf
1iev2y+fOxyzvNPskZEGfBhzlThfOn8N25jA2s99RpEv6kFIQCkXHhjgJBuyt7G1FkXsaOmZ20Wm
uDL9+LpI5O6ATqJ6/uRV+NVdYRmDPZlFE672D+NM22e465X21MInFNAkhw3eM6QmDqQYI3a63BqO
RYUcwkMTBLcjKtqcxGgpoEetZ+FwJZSRVTjAcjBpCH7XreNoUhDLpqLU79SsSt4+OeNlrvj4qjBG
MzoyLrLi+TCUMIGIBTqvExyWYPaURAX1BI6FBlQ0GBbAq6QVqHMETYjKpxHbc0eaxZsyD2yMuaeZ
/smk8YuR2lx2bSb3FR3qx4m0TruRdmF5koRqjpyyIzRel9Lus4zqXz7MJMJhoiexWWccff/+pCba
BTlaPreSF4BLM2Lni3KUvKAahS2dXhrvuMrnypnDRMpc5KXaSU+NAvksrby/W1Ll3SKdji0h1EdI
GB9Px2zrQJ5N69jg6MT8pqaXns7jUzSXw83v7/gvLjBhZMri37fYPH0crY3Qx06RCsdiMkY885nu
jUn1WQLzcvU+PFWUIBWF5AZGV3CE76+uwcrc72TzWNadigidmOucUjJQhBIfioXJdfP7D/XXAR/N
GeRM/POUsiA0vD9ePvtAuoYegJ/cPIh12aoOqqCUmrzfTU+KGNTYt1EaDIxEw/Q17/32M3gnY87H
D82CjPYTXAJWPhYtk/cnwSYK+URXHtFIztgehx5SnULv4WGsZ+tBU9rhjh13QzA7Sanjq6r2g+gI
FJqa80g9S7HhHIXaEaUEQnG4QjnCTz+0OshdwYwmh1xz4YsoNMa8Q64p7gQ6/oJtdS3XtEN/NxOK
kIH1lIFEn6S5TG5w+dJbV1ME25ooZaXTzCaRd8acq5mrYmHoPS0zhJcu75JLH9VJZYdMiK9tIwan
YhhxBOtNoHpFlTYSUrgU+NGkTco2yJKxObZ6Dy+u6rTsdWqRwzstFdLYLZSsgzUr1b5jYZWDjd3J
focPOOgmZ5bl5KuRw0SzB7y114t9DJu53ORQwli5bJO4GB5L3LUJWiWBVj7IhbRyMaEpT5ISyKXd
C8Dm7GCe8bFHSoH6rUXh6hSimGNMiq2uwzijdJsWQgQhGmG8wE2nSs+o/ABKasS1VVqoogcAiUXk
tqBQotc2EWEdISXqVTesVeYS9ptTvlISU0CPatVmts76AoMuqjzsNjY/ZaSBjSNSh3MkKJ25qSEc
aEcgmSRbTyiSxhXZ59Z4tvLeXCt+w7dbKm6pTbPo6PMYR43bKlATgWMm+WyTtzxUtrgMyLZZDhnO
QxSfpwybVu7IrY61ui2Anrq1no7cwCQtMOFJvJl3bTyknRvT7r9FxlV3OL8bFPloFPIUYQq7TnsR
6lWegpMrtvuGu4MBO6gvUNCYMmU9lS/6gPz7pDajwdiHXiLDk43x15sx79ZIx+X5ETlbYDqtHBJo
LIQo92DYt3QjFyYZknQrkt7AQgXsfoTxqejkdN7lYjEJCN79+rXQk2Y+VdGUg06fjTZ1kqAtbtoU
zqg7kQmmki4VS5KjI646w3pMroO54gkSpxTJc1eVyCDQiuKAKGqrwKWEsaKEOlc2oqM05lCAClDi
cYVIEXdAViu9jDWN2iq24gmOfzdIk+UFFrofL8wQVh3QUsbIf4s4eFbbsEWLr+TGDZHQ460yyXq2
UqM47Fc0wTATjPGY3EI/NZkRxSQKHbas/bn3h/4iFTTr7I4pH5ffaMlfiUQppRVsAwxIc9TvEeyW
ayUteEuHHpxaAA1164NtiJzK8iE0D2V8pxsTJhO/q8PbCF/PAU3q4vWH3mkb0BlDYqzLTt8WQt7e
tp0VXY2YSnK48xFDW0XN6L4lkk5x5DG0Uq+bB9SsM2SEwC3Vfux+rMD+ltbhfykoS6Pe8e/VDMci
f/4Aylp+4IeMwfgDkjAUYqYhnd7w93XpDxUDX6GeRJcDdTq74+8ErX+KGAiwNVgz8lMwZpjDlvjT
puja8P/+n+VLqA4Ui44huVsi2UT/7z/f7RWbD3/+mVJFMeLdNEU/aWmiqzK1JiZ/5ucP05QBI3Ly
+6m3sRDhKQvcbn/BE+jMK7xgbr85TobbIcYKbkxH3A1e7mbraE3k+7SaY1gIk72/D3p4DYWzxibj
UTSfmOLsXbfCqB6vhodpo+16r90NwUbTd2LnIpBuTveNx7S2yTaGZ67m+oBnCx+ml5FqkN2L04ZS
QMkK3mb5S9cGocN1SbQiJzY5iMdcAk4YT9GsPmlu51w6zuLSOb5nuek63OpeuI7cxC724UUZHB3/
1D5iWrTv8aYexJN8SbciH0ez+5W8Kw/6Wl6Xrva4F1yi4DwQnl/UTb1LPfklWvlet7kfHOGGjYu9
HAG+rHGVGLZywM0fediQxev+UT52TmdffKfxpCs9sTX7fne5v7fs4375w+TUh3TbeE+qg2jfrg/1
obCnHc4Dzj2zM/thdXsb2C+jWx5at/Oya6qbdnJflbFt5A7rhL24hobH7Yhm6K92dx+u8sg1+LsN
+ymyb7lWdrxt3Zb/N7rGq2ULtu4wXL7Uj4qbXONBt/NDZgenyYqd6E6S8+tId6J1zPTW4ZyB1Gsr
l+p1XovbctPu1dhNQMPj4eAg/NxBu0TnwCnXzaazpauWSOwAqiwYlisss12z4x/dvBqMc/0AeMs1
3egQbHkO7kFD25qrP6U7jLlKuZLQa7iG4eTDuXLT9IzFDK5GcilfVFiHqt29lVd44NQ3bVVdunW3
Tt32VS/dOrH3ecRtU7Tt0wgKV8C95E7ca/yT81t/ZJuUrBU7btYEmHzBxmezjrhT+DRcuCN4Ddmr
n4LtCNky3I52EW7PSOsf63EbfutGmp62rtrxKvDavbhVXOVQP05PAyFMst0s7hqUbBtUtXYfuG3g
kmdaia5xIHKn77+gzdbSk3VhKnTLtfmlPIYH+ajc1Idh3TGWn4UX66WYRVc0sWPiGMKvFPEQJqfQ
Fa4K/hwLMLs80amTQ5HgbCNoyhZBYyw6czsbbR0N68HY5oBmNUcKPdVyp9yTpSOc6I4+hG5339hv
y7XN9nrQVuVt94zCTju0Vw1/R7Edpl2Hgz3cKK6/C8/xNj7gtOy++Rf+SveFed4+nw87zr9yxJvK
FRgCitGGGxA+QMIub1mWkRcbVU7zTX/Sj9k+XFtbYr5SvKmesktWAg8YtvKIOOPXhp82XWntwqOA
GOz4xSrAYG9jXtcHV+js8YGnrtLs6It0TgDqPLrCZPs34mu8slsbyvO626hHeAO9C2hae+WDWTZW
j1W3Ok8bTFdOkOwBVHB1CKMgT/6kXPl3wgqjLm+wqNxNX8LEJZqweeG8fJLKnPJBY9yAK/LgX+Jz
sB+/6qZXvbHoheFbOHJl41mqxo22zoMvKNDl6XYBZ26mIwQMZwU+yOsju93O7lW50vYvgt0ceW2i
ffw1OeEmjmz9mVadnbzBKBE8kZLPY/pCKFq9kR/PwdF6xoFbIyA/y9fKObLulHjby4/ztAUMfVGO
8qN5ABOFFt8eOvtV3Erz0bzyZsdYmw++LRyzQ+9gnnqRz1vlem040gmp/8k8w+/3phtld6q28aZY
Sawcg2sj2Za2r96rNR+oPpWIxTaJy7DsPT+Hm4UKsBXtm3BTnHcAtp0vXmmH9mlyPe0ih94r1EI3
cJqv8oHf2aKrPuTPjwqDOQ7m3J5Wrde5wyp8Zj9n03u0JWf0Ri/daA5158NJXknOCWnafRO66tW8
4yNQknGybXGAPOyZV8VW5FtKfpZlvKO7NAwtvsdap/AZT9pucDkh/vlygMBtp8UmqmxLofnhYKt5
TLaqv2u/aZrNb9Nvj8b6+1mc2vsJruk+XZd2em94HeNib4NrbQ7VYVjBnMDBk9r9t1jeNS7sGnBJ
s4MZxK46/tN62ZbfHqw1djqCi/Bh7gTW1VeAeFMqhetuWnUuP6Pb2CC1FRmys+mMPJ7iUX0NxBoq
0UrxgrO2fhSOEp/BYguBet5GtO8yWqwlr3Cflee72I53N87mG/UFOtF7fW+u7k6s+7XI8fE5PmtO
sq2ZN42jdAK5OJ0jLlG3qtzKVdbLv60nXAziQp6YYzl9Y41/LbjNnwnkbKx1c+CkzAegJCeI5HYO
oWWww6NVPU2+I3xlY2O0rk6LVr3yvQtGnYHpK8WRf9UHG7VkntMeU05ZKG3oBI25KoWN0m8sV2rh
JRU73fqnuPFvLSD/G2LZ/0Ey2EWn8+/XjbC5ntuijp7Tf/wQxP6shF1+9McKUpL+UKmaEMO89E3Q
VlFG/LGC1P7QiTNCeAe0k0iX723CP0Grf3z/br6E3pUGlPivFaTA30dNbYkWQSWrSGwR/84SUnnf
6OB8SIKj7Y7w0KLYQf31faFDGf0GdPvk9LkvWh501UpZm8pcAj6Hsf4ARi2u3RJUxrGcxIy1SVfl
4zrLpbY+pmVgDODfcLHasjbMoj0aWmgs8vzkIW+MJnK0Abqm3VlC9xoB53/WKnyMe8SeTWljVWKr
OMNw7bxaUM1bwEa+7ljioLarOArrK8pblmwjwetsw88RpgkkMIcrXw0pd5WKnB86duuVrXYYAbc/
3c3zjwLXz4vrpSn6r7IXF0alUa5RyYKPzBL749IaI+uolYwghuUPOzEqugdJ6jIWH3OIRUCAOGHF
GsairAi+/P7I76t6P468BLogTUYbDZ30/S0JCY5R+FyMOoHuQJ9rT9MolZ/IIb6rD37+fESM8NAR
UU/XYSlwf9g6TLQY6o7caQK8pAAjcgVyJ5oT7SIK0pQoWy2mjLNH6lUlF6EX+0sskAVBCUboOnqM
w6zXkTt2ZQIca6pLtusN7eWDKjSRZSfxlDUUEgIls7sURdoqm9TWsKXcwDAZDg1VLFWrjDuc4wUI
v7qtUlwQIwxBAHZ9ivVgaLUVHo2OatGk3iRgOr/C7qwKVwzRwQ3XyWyk19QAxsca8fIpCUP5W12M
euSWgUhvim6L+KyIBjHooTyxsZHxPYESJuXdnqaqfLHmJn0r876ki0g1t9oBRWfRLEyjEHt1Oovx
cUTLPbtqkQ0FWJE+Dzx0ZxWFE/biVFLM+s3EDtOSSD5j0ExmnymuiBsjxdib+i3W504XsaamzXTx
edrPVpBCC0rlosftit7wATqe7zu+0IFIjIK+eMs6TGCbfqjGmxnBk7rOwGizYqNyIbhaLEWWG4il
n+yhaEcjAapY41zDrKXJLtUikO1ZhNmFhftFBcM0ObIVNo33+wf0Q7eGVFMKo4xqiMkZ1xZM8/sn
lEpelKTN1wJIz06rauHSj63G6sOURndIoRtVrN07PvAjsouFkKWcMnyR7lAlTOs4a36UjP/W3PO/
s3iBau+ne/MXyvfNELXzW50+519/nn6+/9Q/5x/xD95zNKeY7GRqGSr36s/5h+LFEnQKNxCPhrx8
5c8KhvEHIwKCGXLIddw3i1b7zwqG9gc1B6YyWFGMjswdf2f6oZT+fpjFabSAvjkLFKsLUfzDMKRE
Cyc2kmVbptD+AIU1cUSkmgBI1BgElFih80QrTNFPht5GthX0n0EwzlmV+ttwrkRcyJZoq1iBTgAK
yptQGZ/Kpiu2dC2kqwwt/T5hIDpYU94fA7MtUldu4uKYE1vDgKezRbFqT9MMeVsGlg7Com/63RjN
5tZM2CHrAARiW+7BM2uKwHbWR3VCmEO7AkwyP44GBJux18xmWxDUsA8g5+9h7t7kVhExgAgUCoFX
svPpB7oCTVA/tL6GAT9vv3MhLikxRNS4cRtgCetN8uNC8immgfjXRmHnr3YUyOvJAtQWRtq6khXW
xJgjxwt5zjBNkR06hB/JdosyfK2oGL6Nth3WhI8oq0w2+lcYbd2qVtQ3uFyyJyKKpgauUlhMLOCv
aTbZA9xDT1Dq/og5o99J6fKe5hIN16GXjcyD1I+omIo9Q13ahA9M1MILBf3WlUqLOKgsBXqII3E3
NplKRIs0Co9zLcngbGNj01IHZhmvV9ZjgAxuV4N8umk6GIuT2qebvknSb2MgB4SI9SvUJa1DZNO0
oZeQb8PC9w0XKNu6hc22MbOyvBvqZnZokgRQtmZj32Am1mw1aXrgf00z22h+NbrZheR0ZT1v08QS
TgqKJMvWs2JtkWPjTkXMDjZSwMUw7bD1rlLsojhCG7fTtG8FftI9aDQYQ34xX+ZeZUuVy2wPy8zc
Fp3CRqcS6rVlNc2+n/H8YQnUd3rSp6u0H/ONMWTkrXBT7+RUwE0KLWDFClBeV3lTOmNgxq5m+ppb
KYJ0S+ExlV1mCVzYUWDr2gz3bzTWExgY0EQzpv+Msk2bGC8DqB4SsgpqfCrjqTEaXzDUVquh1Qui
yeg1iXFl7PAhwj9ofI2ZjYklNaLMNeCx2AlWkm2GrXEb4jDclJYWs5u36Ib04j2yQ/NW1f12RYiM
JLAQ80MvxTHotZ3ee5jZ1YeC3sCmbkn1XSJx8r0PNxuFCuFz1BBNOjxqE0sPYRoC46K58hr06uT4
gcLWHIqv7Da0ZbeIhdrKxm4crpe8EX7RWm/IMcbLs1KkdmSQjmEx29v0glD7wliidMa97KFEyZLX
joPe2Vo6Psn1LDpNG44vuRxqt/08PCUCDLBUSpWTVPf7NOgzBy8WJDRBk65o2fhek9LDGHQcv0UZ
iqs84xK1vS4dq2rUwEhm5Qa2QIgfqW40UBNaGBoLtqO7rwZrptJAWdbzte5B0Nv5Tu7r0vV7dViB
CV2JIyEludBIYHRq0dGl5KEwqTDhs/a/8Kp2AILN9JKFIzEZlrHpNEHxdFxNHQyjWrka1fg6jVL4
l+0YrYQoSc4oB3z6Q61Z2ckwdqcKsHnnWUUM8CUvquRel8cRNs7QXbVKTybMGEr7yexUJ5P0hlgc
mf6ognE1dODntodMFUfBG0BCH+WuZWsN66ep3FG38lOYABQJQxKDbTGp4ZmBtvW7+UUY6olwpmL+
WhkFvRc106d1WTahM6r6uGpgg9nSnFpvEu1oF7FxtUYJ1O7yNINqn2C6T6VpVabJXSKoiNaiIa4p
Swqs23cIbHoLivWkzHRQu+QLyeyQl1h3xNTU8vlCh+Ro0vV1IQTJW6ay0LdlPHyEWMOlBlql5rdj
oavlVhSDfB36SVO6MRRr5htWVZmwkw1KVeMUtfBKGO5SWk2zG/Vy6pmRcJ92RN7NSRbfyp2+yqwB
ZO1QC7ZRF7Lbyjy6CWLu9agTclb4QUNWlRVsFTXsDrjfdTvAmbsmRUx1raR/VegBk2UUZ1sFZStU
AZlS2cQThKwvcVIDF4qWppRwSa04klWEbT/K1kXWRCtLzV9J0HokrWhroGo30hSgV3ij49ON7DCI
u5UOWYwaIVsRpw9GKqMAP3pfmY6gzynxSstDoij1Blpi43VKq+CbGwNpU86MlMRDUj3ulAcB4rUX
wDIH2wlSkk1geZtExvQUgZ724onYvyrpUqfq+qa11bl4lNPqAQA1pQzrymwZoOq+/trWVU3oLrHW
DIweo8WwihNjPM2CSnAXt3Wbas2+NeTQoSF4IZ4pWMHofckHwf9CinvoKglF8CCfZ6ZtKObNEMVu
ZFrkZJMHoW79mLlRQJwF4lUOrlhHqm7XJ+YlTSNqO11y6JKA6qXGBEybVRgyKIGWeFP2RvKczQU5
gqkZGAC8In8LPaVaN5HG7rXv0i8T2eO72pRm6PgTBdOG8HrfNIoHEgFyGAc0uu3SKPStJJcEEUol
hW89J3t4bhVjr02N9rUIU/nKSjPxgi8FJZrAqV6pQTKleEp3shlPu4GAvfuiH7V4H9F5P0OifJWG
ISVKmElML8ZLgBrqRsAnuR5gpayCpgUdbIAQtJJogI2nhY/VFBGMWpWK8JgIQbmFkT7mnphrW8Io
B5dx2eQXwF48mKIbI+jfa/KoX5FqhCk9YM98CcbZeM7l9NyjVe9XLKtmtnIZnBdusQ/R2phyIBxT
d68k4pem4I0azSbAS0LAlj3T1o67APZvXQYeEXjKnUy44iaoei10cpaeBvROkeJWzSLCLi3qalpa
6g9lZDIPllhOfbECJSmn5Sms4/4aEdK4lWDmuiHiIGfKTEADhRIze1uj8Mo5ppDjSZ1iXunBQwWV
L+2D0BRWVjC19rJ/lLVa9hSM6oc51JV1SCYMugY5ZcORWFm4YHjnldUttI0y3xR9dkSTTm3XSK1g
1y9wXKEPRRhzZOIBaVATz2iBwhQ9oVvYPTv1qcWqDMHcFMYlWipxsKcYX3N0eRsTb/qp8MtwPQfm
vAPkU9/GPZ6FqpImapQSst1BEqszMNGy3aQQcSCPoe3cwEBWKgdXkvRE5zChVmyiLJSFzIR5GAQr
wzeFm4TAPPRkPpaVdtDLe2DH1WNNxUA8pObgv6VK1Uk3EMRGjZa4Ma8Kdtq+M0fGUx31M1XRMVLl
VR5EAr2nKl9remzeqUXzrVaEbygMlZvB8k3XzBBRhkz7ma1BR3u26NrR4Ujjap1orXWqVQPwuZKZ
9zO2qtjlq8KOYKG1ZIYpK5KwuCGTtF4TRUGvp0/may3mUanMiD4BkTQxepaVONWkHKIiRPyegf1U
tZHoKG74lSboX1TWkqtRE/1VFpDjOI9j/GZms+Giy1S23cRMCsko2YhdWHrciWoD4Rqc9wiCs8+e
KpqjS20ocWi3fmUJkRzAFO10gsdYqmprKXs08gQqZRQdVG2+CWqwkrik+ue41U6EndbnhZ+9ZZ1y
qdVqlerlqa7DN7mwPHPKryvResvT+Toa1VclkddCIRqboZjlA+ql28EctmlqnP20pKM5Sdtxpuxh
5GViN5XAyBnq2zqgXTLCo/cYCNESa6zpB2hKariWp3R+GWM/ZNgcJpZoVhvHKx9IxTWkCcna+FEx
lNu4IyfwUlCKMS5CEr0arGAvsqC0t0uaMj3RVo/tXJ6CixDQBDbElDacgat6HpXsxs8oAM/WOLtd
1ZrwPtPAG0BUXFnaNIkwmOueZW7kU8GedYFCdB0ErhYIw2UQu2BaWakoQEeq4+ug41vo2loUG47i
QEW5wT2+McuZ3UKYMrviJg63AhjEszEXNH1ois8ncFrRm6jWAVuuonAirS5OoY+2CWiydlZlwvrI
O8/sfJRmkcFY0dcdqxwkNwtPz+B6pgKNyq7KoC2jpvAUNWUUzkq6IYOfe6kf09TJucFaxPjD3KvA
YWplYnGh3h8z9GPTED3ohbpUwvNFETilrCAyHcAuBlelywA/AhyRzuXE5BrL5nU6Q3fKu4c8o2Pa
G91NBifSM7o52+iKT9K3WaDw0gzcUO2wC4FBrQeAMJewkg+pWp11YMMeZNUKjVetXFcJ9t1OjulY
AMM76tVM+2+ocseI02xdx6DwNOA0a/h/swfc3b8iClcGoj/KqyrT1TWIaujjsVFd4ozHe5Ypd3ZN
BqAGPFavRRdD66WD2g7CdgD3eSTyIEN8lFsxCe8TQR9t1GfXczt+7eJC2gxIMd1JEmSa2EpAPyWC
4XLQeO2IbmwazYnCMboz5IFXNgisa2kaki8w/xPZa/0eERlgmOa2NuHRs6ey1OUvyIxDEKn8kkTB
JfLlJW1Oz0tihSmhhRIjgjBLuhOEpCqGKsQYiuIoQ1Weth7S4kFDat24QSk84BCKvSxLuVtkFu6I
sp53cw+JXE6VTWKWaNL72mAbGQfnGVqvxwiXXWva3K7CWpydSi8NB3bX+FL3uBTiVuCxm8Sy+lqC
U/+igZGFRDUyDoFwLWyVkCFQboSW3I/AedaAwZMbAjMpV8FOXLVk8W5RUSXHKFZveRhY/HTtJO5m
oakyry4JLi9GodoSXRt5hjgVzM8x9zesGloyDCzLZwlRAI/jVTa15k0dlKwJ5agxHzIejH0zmFAj
WWAcO8Wgr1xP0605a6VjdKPwAgVxcpq8ib5JrW4+6MKErk5sxtv/wFRckalqynakSeHydjUOAarK
BrefBOZRfJbMeNj/R2fEJLfrqmYTjtRvxIWyPQXWeCpj/RRHne8YuhWwWogubDvjkzRK0/l7Vepv
Fej+G82h/14N739QCwllzu/Kd3c3/7iP6iDK/7Ftlhpe866It/zsP2kqOvF63CBuv7r4JLEU/lnF
E3TtD2LMVPTbig4vhZL+f5XxJJPeE/lmsHP+Wa77rzKeZPyBspXQBw2Dtaxrf6+M975jQWKZZsJv
hptBa4p+ifZBvS+YsjwEuewvG6CVHE3ryfQ/qTm/71P99RBLu+YnQw5iTKT6A4cgpuQol+M6KgWI
XdbNT9f/F12fpXL9r67In4ehuyZyTRbPx/vDsDBAxSiK7PTSYVWo2aGAgZdo1r1QdJ80mL73cT4e
C/AGxVkJORj2j/fHAsRVswynKWH2/T6UCGJDEZlIoguehkIR9Hyl3xdTsFbDZBdl06mdSMwNlM1y
dQEprEVB/+Tjv296/fj4Eqb+744Hzm2p1v50laVYlVA1jj4qE+G6VNJNOJDQLXX7YLmxtXkXpOMn
BqjPDrk8Wz8dUpUDPHCk7LqZGHyhrnhdUq4YwdjlXewIBJBoo/WJ++VXj+vPn3J51n46ZGsmukay
j+/CYXNiMdyFavKjI/FOqvdz9/CjJ+H7K0GVHLfcktlIVer9MWJj6gszaLm5fnGexfwJrOyGWNYd
Wr4j8uVjr3f7po2JvS3OImS43z/HEmPFXx5krCASWZELaenjK1mrWkf6EcJgvX8q1fpqbjN3alJq
rDA8/YgA6GhHSNY18QYbNv13YdNe/f4UPgazfb8E9BvYnhsSiBRjOcWfLjP50SbUa/D0Uxas9Dl+
lOvsUCITkUTzLqcCw4bHhsXHJk7ZqZJM5IUc7dhZuB1ExBxBR6Bxf3jxeBQOqdXtE2auXkw2Pf5Z
QDk/Jql/e8+W9+3j+8h7uLQ3cKxgzX5/vhVJZLpKwdk1J/3YNnjkBThNcucog3UjUOklTe6Yi83L
76/Tr0Y2SDL4dTDtQLr40AHJfIMXboApW+bDi1Vn57LovVoPr39/GOVXTz1mHDr9OL6YFj4M0gob
TTCVse8m4m2RlGcCT9BwzopXtsVKjLVd3Ku7ii2omAiHZYiJKa5ZkwDm0zoMeXop83kNBNwW4FOP
RnDRk8HLqFa0Qof0cGI8mogajIOVUKQbq6yuymB29XlyB549cVR2+J48Dj5p4fr3n+0HNOrjvUMn
sVicDVEWP75uc2iaidAalgsq5zY0srM8kiGqWUe98d3UR50kouqUlX41R+121Etiz5Lnrgk80o52
saKSVRA9juNgp6rvlVrrDONVxeM3CqpTTv1KpZjeC7CI/XjwjDqDpdmv0lphhNQ38xxfk9W96dEY
zsSoG3BdG2lay0a6+f/UnceS5MiZrV+FNnvQoMViNoFA6BQVKUpsYJklADjg0IADePr5UGxyurJr
qob32l1co5G0FlmRGYlw/8U535nMMZqsZcvqZ19KB+LkGK3vpJ4JBI2crB0fiE69ep2KpsZhuO5s
Ev5+SuSE0zR3MU0uM7UUlSDW7QvBPLthSq8EOHQbh9KaVLVhk48C+b28BN4YxdTvQSM+Tn4SrS9o
y+qeT/llmJPQ6+zbBP1k7xZMlXpyKP0vytJ2XTftG+SkcypOy2SeNKimmJ7BupiHch52jt6+mHZ2
IjH6fswSGRL0decYJnPZeT+66d5R8lx1xZ5x18MSNC9ajdKwbqdb3KPn3PafpZEhaOvvsqZwtnSM
j+NKAGjL4h7O6yEgfIBovGhI+jvf145Dnn3xUXdxGe2Jho4IV0OpS/6M4Dfq+s9ivRccexPgAOgx
Jg4icvaOdZO3PsOXOFoPksr9lvLerufu+l7Xc72zwIE0xNBjkshK/pblfJkS0JgNcXRce7hY6yvI
zktLbAbN0IOm1LnItF1bapf1z6rGZZ8s3V2Qp2A02CT0xWUayaFRpPR5zrwfNPsx4+cYk/TUIePP
4yyU2vIUW86N6/DgacvRysYbrMXEgRSXOpj2pRlcIKEeGi14t546WqbvE8O68QsmBC6SA6ZGSQ5o
fEivJOFWG6tmVNqq6XWW2o5A1vW/m1oruTa74SiK4AFP9lNXpBGW4okDkwdEGfIiGn1fD85Genxu
je7YNW6ox3ZYiPSk9WpX5qwDHaYD3gh/HGJMN29JeT/CzoRQt2y7njfWc4/wRAkCEdhh2zv86kQi
An0lOTNpJJBjvibhIfRUH3qB8bkrkcFWOtoSs6VltU/rrzqlAcuIlc997Rmc5FHZKiLI4KAzFSia
ZE+S5w6r+451L2PegOd4HI7kr1wpjk/5DK56ib8/A73LTWYn3+Z8YTMaR+ydtp6ZPLgpDRgWnfVi
dc1Hn3F5ZYCqNhRj73Tfrr+ahGzANvvYEb1l00lLnhNyYQ6OET9J83c5pT875AMXfy8Wb6RWb6/j
pW3Yo/VmwA6jvfP8PkxQUQ2O+Ztr/7sq6e05iD3fxnqAl9x4y+AQMbORBmvCVgX5NwaEMHAScimq
+8KZt51hn7JZHoaSMcdckfellfd5mXxY71Tdid8TDIfScpJXsjPee1NxiXUnFNO8/fVx/UY/8o8y
c1WbURohZQMD+ONNyz44LWXsB1ukRkTska60mYPlswLkKkzrtAJdtcA4Ge7wugA6oFPfe6LM0dWK
8Dffys/qJMQH5vdCibzqN0UK2ZOqgA2EFlul16xnAVouyInnfS8lqKk+Mq3+jPnsJfNIZvY4LGwt
+vX38NNn40/fwpt3YxqlJjta8K1jTbdek4hNWtUvyIgef/06P3s4kBLiaMEni5HzLQJnBC+rgRwO
tosqPiIeuHGB5dPWHfol+P4ZwUsZed68HTiGGisliufOJsTW4hQK4vYII37XBsEFVeRJDnxs0+F3
DJm1xnrz/HJ/GyYuXp5gIup/fDLcZG4LcOLBdsCGrs1snUkk6TQtYkK6IYp0h9ctwoj3pOG52kiu
t1+/Rz/p/1ZXjsNkx0YB85Y5pgnPSptJD7bS+DSRvuPHJsJFlozl79q/n/Q9HmE82FwNwg7ZkPz4
k2o1GwjMkMHWFEcWKpErzK1gJl+bM2ltNifyp1//aKh9fvbm8uGnUOIEAvT340sWbjvJPuMla5tC
jIsDrUPot8luLXSRa6Qb9kkkAbEYp+vMlmQ3WLCbY5Uf1idipimzG+c0W4oh5biTi3lw5uLgusVl
Ccg7WNpj1ycfFsySdaXvBzbsjRojgV1/4mskkaweVRAD5hvflRfJ7hWK+8OUkwzYdHfGLAi6Ci5Z
zuWXOqe+JawkcRhZZxDetchuxTspSN8dnUPjik+kDX2aJ+9ZL5pLyze9fn0/AaRg+tbXxARw2/gV
dhPCxJTNHTelH9ZqbOD1ym44OwTs1kVP9HtyMwkRGkN/B889wgi7IR3jZOjsBmmz10/JEPDPu/ZO
58TECHtYiyWl8M3kyYfERmdd0bH04pSk+bfRzw8WvbI9TNcmWO6HctJRRI47t6ZEzLqjQR28VloE
JUb9OHK7FYc41aJU165ojvaOkey57U5E330mdei8JBP5KPN2bu1TbLKkja9Lze46185dkHNH16gU
KEXi0b9YIgHheuOm5SdjSPaxhiWxip/1jhLc9S+MIUg6ccK1Go0XlDY1T0GQvUuoPhuqXjJSqWqC
y+yxsm/Tk0KNs76HY9/c6TK5BvMUGib6dL4uWygMuVH1yTmMk3VDCPKNprQH1WTfJt6/Sgxn6T+2
40ynB/4oGHY9qbIZF76Zz9slzt/lqLFIlbguXhC1PfVTUYDxn0nTJANeBM++jSreja2bTpu2QeI9
xfQjcdDfeeV8O+LEtHMufHbo67OWBNiFcnlx3OnWkXcETF1FS9HdfYIuGDZK3q8zIz+mrHLU3qit
k5LjEWz/yeIW6m3G1Fn+bpkzMhkAxNOcVk7+rqRhFViGt9DJwoQvTkdBkVynD+ssZH1G3InEPY6p
UXE88QyuV6wMuuPs5ReiZ/e2LnleVRTY/RFT6LZHVtP7Nk6fZd+maHT43bRooF2J4SvVHryKN0ij
7cwwY0z5wWDnMalHPtJPvz4R/jokQPjnMk+0QGSZAeiIHw8EUozFwM8e8NZqD2s/gLLkvFBVro8B
pO0DxLQHz1v2mT3vkRNtELL9pi39y4HLt8DQEjiVA+YUOuaP30LFJrrVrSkAAZxEY9kjjrU3sVMc
Ztn/5q6n0317AK7DGBdaIUwKFxLtm5/XKMmJKrXEZwcpThqZ1Zt0JvydSKirpy/w5injOxu9s5NG
DeewaIxn+PWfiOK+1sDhN0xgT3GtXUakDjQyGxKSX901IxnQBbYKWk7OBkNwNc0jlbrmaheRE9G8
FIic/bXMWd9cmrS6TnAVEFQx0xRkaBdMhSQJFR3DrsWlCpuWae/W814pO2ZvmkNeGM6A106VZ91U
uXVyLOZHXnal/7h2fHRgJtwiX9zDoY9ZCbLT8xuK/9m+YTlM4l3qEpQKMWlIk/fCx37susttacxk
Ya8daMEZZZn9tJlKTsFFXuzWvQFMBC01Y+tINmgrcehMcdQ6NBU15yUrH85YntWSxtGMrwSsPOjw
7JB3INEiOIyfvif0oyi1B43LNjRleh1MNMqzXhxsu38lBeLrjMiajG/rwLLo3neH48jHl+StU5do
11zk7lYbY0zceObYem8S+BYyT94jdYoyOsdyZMcUN2PESXBKUNIgITnFfnnfOzR1KANPKc2aWdID
wypCsLCCAZJrgzucE9nKuet6/6KZwUPOazIye2cggNOXgpxl64Tr9ga1GpOgIFo/F52FUa60D2xI
tjxmJ7J6IsvlI0qfMTjjrq/TUy3ULm+T63rMouN4MhSG7x69TtuSD1RjI1r/8EAcMhZqm2LIQg9l
q9OQLWpyKS7tgZCCfDN0OQSe/sGsUVbHSoSocb94LsbFwXeORgouok8b68ACHPcWKvfE/zYUXr3p
an65dpyeyHwkiXOCmTlvWXqFnY67KPcfAPbfWkXxzuVs8frqsjbegkN5oZGq9f41bQsinaXWbgha
mYnPLt71vfeM7urasRttOJyjgNCAyPXlfULC8dpip6LIw8kjNLwdUMaS9D4loebmEaFQkYs+dKgc
0gVU5Nf01pUWlUhcdPpkoBefXHII1nq7MNA5uZyZZMrF58qwToz8T6gnHruO6qRZplv0Rc6m8jDV
isZCIOiLjyAZ0p0lYAKxIjmvN31bJr+pnX9yciB7p2YG60L19HZW3zPeknOnI0sIFNURbyYXr7t+
BO3ykjOd+PXJ/NeXQ47NiJoPNINPOqUfT0U9c9OJgCEapGIgA5m4GbpmnAsv65NeT+o3L/eTi8Bm
+gjyjK6MCaj7ZvRJGBZDEVt5q5boUNBgt5mHWpR9PDObMDPyT/qcPig/v2SpPGQdKbyBePf9Z/63
doT/uwXg/80mcf12Plf13DKG6THb//Htrcr6H/6Cai3r53fD13a+fu2Gov+nL3/9N/+3//BvX7//
KY9z/fU//+NzNZT9+qclWVX+edG3Nun/s89sW+Gzyj6/lH+7fq2H1yL7/PZr/7kj9P8OhpexNZ2/
9wd24I/EBc/8O6NRYOUs4mBT8C/8944w+DsWJ9vQLR/MmcGq4s87QnaDJkQypqo8huw4/vkm3P+j
Z/sVrOCvM1qXJ5nuA0AovjeWjm8esppASjFbhYo4jHzUiEOrzzvESNNCEluB+hKaG+eD3alkv8Qd
x3PnITHkJGyKc2foqDEteCTVqQNlzL8Y6FiMjalHUzKk2cvC1WJtl6KyvtQyruUqnV/kpq7t4akU
rmuGnooRgOEjIIavarK2PNrTXLlbOk5SrUuDoG59Jic+HHurnzcZ5xpCHk80RCd6s9Ztcrfz8xtE
rdyYyGYC4DSDF1PxCZuGqauER2I85qnb3OydZ8MVfU1X4ctsY0gIPWG7dB63VeWNX4PBQVTsaOX0
2OqZJxE2+Bb4ANu1x9smlcQ2x2NX48wOUv01DYL4C0Bsygg77U17O6LNeOiSonBvSqOrCVrTq+FG
BWMwnES/mDN66c5HkUPLJ3dDuZjerlNK0DMn3QyxBcA/2k2DRM1bntdebUs5oiUiK6ohONmbsLhb
hNrcj86CdlYRJPdiTGXOVebylWFrlxPeCNtBZW+5MdRppWclWsSpH9JPaV/qd1rs6qvDwkeWIG1f
jrdqHmyFBFO17zvpjB2pomVPL6RlZEIemroGeENMth2OWSAv5MvABYizSd7E3qi/KM8Xd17ueK+M
rBh+x86cA4OrBjVtjITN5WYeZkGGWNA/102Q+zAofB1l0GSZ7jaNNet18cjiZsAllqckcDC8KS+m
7jHcdsh2FHkVakANP0A4V505rkT4egEi0yC8Eh5U0E03LqOzJ66nYWNlYznbKjRIBHIzz5AA+o3u
qonCa3aB6cQ3tTP2CPvr1vvqF8hybgGqm9d+ZIV+EfZouod6QOG+XWxqtTCY4lwiyZsKGvLY8xio
Yx9Vx1JryUwczdnEds/nomcQS0otyM9kRq1kNOxLjbEJCFpvZkxig3QKmsLcKuK9RiDoje1KwcCx
pz8PW406nLQ93ZS7PJurJUyrbriSduQNyG089dmQitoNJRgdSqKn6XgpoU1+REU+I9YcpnhiZZnW
xDqyD3YIHxqX4wAtkuwgV3FBtq5F2F1vlIy+h6lk2uC3efUQE4rEDU71HRAsUBn1Zi5gjX5EAB8T
mOjOpPjS7Gjv+65FkITwXntGy6iIhJWe8+yjOHofjIqwMoB/pcdvXDL/NyQ5agaJphQCU/OZMFMM
HRC/9QHFZoboSrbjKwLA8R5v4cTQc5ypzSlP5LdWVmNA2KKJNyVhS//AluorQW7tgNJ7oc1dshzs
4Ei++d7IjFV97hBLXBSrjDtPk+5zP+oMclWxYPpP2ERg/YOzu/HSbHpMyW64ta2Y8ncug8YgGxRs
pCcR44VLMntN1FV1cpQFPy2e7B4U1tBPg9xWdU7AuSS+i2xDp4UBquGZAV3MIc1EzG4Dth520WK2
H5Zujqqp8G5afTSwkntOh30WPOIYlmM2AdVwpbLOZkLSQSN1/bOE3fVSgrZaIkdBFSItjdBATBXL
YOynzBNPthBlF5oQyh8cHsL61lVphtY4cYb3urtYpF73tJIhiZKTjs3CWsX8I4/uhrpLmPyBKqGh
4ldgICJMklc6ZvtG73PyuvXBtEApjDmBl8nkQvP0K61KdjZcJfL+1lSt/Z9uyj/uoD9v4dfm8c/T
RBy8awAE+048whY25B/LKBfNKQvLXkWEtxhRbMaEuLVy2f76Vd6ycUEDWYaNQ2wdq3KvmW96WLPV
06GbWvZ3ENgJ0G1bjc1Kz4dhGBZxkwq9DfF4xJ9UnmIOW0qfrNh++Te5xXwbuPjWNbIL4X0VHvz4
06ad1agGdXHkVtLAViHGj04tuqcmK22Kin+VID95Y99OEnGuMy1aV/u+wyzxrXm4LOPAIJikjopq
gPs7Ytrt0IkofstBX/vGpW0KlhCpNBvAPTr/CfHcZfo/6tb/ByXj3fi17Yf2699uXurub1x4X156
yrD/D8K4zHUl8a/fzVp9/lFVrmli//kfT2XWf/3ytzNpSV8q+efS8PsX/mEC/TutBJoGBjo6hpNg
DQj4ozT0/07Bjw6MLE6o2ib5Bf8qDV3973QC3xGMjIgYiNOldH9wrAL+EWo03w5W4RcfrH+jMjSC
N48TqjHKGsPBke7y7QHb+vHJXfI+XQws0CFAhJknxq1az9+puejGTVlrgbaf8yI4t+ibq22OLe7Z
kE228xmiHws99jLowLS/cV4Z36aurE5Y+pLjXMzebpJe9ugnqo6mrirah2VhsAKOsb7XNd89u7MJ
FwW24L4Kaqo9ZPD4sStn1j9lU58xORT0tKpGqW71BGNufbs0dexHUzNuG6C9hEdm/mjtXaXZDyoX
Q3CHSqUCvpSSZ3hCAFOPxyCRrgEPSPgfzMHXym3VYxuLBjotLD2xDL7WiP3VoU/IL4riWLMtlBe6
Me3bXBdeOHd84MMWmUDJsBhzNYMMOTlHzbNH/7pavDMKJWOCihBLyEzZ2Mn8pHsaRJB8SJqtkhaL
Zqn84Cm2nazbuqxZydEFjbdvg0l+TKuluFMIue0QGann7Eq/6AA8+sjTal/D+ihRQdxIXIsC03lC
s1/IApOitNBLxGab4gNRiXcRFQ6xkBwPrwgnQBDmzhltRhkMzecv/cKWcYMxZHb29Vh57X1K7FB/
nIVOBWqXHtEP5MQWD5UK3DsTmV9GSlmV35gz8tmNkxaTsTObQKNAyezyI17brD61Qa1IaFwWAx3D
bL0avXSxCKGQo8JNBd+w03V9ZC+6ae5IEWUe0+dpfectdjk8LhAaMZkEddlEgbfObXtsDq+6MSBo
iVOITM4sEisskWmrcyta/yPNuJeHRNSrvc4dnBwIIrKeFrbJDYllVf9uVFheWGG52WPQs86iVtLK
z6p21JcxdZsP1azgzYB8PzQQeM8DSbaEkySjR4htMOLGSLlrjwEx7o950MlrMI0NsJ4587aWTJuz
PSQIIEB4mg91IdtdzLByifq5ws5J95Q/V0bb3LcVi00Qi6o7+JhTACklQuEUWEZyN2U2fa4arfPD
wGdGPVSVTuY3wpaRcOnAbSKcu00aNtKICcKdS+xUIj+4QrOeG2MInG2BsO1rGzsd+hjhkVWdVhIz
Zqu8lyR1zCW0jLh6l7VOvadONJuIEtO7Q3tMb6Ln+gKGKwuMitsh8VahSqGScLBi8UIosDns24FH
k6e79+m6hlLtlEOq8qY1MsyAHQpnQmu7oV9xB7VzJGCpuNEmDE+7kg/rqzsbKCZyuZZFfzpdf3Lz
/VhSeChpOe++03aJ+MG2Y/14VEkjB8rQu8SitFsopQe3/QNm8D/K0H76Cnh5Vq4fpNjgTTXRYYpq
h5xXaEiwWTxEEeI3KoHfvcKb4zaoB2XJmleQOJH4Gby++z95BZukHj5S9Ppv5Q7GknQ8Ko6xGbyt
xja/Ee1vXuHNMpvYdRa0jBOwNHI1obN+U+0ktc70U2BHKfrKnm7SodYfFoKg32fs44yz3ja4vpis
YhTL/fKmtLM4MmuvuDGcxCG02uqEu2soud9jtbE9psJQQz60BnKZQ4Nz29jHTqZPF13TGS2SSlyb
v3mUflx98BPw9Bhw/9EakmaBSPLHR6mp8qlxG8/YBItx0fsvfpCf7EqPKmKEf/3Qrr/Q/66D//FK
jKohOtjE3/wlMkEjhSbVC43Zx1w/wqElcNxb3pXpb0vhn78QQT50/iaexTdP1lKULtMsYh3twd3K
rA0tVT1ngfrw65/nr++cZxJnhMqFPb35lw/h5GJKnFejne4WW2vUq7Ao/Y8TIipN/S4588dR7Pre
MUxj5rv+D7kgb7UqGQNQm9EGPFh/OpZi1wjIwzBjzO6c/i5t4I1q+PuL8UNhwzAsj///Lhn/k2Q2
d8vO9lG4byZphYX7rFtb7ocAel/jv3irbfLkMxkBE/vrN3S1BPzlGQHQzg4RCQzCHOft06gYUyR1
2VqbxnQGnGWjIJmoDQovrPwhuSsVHGaANoX3BaRBcUr6crlaaqyivpsae2tDp6gOXPLZnahgJ4e5
W5cp0wWSHjeuM2gfaiWL/ejUugxNrsOzMIb6aQ5MnhaHCLPHeM6Mj/HSBZ+gLtOUdwQqEhztNHG2
NdggNOwkhqSMCDVGZGYndQvgEI7SRdREtKCd599mzTq+FrUq3Z2XmOrJrf3JC9vGcCOsyP7VwXDe
XZMey3iYNCCeTlKPdeuc1Ep/7UnLvi9yjLl4jmPkx8rVlpNeI5rcWDiwr9aQfOV+YIQ06eUQAHgI
auytc4+W2UcC/qA6NzPPg1+b7imYkuahWcjEITfLaXdzrXVfsjnp750yrY7STMuDBBMU2b2E95eK
Oa3AI4xmux8H17qxbNWN3L9BrYfI4Cp944+VZiPdRAG7m5igvIpMw4u/DEsttiS/yOmuXpoOPYDZ
yBvZzuNL7A/VuUkaa5s2jf4usDr/3mjNalsh3L7g5ksxwVJKhQmkDrGFFVbdmQFe2d049vrwgFbU
Y8bUNB1r+LyrJhbxXaLOiduNWhIacTe5oQBNMexZ0KzawnzVD5GsrR5qNucp4CI//xgswUlw3h2c
aop3BFFZ7ygKgwdVcobvjSTeFTL1Qn3QNjx2lvdMrnl80dqg6UMZD8mlJgVdnfhlmrsONex28uPx
hERoxuXWJlhO7VqUj4pPTaQ1OUSC0uT4uAz4UUiIM1MPimaiiv3iu2hOzAWaCWjxLhpdASehmt02
vad48MKmE42/c4ULuJUGsr0Z+hEnn6YJeN1Wmx3NOk6r64ABrIZVgpseDa3t3gWp3xzxonF5lOWs
5secZ8ciRlxAfMZiK3NqlaJx/OCxtzNwzmaynNu+dLcTYT1AdhkeBzoiycrfJXPFGozqEKQEQwSw
qwQ0iL3TjDC9N1WG/PlOgaYRn0coYsw1prjXDqzxC/XAtl28IJ8MqjOufu9YlEuZb6egKtjRysB5
dPOyzS69VXbgUFEqwCDB2/kJI5mo+609dEG8HbnV9zad2BT2oi9geBmth22y1V34o9SW78s8aO0d
gH61tQC27Ep7Dh5SG6OhgzKo27i62b+YeFx3tjaogzar9h5VlUvpbNffTEMh9NOlucuE5kOybIcX
v9FZDCRZx4eLgJ9xa9hF0G6zrIHCgkdtPHSzrz11MUGHbJil7m1EMqRfqiHwr3E84nSGY7e8by1L
gd+qi+UlYCBVhU6slztPjeiTmObCxuLU3eF57z+4RKK9gAIzGGpPg7UH59HfjwM7CAcqPU70tpGn
zCUH+sXrUstASQIZdUg0Vn+lHSOjrlly4kKC0aDClENu3OdL0V3sZX5flXX6ItmZXwhvXz6LzI39
vZIyqCIa4GYOCf3V1X7STMFeoI6zpxmnmLWRHVwZR8ZaS7ySbWeRXujym+obf5vXGBGuIwwnd68H
NZAbHWmReZd6WWdEhlVnq1Wp7ZeLY2e6uWm0ZNZDEgfB3pLSDp7PxTH+ju5SNTetIQCayMHBQrtt
dEyr0POz2t6CZVkzCDiid7FI9SnMJnN65Psut7bpqxddTGP9sadTQgBgc3SUjAjdXT+KWTtbwmM7
DiKu1jetFOO+bMDsmrEymr3nieoLLtxi3njCbE8ScBjUyllbIiz5mY1QudOuqe7hFtGDMntaYuk8
lcPkRAyH61NQAw7bVgOGUfbi87NfW+5yMbpMB36xTMNj0+pk7GXkyd73mkj3AxPBVzWw4wBAWKfm
zs0XINV6lfrWE2rcLCynpD4zS229Q9XbvnGEMqDaKK/mJViTAWcSO+j7xHIq9Cyrdh6bFfve6+1O
QnFi2gZR3hyyd4h+ZYTMWj/B/aiMT0ByjHLrZ05j3xNbJC6NgTmY7mtBHdLgYjvgl0u3yWgmt4Zd
uteyHkw7XBB8mFAG4jEWmwzIThk1yCOSF7fl93rr2cNcgtObJ38nhsVIDpNqZvO5J+yEJstV09lr
wX9W7IOSGxLOrWRtwdsjnoHqQdZjANRJkU2JMQKxwtbXq+C+SJQZRJM5y/o0T7JIQnbgpAoYSNRl
OMRtB6w/1jB6hxi1ip3oCh18qu4v+VlzFoQKgtnFlRFu2xzG3GWpwd0AsZZxi7wF7N/tM6bH72Vi
pnIjGDioXWyM/WFBkv4em/nyYeEA8HaJnZW7TvNnEHyaGI9N4Rp8SlynSze5mRr7RG+H+x78vnfB
+z0ZoT3OibFD4cCOsJoD68pMteSdndS+Bi7ykvRZq2/iOc4erLzTaQni7zLLOFrYybEho6rYe1Kw
RQHYRTmyackyY8rAaopcDaPapwtaRpI4POu4jtiNSx64qu82RhWXV7uyWeblw6g/yJRF3r4L+L1v
Or0NvFvHmpMrrA7OHgzZ9tOSpleOaUNsU30cmkNDjor4kOcJLg+pYUPzurK5bWowmJcsQamxrdqi
Hc4kajmMPFzBgKAnuHim4W1nLlPddxnJCC2MZzGdEHCTvrVQWk15X8hP2lQUfO5GXzHd71ReRMh4
gCgZ+WRHyGhKtDdaY0RSLbq7TawaSiEe8xzOssJukPksWsHkCgOsY5MEkNLIH58Z1xhOh0U8BiXC
cqUwbCWeVW9kXGNtEfi3rrEIeW4nH4cCCVRsNaa4TI4i1vkjWnJIPyzgPcUGZ1y1H9lC5Zy1bW4c
kq7MnGOyDHl56vIc9HSD+CiyZJcnVyNehnHLXC9vQthV7VaSNrhD5bxQQdXzo489enwgwyk0MtQ/
ftK025K5zFZhlmx0J70lxSXfxypICTaHFxMbbrJDgZ+wsxuAqBVgJw6TztStYMmDMS1BKpkbhd59
a7TRg/4GIAlZo7PvCk0ruWtzAeYs7uT4bpRQDUGemnmABMjrb9Og1D/KZqpzDpKhjrRlnM+yqyd7
4/esbuAe6NO8U25nFx8IivBYiwHG6DZdNRsXk/0XVW9mjxd97ivzJshtE5//EBSvgsuVwmClD5W5
m7PEzpV7nkbl3ot4kffT7FX+i8rHJHkO9LIGdLcEgivN9T7GCdiC1KoXRvZKUUxo+kdtwjccMhPu
3rEjRV8vSVk+m9LwGTr4ooqCQEktbETqm2RtaVaYzukyHeuRcnFXEbFUnuxFi1+lmVMMSrPUPtJG
DUtoZ/WMkLFMfY95UybhYQfp/IL7LJ+/mF4ZN69GWxnZbvCkNkAcyVr54OQpR0jf1BV0tyCl1mJ4
u61yn8gm5nxBZFoANdnBTmCnzM56HGZJnyBrfT7NDAiPmpFVkhVUrLFfLWu8JGmAmt6zm+ZbaedU
0Ew1Cf7Ij8QknocB5sRcWnYEMSQls2RptSN+/Bz1I4RK8K7x3ZTpxWPd7XpK+Y7J0CYji4VNFuIc
BKZOz3zayIN52VBHYpeylgQ6eQua9J0y0SdtFJDQW78RZUSX4dwO+kwPZcvhW5E5xRMfOX/v1bmP
jLc2d5rfad+MhE9WyNE8H5W+omedOG308zLhxo04/5PPgK6GfbMstfbEyoxAMVGhUg8rYZTGWqNC
5V6yeYLvIJzxuSZUgi4sAMGST32Bek8j7oU2q922fZ5fugKxJKJ/vzTCvqnMfdxO8XLMlmVGSKyl
iBtZl+p7qcpmZNk5KnHUXAUtsRVNUl58ws2tjcND+yFrvbIIh2KqVdQvpI9fclJLzlVqWvORYzE9
0lRB7YJrqGeRIdT8mdtAwANfpJVtplQ3T0mz9l1Zh0KhK/t0h+TfO4iESORKr93uUIskVVd/sr01
3tkU97MomtfG68YbRK7OPvZyIh6qYJg2ZpPHsMq1TH3Qxx4ArFdOajDBerjkzcZJP3mAUGDdXCom
6N6pj2shH/vSZzQJUWXwosaq8w8WTXEeUouMSC0L650GMfmTjxxlilIWxUCJ9P48OoX9MkkzacPE
lnp5s7Cvxm+Yked0dWMsulyTNjpPa9DmszYm6FcaW1/lbH156OyxVWtvArooaVyQ+vXYfq7LbLjT
tLbsjkwd81c7sZueLJ9t75RBvVtmI85v0LAvHx2D+nxr9i2AEyuDYr/MnXgvegMNg8W1W4Qj8/li
04zkn4G6G/hz4g4zkua27daFzMgVgDIF8bhS7lEEKzCEBNsHGQzFdi5y/jIIEHznY7+bJ1Fca2NK
Il1vALQDfyo3qtT9fTCmySfBdO0Rr93IhyuGgtT0Rfauajv9uTVoWctFz+9AQGtRMbmdvmFoEH80
29pjQGc0Z3x77W26/Bdp57HkNrKl4RcaRCDhsSXoi+WdpA2i5ICE9+7p54Pu4qpIBhmaWXVHh1rJ
RLpjfpMzLBCHskBFo+/eXauQv5M86YnJBxhzrhFi/9mN5OUNnIYN6KZqXEJqau7H3NDQLrJE/Zob
5rgP61AuJ/BIWFpI0wQ1YRiWl/bWD6vWlNuYunoEJEbNHglJ869tJ0CWSCYPM7YmAKKFH4AlGINi
BANvkmnSCtJ2ummYG6sb6kOMEu6BHS2WfW5Ea356+ahruXjpjeTZzwgTTKobiwgBSnQ6jUTUy0Et
p99cNGIfuT2wDR9fxd1I/A77f8qy97pqEZbibzNQNdbjYplWqOCQyeo/wCjGq74qMYOYbHSjsqLu
waxU5CI+1OavTpkq23woqFEpwDRDT68VnoxE96dhZRszbEM0iG4DP3XeFCV21xqZ5BcrbIx8p9UK
Tl5xaWV7qRXO0k38ysUswwIQLZ3hq1IFMMNK1KJNJRhuEho1h77yczadsMVdDqdjC74ifqr8xl6p
JeiQzE7y+wZF6K0VYxaLN58NVYF8D25VY/Xf2tZMl42t1dY2QpCFso4oTTxHQjW2V4WquBudB0VZ
9AM/AOeKzH8trcHZYLquLK0K5y0eFOLvUkO2UNbTNqBJsKsGtwUn4uoNfMSu3qM9PQCfH6PHUAi6
K705+NZKyrSoFqmpgNynDv/cJr21mUAlZQjXdCn+l3KMt7nmU7HIjdIr/bbGhasV/RoFWh4ee8x9
ueA/4yeeAs3yDABtNqY6LkCIHPwa2KNEDI+K5qB055eIY7dds3QKmoZ+OMqN2XOvmWIs8KbR5v+p
dtP0LRkjLd6gERWPC2ECBtKLET4fH8JBqEUDjyPcqgajVpm/gjrOEYIrsm+tWXuNdKIntEb17raY
WnM5B8+vzhjbzykSUri+5HYb/8CasHgfEVzv1soEJv2Bz8HxGYpuBFYz5IXXtMCVvAbA872YLIuG
31wbJA4YHHVjaBiFbmXUqOMhC4T5kUsDQ4WKuuiy0kks1hK/7X5B/IrYLBAt2AWixDAzrPx4XYYd
z1FTdj863wJGbFgPhogCBK4LMqmFUPru0HYcHVtRNa/jTD3Umen8srC2vB9Trde9RgunL27mG1/8
euyfKIKRS6LFnt04nC5BubJuQUSXMSl02Go04iYaNqteTvLZd6cIKVxpr9wZoLQu6EZHC4TCSEIr
+kn6wrHDElSTFPbB7Gigeo5eBY9WNaJHV9ATJ/pl5wHqWQyzVTuGEW/KgSZelG5UUai7OqfdDp6R
RK0+qEkhIZgrP5ux9adFRT7+y28tRawUPxVeJvpwbfrVdNNXdk5XEtRFuMVyuP6wjdTYIF5uLMs2
l+N2bARD97U+crLVrkL/qxD3Q8LCubHarsDU9Es1lT3xkGj8O0SN3HJRlkjAeGpWT+ZtgSN3XrQf
aIV3t5OjjU/gbuRhGo2JW1bQWtubm/AxZvttR79JGjB+xOMbu0LpdJKZbe/VJh24bfMyh8ysj4SH
OUnToAXhTjjkseRPpfVGbtjveyfrVxp6pd02AFwLIlOAjMHROV12BVtjIXq8pByqU/CABGp+IeK5
bw1x8Pckt1iHyiJ1XMWNjhxE6OQu4bZKTnabOXnmbqsK3SKk74YW+VItK2/D3uH2JWRD1ziaxuzV
RdUV31PaJPdD2LlQzVudi6M0GoiFkVt29p2Og9va6Rq79vKa3AKogdl/19peyg3CY+1OC5Pa3fjE
+h9xG1mbsOjiD0U3nGJp95rY+1M0qGuSh7HfQKu751g+xiGVgxBQEk4gg+nvXFwzzbVbyyRbZMTJ
7tomHrot4kaDmOsX7jIqggqhxA6by7qmAZ64qf9ekfK4ntY6gBtzluzNoghr0ymKav1JB/8OOjQy
dlbK71+rvYLKBip7hE16p9UjbA+/rxcNZpHYfvRWdesHo/OTguavXEsf/TBGsrgeHO1+NGUu1hNt
+GQVIBH8rDdGu5GVJn/rSTzCPKh9Ak9HSY1FZud0mxHPB5w5RnGEr4oSBtOirM2MPoWVjx9B4aSq
R9ozvBk+KAtMD+PoRugg9BdtC1xsp02Fioj2pLSd5/R1la6M1MK+pzXaJl4lQVpF60gJxxhCYkp/
EsXBzn9BdbrCGUsGU7emuexjSKWpPuoDLtJttSxiLKOyRD8ostH0hZsGo7sNU+r7dyEqN+MiqMwB
cyBnlD8ExfHOi5VUgsHMSnPpG+DxtgD8I2UDOsX6AN4geuzMtNCCGJW0GwRBp/gxEKXzUlip2nlI
q/RYT7T8Dhu3gXjn9rGioO1HkQWrQlwKowdE1RXoAtgbUPrnkyE9V5f9RxrWvQa5tiw/Osp008+G
RAtZTuLeXcYdOCAsoSEdWBea9iiC3IqXfpyJF2WOdreBoYt66+aIPeLUiJqBoqT3lW/Vz60AGfum
lKr4NUk9XA8ZItwL18xQwqwHvWg91QpRUeG7rwe9sqhAC3VNbCJvja7xpw0c0OqxRnkCeUMzIo1C
t+2+8VX5QFjX32V63YWeLQaAm/Ag+FPW4P9EGwJsmxKZse7Rqw1qFB0i2NoqlgnGjW5ms3Rg7b8h
EaouUz+rnANgmXwkE6YKDxmIg+1JNvFbOmWEjMEUKoQGgDvfAADE4youW3QMpk7p2UAB9dNFqwQR
olqUA7ibLQWHnAT3S8uoD6jtcDHbcYlTWuLQAcqHDwZDzROoT/kMsLd6TdICIlLCi/XLSKPoIUkj
B+izCBtkLBwHuWurIQ926hD4LeXC5wYmaO8lMK60gzRb93fSkLkuVL9FWi5ELK/f6Ig4Id5r4x6x
CKcC8hYYSYQ/shjcSz7Y4Q4NBAPkI+ING2QHyq+pOeIt2iooFrtN/6zqSB2XUYJnkf/LLQrlMVXq
ah25P3GnG12zEnA3EyoHAwEo2rK4cGIOh1LUr1r0LtjgIXLCBaC8SL+JwzR8R1KyqFayBQtPf4T9
TE/ZfaUqeN+FyYsvzDhf6laI7msf1AWrmIMeAX5KolFENymkuG0NpBmICsLeNyPWDbxlvuGC1XTH
stoXTd8UuzbKMloGLPWd0ZQZPNa2Q8DV9eNOW1TapAQ3KgClfJVmU3MwfJ8CHysuqZ+RUiT3Kn6r
iyKjMbQEz4KcRt6HAQX6ka4VaJKq2Kr0DJ+ANOIU2DjsPMst4spDc8T9RqNPROjiafiVsVONlawQ
PSXDn7SXOo2ye0ywiQRj6o58KrK39UBtNN5EdsK7kJUO6VkvUX3cw8a1v4hYkzfoB9fjfZU3rViY
g15qXhaKfeBGvVxiAVJqi5h+xPdYlJlcV9WU9O9FQc9iUbqgZDdVofPYwpzJV53i97TqqNo8Fn03
IeaC2+gjmkclM3OaIHkQcCAepdSabJ9EY64s08xWXqe6UO/VAKPUhZpSNjJjcLurTJ3AsU8gTwl0
XGu4TYvJfteR5wyWgdJYyOBmiXVgL/lr4ih17Y74t++HRhjfiTj5QqYpimpLr+sVtDekCOTRGxs+
IP7DGy11nGYZBUGkvZSEYsLTYK3nFBanlvFaZfBoHAUWXQLLGReWo3BdJ1anvOU+cqyRzZM6GxKM
31k4cSvtOoq/xUwbiU2pQQeurYTmSgcgjsKdrQO0dpS56OjXy1gg8eiZUdVHc++p2zWpG8TbKSiK
ahPU5vQSmUgQL5N+GF6bUcfcBQE0RHDG9JEuevQta8pqC9AzrXZ22sCvDqsMBNhgYseSsFcXqT/a
FVogdfQM2bF0Fj2ONWihTmg6pSrhwG3SKH3y1OS+HXipk0zkxp2DWjkQhgI5/wr9kWWfBYlKNGJb
vxVALwliJEVDsyblfvR0N6l3YUsM8b2giTO+KlYm4Mr56axZ4AZ64o2jQUnfdKr+teuiVC79QWav
dY+57EqtHarodNcVBRVTyubrqXOV8LHxG2SupIzrr3oQpLtCncIt+lQ6kpVRMr3JWjdAOw7xc2gW
1JUMv/cV1s5Cjps6B/DqqJRD5VGOKdQDfHIh72JTCdWnMBzZ4RF7CyFrnuxdmo4COTC6zOSkIV9/
MTpa+wFus7kTcY9As1671qPUuIe9vmzSB1S162edtN+AKtAVcu83FirTgRjaAzr/2TqJ8+CrRSBU
L7rBp9YYqVInwanHjxINT9trgxo7uaDicUH+WDbDjTIFOFEKhF9qeCStfNCDRMe/wfTL/L2cov4u
kdaM7A/i5D1TQSAsVFE3L41pVS+jZeu0ga1Codgv870zlSDrJ1fR0oWrg8aH0k8O4aVljDIsgXB6
oKCHNXshFdD5hmiMH/HYVrDtzOpBWAQmmlFOMEnG8DYHXr7UabkvEbnv9hZlEzxBTDoH+MhVCtyf
0TIxx4Td5FQZZhKRPTxFUUPn01Yr7THKWu2noRZuCMUcDSrMcxztqyQGpPY5gotY0Hq0tzXnZVeZ
UXug52Z/E0Xr3OiOYVJWrxDXdtEpijc9dKGURFDqaw2Y/WOXa91Gkxb2EakcjVesqblhOxhRG7sp
cWtoyYnpWqa12GqtQZIlM7fBvqgPXFgAxfSbJwvCxlTAcffNKPmo2wpvr5SWeD7EIArZVhkK79T/
8mWGQka/yIDJtk+lVmoPtYQ6I9NuuMMuV/siqkYcrEGYK6xPk4+S7r3vZbI2cVIuaSEmWl+sxzof
2SVGli66XsVaQu+UyNnT+hneqRRlayJndVqkY9HcVHoY3NpmgcxDa0W0GbT2ruhbdysRmh2XCT1o
8hURUMCnMZYRk9L4/8lZQsehqN2HqGqpVCU+Pyiw9HWQCvVely3wSaQfnGXKdfLeqgT3KltzBZ7R
wTHTD7X0tx8Q+x1kD85xHzgaNoh+wn28JUgH/Rr2kbpLej99jkTdf9ORC0Cq3uphhqGYW+kPocTJ
eguOL4OQZVjbwSXOnU0rcna0qqRPI/gG2plRGf1SNX/6qtUmnRGVTlu1pVw5vpYTHILbkA4g38JI
C3/X6y1o296V+i+dY7jxVQwalnoT4TmZKXHyFAQOVQeALOKpp4ZJJEXVbVHHWofxpkLb002bRPMC
qTuvKd4mJhKa7UxGiSQgN+SPWqgnOI7sfBQBwmXa2oWCEzDRhJfQI9xmSTAlL6OcYJYraX/QiOvc
xRhzy61znjTUzCyoJHjXZw+mQ5Az+qiLU3nFV4b0RvWJW+aFW/s1QfU9dU4n+NZNpcZBqcy5uUUX
YRmkXXDbyhqgtD5mTfdm5YRZCL/DGPNLxRx2mGQZVJ0dCmkc8ZIkEnFhHCgD2hV1bWEUTkt3Sppu
ZY3FhvsCG43BhomPumf8FLYZbXmW4gZSx/RKtx3zIKkKP6J+qAdb+p/BS6FIzlXfRncBRD6qQbYI
QJQQp0drG04WdpJjy7mY+GCIeRE9L4dJgXI/DmH1A5ZLj/FI3nTfzMjk0vLh9D3UeeMOy5j+Ft4V
UZZDdsSq/qll1CcDI/Ubn2vsjhTGuocNVD1iqYPCsqZmdCy6tF67vkK+4jRx501t4c4xfWKso7w2
7FWomSg7OdzDHsIH6hONMwq/2AVZSFWbhr8beWy6fWNZ7X2PgDKrVFZ6sK5MB4WugcpCukAFPNZA
XiCtqEeGdjtkSqjfgK3Lh51uSUpcTqXmD0qTxTR3Oo4KnX5JroESGAYdJmejz3AkDpIb4YfTh1/F
/XOF3xEd+MnsD9XMWVoVaeBjgmETYK0LGDMO2sdJhy6aor1ZRN7vwM1HKvSmTtvBKMVHm/to2nPs
kNIciiFeGWbcYbI5jMa+j2XlvqNeUB0ycxpipA/GVl9XRgprs2oUjMjsNqLrpSbxfdTxgdaECcKh
tpTBlsqpumePdCHC8RkkQVJ9IeypsK5Ly3BrVqi51DBrlU3q6l34QCrvwDklnlnqdWKlntoZLnbQ
Ru6kq7mNi3WD5QxU6YHhPHENxCCX1Jz3YyzQ+Z4a7dUW7UC3sM9XfHH1K9C+glvQ5P3TlmQyBPy8
3D1J7GRSjqBnmnAtp13k0x+q6eliX+Ss9KGBYVQ2BAAxhb5DJDXjAFOgjGBaBsWrXgTGm4H53TK2
tfCno/FTtpUxFDUNCNS1yRYFlSl+8RBiFVMP7/jaSGstXatSV9y4uIN2PIbBu+tUzs9gnLR4lyF7
b96CTqyyFQH8EHtmkYvb0a0IbQRCOV+azIi+yyHTP0qnQ58gjTPnWwiyqfH0skD327AC52dI+8Ll
iqf/Qgm1t6G4gqnm6lIq2kRhlN5HzQgNQoDLgE5kj8W0hTnhPlLCBAaiBY587tJKLe5iX4XD2YwR
Cgmj0RfdfWqE0z4U3fBD5V39pecldntdjFkF5WBt3ueRM3zRCmE8j6WCkTVSVtLfzuGZTbeQ0tKa
eraFI5aWiegAFg17FD91EOWVmtsgTR77N9EQxtUux7kPghcX9biIOprJkCy0+aYOOqoHaRNgxVEY
JSpzmqGb8WqafGrfcaDUb3o7GN9RQOtGT0+wq/FCntZmL/0GuxF658NjEyttvvmfZpiyNkPFnBpH
rOcoYRjdb6et9QYbxkg+xW3mbFBJiw7jEPQfWtSU1GBV9etldOgpqhedNhvch7CIotRjYdS8F93s
yKUvNIwJpHabcnBde9pdHuUM0JZepOrQCEVP2jCOAN1qEfnK2ER04/GLQQlJumhD5Hf0cgvj4fJQ
Z7CurqHZs1Ae3DVEsz8jr8FnFXjsUNGdQjI21X+Jc//x8hBnvpmLpihVHp35oG7zeQhTL5ShjRlC
Lx4L+yVD199dXh7iFAWNXI6q6uDLTJhY2hEVIQ5zsDBhadCUxohb0Rcy3kDfZlL6FXiwc4INdlTT
ELzm2NgKRIU/TyYrbd3FiwIsSeEvIsp6vVRJEbDJ+pE6e4kq7+WZHTEqZxw0n0ybFSkcUOSwbz8P
mCMQWoGzNfBtn7yO4qEq9lm1ke5tJG8DhIJo91rry4OertgMewbDpiFIhFDQ0SS1gKamCzYOlc8n
LW+3iBGt9XZ1eZDTnYf4AkIMApS1DU/zaJDCQe+lsgihhXs/tG9Iz1z++4+kFflyLBA7DmYBSGSL
I/v5y9XUT+2hsqyFgUhHKVSvy98j0/KqMcQ3ygDvWygLvfvQ6reaxJja4k5G9jVz2eP9AssASgaX
hYYIJZoTn3+EyFNg3e5E8Uo37/OwWLZq8zRGVu31injQymhJK+GKjviRnPqfmbN4KtQy1UTJ5Fgz
xUpcsJehoEge4VxTvhc90UBt9I+1kh/GTFu1vXVHQ44apYmZGCyeh8HRvVrHMqactqgC3RbB8PTv
68GvwmUXBsHMVDg6pFWNcIwGjWfhN9/zwrhRicHMyCgXXY4IHhLXA1o7Wfvqasm9gttVlurf4TNf
IUycHOB5QVyVhN3lftWcowWxNbp1wQBmtkyBXJpYtEH+7kusNxyxjSnBgP75cXnmJ9f50ZDzT/qL
yqBVIw38jCErf12YVDzwYutptrVVj0/jlbN7cqyOBpsJpn8NNpgBCOeewTrQMTzYNDKR471yK51c
EAzCybJNdMp0jcX8PAiAyDFqM91eqKO5ommwKWJAtsSClz/cybWOxhC+zzObHNIujNjPwwS20jRK
o/tE7c7DmKm/USunNpLWr3i45W+XBzudk2uoPLrc7BZS7cbRnIpUx6fItP3FrDosCJYCvXtjF195
cE/3H8MgZqRquj6T5Oc5/7U+eRNoHSKj/sIWb020TumVIypQgk5uv9iFeYXudLr1CCQEJJqZsgN7
52hSPb5eSFYElNMYdWFINMV8BC+H9DHGX6fLpivjnVkxHkc8wrl6+Ofx6ZLSodQnNB8rme/4SN4l
Q/OEx9DCyIIr+qgnI3HNsSeYlDurQ1lHh0qZu1Ro2WAmWNuP/Eks2LqKDlykO8sQ667Lm+MzLZuh
eII13Z4DDEQCoah9XjW1GqoWJB5HGPq+8SzM3z08kEyl+2ev0u4LlraryyOebMd5RMNmiyAqYJjH
R6wtU7TdVEZEh8ozJRRp85c/xv96kB2N8NJkv3OU4aodzYsy06i5mUWTebgbiq8mLglxfOUJPLNS
jOGwVuhpEacd3fs0sgoHmjBBmXJwSOKNam9jOti+Xf5gR8pdf9aIidAhAt6D5oN5FDWjVDQ6YtZM
BOkjDvCQm2VplwMaoHp0M7bmb1/vGzC81JqKLtvGI3Sriu7NCj2K4cruPDl32F0Ii1op0kscB2u+
pf865T06Te5gCxMLLXR+bGDAGyc19Bcdm98dyS+FCKPNrkQ8px9aN1SUCEwbcQBsbo4+NKrokCAa
QdO9wXe++qGp09qPD771cvlLn05ON3SLLQMhECShenSpBKNZTlUDkC/nY3dFBz3IvEnBWxTSK9zf
lwc7Nyn2pqFaKG8x7tGkUr3rJVp49iJOige4mzgWINpPBaXTlO3loU6uZpIgbhINrxALWQ99nvdf
ixYHetRNAYo6KapBKMXWJTI/NYVyrV5lzQ+agpfHOz3i+uyvAXXaoo3Efvk8XihivUD/215MnVHd
qH6aLOka5vtBQcL18lCn9xdDue6sUMJrTfzzeSiJAZth1jFMISR5d4L630J2+OwNo4XbMw0Jax/g
03JDZ/zNpjF+5ZqZt/sn1i1hHztlvgWw3DjZMUOHuBB9YrSJUAWyFKhq5f7yBE/zpKMhjj5mIZzW
FhUI9VSK2eNSQelxxDClAvTllVjQrHSR/YyVrvRw8LjXW7X817dv/gUYJc35Go+fdvQL0sRH4Kfj
FwjKxB6E+0OOFbWRjV+QwbryHp05FRDkzNkwnptbO6aoghIeKeUR5SUNoknKXnVv05RXtv5/jqN9
3jeVgpvsgGcTdyrAO3Hr09XGrc0rkyuPxLkd4uLYpeM3xbWpHj3nWBjHQSvoxJa5eCyL4AcCclfm
cua4QbbjmRNkg4L78fNc+jAG55aQFVWA0Ra13nmmNmD6aZZXdvspdxntwL9HOtoJA7RWJ8Qec9Ea
sG7kw8TGC381CipdJoYhFXWK9qMGe4qr6ZVjcOYOY2iTB4DiFP9yNEmsaccGWA35psB+Ay/pvaFu
y/qh1zYqzTVDHvJurw6bAp5a9RRWB5r9rbs248WUf1z5Lec/+H9/y9FnMKJGIsXCZ+C3jPkmaO5y
9ZuPToFuHiAhWuZGDs+Jf4NrJU3SlRWvx/HKk3hmWxERWBooM4vNdfwkis7Sc6vicxQV/rZ6W/Bg
gaG4PNEzh9GarctmiSCqDcc5fgtIFD40NVz4L7+13FyD3/0FcW5VWuG/DzULDSEcSUkIrSDt8x4u
g7400LOzFjSJ3js5Pha1eQPe64cfF+2VsU6Xj8jQIpAxDJPS03GtU+m1skTXg12sK5uydGbXV5jG
7td//XoMQyKkqdQhBbCyz1MaO4BCo8kwdtMdwgFXXANEcj6uyD6vFEb+vOCf36H5apndgWlT2/9h
/v/1wrsGRpVFF1JniHrbeUSHc9gFSLH170lTlBHSufRQVlTHnXdDb4aIht/Ea4X5fD96VOHkDqKm
9ZZAzLZv/arof6G55E4HqAfg4W2ac8jWpSZBbjPRUFjTTUt+jz7UJtyfpPmmQZR8UKvE3bNlhoY4
tO9eirCCxjLoGJpD3s6SDe6sA8CUUFavtjUFL7Vsoq80M5pdlA3tL9+Omh2chSG6ckGe3h1/CptI
uhDa8UofnVezSEa9lABD0vK7ROU/cn6WEumj8i6KdrZ25cY/jSLnTBFtNluz2ct/HvS/1oIAVgcz
gaiN4kzIBvmP9O4Wou1uDV4yffL/+XU2kK7QZuVXJB+QGfm8zVR87hpRuw75Inbf7crU+zUa4MLP
rgx0euXwt2MsgiYHqo2E/58H0syqq80odlGi/qobN5F1ZZXO/f1kvZTROABEc0cBceHCNcT9xQHF
kX9v6HFPvf32z0cSNZb/DnH0rZRI6SA4MIQKx4be5ILT4tntsgE5f3mkM5MBQkUdDr3dWfb+6Lma
QKxHdo2veqtjbIyaqq5fG+L0dqYf8NcQR7u6mbq+h7LlwLTEiz2NEeOOcGHaThD1kZ5Uh5fLU/rT
Aji6ZKjuCOJtNoBNP+LzBsgzILKtk7kLAGoLSy/2RYzvE07UCgoMIN5vQLC8IGfwZESD54SwQPLs
JocEbcMvEFr0ePn3nJ4zi9YOlG0bSoxrm0dFNLeaokTair8QmfFkGAF80Armd72NpvCLM4krSc3p
ijJv6BS0D9BX5qL9PPsgLixFa1WF9q/0D1Ft/+4nrK8vz+n0aZqlYUg9qSbMde6jTI1+hJ8HQMMW
RvchcxWoub1W9PzKSp5+OUaxQOJTinF4mo5OWlzAFB5kiO91LX40RbbxYdgOig0TqOozaHnO5t+n
pfMUUipR1Tmc+PztpjYbOwW5LrxHXrIC/qy00Y+7dkGdHgiXfgTCmDYwXh211c+jQMGJgypw6X/Y
eOXJNpObTBSIMQTxk2324koIdpp6zsOhz0vJgDracVad+IrdOCXyKqGDrJr/BdDlKq45f+2w1bkm
LTMRCys0l5e/5enifR726BSCu0JbA+iFF7XDHijaGore3kHuYRiaNRfClYLP6Y7kxtdxaSLFJZ3X
joZDtCCDpBhKD6Trvi5VCGxjf1NoypXy8ZlxeCqJ/9Anog+tH20RvBfrUlQ0ryIHicZZWk89xMmX
y99u/rGfb7D5Pf7vIEdPGGSwcUwIXr1B9ljDBQCc68RDhcebCAUT/3c4VM+XhzyTM2HGNN8Z7EwD
sdyjw9bJogd0OEiSMvkY9tragCg1VOoPIYLHIe5ABavvgHEp4JVLacTe5fFPtotLyq6iB8p5QJz9
j2HUX9FIC6k86WaKb6925aLp7R9uZpsfpd4KT9CNWiZlNr5eHvNkLecxARGQpiFVbztHUx56iB6R
lUuvihAFtExUgbiX5SroORaXh9LmAs+nJWUsQjpGw/WFrsX8W/6aXxihed/VAj3vYI1exiLMAFNP
b36Cmkz81iYDsOcDLK+bMJk/tZeCbcN2JY3WRazulPau8n/Z9s7srzwXfxSBT34Yoqf0XFSTH3n0
ESZMWuLSsKQ3ZRThKYBFRGRuVoPtBW2W3sZjjsEUOFPg7lKx2mab55r5ECaaslLx7/C3qXTwmKy4
hMYFcaS+BJqoPfbgILtlhbcmLHBlUG4QQM8MT8SAnD14/8TrZVrqX1pbgtijDRm1V26gk3vWxT6N
D44uLD2sk05j4mvdoKgV5pqUaw4kUNOy6P3CU6dO3QoZWNvLa3x2PEpsHFyqfLRFPi9xXE2dqC2A
T26Y7LXmayA1lB3WmNtdHufMtqWlTmeCEJcDc5zuygRSA+pEs49oecfJ/IH+yyZQnCuv77npzEV0
XkONA2LP78pfO5b1nkJeI7yHo2/C/NlhGoadQXjlqjs/iinACJBWO8ddPylVEbZSi7xA3TXTzwkl
hGB4kN3Pf/9mGIrZdP6IWbi8P08mShqeQd+VXsQrsVGkmSL6Y0iJ8FSUXwmO/jj8Hh2pP7E7LxHp
zslZj6jP57aMI08Le/UN5QjcwLIwEo8DPnH5YgQlil6goqnf66y31xkwwdcEQtkhBclrP0ChLhCy
noh8NnT4QM/bau3/rJFDeJnCIPlh27W5RSYBIOvYOfZXI8rFx79/L6ocKleyKqiQH9Wry5bz2Kuz
bj6Oqn4InN3Nt67/z7ghjujfwxwdmUzzY2q6DAPgDTr/NmhUz4yxIfDfLs/n3DazDErfFt12OrLz
8/PXZnaNEsUtAzuFNrXp/meDYbwLJy6fSHT1H5MVcgFeHvHMg8Y4hFzUcNjb6tG9WruRzkIOkUc2
Ah9J7ZRbFu/7kNUNfAc1W/XUkq6Eemdm+Z+kl+SH3OfPG//XLLEvUEpSfqCXPVqEZe+l5AGjk259
HOcuT+/aUEchijNRIyljihRx/lZA+QJtC8b4S2hcucTPXHafpnT0GdGEbUw9YxyAqxhX1yu7kdt2
+mdZUqreKJ8SlLt4wpy8FapUKwPTsPnLOctWVHc+5HPkx9aXv5rBNju6GfCwoc8LqhDNNPtoG+q4
ckfRbKeVR++9VRFAPl8e4MznmntMDoHpbOR5XGPHfzEOrbyNPYQcfssmXecIcYDYvfIEndncc6sX
ZSduN7Lao3OrImAZKhaAUkQVDhTW6EkgOJb9pMUFTWi8cpROY1PgcHPbQKiow8+R8efTWyGcF49Z
jNA1zDH0LZBnn6ydmnFJrm0N0bgWEcVqFWb/vvkY16DgSQRhIIf6edypDDNfKaBYQKr39Nhc5rWC
CqpYXV60cw8G4E9BDYa6Be5GR6+TVQ+umVZZ7HUJUVcRUvB8dHHtRP8NMQB6A41clf5eDzZd/oYQ
wOA8V0hxdh9FcWPM0P3V0N5Tub38s85sVop1KkgcomOwMkdfHRZ8aUo4ahzxDYxLePL1lYU9t43Y
RSwphEFEI44uEXcqhzLBZsRzePZH6Fr1PY5CCFYs62sgiHMHw+Hxx5KKuoUwj6KZwLasAB0C5HOC
YgvJeBnE5g4p0yszOj/MXPCZUwvzODabcAOa7V/YMfjZWPRxTVwIHf3+8sqcG4V7iscF5DB5y9Fk
ND90AU4Ae+/rgzlrdE0xOhFXpnJm+emqEDcL+liIfx9t/jIuC1XPyD/ttt2aMAJZvysR85l5MAWL
nJ1K0mzi8fl8tVPQ6knFPCa/e0NpZV0DWVIT+19rAwBdZ7QE60/72zquwJVDk7WRbgNub9ylaPcT
Joc2ToSXF+XMi/hplKPNjGu4mLqIUboRDRIqBC2apaMC/E+9kkye+2wII4NvoQUFkPNo+ZEtFqNT
yATqXbxToPEYSIn4jdxcntBJFWL+bBx8DiiR00kEo1eabzRNmHi+UcGXRASCTvh+dJEbNvmQRdks
2/b3/2VMAKoAraniHN+4jV/5Y2AzJoKwK9kREe8K8VjlVK7SB2TTLo925v5B3H6utNDLnxuUn/cf
lW/TynX0CnX8N3AC2KWdvbRaHk5AsXZ35fE/t2zU+yhw4KJo44DyebTSd6BlmDChgsnZz+4TwjFX
Wn0l+zi3DecCDvLqYi5QHc2pNdF/wFsW/7jc2sy1tygtFj1aDwhuXokCzk7or6Hmn/JXuCkNmLSu
xVB65b4kcM6TRWFO47KyxuqKY/i5y4g+KHcdwQYrdjQr2eWSSTMUaoE7Z7TvEam6shmuDXE0m9EM
u6DwGaIqBmyggyqihIg/6+Utd355/juReUv+9c3CEZT65DKK0yuLiZzAoAv2pCv/h6eV9vSM0QTe
RHP86I74X9LOa0duZOnWT0SA3twWy7Q3anVL3TeERobeez79+aiDf1SVxV2E9h5Ag5lpTAczMzIz
MmLFWrD4yFNGbwlMVfrLDIrpHO9qUhETHuN7TbLX8ndLh8WRPVHPeLRhx/E9ZAudgtZIpMRyN+98
a+Or5bvnwSQd+ocgj/eXZ3PR6qwWRG6bRI8YovSJb9R+WCbulCc31BaL5KeqIAmsP6Wa4rb2irlz
kBNHImWBf+3NPnS0emqfWTCTYQ++XHeEPEuCnk3RZQhpX3rjMSXDbkBGFO0uD/McWinYFdxfV6B2
QWQioVw6HaBU0cvnUYPX7dAwWqAdeT0iEgenRX0NC/dl44uH5NGYhX2BoiJc9ym2qZrgOXACyoP0
NCY+8hVIOyNvftnePBbhjXQyx8IO0QeYPoN8Hqt65yvQotZwL9KOfNnK4j48GtXsWUcrCU+93yKS
Ax+CA+ew0Xz0dUu7jR8BolxVZVs0RmadTh4iajCip8aSJvG7WieF3xiQzwYtVF2l9R2hGfqXvc/R
VY6WJhRmsGNo8rUM91X0zTNNt/O/dvnK+bM4u7ajzwADMI/iA7FTwXi1RcMbIqx/pjZUCy194ont
r9wNi0M+siN4jQa9Hjl9hiyp8BFOqis1cJhMH3BC/hdxKq5HNpQkLxhLIYj0S1IesG/hnxLCh1oO
2RgU4StGlqaNCAgsOBDVBRyTJg8p1OpwikJlZPvFHZKEd21jv/29VxL4zMK0gBhssY/OKjopAIKR
uHFkZp9NeUyuK1gf7wLV0d6MNP5y2dzSw9p0eHkB+yECQsfk1DGDbiYeDEeIUCFZRnebPGzevZuE
fONNK0HTad0n/bb29pftzr9W3OK8xebYizWjMfHUbI4oRtf6MpeTFN7Bv6Qf4nqUN3Ju1E92cxMk
b0Obw5K6ioibf/GpYcChCkkElZwmcZ9guHSmsQk1xCF8aG6hMGusOykYvkq1BkkLJY1N2tpfoPye
vjR9MW6baNTdOg4/+Zr20Sv+m2ZX8YNkjtMh7qDd8OmQWXmrnEchfB8zQ0s016ksPiATSa5RgIfL
pNQ+N8WXPvt6eerPb8zT3y+ce1lao40QKDyylUMsvVkqhGbPSXow7G3ht3+9a06NCe6lR5kOxxqD
8ZKtjL56QpO/DnXQ5SEt3I44MKcZLyGUBXURjaDWTUdlkcQBMPaNbr0Z8YemvaJnvCmNu1h9Lfvb
uttD0qbGa7V8ZWG95iIT8DykDOd6zKkrZ1aXJ6XWGBtVeVfibeLN3Lbwm/6yDBeUU1VDq2n0O6d/
9eJ67zn3q8mA34LvglPzCeAW5h4PCv2CU0uw5tpDh1PTn76DGCaGTKsMbxodQA8NAdJjC9VuF7GN
TReBKTfL94O6m1rowLe9/qQWbh1clYS8owe9fY/QxqGjTXh46SH0kOcG6NgtjWDf27o7erCZRi96
dTUiRzfY1Sarv9FctI2l+6b4SPWfdfXi2I+6c4hG+eADpaDCkaQvrXWTZWvZzoV4bD5C/gxd8OYw
tLwpSxg6ze3Qu8GoTS4SUZxAp6V1C9x0O0afDHhfLnvcwiY6MSssejQMkpT0mO3GfdtTJWceX3ip
42z+HQ/xlVjl/Lg8GaUmFGMgcI7t2sdcDtdnQ5O/nNzEA+QwnasqSBqNP2R4IC8P8fzCO7UpPFbD
oulgtOsMqC1M1y+gOwaHGSJactmMqp6fyEylxQuF9M/c9HG6f7xxhOijxc44DS58k/RovmTJT8e4
Udpny5I2kGhPaEiPX/oqhkRmr2o/yN9vesOE1KtHhtjZFNp9PxxqaNQkqditfOD8Aee7688HCiG/
l9K4AbcoEwGrTmPfRBCtZnqKOfY8zC7tz2RUNjPDrOU/TeFHXoAHTjcNugnZgKpzCDWU8wy8jp6L
RxtOxsp6UGvz2+XPPAe9wSDAQ8MALqxZpB+FQ4BshTyONfPoT+pWslwnfg2Da2QTVTBGEbxhuvXJ
JkVOKc8pv5Avb4cfcIWszNai1xx9hbAfVbQkrNjjK2Q6CXTvRwnWM4O7emWwi05zZEbYf7INV1Hi
9camrxztUzYp8oz2MW4HA13xwoGhtUVE1I09lewltJO7tvXaTTTr6dRaaK88WH73CZ25CHKxjg2w
mS4pce5lZyrguDQ2SfmMklBQXWt6Ap94urGcbet8tfJ3mfXnZcyfb8YAT7Lz3lfghj5fnpjfR/2l
LxHmn34XTdNqvgR1eDjXrlogvVk8k5nfOBDzQ0OsQAEnqY9y/UmW9/70MIyvuuRtEXZsyVpH0bhR
25uKckdt71KjcSOo0ga9oSXrK0RfvDWLw+VvXohB8VzQJ3NgDWeoiD+HK6q3EEg1AAZ/9VS0ed4l
hNGrWj8M4EW8bnIbcCSg4JVm5fBZ9FaWbCbHgEtCvDghqDLzLpwMhGwQF2kbFH1TqfsBU22y4rHn
r6F5jH8sCevi2x5swBWWQEDwTqEHJdg3kEeZrbkypjVLwtZQUxbNi7Hka/LW4+aeMnKnyZPersTw
vxF1577275jEWwnCWtsaA07BsJy1iCGF5B+Tm6KFWzF8bqVop3JU+oo7SQ+KfFC1Gz+81R2iorfE
+aoVb5Y98S8f/XhPOZzG3scMNfao3OXoCBVfRud5xdEWl3vOINIIRwlWbPczNVTkrfnYNiXvYQgg
8a0sqHRRB24GbR+r+n6QJzI51hZqy4/Y+454OthTLzxMTodO8lpP4LLnH32QcG5MgV4OdLMZm8yc
9vlYuIoMm45zVweqi9ANGZ3bWn7qG3NjhX9/vVOimvtKmA8o8QU3SdVU6kN0mzcoW5Cvku69Ltk1
SbECSFgaInYs6hRzGekMwivVMUhliwthMKTIlVDM2KAuiI7ACLcttJvSnv/XO3j0XkLAyA2bxiNg
mc5OVga8FKjPXCdz9oX8uy32saI7MEZByjETwWk++No2d5Q3rTG36pC7Tm68oKF8DRXrnQOrMuRN
z2avPIa6vje6eCVFvzwrR98ixBRt7MC7ZzD77ZwUMQ4IY8nmfQ41B7y4Wu9WcnqDTmCbrmyBhR1w
Mgfzz4+SXl5JF2EGPAlZieg6sfp9OGW7vPn7wrFt0BrBADnyKB0Lfp0AQVDCeXhxdAOBsus0K9WA
5Qk8siCcp0qHuKecMZDUefCtL4N2XadXcf9FG57T/AbUoq7e9fmaC51jOE/HJWwasEp+gCYqoaD1
qkxfPMk7JPKNlD1VaII0oMrA+q1ltxaXTJthWCY95dSNTpfMaHhEmyMj1U32hadfpTBy55mz8oae
J0w4zEGq/TEjTGiFJM5ozWYQonKL/hCgI5VB7vYpp9cN4uWVo3ghqD4xJ8wkQb8KHx63VJw/Kele
iu4BiIf+T1SSSHzA0szN6ObZD0VHGbpfiTguTykEhKdTmkRpojQJx65WBzBYyo8wc993if3fbLZ/
p9SSlVMz6NGRcksYY2F8qpvHyPw6eZ8uz+N8TvznVaO76tREHsqB3A6sWjxJG7mHfltasbA2V/NC
Hp0Ycd7IcFJgoQ2Cgzbw1h38m1kO4fJAZi8WBwLGBhwIjYEzBv3UjF/Scm/LLEldabCzogpl3ytl
Aw7mVjLXMBpLUTIxwFweJWejQbIlWEM1wagjVgbdm278ZQTqVdZclfngmhG86c6jPEFYNRCTWAmN
ngfZqg/28OK0qKr9cPQHWfuRWz8kDRXKJ6fJtnWeb/X+VrK+2Wblxo26EtMtHXcnHzwHfUerMOtp
JciIcnfFav2oRiMJmbz5rjn0nPKDGFB+Gr5Bm53dBuMUulIvP9pBm6x8x8IqnXyGsEokunhlwry4
CUoSEarZyLwx2u46hukLLhaUbP0mWuuAn48CwTVOjAonk5+qNvqTGE2nXUYiq8/GTRVmO2CibgtF
n6y92tYq69u8Oc+sEiL+zqmpcPeczrieD1pmDjik0Veb+iZKYOmUAHZv7YfEeszG6pdupp8qU7q+
vBGWcpkc8/8atoXDye+0JGGW57fk57Z/V9Rfv9kb7c95dd1EwHwmOPxuS0TFWmPlDvgN9T8fNGHh
nIuRz3IIVpsrHvorxqYZinQX2E65RbNGvlM8OCo6iK02Sdb3ru5EL0GSwinbT4GLfodKJAeAS7HW
zreF04fJ+PNBwtoHaluT2GQyTNr20+69B+fUZStH3AL6zj6xIq61aZadN2Il4q7r0O8Ixze6x7n2
tpr9rYITNsg25E6tHGpj2Z1iyLwzFA/HlyJqtjAI581X1SGDmmym6euKPyw74lxZn9umHbHfqM6y
Ii1G1iRvX4fxNtGutWTf0Xc0oDA1Agq/TXUX5rzLZpfScszJH7Pqqf/HE41GDsrVm94hyTjLRwY8
7sJdAw6sqrc2rLW5962LIOqq6K2kSmS5wNo38I8n0ieIk1XLhcstIj3Z2Lf12vfNC3/mqfR5ERPJ
870hnkSgucpAYlZMvd/Oqqlx0yGj/YTMdB2/j9OKiyhr9gRHlHI/QSyC6YjC4YpkihL2m0DZFwW6
hDdh8drZL4ZxD8l6MLSkJO+R/kAT+mc0bEPl2SxWCS7m6b80fsFlzclMlS6al8f4mrXTdZVMezRS
N234qkpu3L6NukpW43M58kUrd/VS0n1mN/q/yRehHpCPGYNCKzHZ1obg5i7xir3p3XsUxFKeS8UP
J4A9ZCXd8B+sOjJJthk79fuOPLoDJa7nymo0YzMl704ib4zsK2TaG6t8Ne3rcqhdy3qRdGllsOLC
01AIXQ99A4QKKsGJEP90ck/LomSDY5GvIdl3ezAJxp2mvFXdpzxfOYDF3A0GfjOHgN9WZXjOhLhE
q5D27tAddLsWCGEL96/qtBsnNnZasoZDEu/yeTCzGcqwYHzPiOIMOMEz8gJQAmeyV7n5GOcQ8SOP
VBP5wBR0mKwpvParLFkJixcGadJeCKsFzT6QCwqDRLu1nHVsYneAI2CDl7VbkrVfkaGJbhCEVzaX
T7JFc5BKwaEBQEz/ffgfuU3V5ghRQ8bN9f2hlyCr0W6F/E9Zy3z/zh4db0kmlN4SqrbzxemQTjw9
MX14aGdpQ9o1KyBBJsJMqARmwWaiIqTBeP/V917rDILyL6p1oKYyqi9IT9rm4fJ4z/Ic4nfME3I0
4CYeHLn1+A4z8ja26u0TdL7SJ85JvbiHW8LL7qzQTZUdMjkbO7xzpJXsxtmWESZCOJvrCcT8qPIB
OiLpbm/7G7DS6DQgOZrJ8Q7G9V2lGiv7dMGdT2ZfOKA9VKWMCJZVUnnBLipuKgg8kmAvdVfS8H55
hhdNcTdSTKa364zhp/acVi0ddg6E6WS0DoW6S6pwq3Zbz1s5EGafOfMpmrDAtgGFNUXntePc0v2K
IsbgPE4N6NQv01oqZdkEcFuYFQEeiK/USNa7rJzx4wFav7+len8l/tfLM3YW1P72SZDE/2dEiCaC
KkCe0OTVIte0slEYkuudpPnt17Rzkp1pR/qVH0/ySzYk0T4piv6uASDV0dUghdcxaqlr+Qfx4Sx+
kHCslwHab6EuM2p1a8luFQBRsLeGd2uhpBg8O+F1CS9862xRngoNt1LWPkBMgPz/D7C4JqnWAeAX
kgNqE+uTlfIBVoRYpuKm0k5DQ0++RzszR6MAFSanonZOwf67bqxEd2d3qWhdWA9p1EcD0VfakORD
0DxMkK6q4T8g4vv+i2zvk2pfVysjXvazPwMWZhxVurLLKgaseR9J/Gks7lP912U3W9yYzh8TQlY1
L+UJaSlMUIWVq+9g21L7sZsAM6zhxtcGM//86IzVU5QPkpz506LxIW8/JEfeq6vdR4sH6dF4hJPc
iTUthnAfKw0vT1RQ9UOP7ipPIdiyLWfl2J5DxvOz5s/sCcd27mSxYcyzN0xPSBnozoNp3g3ZIQRQ
0txQxrm8WEtTSCsu7U7w6M2MvKdTaGplgl6vE7tF8Rz23/yIKsRa3mTFxu9tcLRMSCMqad9hA/lt
KtKIYKMVSMb78kiWIoyjkYiBqUodrzdLrKSJ9lnttV3bbOWujzeKtrKHlhyChCIIHx0RXjqmTucM
AISOGD01PTAGfrVPqU+MX1vUR1vjtvcOl4e1OHlHxoTdpCSGOXQKxnqv35n+c0QjcNX9c9nI4twd
GZk/4miFPA4igjOMWNw+anefmntUsZE0XDvxFkdDcRleC2Nu5BPczW4yHyVybtIC3Ej+fej6zYje
s6HsqlLd2cFLQrlUQY91yty22o7aYzB8q9YIRxeH++crfpNEHA0XEFUXSgVfkUV0tnwbjBsNZe41
nsUlKzAlE9ZDucADRnATx+EqNWOg+ND+6PHWsR+kYWuvZVGXZpQod359U7c3HGFGTWjcakQKE7f2
UWBy3mvgon20Aq34nYoVTyXYf2Af4NHAUAQHGeEfkJ3ZiiJTP2yTcpaxSHL7KobKDe1L9Oooh0xJ
tfNju7237anYyVE/5veDadXQWdmJXf7sJbr1gMDlvqO6UxQg9+sn6k+5TtAUA2ALHC43MrncQ5Gf
o/Rup01z13XaIB+S1BgIECq90Le6lvlrxNaL0whBIs2CM+BTbEwvA0Ssxxo8tlQ6D32ougqt240f
7/5+o5FA+teMEB8nNUJKjck8jp7WbbQeIUUr38C88Ri1ydX/ZkvwDD0m5S512Oqydzu5zeL7pHho
14Csi0EMkRP8UCTHtLMUrY/EXK2xhK5pRD9b6DBKud0gqcnDWUf4tnqClnGbw6RXrYE+lzYYZGkz
FbmF94ucFUmmKlIbsmalom4zb5cqQGSgUPtb8sw5TCPPwiBpXuSRJFzJRaFAiW8xwrLy230RWb+S
wtBXHshLoTCs4DYpFSwBoheO4FYPJLDovBfz+jYEpOtnwcq9tThfqD3MnGGwL4g5TLML2nKa6FdE
EjneDsNHpVQbc6ChfyjXujCXhoNQFyAPOvrI1whzhgxTXo4jN0qMiJidP3fJ02XvXjQws0Xr0E3B
6yBE7rbTGVKSMBhjBv2211Hz/b8xQP0clULOb7EF0vGjwXd0WiDhFfxBpguhs2BNP+KsojS7FqIE
JPpZe8jthVXPKzUtqwjtt6H2Dkq4c1SSAekWMVTNePOjWcTnbtbEheLtvxndH8NCWNEVPu2xCS2X
Vpl9oy/N1X11BXSy5G7HYxPuDKVOUP4OGJuvvsPTs9WGnWQb+9FYiZDmc0y8m0CbU0aEzpg3uuAJ
lEosO5oArlSW4iGc9X2oyHf0X6ouenIG34R6OrmTYQ24PIOLwwPABDUehFKO2M2cmo7eeB1mxw6G
MKXUtnFkIVWvvWXSj8umlt2Eu51OVJMOO7EuCyV6mplzL1ZXaK7p3Vn542hCi3etaj/z8sowniX1
s9WtXCDzHj2b2JlZgrQrZNQiLk+HfJZAjhGaCH+qoHOyHyX4Xjs+6P3+8ggXdzNSYhwVJAdBq5ye
frneBVapYqpseGXVSnXl+dFa3XTNiPDchtMn45LHCGxub70nf7Zggr48jsUp49yDanOOL0UZMWm0
HCQfOZVGqf1Z+uF1AWEu2Ogru/8oq7VO5qWHCBSJ/1oTBqTJvLX7nB2G8jiBtNzuyHxukH2DFeSL
1zkPivHl8vgW05o0eYHDBgZDV8k8AUehMxKNUhpKmETD6bmfUhfVwFdUgt8yGYk8+kuMDOXYrEBy
R/uqOeNWbfVtaxc7C4n0y9+yPNd/PkWIpbwuGpOk5AhzjN4tJaKoB0RsW6PZJcOKqYWJBjhCq94M
VuClLLhnjXQ5urV4DtpM26JGMnwbGFemlW59+wMB5MsDW7MmLGvY2k2HXCr7jveyOb2W/tfBVylA
8GRybszs6rK5hYOMjkiTgUFWxCUkxIl1URmT2tO4Bx7kQPqtlX4YzSfUklcOzIVzGlEOmguIf2mI
F9lj9KGSwiqdm+oollWfzR42i5tMv1IS9LdUXs/FStp2aR4VUrbq3IsEAa0wMDttQYR7nJrJ9DSU
bpANt+oOjfpd19QrbZYLvggxKolotIUgBBHZ+2TJrHx5buesEWgeuKM2SP3hI6m/8WLryfxrPBqB
AwZnLSOIuyjGCWOb/HzwYuQ/3QhG+1ayNw2VhZ599ve+cWRG1MuoarUwmtmMR4gd1fdF7XqFSt/S
yvm/dMMhA+NQDaN/HDiZsMNKx2ibYqKxcyoqULdQFMO2k6nl7Zjoz9JQh892OGrfvdJs9mNGA3sQ
mW2w0QNEqFe235KfMrMU5VhK9oTwKQgxK4iQqlwTw0cof0DBmUwzLvrGoL/cqTfhWg5u0U+PDAr7
faq9MsxNDObQlLQJwuav6A9v1Dxy+/RDCVb2+9KLDazxnwEKQacU2GraIBHEE/yusGuwNQ3ML3Oc
C2/kXpI5sCnbOOW3y760Nsz5ej66OsBBpUMXMEzatp7LnIMmMN/ywD5IzvRUogPXZ6tQ0XkoQghz
MlQhBjW8wdPqTEvcQv05FLsB/Wb92nfuLOfa0h+d5rVN96WRINx+3Xsrz63FM8GGugXIyKwrKlyV
bd9MuZ8zzY3sQ1Bw1VjavrNdmd6jfo1t5Awz9Ps84H2KOpA9c20LThv7g9dJIZOrmYVMijqsd30/
AhRJ9ZSWDe+77kcFvbW9egPT4IuECPe2t1CGJgHscIkH6fXl1V4aPdVzBJKoLfNMEw4op0dHwMh0
Zt6zkTCAICs6RPXeluJDmU6Hy8bOcDLz8I+siRm9PNL8pggN8lPZY6sgu15WJajuZw4vN8j1bZ9G
26xS78tgXyhb1bWuzfBzEd1xSKO7juhC9DRspa0SrXzYQsjJd83l6FlAAqztqc9LSHCRUmMWBsqT
cVk8cjWsTPTS9Q1Wk75a3qo2LCOnJpzYCyqpmXdzHFrxduxioECj1V+jMVmGqCo7zcvl2V48QI5N
zp90tJP1tolVQk/izpkQsPzWta/mtOsVyutfBsSAEQ2U3i/bXJxI9hCThT/pInEoBIp+HFWMMukd
1Bzru95bw90tTiT6q+STeI07IphJ8ZR4AoqBDnt9Jye31vBJUg9O/3x5IIv7gje/QRlZQbJPWC47
16rSzOd94WdPsSbdlEH5MtqwHbftQ4Bk/GVzi/OGwocJP5DGy0owJzd+36Tgn12tLevb2sydO3Na
o0uYf4l4yuKB/xoR/KGISAwGHUYMY9g6cYmsSLwt1ZX7Y9ntYIakOs5uxxFO3S4h7sqiGFaETk+f
q16hn7K4DvvgSoJNeIr1q7Zwbnvjp+WshQT/wfQsZDAzIGpie6yJkhFyxw4xcqttm/BdkVCXq9R9
F3ju0KaH1Pjo8+HgK2vlnyWnnJmxgEbCVWWIBequpEhsZ0D4prCKHlu/Jr8pT/F92SkIqPpNvfLS
WVpKkrjgn4AF0QsoHFjkbA0JpBXJFCgWvfZ64nYIfl72ycVg79jI7LTH58cw1XIfYKSTHGczFBCc
+9IuMZjaaBZbHg4TGbAscp4Hy0HYI/zxP36AsCtyqntSkvIBvpTu9exgTe++96CPh6b2d231rMqf
be0X1eTLdpc24/G4hX1SV41mpxqLaUQ5Og0H2xy2ly0sxVgzlQdHJJBMXj6nM1v5iq/V9ch2hwdW
U3ZK9xpJB126aqFBTughvWxuyTtJDiFKO2MByd2cmjMmD5rbgCNTUe4Up3ejBp6O6COXwt1lQ0sz
d2xICJHrwsh8MCuQ7xfZSztln7VsWhnLkudTkZwxyNzVZzR7oe4lmt0RQQXNV5t8cvmU/TcP+2MT
8yiP/N6Qm6RMf78s+lduS4uedN6Ubuu7TflUrnFHLy7O0YAEJ3diRy5Dj8UZ4xul6pC5gIDOjjbD
WpCzZkhw60GK1LaLmbnIu1Hs1y65r+pPVrAS5yytD2liaiA0ppyTNw3RZE+mZ7NnEzvfdNJ7UZRX
vZ+t3M9LnmYCx0RMV+WP+BD1AtmYdIujwY4jtLk9paWbQoleL/vzUh7tt0D1zLUOgahYUJWbyMpa
BBjRHZE+2lI7qJJGm43sjtDM9kMAB+s/GhzI5Vjtndbf+Wwpu/DdpLVX/H7xNEZ4ALZ8WOYN9JhP
vVIrzJ7iXsqRPzW0qYfdsIkH6rF6DrY+R5/dcfOwpGU+3NCt4+bTWq/0fCiJ4cPxBwjbwnTKJLWy
Od9F2JC1+9i6zVDCAyHgp/KuzXPeS+7l+V9y2WOTwt4wvD7yC5/avFMN+7D5pw4Pea9tp+afy3aW
IHes85/JFfaGkTljaM2EiaMxhPCdZ5uih9vSqm78BpIzWqO2VvOPNsWHvs92kRpCzvPXXTTz6+j4
I4TASUeowO7nCa5Tb5OopO/RyLR/Tsb30vxnDO7RanFj/VC3/0UCDpm+33qgc5FWmGVbG4OYYj1H
qhJd+RZKULl3p0Yvjb2NzH+ibnt5spdC62NzwlyXOVGZRLHH9YPpSzaWu0436YMnuzjn4ZS/VeT9
Pas0a5JgILpGTOR034RNGDl2DbUjKlfbsdzmxcMkQ7ezRgGzOCwedhq151khRbAThFPe6iF2yvRl
3hRdeRgUf2uX9/ZaGmHRFKR0M9k0mDDxPi+qNDCrqOQokBV0/q40aZsiCOB9C/9W/n2evLmcRYOy
SfZZrA+Hoz00oOuJHJpdY0Ao89zFj7LZu5ZyVzcru33p6jg2NkdNR/euEsaFH1gYy7o6O3SRIiO2
p0Oz1qKNfdkH10wJAVgcT6WeKpjS+gdr/J5IT0TrKzaWDi+Y04jwVIihAasIw6mpq+YRDlG05SZu
cxe8yQaJpY3zX43myJIQdtFl40xOjiW/oQlUo7fMe+i698tTtnT8Hw9H8O+o7HQ5zzBi6CFdx5/q
MtwoxkFRPqdjuamHx7LcXba4OIGIH6K2Q675jKmLy8ZHYoxs/RA86Pm+kK/D5DOce/+bFcHrRkDV
7VBipcgQwVN86WNKpptQUR+TwFu7xOeVEO7QmbSeFxvj4UASjtoAjIQS2eTPIQndVbTF9RDrmWWy
aaFAS6RrHdFSrh/jxqdR1FMV17CrlW9YeHvwCbBMwGdBGkvc0kMB4KOYPwHWNdXaddW2MK47+ANl
63u3iq5bOKrm8iPQfxJr0BsLG02th7ye5hdBanSwO0l75Os+6+ZwRTvAbeqbaw0scxAiTjATS7fM
XHEF+Xm66SalGlpNYzUB9e16096Rob/sLwtHxwyxmwXKocaHRffUQlbXyVhp1McC6aPwH9Jx2ETJ
Sk56zYbgk3oSylZaYmPqoc+yP2JLulPsYX95JAv762Qkwtr0YWxofoEnVFFOd7+blNeh9qLARfW/
2IG7/nTGJth/Fcje4djWu00uPwKIaKPCXQdJz4srLj45AbLr/G1m+j81pFJlLLWKZ/VUAazatNVY
xJDbKc7WU1BGBNuZB/kubUtn55ETvw76ob9GLNS5G+yC70sQ3d5OdtkfpiCI9thof9KEI4ebKigz
uDYdDzHAKiLtGA4TdM3pGAP3bdhr1lVL/QL0UV5ruzgp1I0hTcMXr5/k98iv/TsnLMaPwU8s7zlu
Ve1db2HOyQOJLHAvW/7BThTzhxfG05OVqHSESnaXHYqiyHqwX34fudOAetih8hqru3OqWCr3Wh0r
wUHx/eBLZXT9F6kqNQ2+wjx4L0ZbCTeS76GNZjdqd0U5MNv3URU5K7fc0nECIAqAH+9xUF7CLTcV
XH6pQqLUy5ptYxwqgtZCvxrKu0Lfpfany660tDGOramnK+xHbThGKtassqcSTYNaE2xsUhqXzSzt
jGMzgiPV8YTTjJhRoM9Ln2PvU9d+L1fLXvPciP4KoQ+4OCJTyDiF26DyjMDR4GF06/J7oW3V9KDp
j3GAeEpxK0UH4ENO+WSaK0/npZckbeJ/zM6jP4qz+gZVLF4B5PW0Hx1kQ3n6KUGJxux2htFtZP2x
lnYNtAhreO4z1j2iyZmuV+XQpOAEWPPUsF1OjQQcK3VRsfuu5x9TN+wBRfndaxvXN6Y/7myeAbPU
yECbTWw8c4FeT0F+M2rW4fIKL9xLJ58izEFT2QnVGD5F7xUTGmRjKxkFkOXGd9s8vlbzNZafhfCJ
gXMvzcBR2RIpEjzTy0I97VM3yc2XPEGGxi5i10i9h1bKf1FVuKrH+qXQ7R+XB7qECT82LFIkGKkS
95LSIZGWT9eenBDi2KnlNpLe3MtmB0lJkcXRbTTVVn4TB5J3K1tJSFdtUQe/vFGTJbeJTYWUeto9
yeoYXUWpjbClDhWdSte/17wHsTG8dT7V+E2kB+VN0HfGzSjLyZMccQ1nfr6CKl1yYWJRyjzAtwwk
MAVPivypboJuANckdZ3rgWWX7drgVNDf0WaJd1UVfyYP82Qkh6mMtY0yrElvLJxEIEjA3M2II5Ad
whEBmnGStFBOCQPSL5oWHJzaejOVNaTawkmEeOqc8iHHQCAsHq99NJhGyeqN/bQxqWTQ8dYGhxRQ
xWU/OWvanzcnJQxFBYUjz9Cx081ZKz11MHtM3VJ9H3hW6rCpbytlm043nfwKIR6ckEFwpZXDJqGH
QdYek/A68K9kzVX5b5e/5nx25zQ1b3YIuLhbTCEAkpNokvCfGa2egmG7asfMTYa/PuWhIjaQOAIr
jjeJxDZt0FnaAKwAhREyvOF2MD5U9W1Y6xk9D0lPzQhHDaGKVtY5ZlLYDnr9YXTildk6P8xmC8TY
JgQ90BoLIamRjKGSGljItXY3yq/ZtAXNf0gmWKmuLy/M0mC0WS9ch0kCIXQhZjTNyWNl4ChFzK55
arKQEm+TpisDWnBG6qAaODSMgHYTpY4s37BQ+cKMOb4aSKIGSvrm9BlNKcmLU4O6p0EnkTpErSv4
RmYFTH/TGOFLo77obXTvKZ8Hq3AlbbUX9PzKnpuiTIo3SPzAOi8cPNT4NL2Sy9T1MwdJVg1GutCa
HknXbqB92RUTJD/jP0OX7pMaGJTxcnn6Fyqcp/YFZ4p8yejMpkopRTj7ruw25SihI6sED5P3q6rD
/SjptGUR1A9ribQlL6OIxO01K0Kyb04PiDwHjDJlNWvCuzXs7tV0O8cq3nA7xWtVnvNjj2H+sSUC
RcKePuAgxJY2NcBmoU8ZbrXw1l7DdC2OiSY3KhYzHbmYHIR6jwSzSRhAC9NGkXM6Yvbt+JA0H5l0
WFm6Rdc5sjVvraOwa+j0uo0tbPGCJET+KSuEyFeml7u69c9EljnU9znYo+HzZcMLY+Q9BI6M8wGy
EbGGoTp2WFt6noFS++Vn0kbNuCjpGoxurFXplUVbvPVxD/KG/HU6Rqmv0ixqCySR1Zqi2UFVD3IB
tXvdbpq/r2qCbgbJiRUD7KgYTRbNWKr+WGKrPpjK/YQKdT0om6ldmb+FItCpIWHPFdpYmcmAoTa9
jYP7qTgM2g/V3g1kKq1202W3FD5k9S3Pr+1618bPl9fvPHLEvE5BjdsZWkMxYZMZTuITG2auZ/TA
oGiAR2G6n4uS1ktWFy4U3/Fas8bC/juxKdy/Gse8murYnPRk70R7JfWuLO3GaNbKWmuDEw4VVNGM
qBjoOdNQ3oTQkUGNmzb+rhjettE7N5T3of1+eULPn6wnE6oL+QhijhExEQaXWSS+bpp6O+kfU63z
5naHqLr+e2tcZKimEcbQvT1vmaNtPw5yR4uLwjs8D3cajbtxdSeRbovLYV+2PbiKduX2XNqExxaF
xTOMNkQoGb1PSSkO9fBNSmlLts19GKQbaTWKWrSm8qCk5jETsQlbHqxbFMQV42uGfDtmFiQ1gPzH
fKv6tNisvZnP1g7yB82wNXBFBMMEh6ez6fVq37WtIlHzdFEBm7nGAlN1I/nejp55QF1eu7NoZ7aG
IBgoG8LQs+shCI2sTjysSc63OqVdSf+4bODM/TEAdBkmEUQdCavU0+F0eW2hqgRvfwb4lKxl1zzU
+Vs0IqaGYkFaXxX9GhvDmklhBpO053mmskb++JFQ74NM+v+RdmVLcurK9ouIAAQCXqm5eh7cdvtF
0fbeBsQsZr7+LvnGOa5ScUvhvhH7aXe4EkkpKZWZa60SfIQZOi4/et9dBTo0+UUsr4xRuffsbm77
AhnMcBzvfXtL7BLB9u76PF6cV4oNJSxjczTnXgwbMc5FFm2DAcRi47p2NJt5ySHwEkP2Ask/uISy
mdHbCrbpBHZE9ZqRfCUqjUMsT9YfA8repWk7zXkpDYwveKVb1pOWkUw3BukgJwdS606Epy1M+HG0
hdpHODs6H9OYUPEIpcWR6ZDT1MQ0dKI3M9Csw/I0oYfalm8QQArPx8BGm/bQPsYYeBOCmVmIZ5s+
X/epy6YA6VQ+SnfoCwd6UF1spwV3IbqQpIJVuo5qENuI9Rzc9N2KO15IvYfYEGHdgU6vWZu1xqMX
pxDQLXRsgYIBLG7nI7SilKZgXDdCj93V+YPfaEoMizvm5PcVR4v6vudQd8fRNgF6SfrN5IfmfJfp
8Je6cSjeVlMSuZPc/aXIwtzaM1NXNr58E2GdZCukJ1GX6AlWNj9QpeM8jFinEdSu1AXyK4z4vSAr
Mh0qd83Zff3XJQ1pEsU6B61HOAyI4n+0qdu6NzGqFGg2M5ysVwcNQbW7v+6CS5N3akZxgjwB3X5i
w4xpv3vgSKH9v9cNLHgBuqhRF4G4Ol4IqsK6PVYxRECAZ6mbLxZykvV6cg5j8HbdysJuhRV4sSwE
gv9CCREIl63NYjbCzNkUSBLGIkVxJl5dt7IwWXgNUHB/Iw+CGqviaeDl80hXQHCOB18C78mMNZQ/
F6NAygNc+OgId8Fzi2zc+Y6MJbEuWsHilWPcp8NNSjeE/e16wwTmR3L8AM4e/NauOjma+wi96GIo
4hUwD2b27BDN70t/OSs4yN9H6gLKQS71UMA8H4LRm1GSD2W8askvS7wM7XGIt8WwjhONoQu/Ugwp
cxUFDD4HafaVXc7Amx4T77uTbUzxt0sOeQKwIqHlBp0wCD2V/UHywoQQ/ABct/2rTdZdrysnL4zj
zIB/PmF5yy06oXd95XoPM9sCflOhfUhXblpYFmSRsdwu8mpo/lc8N2W5xdxWWqnvMgbpYXvf9uUK
qg6j7jhecOJTU1R9+4xBSawRpsBb5ZS7rjn2vuZmWRoNomaCB6sEkKrHcVbGztC1BIvi/HSq0C9u
WAOsAZJ1qcbLLnY8lv/Ukly9k+1S2HRGMRiWSmiL8QLFBx3dx8J04dmNRUGfBApXaoq4HYY+dRo3
XuV4bqRfHLrhQlPLWHAxmEArM9gRJTGQ4sNocmZ+y8BNkJF/fSeMKhCt8+cSMqPXj8dFO4C9yhIc
bi1P2fu+PwSlVwXxyjDWnKx4tKb+w6wDJiwsCfLP6NaBwKBN0OF+viRdQuyEzl2yghiSZbwm+Zfr
o9D9vrLkvd0VcW7h96t02+SPbfXr+u9fzpLUy0aK8/d77OIETuIhII2I0ELA7XYfsPbed+bm0Jbo
iqjHWFcVXDQnq+ZojgG4W118HNXjHHAQEdTThjYlqOq2CXZ9ZGgOyss9iXw6wDgYGjakrYayTTZD
0qtjKcCyD1bcoOC8HarHzm621fBxfQblYXV+x8AUBIMoqmPoC1BT92ntogbowBRkx4KntDDHpyFr
buYpFfuyb5KVPQ0/SDONN2ky/rxu+9I7oOQOqhbg4z3Qf6vtVUNERkP4mE6QzqyYV2waXbe+PPDV
0Tm4uxAKoIUKNYpz/454TbOCSmIFt9t4hhsGXnuTVsnX1ptWPZLVHoQePzEovDWRnsYBgaGdm+Sk
S2Jg1tGDXj9yvwpbXS18acVwe0pFcCC7TdVA79k5/9387NYQTuHQDViPwSOq8SaHjtMQMl3PyOWp
ihyObATAKQQAn6PEg33OReDXaCVkxeOMWlX91OleoJePN5nNx1kHUK8DRgT1/VTZZVf5UwT2v+Sr
x1YmOEr7/RhBuTUCXehjD0hpDYJ6Ci28Znd9wS439blpJWio2tGCbC5M2954GC0gLikgzc/zX7d9
ng/RU5JHVtYOY2vFYPD0s5CmX+Oi2ra6ssWlc5wNRr02BEsG3gwYzGyhMxHtGeAaeG6CMYTWyVtk
QepODGEzBJoD69JFYFaGRGBdQiOfeo9UQ5Oas4OxsQwQe74T5Rv76yS3nD9kD3DngtDmsjexjnqj
lzbqgPb7wQ3+BbL0oTWmao+4Y3vdKRYH9MeYSgPfByRFrAJjMfnXNTczjonI0Tje5Uv4fERqDd+L
XTyRCYw4xi1z1j295eAFLnKyFfaxsTZz9dM2vl0f2KK3nwxM8cKYz8FkMdgMErtYi4zfuf3k4GFc
Ghsg+HToAd08KgdwbrJi9EpIe5jkKWaPdY9+HQ0eQmdC3jInYWUc8Hj2ogRL5f9ARIaiZ+hFmtD1
kgBdLpUkkUanhWxMlB9xYgToJdcZXIzDDe4MqP7Vd6UTtl04kj3LDm7y6kFNLzJDaEDX7oOTAYoR
2q3mSXvZR6N8hVzck68IClIBg46vGKGpRkI7HkMbbLnpRzw+5FBxHdiaQvGu1x3Pi05zMnol6I0F
RF2qBnYn/mJTSGbswTC9Btj/um8ubgiYgVg7avWATSmz3Mwd2A0Y7BgO8nQOxmFRkFYxVCcYGndj
2e5iWmsomh9BgXjd+GXMhZZ8dGOgi8X3cQ0przqA+tzJsmE7rf0jsGrrDKmvYSTfaekdok7nUPLS
PI9MTs05apft6Pl1OdmQ+ckQ33n/VqO1jljoNM8VwISiEOu43ObFcBji9fVxLq3ln3Fits99iCZm
M9kRDBdQM6oJPUSJ2Ho2eiZBj3jd1OKt7kBaAq9LxJcXt3rWNWNXJLDloxwT9mQO/W4GW362niD4
5lbjRv5/0ZD71Mr2+Fa082o4hBb3zOk3KNc7anZtkQ34BsPj7BUp2uEmpwUeVXPZrwoTxBWDEc07
cFBNxyqxxUM+il2L95eGuO//mAz0of9vkUp9nFpQFUJiBB9iUrRhtOu+23Pvp9FuU3cbQbIesOUB
k4Rk26g7vi4DbTgbQcYVjHqyT0dZ85rwBHxHJY7IaLonRo2WZ51q+KJboVncxXvSkbSL525lT0GQ
gyka05x8B5ddSv4JJPj8E3EGcBDQ9UArPEqYynXCjZEYZSVknOEeO1ru4w6gjOmHxm+X5gtgCxxC
Hgr4F7oBXlYlls9lSNjjiB2Z/1Z4UAh3W7DAsC6zvzBQ+vA2Z+hlHH6MVfmtabyn2mEgfcnJF9Y6
RHM6LR6NID8EAgR5M2QflCO4zwxcTAKl4bTJN4ywZ/Qx7du5hhwaZJpY8uR0+cYd802UaSKG32k5
9ajCIw0JYSlNg9Y1ZWlT8IwTUEet0upR0HGXCOdHNqVh3j7PVru2ovhfiDnIPG6POl5fvbcct9Ag
7EPjpgjU7JAG79dXSG5a9ZOwLj7yuhT/qW3sk9fUdTvBoZMRwir9U06mHZgOQsbG+xIwV5bqyCqW
/PvUohI3VdBymKYZFis+15AEc9aNmb0nyJu42qq5nNBro1O83DLaebQH2EoRTQdDEnrVWzVobqCl
++50QHIPnMQSwjXixgpgZMIRzHkdJhE4o44sxuNnc321lh4lp6YUByqztovBbJiuGvTfNcUGWmJe
8p2l0dqGlNQUdWHVaY79ZZNgkkeXLE4jotzmfKiSFALYOGxZDUt8JVL7MAVm2NHgnlHQc+UPqTFr
GL2Xzg2pTw/4JSgaQFx3PqdGLtwptnAIEgctt55/n0S6GGlp2eR4AEGQOSi1o6KszARcxi2ub+pN
1WM+9QMa+3BguOskq0AWEbVQ5GwgDKS5zJecErIwIF5HBh8vdeUAElWOm9TsoQQwPaRk20L9Z/jM
JQJOL1whgeOgNKSsmtmOQ5G4A7QPuw9jvo/iL0nwhfrb6+64OBKwzdioCvq4FpXbcPbGKcNNAt/w
k5eu69+4ACplmDVev3jhoxPFA+sLctEXLdqAH7HIHCeEeMGdG29oejMU20nsRPdoupvS2hC8Eeit
1b9+YnwndpWjKh6tLh7iWR4fxTZI+YHUz2VuaGZx6Qg+HZ3i6zxK5iiXokSx51QrQbx/pdF9kDjF
yq4Kb5tUnbWui0LTcrFsF00+KO6BSELd2e5Q1KRBrR/cPfkqyf2b3qPraTYemFGEhWVsKf11fT6X
djU2838sqg1orM2TngBYtiJltPL5fdDpeiMXb/dTE4pL4nHj1DSCCd9nACBjZ23i6DEavlZ0hfKS
DeEy1mo29NIR+buZ3kI5GeB0ZbMxt3Kbmbtwkx6lZPcdRIGrMR3WBF1NiRiPrZPfmsN0uD6ZGqvq
ZKJLY0yBYsJIx4e5AkH/ox2/CeOxcfaiXtW6jq2lvX4ySDV3GZCgS9FXjo46DhjPTUyAM4w/sRNO
bSj7DdJ9JY1s2HDSBvqIoevEoY2MtpjWUwvZOY053ZCUjTflfjrVJsx58UeG3u5i3Gi1PH5fI0oI
QuHwsvov+3XUsgBJo7ZucIeuOtABJ1vL7qN3CPzRnwkad7dBaRUvY+mn997Yink1ich4QHUXZbEh
jYbbuM6ym9b1QdN83XsWxi5pbm1o+oHTFNni8wvWL4DLbPF6RQLmwKJj442h32th37Kqqg5evs7x
YMVNHqit89CbFCXpkSMbhtq9Nfzafoxy9yYbBzzZRLCbentYI3y5G8GWHMa8nDXDXDhxJDEFgGAA
mAP7qhwHtMTTBzzIGCYBZgukU7gsrk/k0okDE5AtA7jcRXOccp1Hc81aN0JMVtKboN2PzcYvV5n3
7sQmUDy7ccBjWFNpXlo81BjBNijJgy9Y8zJK8tYpZcRp3GZ0ZyDuBAj1+rgWjhd6aoOeO4iwTHQs
tQXO6noNQooxWs/5HUu+gIwSUP3uE6EEqNxRggS0REaayiw2zRTRjuA9mlhHJz5W43c/0cSUi7OG
rlY8/eD5gJWdjyivnSSOZ5jwLbj8zyG/m1rN4xI0TAseL+NkSX2MOrBKftHyUUwpGMiB0knqL1IG
8odrpv0bxGIqEAAy+3vWFMGBJdy49wreHnlu5RsOUMielWZ8iLho352RmR81L9netKJ5yw03wquC
lmRX9hHbgm27O5p07p1w9or5PZ3Aa0ajMUvCfnTMCvSivljnE+/u2iQz11NDq1XSdPZdM3nGg6jZ
2EITZ5p3tVVHHza3sjuad9UTq5rx1uFJ+5gZosNrM67Ab5fmAUiIuiZaR6b9w59TUFQXTsNsqMFV
7WvXJcnGafvk3vWE26wTNwENU4UKKSD8sQdGwBnSNW8tBYUPJm547qs5OlhubW0ChkAn7Drf2cfV
WFZIOdfiNiFEfhnjhx7qHWu77gooBjsxKFKDctjW1BVbsxiCfNdFdbdHlnE4UJYn0cqcY/Ilymb/
ONBmBLPDWJBkw5xsqkInN51buzLZPhoC8EdVjdk0YYdJ3A6Q5Fq76NMC/o/mxr7vsgRQXbcPtpz2
yS6fA/otb+P8iOyj8crTvP8+M589NNXgbAwrJh369R2ShQmqoc4aMqwO+grN1PpKZjtAWXukN1ne
WR9dJux/nTIxHwcv45tSWAkCZkAOsrVRlNnXPKVDDRbnMvunYO545KCzf+NW3x/KwppXYpjyO/zz
7i72fTSeZx65Y8ZkobBC4oM/2vzOTtx6Lco5qcIa6d6vQW3Tp6GIAg7hY0EqAHD8bNiyPIqyHYDk
9qG0m/Yp5aTeApUWtCtOyHREw9fw3etjE7VegWSxD23j3QBwnAgd8Ng++oBm3Ges5hU43+UZDiWL
lyjNi+eymGm55lVcHbqyrt8jh8ZBWFti+HB6jsbRzJpm92jHWfuNoz9yy+esOrLOJK9FVxF2gOhr
Aj5Ae36CxlGxzdPJXRnM8J5cr2aH1mpcc9c7jESbuquZFdICedeVw9Op32VNMz5lVT/14ZgF7HZw
jRxII6Pbs6QyrNAb6/IHgDrxK8G8xGENbtqXyHKbYl14ffZacmd8sUGo9j2owB0bZYHZhrzixWtB
+vrDzZBRAI6IAg4Sp3H9tRyy4IkFUUPDoiIETOdOfuMPY7SZO2C8s7IZXu16skUYGaL8NfbDuLFQ
UHy1aQJAS+ajWBTmdgnu5zwJ4heSMkh+JW48hBGC81d7so1tyToSh2ZpZuj5Z+PwRkQ0HFiWiyAs
Bkpvhspm9xFpsYFL0x2xi9DMGOdVfzMMqfk+ofMptNPawae7PsvBwVt697nAAxuEOe54qFli4Oig
Ip2g4zeLoyOM9HHic1eGkJipD7VP023htsiXuXMskH1wR2A5ePoP+rqGL5UXdIfczwIUtpEEfCjw
RiuAUIrXlSjFR+Sz+B6nYbc2RD798HK73s4OuJtIX4xx2HgVaDjmaYpukj5B6BpMlO1qh+cvI47r
rckbuw9hKDqUQVVv0eiR3jlVyZ8NNsV7GhMX2yEFJ4JP43YTEfDoZ9Pcb8EEl77nQWOEzhR3G3BW
eHtQToA/jkZuvxZi8pD0s2z0hIA2Ndo6kwchSKceNgkvnE3Zp+6wqygVwcrPHXcOASNugnAA21y7
tuMmi/EoE6gOuxWIWcMeVGIbAPxbsvIiL91QK81efYjFo6+tGQ0IxTuumFbA28zVKjCb9BfI4YGl
HMu6favLgG0mIqp3z2Htvo+zdAsehuadREa7r6GQvBJG126EJ6o1kZMeF8b81bE689fgpH7oeWn5
hMYA7zZqg+YG4hjzwYIjgkHciHXSFkulADAD/rnllOgxTowJ8l2Mg0nheU62JmoRlvduB19N1JNn
ujKqMJ22jk5QZDGak+2CkkoAyWTFrEAPVGnJWrLR7GpwwGdC11i5GPWcWJBfcJLLi7rKjkBNgaJu
N32vrH8ktX5gQuaCICGU/Ayy7NFpdaDvxRDSMQHEDpArRwOZfKmfWK0bj3ejgaAhla2PycHtt12e
hFAjSuL9mHxlzj+81rzFlwIVZPU8dCoip4KQ69xm0sQgLJbl65LdJ0k40G1b7YbmjukedUth16kh
ZUqh4zQFvawqG+K1E99IdOh0IoNLfnFqQn7Cyfzxmok4kas2e4cxd8FzTP6+NE6R4MJLDj1ekuz4
3EKJRjbHlvW3YLgZpp0XbAJXU5OWAbX6VgIzPkCkID2gF23cVpM3ptXLku3s3w5+dmyTFFqTCdRj
7fX12H5pSU5MqT0ZwvOaKs8wGua/+M4jdBItXWvvJZIdvKGnNpSXF0GUVwQxbICHcAXeOYSIIMqc
zbXHBFhWjFsbnYVxT6FXAWggCVaIqkKzsMKUj/sJmnwjXmyt+d1Dk8D10WsmWm0f8r20Zo3spBDR
JiBvQ4fMwjHSNUMt+SSEBQDXQyuwdaH/TfusAdEDXp62+JWK11h8+cQoZOYVJAEgnlfVrxAFNWxq
8JrJg01dhy1QJiB59AtdB+Wir+CIQPe/D8CxKosz2BzJixTPW8KOtvFv3YOxSVNi0JlQTggTItMQ
ZYeJzn8J+gQQibWpE0nU2ZB/PzkiylT0vuPjyeyXv+p0k5YPY/X8mRX5M1MXL2aQ+FQDhlEhXKvd
r375neWrQejqB4uedbIiylM5sew4oi7sFNB8IV94r8kL66ZKuY2MGg8k5mCq6nxTQ2Cwcd+sv6bk
l6fDyRiU85SnNpjkKoyhbY68+yqCl5Q9XV8OzTT9vnRPVjxgBbrBBUzYzrc4g9yG+MSdIKUe0JmK
fB1CsHOXmswuncwcNarcOiYQD8SNbf61SIucJ4RtgOGBxTVQy/Smb9h10GKXTzmaWYZH33jq3LsI
DexUcyouxQOnlpRNWCNujgsAlFaTuXPifST80KFPIP4t/74LVo6JQrFPMrki5XM+b7ZVsbrgsNRb
a9+5n51tP3xm7YGJQh8+cq/oMz83IUbIFVkMhfa2unODMmzzz+z1PwZcZQxZ0ZbUj+Xp3n8phi2N
b0q2ozrY0uJORAcVANLovcZ0nQ/DM5OibjqZg/N2Q7Q16jTkuot66TYEzyhwGCgDgVtXiQPLagYc
dkBtLQakPI+2KZ1CsHRZfHN9Oy4V8eipIcXBIMwsnLyVhpq2ukVSKT0WSGpsvLZpHoH4ZCvRgzC2
p/T7aFrNms7uNqMJWYFdWBdxLzk77uXffojqsa0EJ1lL5nK2sXW9dGvaI+D0z5F500JIbLQ0Wcel
Y+jUlFLTKCq7Rl4FpmRDb0KeBkhyXJ/ZZQsgr5JoMCDclHOIZKAn5zJ12ja7qrwnvWYzLXoIMvj/
+X3lPggKsHSJEb9fF//wjq+jAtmSwNuQREcl/ZveRo2B8bQD6AihI3r+FWeEI6KmBQ6zld9TyNO5
ePwYWzcCsyJyVu3sodXLC+0IajRpeYuG5fsJub+56ZAZ60MOAmACHqJkCPaddd+xAIkvzVwsvQ9P
P1BxYqDTurmTc9EZX336GNNjHm/iErqgx7raE13zxeLUn8yHcgAg5+gGoANCZREFsSZpQ1pNgBbu
IySIrjvR0lFzOjAleCkCDujIhIFxNEySL61xb5qaE2DRTyXZOvoSULdQ/XQwCheMEGi44PZtnFoI
v3XV38Vt/ceCCr9Piiwo0dOBPgEoFWTNa+Nti+xb1twaua4dWzOYQNnWLKBiqG0MJk6qfcmTW6ho
7T+zJP+dL/WF3hB7GjnDaALa7UoyIK9WhJmXaZZFN2mKS9d9KhyLYeUnQIhBiuEVINdK107/MvBs
/f8bkuLPUwUeRdB44dpsnTUtv+QU2G5fM2/Le/TPvCnnITOtxAsazFvE9yaaQEVzNw13NUUABdUe
axeQ7fVRLV9tAcDkID0H+4LabV3xKR0cp8N1ktwm+ZGNDxl6j23rK0REOxD5OKFjrVAJDvFS/My+
lZ1ZyL0TwPeUGS3GOUV+Gqbj5lh08cpEoj/WKajIH7k4lk+MKDPaO8VkULlzA3/HvZ3IG7Tka0pn
ixvqxIZyy9RFMruzCxsj+GYKSWrQaZxPZ0EJCqOhqhLDgAXMZciMctXrmmoXPQ+FP8C7vN+iC+fx
WgldGFrm6LoqfP7KcaSGeQ61NjC50pUHCiQw3UzPqJx8oPvr8AkflFqSQNNCtB142nPbdTo03G9H
FFDd6Cn3CcA9r0NTI5dd3faNtypG80mMP+b2DX3xG8f4a8JOvFRArYtAVaKGvYs8gQHlIGFh7Dm3
UnBIe5O5d3rDhTZ9ld76fml9uT7iJafEVEM6FwAHE/3Y5wMek8GSVKhwyji0UrDJFw9zNGm219Lh
eGpEuRZhe0wqB0Zi8jPxUNDZZ26Fp+Rr071dH478JXWPnVpS9tg41lPUdwiPqxHMf6B8BMBoZaNI
RNr365Z0E6fsNNwkNEMhBvFi8BFFey998bzNdRNLG0Ei4MEVCY4QvGDO18a267pJBrSWFezDS6CY
g/pzhYqkGQ7BBzG2dfTjusHlMf3XoNoM5WcduokbGLRLsqEj+hUgxJujCHrdzPIi/TFjn4+rKl1L
2IVcpHRLi43jrIvshTifOKhOZk999LuQgQdXO6wQ8S3nu77SZJqXDsLT35d/P8mMeACqj5AuwpNk
hCQa5F657lZaXH95G4KbApBX9Xnc8yYDJZyFPmXvRbTTio9vwnRQTEQd9JBMKBPpwMKLGxX9roA0
AIIPhO35mKK29JCzgsXAuk0Y8Ch8W0RDOHQW4ubtdS9YnL8TW4oX2KDQdl2B+YsBATUoeuY1Z8El
86I8TE8sKO+gwp8KR4ywUKMjkx8r8VJGz8JZFfWuQ4EYsTM/WtEW/NbAda2KQvOiXAxoPPc3VTp6
WC4CGjbk1OoYPNCIrYGHuddPX5zEQMFZcL8EOJoVKP2N9XPm0fyBAgRVrmQPwp0FfB+YaZ1IaOZ8
cYMDrgGkAohuLoivPTsa6oYRfFH/wu1NMxzbQHNo6UzIzX+yLUgeTHWSOehm5t592oFPreD3hdBx
/C7ujZORKAc9Tt/eT2aYafqsvXG9oUQwYh35mNB14/KjH2QQDufRjVOXulfe4i45sa2cy0PbJW5f
SdukBLfSVqQvZbwDLw7gL5/YI38sqUS2nDe9HwlYils3FI4ZtjpNds1yqTveI6XniRIWMgfhaLW1
0fDj5JrSxOJWPxmGstWD0arQvgK36603z4eNl+vTtLggPgFrE/BR6B6UgzzxuYJziN7UqEUlyA6Z
Lqiy1zy7M9gjimDXLf0ujqsBBiJbvBNwsAB2oAwlzSyeEQnkAD1AyMhN3//KGCgQ7w3IQbXlZiB7
L3+f2F3lPqIkd9360jgRGwL55EAMB3CL83EyahQcMriYR958iBi95eN3NJc9jO4rSRvNRl7aYUCf
AtMEbIJzoetWlngm+bLRz3ZM8P3c5PzHSPzQLVdxcdOn66b99/roFg2C+gWADvBzuirzjwH5T7ti
LdI0fnkzNe8N2Cr88T72BwjXR69zPq0hD62Z0iX/xyXqQ0xd6k6rJWkPzz6vsAAjSR0w2EG6ob+Z
tDxQi0ZA/YV2C/Qwg3b4fN0Cf+yQWsRbWjjNtmHzoY7NXRNRzYotNpSAPBkiSADlIY+pXN9isCXt
n3w9JNndJB5m8MXGorkHq9oGva7buI4fIV36PPFmFWQf15dvaZMDrgz+KYCBfCSFzwdJg7mgdYAg
v4b+oTHe9uU/1w0sziIYcFGMQCUYedRzA6nt1KNJcJ16bN7Jyl1lmNso8jUeIS+oix1+Yka5wEwC
5VFPxiXQ3g07G126+bbjL84ngM9Sgfy/w1E2s1Va4KJFH+iKIaZL0IeT5h+1Bfyeria1uK9ODCkv
lcRntKtAoLMqbdDLBx8O2jizl9Z56Lx1USb7xv9ESc9HGxfF4YGyukqlVw1dYIoayfooPU7zN5Pu
LfGJ6iq0iFGyR4Dl2uq1ZRAw6XADCZuA85U3gqQCV6QuEbrk0adGlLOepjO4iAoYyan/aNLuKSie
r7u0zoJyMBBS5CUk5LBnIJ1jjQ9uplmKxRgUtTtXItggR6/W8FJzSqJBYFc2/lezBFboZrJfjO4L
j59AuhzfGXdIps2feeGdWFVfLjFiz8yVD/4hndEe89YKL6z8tZYVX7quuldP7SgHXiTMYQRFVLqy
alrsEnt66sevYg4e6fwzB54v9NIf11ds6RA6taj6RJGSMi2xmVIXwAQpMdA9p38tXYiHy6kRxS1y
u7EjwTCsPtiBRTaEGC84SImOknLppDs1I73zJGwqvWYgowczFV5g2TiFOf3RDvvK1AAtFjvzTg0p
J7czWZlnS2weJFpX0fQxMyzYHaueIbcHwSaQ0Ls2AqpPlPQA8wUBH5LKQIqrGYCAR7yx5XWY9eax
Lbz7XkvuL5dbcUCYCCThJqioLrRTmFsOI/rvYcKr72v5TK7mMIm7MOcESJkayZqjR4r14H4bo292
pWNSWFhCVBSpT4FgAURVJXGgfWfliY1LxAQj0FDuOLo0zO+ujiB7wevPzCh3IsC/kZN6MNO2aAJv
x4fWqX+1hbm+vrkWtvOZGeVKbLu57hOJpcwafgclFsCyw/Rp9II7UbIQvSiaq37hZvTwDkYVDcjb
y1oatwyz5g2uek7rN8cuN3H3K2bAnQ8vcCn0FP8IkmH3iTGe2FRuY8MxBrdubXlkrcX8ItKnMCRQ
3eatpmS+uGZ4JyCupWAlVMkBq0bkUSINDROYOv1428/5sZ4jDY+IzowyHjKKyBtMmBnbXU0febPN
4v31KZPLfrHJoG+Hpw+kHhExnZ9TLauhMYbm+VU/oFc/2QQCWRyAdPKw/USNBvJV6BEBLbNkolQu
lADkwAjKYGqMh3VH9wSi2Zkuf7A4ZWgUwa9B3hcUTufjaXICmITrIwsDKB3YOyb0aLqR5uZf2kuW
iVZbhOKYNhWaGEWjbUSdARQot3YsRiqcOyCtc6Z10AcAvYxIJCalZqWWRmYBIgjyRIR+F5A6PtAY
mBnwX8YtJJYCkddrL+iHbUJmzfCWDr5TS8qJNM8eBTABw4sDBwhl57bog0ME7kHcNIfr7rc0KBv1
djRugm3k4iEMqhOWBSmSotUIUVgTbHKcbiYRaPLJS15uU7xDpW4VXnGKl9deF2RlgkxMkBZQwNhB
PzL2b6gXTnx7fUBLc3dqSbn3ITk3A+GNARXGFsweIfV+9MGmJy/XzSwEt+AM/TMgOa8n4YVl2GaE
v8KMOz94Q7Ary0pzgC+PRJJ1SjHzC479LM8g/0WQWMqLXxMg4sFXr9sMOtmuRQcAXdR/rChHXJJa
pI5l1rSrHsvuMIGSZNTcCksmwGSDxA7QzZLm/HyukjwPukGC39vpfnTfDFDUmo1msnQ2lGNHjIPA
XQcbvrN1om+DBQYznZbc0qmD2mkAQn1obAHHfz6OMbNTUInhNgB68UeVx7c9geoR4dsMDKRu7Yc+
+GPD6362dItLPIHMi6EZXI2B3FLwoY0wrqSvALK95ziw67wMQcS7otUGCEzo3143ubRXT00qy9VX
dhZVJvZqnXv36PtY2UP+s6+sTR74297LNceqboTKyjkCnWmMYlansipXrTN+sMpoDlnffCt7890M
onLDkuA+Rz+YZnKXF/TP5Cq+D7G+dMwqTO7sWSPUuJC4AiVLv4b2w8dYsneztO4gAqBpY1ja18g5
gtYYeUDclMo1DDkWe6oMeRYON3g2kDEN52Ql2K/ry7iUMEMfFSR0AEsBEFzt+3AAZByBbsf5YdM7
M6WrKaNrKGruaoPf5Ol76+cHFzhEN5r2kdv9vG5+0YtkIgsZVFAaqGzAtO97ASpkBO/lzzbN4TjJ
1o56XGkfucE1C7k4pSfGlEOfuGbCwAqGpAy49Sr6ls7pIWgg4WJ8JqrGz/13WMoZ4AKJx6nAsKYY
gGrTv/EKD3EhNK7H8oG35lrEbejP2tZY3Qjl30/umwKfBJo82I15tbczseJuF7pAdYAr626cphXa
5R6jHnQw3Nyzrn3JK/rgJUMLGehsV6ddaGmZKheXmJogD5IodlAxnX8T0LSZGDq5fZC5zuJtAN50
Zw2qg1BHEre4UU8sKaMfPAEWjBijd8bvDgnzbJ+hGGLxNYsKKH9oXHfxLjmxppxI5QQGAiLHlYDB
xJy+MeRJLYgQXt8gOivK4RMPqWu4mfQkF/2oGyA/Q0RjGiOLh+vJUOTfT9yGtG4XW5Ncoq79RoL2
Nu7oumdvQMNtHJpskvijQK/u9ZEt1aal2sh/HENVUuB9zOtKWh3dbEuS5ADGypXVF5vea/eInlFe
4WuQYjz3PdnGRrXxow/TiB6z+HD9SzRzrEoEt7VBGdB+Mg1tr53YBjdmsqsMnczOUjAIVQc8DEAY
CMZk5UT3sqZygxRvnshzoSRP9wCs7z4zkj8m7POFRMdzAup7nHBNHx25F6OZNH5j86wxs3jMnIyE
nJspSVv67YSROFN0EP/D2XX1yK0zy18kQCIVXyVN2py99ovgcFY5UFn69bfoi+9YwyWGOAYMvyww
LZLNJtldXdU1t8b4ZFQuYCC2wjNlxUZg4CC/aaIFAyggYdJMr+80mni4FYKTDopuqwWpdd+ib475
Pq/7Ibq3Jr8yR5A/7DpVx6nSujCfCa6qndlioAS5pdp8tJOrxA2m5hocv8XwAx3Z2I+gYR8JYFbT
7vJiSsPZZujCLHfOxIaWv5HrFAxlWbDahzgdwrh8rTyIhweXrckylGczLZyOcZw0SYlXXpCsd9a4
awBztcbDmra4Vz1R7akg4ZwpquJSR+IIR74h6KfeRs0rJt2rYbOJklPVjiBh73aVqx0GDPHy+KTH
ECf0QoO/iWyl4EjjYpVLRPBathKIYuKeqg3mocALYzXfcWwpQopsYByf7kFeB3w+YhlyqWPT0swa
F37qdH6bF7965o0Bie3UX4n1enlsshIHap46Wiug5U4gq3C+IePaczvdgjkg1cxDlzc3fcfq0Orj
+QRCJPsw2PRnn7LOn92hDukMDv8mWp9Lu1FxwsuCKYI64AEmvuYTHywpezrjllUEWeFdmQMLTObc
FspXlsRdUfniz1FIE3A9beHM6rN4JC4dkURMn9zqezM+1mDrXSCSY6M6v+s0SHI5Ch/6vKqwidQY
4LEUEi1i+VVzSZLWEWxmZWB0z6nbgiP4VE8quiuVHf73zXnskCGDqiRS6osT9MPzUu2hkN2aXy57
jcoK3zEbK002gU7fxWisYvQTF01bxrOpozL+ctnOZ4/gswb3BMhV9xzROVmaQOmg56MpnqfxsdLv
mYq3//PmPjchxK7EalbP4yZm50fsnIw2jGvAGT5WVRXg8xmOnhOdQOvtt5KZCD/pQViiLRwrPDeP
ces96e6gyFlLLUBhxkSejeujCH5NjSyJ0ggJ+aEN+uyLSf9zyOVsnpBDBD8eF0MRVn1ImqWbfyff
ndeO7mlU+3l0X6El6PKqy7xra0e4uJK5AgZvQurLLsO4KPzYAaESikGmYjyy+ULpCcUfJI7AmibE
9aHHxa2xkZlqvXtS/1NMRHUwSpzLQlzFdd5BZsUR5b9bdEJUS4Xr4WA1EMh+0aH4mTglJ3/x2/rW
8z5MO3vs6bDPs0d97I4ocLwMhIa60YJNq0aMYKpngfSbbBClUsR8LhJ2vnfbASpnaOXHldUurqN1
uG5T40CZtV/g+8uqql7KzEFLBK6PHCDchm/xTaioa3A8TA4Ws+3W5uviRCCKKVeIiwZ1UUCMPVsM
E7wmA/QbK4glx75pjo6/zs50FUMkZOcNa+H66AitK0g0uJxRKxu71whJpAerHk2VSJvse1EnsSEy
awIaIaLhonWMkEfG9Cx4T/hRrofaOl+5aX0za/2vKh1UPsLbdM/rMxTSc1AgJiZcEQXX8wlaIJ07
xy6/KGotZBI6PZzocIPertBZl7BlHtI4JfpupwOgjKrV4T/+yTh8wQTnB2coFIyjc6fThhVXm3n0
wnbSj5ru7R0dSFrL2msDfV3TCVcewGnJy9jEikSVZANy9XiIlXFFT8CSzodeIdasZYQ7nBX/mBLX
J+Cw+s+hBECu34UH0GCgSfTcQjHGM6NjhKxttDOTEzOuZxAkVe+XrUiOqTMrwpaaq8QA/SJmcXRO
7YwWW3bvubvLNiQPCgojnCoH+wjpLmGyunZN17ZDdaiy5n2OZgM/jj0jcHpjOfRenkOJYcrDogYR
95z18x2QZkjeGJN11ZXD49ivi+KLZDsFrmuBF5AnrMUaGU2jyQQAENSo5AOVBL907yJdexi8CbWK
OVQMX+apcFHweOJFR+Ay5ytJxw5lbf6kaYwIYilld+OB6GuXsJp9HVM72+OmcN/Hq3MHwuvbzNUc
iELkCof9PcnifsECQObUwH4FRuv8KyLLTeYxAiHF3NhTjxbhkupBbJfmi+aBIqfPhxYk73NeJdfA
cMHp0ixHmdJAk/nJcbL2ZaY5iKp6zTG/u2NMQ/DZrgOOtjK/0tlSJbt8xS/5XW93L7WXGmETNZzt
rOqXXbza5Suxe4vz2Bgvem9qH6zq2MHLNPJmRRE7Fv1ShllirjdJapaohERR4sfgRXsY4nZWAZU+
PzOx9riY4bqOe40tyhjkMx7eZKyKwCXo9yLOQ2X97FFGyI0W7Jx0P6tAjJKUMyyCIIAfJrwuL8x/
NtrmNDh4rQzLznMfaRxWw5fKeUnG7xC8S5GDsW9NpXyjbH/jMEBlFhTtoMsUtt5UkMWCjEQRTAnI
VQ2u7JLf262pAANI7j04cyCHhXw2NrqIpp0K8OWlM5DQxeCByu2UNt8y99129pe3kmzfAuwCXWub
RxQxZzXVLR3Q21MEpjvtyFycbC8Pk870C/o1nk3F+Sadu401cr5j1pGMWdbCWr+CQJyQXeE8sFkx
c3IjoMUHGJnjUYQFIkk+x44H7cG5nH5Osz0/uM74Wmd9rSgzyx0Q0hkoz6E6i9ai8+FkgPC0E3+d
19EEzOmPbgGy5nr1/HhGZXBHnKsRnamNiiaaX93FuGN6FJsNWkbo4BSu9q7ZO5FdYhbt/nUdnufm
Ks5APuDn2qveHg3VW0WSFUAnAGD6XPoAzTdin/wAAb8SKDr4SP+KvvWZBnoeRumuz30ne6dFEMOq
fec2h8u+KbsRbO0KV/+MgFJwcjFOt+sPqTMfp0XVFyZzf/5GwmSibvUpl9r2U08KEJ3y1uymO7Hp
uLCS44Zre1XcPmRuuTUl+H5ex0C94QYcuDHUp2L76FqFr5fFX2zorRnhaIyzha1tAjMRmoqb+WHO
372yDqLlVwL2zMsLJAv5wBJBtMdDzDdFnDrP9nfV1GOnoVXDe/Iyz/esxzZ6HiAwbasS/UTmDzaC
PdSOKGjMxHhvMG1kLeWXHuA4e8P3mmeyYuV2Gnvsojf0gmvm7RB/X+qgdI80/+iau8RpULk5uOO1
bv5qNeaXzXOxHis7TCsVB4/MmbbfJ/irzTqaWzHuA6CMznR/XPat80i7H32quHn8xmSLEQAnHthr
8FrFKSQEHtq6nZFYmImWJIBxHYoF1QxOHuv3+SOzlzAxqJ/31a6ocfgW3xoKOqCgYD8tepXPb5UL
ytE50O3HOVZEeOnNdPtpgpsPpKEo82ISWHkNNipM/g6poTYLqfeSlXs7C8f8WEODLS7D6r+3YFH0
W8I88FLgWhLfEIwh6YFMFESDwXWO3KkfmcGkksyThd+tEX5ybx6xedd4FRoMcQEwvva9b/UHp9zT
5GWyjmV0T1QACdlFYGuOe93GHGOLFacLzNlWFri2b9K7Gc1ynup1JPNePPV1KAMg84sK77mdYdEs
26gRbWk+ouPw1K5PCYjpTON7oWLdkMQNHJe/ccRAtyGnd24KjbFZmZowlWbPdtyinRN8xPV9DK5F
GqAh7HKUkqzXmTVhvaaMxIU2wxr0UlYGzkf056eJ6dvEL81v4NkF5EURGCWx/syksGYZGpEra4RJ
0tKd3g/hVN/qKseQLNiZESHcrFOWRS2/TMVT6bPiCgVHTKsPpvWRKa5URLpi2E/omUWqD0WW8xUr
q8wszIXPYfGczqcpvesriia90Ip3ZvWSZmaQjL+66ldq30Tr0aFtOJm2T/W9Cyry9NTH+zYqQmPY
obMqmIsBTJt73ChyqOMl95P33w9BVEv+fK4wNYiPQ0VS/H4LjIIH8JLRHhz2Y9LcnfPrsndJeEW5
0sIfW8JtrHXRo7PyW0rEftRW2GlfUqRDvd7Pk5O+7Np039Abz9iR+qEHO9NSBYw8edZ7USaHRnUE
ycLv5msgIn2+UFAuiyZdx9d4mGYUVmOIwAZWrvvdeAIxuR9N70M7HyzroSrDaf6LigPMo23OpniZ
oe/93DzIq2k386tpxB5m74WsgIjUV3OiOACl++uPGbGZV1sjzetSmKm697Sdwrg5Vqz6m028MSIE
RMvUkhmwJkyl9q0DL/aQ7mwVUbAsNnFcFu+rcMBAJewrY5inIudl6cT+UUSntYBQ5Kl1QDabX9f1
l/ntsrPK5g19vZD7Q9IIUGZhefReB743XrDvlp3mHi33ef2LI5i3Dv/PhLg0DZkg197ARMtui/gr
s3dapdjd8lFAtRz9rUg2ibkm0MevPdUmHB/rcTG/6NlNq+omk5pA5cTWkSZEp6mwLslIjHZ1MIpx
fgYKeslvUHW9vBayyiN4+P7YEILUYkHrAjIj8K/2ff1mIufeBZr1D0m/DeNjgWPRGkqFTfmw8M5B
TxRekGLakDX9YNYAUgVWe4rjjxTJI/r98rBkJwXKTf+aEE7byNDdEql4sLRGu0k74hJuhVl1t3o7
0ine36rRCIvkLXGRmANMeZBdj43jlH4DPPrycPhvCDdtLNKf4QiLlA/L1Bk6bLB08dPCN523xS19
z7imqgIRn5lLpoTNaTisjYwGpqb6p6FdFd1HM+OheLg8INlrHvkyg3B8NC7J4qNtzSYooUD7KVhw
uwNmEpIthh8N47XD7CAiLV5yzZ3j0sNiRbeJEz8mTNFxKgt62y8QXKQBChZkDPgC6p7G5R97fCEU
JeorkPDU7j7VVSPmgVqYWHSWWQSkZGjnBnvp+aE0emsyT4aFPGELGZXEL9JXp94V0dVsrv7sfaFI
Ifd4O/738wP9B0DNowcfCj9iY23e9iwCjejvMOW6Ydkfxnl3eTElM4nGGq4jBUUrDyQK5yNrSqeZ
WQpBMpulQe/ubf2QUB/VN99KQ1y0MlXKS+KjW4O/Y9rmMWIT6Es0c4SlMzO/yBpgiU/rcJNRRS1K
srXP7Ahn76ijGd0sPSRLIL7uOkhgz373Fwf8mRHhqeo0g1VVuJYGCZqhvCig3pdJxcksiR+gD0Aa
ksNL4An875sJy21tLWluFwHKojddPUC9Krvup3RX8/7NMVPMmyT6npkTwhUYcaDPocPnCvIrZ6mf
EsMvtB10z13MpaorVGVNcL/WGnATqGCN2GGbfQcS0zfb45yHFnnMh4/Lvv7ZJUwU7xB4cLXEI8QW
hqbrkV0NDjQpnI4hewERw9Gv6v1lI5/9G0ZQB4cINWri4H44Xy5rLVEBnWPUX1GNNoeQaSlep0+O
drps5/PGhR0KGBmKvbguie+pbI1rvUlhxzA+cjDXQsyMfSGQ/BvB3uRMQWIpbsyf/fDcoLBUhT7V
BuSAMbBo11bH0bvq+q8Qs1LKtEmuNVtLYAo/n0LgRZqp6mFpNW2KW3MUpXunj+Jbg2bZPvUgh9GU
bf3LTOz4KTHc5GAPXv5yeX6lw4WOLpeuQEZDLNJErdfSUk8B92S3HSDHBXl0na+zFbJWseOkK7mx
xD1qs8FLK9PbyoGlfGpCDzc4ZkPmawbK85hMX0bz0ewV1x6pj24sCiHFNSN0gVNYBAl3Pe1W4gDQ
eh81f1FlxUqivobaJl5zODjPh2bOSQU9XRjSnSC1A8vo/HEEO5vut8NHZD7p6cvs3QEX/zdr969Z
U3AgKOtmsV3x8RngHgLDl/Zge7vK2+mTIq0hDSl/BigCHoy4Be1ADUuaubOK22l9MJb3y4ORb4eN
DeGQMTStcYYkAZSa81LUuxIVoX7tIDWXAhf7Oma+tpxGFU+AamTClUdPHX1cDIxsJGuoAVg4z9+i
VcVxp7LCE/Yb34+8qrQa7iApvU6y5wF65rlKF1Tq7QiTIGlykZc0BW9v2rKOVg82mOVXa+a7gJyC
HCBBtuvySklDxsaQcL7kXtVHBt/IM3LqpvYzZrce3a2tz1SqUZKQYRugWqEOMQBsFUFXWjQU3urE
uBhOO6u6H9Owd57H+g64hbwOnfK/eznUewChtVAxQMFAmMEsofHo5imSJdmNYzwU1nv53285KMds
TAhzl4JzM5sWJP3z6qEnD+34yupgXe7J8N+PMdR9EJBwQqNsLTZ3sgF1D2cEzMSNHgr9OWOB6wYm
jplsOV52B9nGPTMlTBuAZ67T2Jg2t/jotXcbIthB3Sx+N9wa7M3IbuNoULwYJL5+ZlKYxkIzTRD1
YnTIUE/G+6ofWu+mUpWP+a+cP4d47ezPHAphfVzybl1cDMwzfi3jd+jeRd4TS56K9BgRhe9JRwTq
M56q4WUZMQ4NU5dA8w+lY+QeR2Ax0g4ihjd0UKyWJBJBaOCPHSES5dNIaN7DTrzeEyuMmpdRhbni
PyFOGyYNewh1EICPBH+oejepSQRAekQAxdQ/qCpzJjcAYjPwtiE/Jz7mqIt3sbOiuRdqYZCUJ8+r
VSta/aUmkDDjxW5AGkV4YZ4Y1oRB8336q26ebPTCXN41svXmGbn/GRBOu6Q3yLxWJRJM5aOOSE3y
e6d4SlRawLLl3poR3KrN2IhzG+NIutNavTnMzyKFR0mOA64w9e9IBI9K4i5O5hwjces3Lf3qQUgd
Upv5kvuFiotQuiqQ43ZdyqU/REVuNzcno9NRsrfSG7Nvgq5kimVRWRAGk+PqVtccqAJ1I4oMSKPS
ipMuyGYI/O+bm0DbNygLeAB/aclrar7QBUS+k2JFpDaA6eEtXKgjiImrOForls8AXtXzvaaFbn1D
y4/L7is7mVE6/tcEd+/NMIo27nKzgYlmuYOk6uCFJmCTzS3TIJXMIMmq6iaSxWLiAmuLcijy4mJC
Fpg2aAVR1BiSZc/sLiTQHC6WULNvEJ8ZmG4vj0/q1Btzwvh6iHeAYQbm3PZmMo6p8+bQcGmPjQpL
LF+rP+MSguU0uqAfWmFomL/Z2YEhM2sqnkHSsaDWzxuxOPhEOMZc5pVoFUGNjzYvU/OaJiczBuL1
Ocv+4s5B/hgSxQnZMA1lyRD49eU4li+4wxdNMAKBaStaEKSTtjEkJB9i4gK/C2hrYCdftKL20YUJ
PUCFC0gjtIf0PzhY0HsiepwOqHwGdge4OPVNVLVaN9QHdOgqbtPSiLMxI3ia0WeZkcQwQ/RHTXtn
WnjZk6XXMwCfscSc/RxX2/OtWmd2VkUce8RWqMJpybWb5SFNydFIpmt9upurCvA0UjG/8jpFUUA2
hxSXAM5Ayv8JtnswM9O1guvN7n2dF76VHScNuNfT5THK/AFAJ34GITvoioSDST/StXPhD7VxINE/
43K/OKocqATDiDTMHyMivyB49wcwb8DI0ATAqIXEvY2cr6Zz8KzAAGCiesq8Q6dSWJS5x9aq6OoL
BSqCW+2q6xQ6nM1/b0rDsBy4BTwdhHJi7qIl49qsDdyjnzV7CEwn6w4UjZssYE5ugxp00L1S4ZPS
9fpjU0xcACDR5S63yervpQOR6q/DsL/sEnK339gQJo5NIyi8Vtgw7FPSGf7UWgBXPRT9w4qMZReF
tbbTye6yVdmxSPH6BvEfujCAFD7fazNdDdQfYDTqobziAyqcjaDn0xj0ZXr3YE2EhE3XpLdaHyGx
uJTG4fIHyGI9V2/glD54SojY8qLQXDoU+AATF4uC7hg2XeQVvla8kUpxzZBubl4pQpoZqWadr/Lm
DqCXdBg9b8DrvE3DNat2ELxmPsSJcWuyVJ2gUpfZGBPC5FpXRTQz1Pz05mExw356zV2Fy0jnzuO6
gwAMcz6x8/FoceIUVTHBY1gFag7Nd9zveGYC5IqOvcRSHC9SV/ljTVS8YjbrATLDgJbUfE7cr2v7
HnvrY1np13rl4uREa4qpQvFKo8nGKDkfYhEzjcQGhlgCGcqvUONf5CTRJYemaLS24K4mZgrLsoFu
eoJhmdkHXTV/nXxq+V71aqnaKOTL9ceSMBaUb+ak4x4x6OjV6XzbC2j6OI6o7339i02FBnYUOiwc
ouJ7E1JuMe3tGXkAwIOc/g5K96P7AgT5GKkUYmVu/hs/jlK6wRnZzhfIzt0lpSUWaAUjQN5MOzbg
bUjeLg9ItnNB/8P1h9GWgfTauZVatyrQay54RznfM/oxAwfMovvOVjyiZSuENjU0GKDRCaSAQgge
umGK2wTzFms3Q3zSyV0xXZP6cbAVdXLp2by1JPiCDiDFkPR8hYzmsLbeddYDV0YrCmKlZgiNEW0a
NTsQtGzMXfersd7/YkIxQqBskJX4JOk8tO669h6fULDaepoZxmzXI3LEH5ftSN1jY4e/kjYh19W0
AvVkHTPqXmfWtZnttU5xNsvikvnHBBWKCvlsQwQ5xVDm8cviIak7HzPQ9Mb0Y0F9iix3ukorVeqN
gNhYwA/ZKPMJbuK4C5mMCIMqUesyl8A2PhLQ7pNUcdOWuiMSuy6AmUA5WIKdckkHkllwknw9ogjb
pC/atOuae0uVN5QOiD9SMR5cqsQYWAxxV8cZgTcW2sluP1xv/OkVYNdrmWKHqSwJft8WUbpELSxN
5BEscGb5hXLBsDjfXfa733g3MacHzd9/hyRcbPASBuI1MjAk5t6uY+1Tuw3GKnttOvOpzYebVG/A
X/pCmrcqTR7Q/+Zr6bqb3K8m3mdL0+5WOw0clp3MUcUmpJoEfuhtNsVQWMw2Gb4N7Ladt2vMWz0J
W+3p8hTIEhBIB0OqDzc7nASC98TMm4gxAhvjzt+K4WMcgzU76exqaYLp12VTslMaBHGggcfVynLF
soe5ZMbkggIvyOf72rgHBYJ/2YB0xjYGhBnLqdYsOYMBZhdhRm+WPiwY3Y9/k33cDkQ4zRxSj6U9
wI6VfkvL1beMRyP/cXks0l29GQsf62b10foPmCa3sQyln+XvcxMHuZGgN/7JVZWwpfOGZkYTqhou
RLCFc3OKR7wAF9hqG9BYvs+dr0OmRFWSlHraxooQ5CGeMSHpjQicYOvY2a6PfKCwBv3Bjfam+3J5
+qThfmOM/30zfXpcTNTgILdUv40A+u6AO997xksSB117ZKniKqWYQfERXTkaQNHL74PyfagPcwMY
1kus4vSWHpO4r3HQ3m9anPNBGU0NEah6xaNZcw+rAQpiu7+Neud0ee6k+3RjRggJVoo6RAROsSCB
+nUKEW7y5bIB6SMWNPL/DkSI74zSMjdB5RCs5MMcdJ+1x8l7M80nwr4kQCxBfcqtVbFeuqM2RoVY
PycjNO1zGLUaxHbkhXA/DPM08XE5DqnzC0pU+6R6GmzcUL2vc5oE2vCl1quXEa3SLKtB+jy9Xp4I
qdtsPkkIWNqgx1YT45PGbMKz7Llp0BPx1GqHy2ZkC4qOOeDPOPsBmCXO/aZs+nKsexu5EBKmYDYq
11VxB5ENZGPBEhbUi3O7LVMXFsYvsx7OzqPhvINQ7fI4VFaEFYwyTBZlDmJi8c8Mgog49/v5W+99
XDYj22aojVm8qQPNvWJi2Z7qLpsZBlMiv4FSjGXuV0gQXDbC51y8eWyMiElllzR6QloYYWjZKeNn
j4Ve9ggiqC677uosbEYVZ7Es/m4tCttaJ7GH3nVYtBk4i4OBYAcQf6lupl95pSppKebQERzC9YaR
LBOMafVLPoTz+EoVIdeQeoPH4V0oaADHKXhD32tmuwzICVlt9+Kg+fI4L2TvsPUd7J25n0/udJi7
dglTMHxduXbxPtUM6b9s56U/wS1xY5XTns5rrwCEyeIM15CAlgTXynCEefbIYCY6B8C7o4ZcRwpG
iAiJqu+Z7fcqWVPZNG9tCdPcAkWolZDtCxo2+aj5B2v701ShpGQTvTUiTDSO7dhdOMy+WgBLiI2w
Lsa7UgOP8F+VwJGNJiiE4XEN8oPzSIWriZt08YyDwQgtMBUn1ffL2066OBsDfKzbe0Hmxp5TwkBs
oBEQsHM6pH40vtXmzqhUwoqyuAuCEgfqB+B4oyLN2+Cai57OJi9Yfmumn2zaXx6MbPW3vy8MhiWD
6cQRxetlTYKYdmHivPSzqmdENmVbK/zvmymrUISJSrT/BXV2Gq1DpKMldAwKF6+h578YD+g80HSA
swpp+3NLxVTWkGXGObWYWcC6PR2iPXEUcUO6KH+M/L6bbIdjRSPpdBiJ0DDmOodkVPVlyvaLA8wp
JXBl4P+FYVRQUqrnDMcUZccV6nCVX81P2d+gRTZWXCGhUTkWMp4E4yDxvjQ+ZlC7XF4NCa8uHjlc
gs7F+xCocmEcw2AhviywYKOyUJknvEPt4T6dD6DBcqNT037BDs37QxNDLwf7FS+hy18gn8h/P+AT
sa+mZS0g1Dz9lQSt60f2a929z+PpshnpNvozTpECJdZTCMh1GKdhJL6Ls6F49lRXF+km8jgNO+fy
hADLuWtHC+1AfYLHfAVunvbZSk96daq7XaZCKclOebCv/2tIjAmkXuIsQeoEGScy3U7T66Idzf69
LY+mqlIi3UobW8KLbqqzqlgc2MpQillBMtGkirNUMRpxaWoym93iYtpImfhdjvLFjTvcsD4082+F
rajzy4xBdBFyK8h1IisknHNr7JnFwCPDnNf7lJBgcKzTsLbHzvBA6TD7fdsoCsnSPcbVVgEA4S1Z
Yisj7aM0jQrck+o0iKjuozxCaQpKqPuInSzXT6N/cHHzM3aXkxsnD3uVWob0Lbb9Ar7Im3ioue1o
pCO+IK7vyByucWhN+6a4TeLblh3i7CnC2+TyhpPbRKKBZ8+hFSBmgoBC6fsUGi1BiWaEyUTZ5iFt
HrT2OrE7MBGim73OfXRtK8zyBRTv3L/ZQwF+4DQRwklWuG5VVjbMehXVfjX52iEHDFmEYdbKU9Vx
MCnwdweGpqrAyTKK2zGZ1g/dXXV8GQqd4zD9DVAGjHtIh4GEBm0tQpBlyFFU3so7uPTar/p35n40
SpZH2UbdGBHPvBl5b3Py0OjkdgOEU3VUsRRzK4tvvCACbn70OXniE9PKQbAT92mJp1ni1/HPAUwr
uferah6UDReycL0xJeZaDHNxpzSNy2COixDaKDfpnIRknhQ5aJUZ4Ro/ZGudtwRmovapo1+KlmIz
qgh0ZCfcdizC/Z1U69KXUVIGprZzkyvbvcelKpsUiyNd/j+LI8JVimV1Rk3HUPAa8R1GfUcFllSN
QwgikW6UemXAgpU/TiXyX7Bhen7yN2VYD5R/IKfmEVO8kuSuXrOmBWuyFrdvmeM9tIYGSd75Gh2t
h470x8sRQzpxf8yJF5C8TDNrjeDVozUcZmN+XHEiXDYhdTPOlMDV2MCiJLiZbUTWGJcw0TU/KVpQ
82Q3xV//sw2HyxpC9wC4SbxHzkP8YHexxbSmhA7SEpn+Eun6AxotMic0q6pId5etSRqMgS2zuK42
Enyc0fPcHFR/IzqaoNEyy8zPNMRS6yZCYX5wUPoNmjX33SE5GsUDbfs9REwUp4vkGD8zL+wpfSQZ
pJtbzKi515BaBhXbGHoA7VL9XtcUFxTZUXZmjZ85m+OzQ/9QnqewRulTj6fY2u/Ay+k7ydtAcc4g
OXET9X+xoc+MCtvNWkCx2xPMcNLcN/GEu5fq6k34LAln5ZkJ7rebccXUrUutwLg07TGy9p27o0kc
mvqtFb3n2i6tNL/9RUttnyW7JP2SZAOHROLFGzjAw6XXk/1Tj78u7MUdI5WD8afNp2+zLajA/NYK
FckZ0PpWMlAjloCsvZUgGBi/W+t+atxD2b6YawjnAzhY1Q0n2ah4awBvCMZ2JAbFtI6+mBEzuEpt
NPsZfbPr26zfX945kkP0d1M+oMBIfzhin3qh6XSmDkgfOkIPzvyTFPsl7oK5OswqcUZJwD4zJXgQ
A5zJtWuYSoyw0IAAPXrVYVGRS0ri55kVwYnQm957rIMVNz/M5L4DN/zlGZMuCu7q/5sxPsyNl0Lm
rSZNCgMZAUP2azruk1QBM5aBMIAhRMUbYFPyue8jSVpQMY/oNXBSfYfmGeiu7cr8Rx6FqXFD0ROU
74sUwmi6KkUsiy1nloW4rdECXGqUdzmwRyi41mWoZz+QSAATdNqE4JZVPoWlJtGbBqZHVIORiBGu
yIaXRQUdkVTtB78A6Sy6dgcQS/Z+vwx+Vg5oVsQtIvzPqwjU8x+j4jh1N1tyjpus1ofaftCND3v+
ednE7z57IWZsbYj59m7srcnQYYM204s1sKssWvwMAPsOLV15T8OefrTFu2084x7O7JtyTnaGi/Ku
6+s5ug6t5JSO9n4pIQlgv5JIh87ZzxStt8Ct+KNVPcyTdZ+hW/zyd0v26dlni2dpOiaG1eGzR7wC
Sb2fjDcvDbVKEVIlZybOasAXddxBkFEXNmpsJlHTLYDjLvZqvqWeV36L4R1gZjNpco1dgctDX9lt
jclIwEh8eZCfwwR48UE/iwsKmOE/kUZNBSvRMJ4CGFA81/p1VShG9zlK/D/vPjdhoRVNGF05Nmkb
Zfj9DrUWj8VBpud7T3+/PAoJmARmgJVCqgypdtg6D0a8omlBAA/cC+lTC4rPfK/TwwyVsjgGMPfe
WkM2+o530wfsxTL9PgigVdvsV1XEkg0XOrXAjEMTC8wTgs/0SWNkC8FwWf1Pnds3/aIdloEowGm/
W/fOdxSoiaExDSYGoI9Qgjkf7qrrg9boiE6Tba+JrwFd8mEkpX291GTMfb3oASns2QqVnJp2UFUp
0AK4lkZLQyNN6wcDz+p7FOq7FG2VXmeHdIrIburacYZ6+lBWvgZpyNrvWZ68RM7QvUxrjRmkeu4e
SZSpDiu+PJ/GA5Ab+BiQi3HE0MeGsrDNrEXJyozxfGkgf1p4BTjVNdf1GSlvlrbAfa5Ap1mm/QV2
BbOJuzLYVAExBWbsfDY1Y/YgEIEdWBcfsX0dpYcx+mKVh8s+KnWNjRXBNaBwMWYW7zBxu6c8D40W
JBfG62Ubn28xAFShi820oSLKIdvnIxk6QO0bOnIwbvNABus28ejBjlYcH7XvapHi8JAFD95eCkVr
KDO7YhmwY1SLjQFDaoFp9lrik+T75QFJLSBVhRsAF4L4FD6iGkyjCT+eHHvvmRE4JBSNP9Ip21gQ
rjELQ6W0yWFhrh9HEEhPz3p27eWd76mEhD8HeiyOx4lNwItt4D9hcaIRapIEQNxsvQMEUmfHKNlV
k2+5kHTcXZ43CRfhmbFPWPA2ituKw7JbFpbkdloOJdu5+c6Ij7a5n2lYd/dlGtbR0aUq9VyZp28G
6vH3zeZmCO0RQAX4QHV20yIV7h1jlaqbLGBsTQhPvybxoshYYWIowmE+gTUAIR46AJm319ygUwmC
S3LFfDpxsuAxj9UT39VzledmBXBOEDf7rn/Q13eSHd3ufkmg+/CPS0+F+a3RJpT0IfWmf+8sRUZM
tg8QnXCEAr6H2yGf8s2URsyOs4FivCVoTtC7449EEZ6kFhwObyIgxQGY9dyCvjZNTmyOPKKdb5S3
eqri5JIkJxAqMIsg5OL86eIGaJmmM+i44NSyUE+6Lpcnwztq+W3c72o7jL3cZx0QEvinSPXLdt7G
sLgZcmeM+3GEYaDSPe1g0B9Zf2csr11zZfx3gOLZIEWNumzB3m/4IJu43nfL92YlV1qShpf3t2pE
4hZjVWEvHLWdgEDNXu+L6hr338j+ofdH4McU1mQbejt/wm4bgPfocp2PCUV751vXX2XT18sDkoVh
tIrpvA/bAcROCI7N/5F2pjtyG8u2fiICnIe/rLGr55bUaukPYckW53nm058vde+xq9hEEa2zvQ0b
MKCoTEZGRkasWKswoNNtmPyxPZ1eZxX+E3aq5PY5ainB4E876GLWWEeWNpE6mWBsB9Nn2zOXH6RA
Cx2B4EjjT00Db/lGkr/kijs6p36NFGlhCxXB0/579JOB49n6oEpUcsnEVuNQFVN183PRmNM+saA2
vL6TC6FRgV+A0rYQE2SE+fIg+zKyvD18BpsQvUtlDB/8/AnE9IOkFKdCewhkbW8bpIPXrS5Q8ZI4
/Wf2XWtgaEkRDOJHODhHRqsQX7G2fviqjepRksxTXXyu/OC2C+ot9zhEDrqzGdG6iCbkpKwvehQc
9Vbf6MrK61Nb+Mr8MNyKGX8yiDkSpPKjLrcynNfOmWyQWj8+BUYuq5vECaNXXpPTN9tJnJtQa/tj
pI/xtmqbvncLtUHmtZk8t5zi4GtWFfJT5qmRt5X7xkiOXh23MCj3Q3PKBm1AW3Q0ta2lBsXfbdT5
/VaV0uHvBPbmfwIPJuJaH8bB7UNT/WF1lXGT9WN8O/p2O2y4q6eX1qkUnEKOv3l1Gd4w5lLvAajV
6Z2Utc59LHf5StP1/QOXT8ZQGjgJnkwIo116ShI1ih4U9PiV+sRTQdL+HvP7xFubqvqtDTDL7pkU
p78mhp0YpJ5lvjx8u6YMdHp/XZXJmyAIunv2tP8VtlJ9lPUWsgozLoYfdqa3D9nQ08KQu7jYxUNc
n3prqF6SOKey20Do96UK9fipTKT2R+FI08qWLDkLvEAGSHnBCTx3Fr+VdWRD6ENboxQeJHNSd2bp
3BRFVd1oGlWg0bY9d8z17uMXPOJY4FHF/Ygs7+xb8Hilmv+7P1o/Q1PoWubu+gFd+tjnBmYxvNH9
xpZw9A0EJ5RNcqlwvVDeRB8vKDH4S7IuSBf5l3kgl8qubEPRjrLNcte28UOmtW7bVStX+kK6AkED
UY7XoiBwmL10srQroz7uqUPb/TaUOLTD5vqGLdxIPAihCGSiTUdqanY79AFyeF3FQtRxU0EhjqZ1
q0KE2bmVoq3YWvg4dKENE6iPULSZdwk7WS+SzqMTHeRul32vhscm30VrolkLe4YVKhNsmlDomflY
bDihao/CSvbNtO+jtcbF2p8/e0oFYzd1iegO20PmytLOH7KVfVqzMPvqkRyZTaqygkyNb8wuOubF
8fpXX/4S/+2RCBBniXZZBEk5jayhzPy9o0EIM3w1KcF+fKAL8RabspsQMxZcN5d2jE4pgi7FTqo8
T8bg+vZfjfbgRMHKji3kHRd2xI6erQdFqXoEwpUyMPk0dvd1/1Vqv13fsoUq/eVaZiclNj21Hjps
TP5L5AEMT3eZFbl+f2yme7V6DrMb2flr/IOIdrG0mbuZ0IhKoS3cWUfWs960pbwp8ltt7VOtbeHc
6YJ8bJyW5Xn2J6N4rPzB1eLt9T1cszFzuzGfvFRtsFH5L5N9zPsNSOa1FG3x9FAsZFqRRyxcO5e+
0Npq6Os1G1Y6YNCNrQPp2OiKypolfxnhFghfq+RT7aG2CUK3TT4zdXp9mQs9DlxF5NyowFPQmXOS
5XUJZDrH7dtyr1nPXboHurAfyo2XOq4M9E8e7pKPE8saSGqK7JsDR6l9lhFbZjyNlWKRmqZHRvng
W7HrbdXtrq9tIXU4tzIHLFROakPBhRWjesuKrT7d213hxjURZO+lb9eNLfmLQN6LsTFBYTvzyalQ
4tyWQRUl1baqkB6yqJW+/IENSBgUbiZdvNov3aUny3FKB3cJs1+Zf9dAtLJ2iy8uQ+PCQ7iS7HwO
1837KurDAXcQcIVAoP8o16+R/S+5vfOfkTlad7ADK5omjDTFZ4/eefgnBS/j3MJ8p0hRxijl9Epl
4dKZNNuTt8b3vJSOAC0A2AyDvGjVXH6NdLQ40z3wm0a5k4dt233rrL0W34z96x98dp1HOKUgIGW/
lcDObgwobVM4afnspnycvK1f3Xjql+smlm4MwSUC6vK35vf8RLZ508nNBPJGSb4V0on3zzbvdqP5
4ll72znE6i9L3ufWSql34W7HKipV7KKCBvxsC42g9UxaugRyBCVU1LJD71jyEMvXgCnie88ePBhi
IhzeNZpr85OjJG1Sq2kMmMBsd7lWup7NNBszMAPwL2UHLANErQRqqkdXe4p/XN/dBX+/sD5L87o4
liUbnAa41sHN7AelXFnf4j4yYMMsB20Tc97kSqyubqiaszwCdiz9GoYXKbgP1i6LheCAgf/MzNbR
BFoTVg5mNP8OkcUuOBre/g+26szELAubVMku/TgFzwhVb1+DAfY/X7ewtgjxsc5Ok1TBc6yJvaIE
4ebOr6BDtaxY6QcuVfsZ3OHBxZOLMvH82QpTVSxBLgYWA921IuRpFzA2oLlZ9sCDG3uwb8N7XORf
hvaLt4b6Wqg4XVgX/nK2RpRzu0iScbi0iw61Y32Su/JW0GX5mgkii3nwIcUR68P1rV2IiBdmZ3dg
mEQ+jykWPWkvtXeXGPeD8k2rvmtrE5bvvyHvQAsOFR1hcHprs/whrXvoAWUropkqB27clg+pKbmJ
HKzEp/f7KJoLUOohVsAb8N2boGnLJhvNmO5d7ertfTF86stx02s3MvoViPp+HGcrkCbYQjmYUzAv
yA9FaiZFYcUbOsmS8iUOXqT62/WPtLR3ZybmpXejNTPHyzFRAOOs9DetNbf1uL1u5H3E+42Y4bKy
uYaR/Lh0wBGa774fkKQurX5nRvW2X8sh3oc8LNiMFPJ2ps85L5WlumRmcoh8udW5hXRjqLtOg4ar
e72+kAUzyK+LsgljAcK5LxeCl6Wd0wIfSNsvhnOrDUjAf26VlTfhkhUw73Db0ciiviG+2dl5NaTR
VGLPx0riMTxSei+J3D70k1TfKLInHa+v6f0xtXlx/GdN/Joza7FlRJOkocmehWXs6sVfQ5Z8Vv1v
9qQex+bXdWML7gaLK0QKnCNYt7VZQI+iIvDKEnd2ch8ahb8GoFNm8em6kQV3s8UnYsgUVC90UZcr
Aozc5JZgKRvAXRguqYz1zE1p/33dzEI4+M2zbQuRbWCJs7AzBk6qlAIPZnn7eHoL4AGKQka/trmy
B/xLoWhtaJImHD/9MnOx8XIqXgBLVOjKZ5lsMEmpE/hwyWqFXU+urHsjgyKy9wQ4kq9nBTy53YAp
/o1ld+3W6YPeLRWbrJo3MnMHEtWZeqP3Ug/d9FT3N30v6a+pV5OKhHJXHKNCi6dtpxFN5dRsgkPb
J2gNdETWu7rq2zsqyNVDqYx+e1tYof5kTibnbRqnvdqMwa2ppvJ3dczt2yG065sW9woZHksJzPqk
KzQP41iCYsh3zF+pnA/7SbfHH6E0Gs957aWfAjpZX4vYbm91Jx72BjaeCxvUR5FlarBNB6c76Ylp
vnVlALtTPAaKO7R9M24VX8oe8hBA8yQntb8ZK7n7SzB61nsI0PKb1pwI21VvpU99VjXTLV3W3nty
QJY+Mupid5seqsTGHbIgv7GMYHwt2irYW2EHE2iuwA9AQdM8BKGGVoBnQ3e+9duRAaBJDaTHRM3k
t7icvOe8qUP6J5ZR3qSdFG0RfEM5p9OzekPdKshusyLOT3xGzd9pTjz+o5ZqnsKaFqefoSsqeGdD
GL7P6jr8VTdlou4lq8p4E1tWG/Mu99s3Ve+bb/nkoynTBXb0A7EGbVf5rY60RpZod3pQU35rTE9y
r7v8+zc0NTFZMOVZwCQAfFyerJCLKpBKuJLVdNrocD+oUnOYIvkQQs3sdek/kbTWuFo6zJQkhNa1
AyHbvChieL6lZymnTIv3JuCjdvg4xI5FnVmYBfUiS6y8EWypPtKxUjK6fXZzfdvW1iC29SzENqPS
6uPvSIF/1eHDoD5fN7CQYEJRpHFboHdFi2IeixrwqnnWjBQ3clX6bnWW9S0L/L7alHZGedSBAHOf
eo7PKUzNbnKbwAvVbROr6d+Vr0V8v7C+LcK+K7fXf9nS0iEbJT+D3o5S/SzgJ7439L4OMKJvv0hK
55rBSqNh4bJk5f8ZED/gbG/tqolz9TexUa++xio0jiAwjLE4ZeqKpbWlzJzfCO00soS0YkU7A/RF
saoZtXQ7WrxJeXhD4U0X4HItoRMSnwU2gUi1Va1XB47DwFj5IotGaCyST2KLfvelEd1KwqJHX30j
2c9dvU/araGtmFj6JvCw/mti9jJ0gKyaXkSXrh6+x4a5jVog2VlPB3ON3XJtMTP3kvM2L3qJxdTj
UalONRn5GgphIT+yqeiQIYF7AOEz26+wG9WOuCdQCNke1sF9ejA/BRAr697HqVyhQzgzNdu3IZfT
eJQoUXpFeETsNEv8vdFsG/k+CD6e9V2Ymm3coFh+F3uMtuaDt23McAvDapK/6jJM7pK5uR4Elq4N
WDQhNUaoBjT7zFjp511bO2xhX2zCOnSLAI28IzJUroFecrTmFIvud2ZuFhJqJdbHTMLcmHpu2G1H
+ZfXuV3yen1VS75HnkmBRdXV951UWM5aIzGAjASIHwBIsAFtKNMaN9OKlblm7Jj5shmOJLMRbFN2
8GTqL+Yac/LShp2tZD5ol07VVMa/pU8Lwzz0WlxR9lfuJyjxaBZ50afrG7dmbubm4Yi8eZ2wcZr2
M7F+Mme3KZgcCqKv1+0sdDNg7iNnoGdPfxgI/2WoqzhOldcyIt9x76bGxjFeWvWTMlL5CLdBvm/G
9cbhkq8LyAY4dxTsYEK9tOkEcKz7OWAKLc/ERJ92m7ftp7Yv0p1SPXT0cCRnBRSxFKEcWPhZouxY
NKkvTZI/9prVwzUg9Xq7k7QnI2492Boy+aawyzd4ONZaVYsWf3MBwAsmBK0vLZpto9dlTNjNx8Si
3aagNhz3ofJdjT0p2JR66SWHdGjTlULawhUMaEozLZtiCJzDsycXnziLzZ62ShYYN3l7b3nl4brP
LBy3/0fCaILMoiM1W5mUoIOut1S+5ThOd8YEr6RZ1QNYDOufP7DEO5hZBEeMgs7WMhWOSSGYKBXl
FETU59Y6FGq5u25kacOYPBecMcykvCupK5MdVHEliN3M0R0Yw9LWlEcWXME5tzBzPmtCCkbWRrIi
evLRUyTvFe2Ypnf5+Ad5ukD20h8FGgGplfh0Z5lenA3ZaI8CU6kwRNo6myL4eX23FgIT/UdaUYDW
gRfNUcRxH1mFVmgQhCgntT9l+m60f+XG2jN+YeBKtFfB3sAab/HX7NMbSdqOoUgpmijM907rd8es
c6rJtTLD9LeWE9j3oZwGD74TtPm2ytPyoe+T5FM4aeEpSdU0P3iMd0duWbb6TjW95JMold+p0QBx
r4oyOyhyAwrOuu9rz41ypq92ZhiOKoWD0PiUONDHbGiCmDdRXZcVzx5FylayQLGKy1oF6wMPDUcy
RW973kv2xtj3KhoEvNwMeTf2mbfR61q66RthsGzGnar2+sEY2/5QdaW9uf4x359kzDOzArMxTdJ3
MqIohfZhXNBWhK6k3DdW7L/ZI4CRzKs+LrqOKYHmBLwDAH0eDgcnUqIsor+YtN3oWkoW3gSFabuM
66zxgyytii8n2L4cTeVFfHkIKM9IeZ8wahuMRX2b22bxrEaN/cMuNEo413fw/XEQU1IEVcMGfgtB
/qUtchvHrDsmSIvisdRoJaFr3I0HvZBWPtWiIQs0F3p/pqbOiT581SytLO5oMwNuHEOF92r4gBrP
rtbLl+treh8QWdN/puazRF6h5/LUYGo04firs8exLb5dN7H4ieBuoZFpa867wF7qKWeuwETf+dvU
055iNPiCeFy5qRbe/CwFSDZ9PnCzrOry87ShQxUvGemv9Pt2egmTWyl69dUbgxHvEOnM8nZCIz16
KBLgmJ+vr3FpG2ExEMraXC0UWS9ty5JkdWFs0CBGqjlts00a7q9bWNpFWwC/SaEAK76r+7RG7pnE
3k1YvKL1NqnPf3KWRJS3ITYSZITzfs7ox3k1VYxv9vFRThEumI4hWdT1dSzsFGkgDRy+ks6Vol3u
lG3kZVjYCvQfo7Jp4x3zIysWFk4PGHmqBQJhIPP/Swtpydhg4AXZJsvuveAhLO8t51evrjwYF9Yh
JrwQCWACkBnOWTBAJDNr4izONj0Cj/qbuaZ6s/C9CZwITHO70/SYx9CsbpuRGZ5sU8Cs28dbNXvU
2hXFxYUbyQRcwKcQ1Sh893Kn1MTTTUpc2aZUDkr6ubcPufVVN29k48UzUExhqPf6x19cFCgNIRAA
yF0Vj4WzlEWJQar7PQa76M4wXgPrW8xA2f/NxmxRYyz7bW5jY8oevfaRknUUfrpuYvHb/7eMuUBA
NUw10G5M6NO4V5TkODIl8HETjERwQvibWa5ZQLF6PSthkcg2EsOroWlRo4//YBXnJmbxsg6tgPIO
JpKpch3GnbuV18n7px8pNqUAfMwhrZuHLNPooO4qq2xj5qGrZ5+jNxqrlDi2Jp2a4cf1DVvyZZJV
SMIEBAw1sUvXwuWcpK2aDAGsx7FDPplpapmemgn/4GH0zIO8Jlu25MwsEKkhZgSgqJ9FsjYKcqfI
O+KMGbKeUxr91a4R8S7FsnMbwhPPDkylVRKvMmxImRv+6uqvsr+NghVHWNg6i+qn0D+nGkU//9JI
0KveUEk9l5ZxK5mRmwafTOYgA8dVzFs0o8ppJe4Iz5plwkA6yQTgZqJFrc6OaF+rCEyOI9/K+TRJ
tzr6AeZGawBdjGtkYwsfiXkNnsiOznXwTozH1ruMXFzONlU7QiHO61L/XA5rTZl3VgRpgMmsrOBS
5OqcHSVZZiqHHA3oYRMzw7QtlMy1wsN1D18zMgueZaE4jTdgxPAAeMMvpmV/ILYmeAkEAy0ODXxk
nuPKSj+YwwAxQaRSa9e2vV9sri/jnUv/toANerZi9Ht2cTZtUTAqR8t7KJ1tVm5t50VJnI28Eg8W
dosEg1FvZLpFXV/897OT4+VVQRpdUAkvG2RYmWQav/ofTsoYxEfmlwoJX530b7YWqc4DoxIKVlmg
PWtttzUy5Pf8lTi6tJRzK+rlUsak99rIE1bAT5qyfFDC9lGz1vBJi2Y09osnv84rcXYqu4E3ozkx
iNclxl0zaPcW4BE1bT/uxqgik6EJ5JCYwJutZpJUszJEi4J6twXQrNRcGkjXnezd1cOHgZeGnIaS
lUL+dGlEzcuMB6cJKNQw9r0T7pjLPPQ+WJ4kehmkfhsEaxQ876LozOQsBkR2UVpDQ7MiDXVmqndh
8ZfvNduYSTs92evVAaar64sUf+JFGCUv4H0tSn+gOmCCuFykNeVmYTQ0am27Jme34KgpdvA2HMzJ
fum89Hjd3HsUrLAn+ggKbMUUnmbeHniQLLdCmaunzNgmu8KkbX/Io01ufYnjV0V5DoI3xz9dN7u0
SkYhdVSESCFADF6ukhy5D9OKorVWnfyA/oxoGd/Wg+Pm3Qp/00JoovhEo5EGBpNUztxrsjiZyhxT
pirfpJp31yYxNEblr9Zpnq+vasmUaJLIoLO4MuaPVT3L697o8BbD7GS3Vor23g7G5q6oS8lt/PEP
IhVDkw61JzpOojJzuYu9ateKJyigK9Xc0W+Fzppq2YdB33gIOGmBjSdlffeCdIBv4D2UuGDVt7ax
5VvulGTPoZIweZrl+zHL3q7v45J3gJEWaxO3+/yZVFpVl1RCgMHujH+ScTioqDBPflW7kR3va3ON
RWzN3ixXqocaLFWAvSINf8lBgyjpcBqowNdS+WxWH05ffm/of8ubHfExy60yidlQO4NpV/qMTO8+
X2NhXAj8FsBlkn26JuTJs0Q2y0cHDjzWMMTqTak9N52xA3H38Xv/wsps5/y0reJI1PeHQN3LlffW
NuW9Nv30w2ql/7O0HmqBAi5IMkNp8NLXtWmMoikaicTdS9I7jJJJbrAWfBduGIpzlN35HwXd+dWv
M3ldebAOQRClbAP5qxx+9erIzbz6uQyRdF2JF4vmLJwcqBtI/ble4TgEoAvE7HM9FScrvku0v6u+
3Jn/FPTFuzXqF/Et5jcLvAYkASQ27OIs5sJK38p1R8YRO85PKYHQMQtXwMNLAZD0TOPxRJoGD9bl
R+IQod1eE2upEt3IbbZt+/E7LxGmqoyVe3LJH8ifLB5poiI9fxqGCvC8zKJREllHsIQgoY+1mqyU
Hd5TrnBUz63MLg9TD9PMERpsTaKnf0uTYZ68QaueYLgavyjSZDE5bhYHmioJtUmrvo0KqiFuVkXO
o+r03Scz3an9GmH9+57v7GfNDoMTjoYXmCxegr8n6Q9MeJjTxjcCdLW2ealt9OBQr90DS95K04ir
BrYvXf2dSZwl3wqUu9YEHeGmqJqb0NRuprC985LhOHIUvao9xXr18YxP9Kn+NTlLkrvcHL3MxyS8
HG6jm+5g/2y8LYCrHZ3ELFw5j0snRKB2KdLrMAXMZ3PapJiyRHAEKI73pMFIPpRfrt9siweEsWf0
ScXbdQ4SUX0jc8ZKWACHHJ46OVWiw6ApZeBGheH91QRd8Sd7SLkJ2g9eflSaL89kN46d7gv0UJOF
h9aS3zK5OOUFJQdLvW9GyATTNVWaxVWKOid8XDBnziNNUE6DETEVsbFoCuiTDGtidqvnDvMXxkrV
YTF/5WOJoIbBd9g71YpiRFK5u70mYSS2d3XuPMvfR/HPwXIl7aH0PlnqXrdWQsNi/OEYcBB0gdmc
bWtAX3uKddFGrS0X6ZgnMHp7DzGZ6w6zlJpQL/xfM3NkTG2PvtqKQydX/s5vXiWaBWW+D8YJjeOV
kLr02Sjf8r0oG8HcMluSb0gK6p4i0RuAEtWe/bdT9tZGaoYAOpr4cH1li0GMQTidRw5tA94el47p
O51Nk4+vZbbaQ1i95LaFIHXeHxLD36tT8m2YDGQrHiNzbcZlcaFnlmdhxWtQtKkNfCZM0rde/jrF
2nNBcXZDQ2t/fZVLbkItkYYHiTP1sVkaZpVd5vkRpuLSiN3C0H85TXqisbYmuLUUu2iZElIsavDK
nL0wbDSUAQcmJmm7f8tLJ3C1VTrfxX2DIIJHFFcu3+7yi0XtkPZZg43MAkCMIHoegaDXVegaV96H
i87BW58SDxFLTIFemoImZ5z6iW6z2TS2cmoczU/uSTaLwdWRMgCi3kW17Zq9Gj/ojRG8qIHa3tqA
2T9ep6HSCFUer3KGnOeHwgiL1nYkfkhcNV/IpxlrU6NtBovsSpxeXDJwKlFBE03HeXcgMpQgsUui
JmnwSbMj342RW/bq4LvX9X9PjvoapNpGzbMnhefQdTd9/2V5tBKq2W8KRe8oZwytN/qCXGdD923X
m1DE51sfjssse7lu6H08wxB4Nbqe4jU5zxC1rjdazaE/4dV3mfl9SH03yY48yOmMrKzp/dG7NCXW
fJavQO9VaIOOKWVEVc/ZOTnJ4tqFvmZklol1hlGXimjpoGTi1z8cqXPjD0sEgDKm98E1Q1WIWblZ
DGHao5IHn1J+zNyNmXTH1Er2mrRWClpYCngjUgRmsghY88bhqJBUFgpV9ay2/qIrf7A8ArJf+CvX
zIqdORMzIr054qwTvpaOblBI+1oadp6xhjNeNAPbk7idyUPmEHDJ6UapLk12bfS6jWzntuuYOTxf
rffxYKXQZWHKmhISJALzd5xfVkSqBLL/0Czc1N7Z1iaO7u083NrVd7MI9jYzQdOH51REUAKBQe1F
AfVmz1zPDOsg8kKs2knyGW6oV7Ug7ZElFNqYATIYdkt9Z3f9+C7ECTFyZgoWSuiV5j7SaX6UtFOY
M/oj7zvtRzL2h4mMfEQz6Lql95VXHPE/S3Mv8cLcr4cBS439hcEWcpKd5Bm7afhuqOR6u3KtN79m
cJaOJE3uAeXCYFCXrtWTMT5EPTNuX0PL3tXSm7UGGF/cSzjPmM8TGJD5zdJaemsMdZxvFGCLY/A8
qONW9tzOWkmR37/b2Ml/7dBKuIyDVV7IhWeysEjRqFx/1Z1p40UbyXhLna+2tCZp8z4RUVgSpEI4
JevSZvtoTUEf+BVhpDRv1bFwNdivr7vGwsmGQkpQ2NIFEGnV5YKGMqHQwEzvprBV2R3lPtrFDdQt
6Dat8aIvLYbasQnkWJyz+YuQjloiJapFO90vXMN4Wk2pfifwl1UZhPXE3DMRBAThPNFpKzC4lccp
How6cwvPuLVSo9lLY/QYyNJjWuvGyVP7O0WSTrZd3Uhq/qUsp/tC9X144DmFdfBED0knbe5OORI4
nkRG5stat3Ii31Oncl0D+hb9f/IU9uRy3/uqA8IUBzmzQea+UNKjHAjCeHlbdOijDUCiI28jDz/9
ydhGii+Y9lbKjQtfHnIBJqyplVEwm7cN6sKjAzlKAg9w8jvL9asXiK0OH3YvjDA0i1QOAJr5uUyT
tEyL0ScQkId5tXwwod5f1c5bSPdoe/A45mlnAZuZJ9NtVGaKFmMmH+Jd1n6xRoGNbYbjVAo6nXY7
IjylFMgeGvVarrm4jzwrhXVyivmII2lgqYUGtvUITqyh2QyFcpsEa5CAhdMjEOb/mhER8DwDyypY
mFrMhDn9ncR8aII14fWFqC1agjqISnJX+E4uTdglckKpRHAzqxfde+iyN4h1muHFrt90/dh6K7nL
QrkBEaUzeyLYni2pGRvbG8Mo30zlNq8e4tENKX4r23466dJ3R3Ob/ovUHT/ukRTxNZ4hQKxIZy6N
MoubpwVAPvoT8uOo5afBNx5D6e3jVuhdMfwl4/vqvGoDxSRgywQVRyMZd1Uz3pRVvQXmu3IdLTmF
hqYoUCswdu/K0H1kByX5EE7BiIpW/0Pu//F16AQIVQUfRCduli6rEQMBnVnj3PJnxThpaAokK2tY
Oj9A7MSoFxAhnO/yg3hMZOc0TvE65ECyyhQkI+7q3bDk2/TsQQoCPuW2m92kvmnnDvUQdsq8bRk1
gcRE6Z/jYJt5/1T9Ns1X8ljhRrOrCHyImF2D/YGauVj1mW8nXVUxj86QswYnp9UOrto/N/lTaIdu
EoVuuaadtbCLDByKpqwMZI0E+tKeNHZGycsm38SZmNa1f3Y+l4umroEHFzxO9C1BjYiLnFrdpZ1M
UwovCGWRSlbSaepVaJY7Y42qc8kKTVhqkOwfV+Rs9+y4ZPeSMUdk5HZAUHptRHPBGxgA5okBXS7w
8Xm5TG0t2NYC/nyp2hUypdSYbuhnpb6Dt1/1D+MaSm3RnmhSkp/C5DBvuIFPMfpGZtesfDi1znCg
Eu+azi/N+kHOAjufdaBv/NHxYyKcibAfTGyOzP0+28S+y8o+JsXhYmqOlt8jM77G6PT7z5i7OctS
BHMUxdt5EqG3WpBDdZtvfIoPEEMk4U0o3zdkxGhjdl/U0bWnJ4R9/PCvpD1002OwFs+XXOX8F6iX
DhkbQzeUmZ5vVG+STih+qY96afz8cBgUlMr/LnMWoyotVthIlhnF8k7in0gg3VgQjl03s/CK+d2C
A5wPaIUBrMu1jI48QrYtDhdpRFPYG2VAVyR8LPM1BsWlcCGaff/f0u+E6iw8GdUUhkGq5JtEm46p
Dh+JE+2m3nz5+IKYVaPtRMeEOuds35JYKaOW+tfGp/ZsOf6PoQrvZTJe2JLWsomFzaNRCq2K4JvH
72ebB7YxTTQfW2pU3Lat/zSN5sGqUuQ47H0cN0dZe1KA1yalCpX5g6p8Ms3qzq8Nt9R+VHG8svSl
7Ob898y3uCl5dtctv2cyvK95p+z0SjkZRXaK4uCpprKRgIO0yFfpNgWQiKy47MIFBKcg0kXwq4Dw
moecvlPHuG8AJ2a146bKzaBskBVM1HCTSmR1365/6AV/sonXAgAHQIgR2kvPnUy/GlN4ylAdQ9rZ
OIzJX1O3Es/WbMxOuuHlceJ4QbGpwsydvEM2+ttydWhw0Y3OVjJzWb8sBlmpWYkeH+zmm8RcUbIN
ot31/VqzIqLa2fkLCoeJ2Ja1mEjA+YAVbnj2qfbn61aWd8wURBqIIkPAf2nFVqbIwg2LTYIYu8IA
fRLSfNpfN7K8lH+NzHUCAsh05KkSn166z/TH1DpG42ZoV9AQi+5M3YDBJabz3ulwlZnlRYPFhkm1
RtrR3BRaedfCss2YvrrpFe+g9mvFnqXtE4UXRkzIdQBiX25fElkxJLAMZdt2ROXTuZPT7OA0ypfr
G7hwg8HCQgWQkI+hOWqwjMtIGYsSXzDVe+SFD7n347oF8XCb3dIQ5wlhMZipBQvU5UKCvm7VSiM5
tOwwhUsNYoA46Jkvr7Pv/Ri1xEU/XYl/721C0MucLyT4iOBp80L7lEpG4+ikWE247Zxvurbz2lOv
f2/lzUcXhyGoocWMDgFvHvdDT9HaOifNKdq3wfzmVTd++1qpp2ltaPP9d7owNA/odQ41VdJzZyrV
mxUTstfk48VxvPxMSH6btIt5y8EIOy+Q1Xo35U1jkmUMt1PzZGYHKfha+ceyvy3UW79eAXMufaFz
c+Jgn8Wg3M+itmoxlxTjZpRv4FQ+eOF3aTg20Rr4Z9EWk3+gEIEy0au6tNVNaMhz0rgM5dfGjo66
MT3nWrWTqtals7SSC7w/uGKCXQD1YI3jnzN/N6Qm8nNxU/R96lrWvre/eMXuutu9D3vCBsSzsBkg
zjZnFsijzh7zHg3mNv/HGF/K6C4YgYGsPI6XfA6ENnOuJIY0RWb7piioOWqWsKI8m15IReT5+jLe
x1UEwAmqPA9+R4bZVrVyWWRFGRWbPNuaBVqcP339UYtuUrRZ4zWw5pIXnBsTP+bM49IyD9oWNqGN
PeluGN8Y1rNhFK4l39RrL64lFwBNCaYNfB4Ir9nVB51tnxkBG1eivZFUByEAZwRrDAOLVoScBHeS
4A+c7V5Q5QZl46RAhOp5dGA3c14ka42NdcnTuML/NTLbNbvsJSItRiYOZ35Thz8n5SQrayJvix+H
HgP5IrUY1HkvP05WFLUVh5ixY+M2ZWD3yNMU2lJ/+G615r3qe+nKEVq0iPgzbVI6KWCvLy0GRpAZ
ssf96qV/iyu2tjaldCP1xbbJD9fdfHEP/zUFJODSFGR6TR3lOe4wHqG6K/vCdQzSuhUzi/5wZmZ2
XE3PKNu2x4yX7MzuWxu8FOHr9ZUsbpqJfAnlRdRR5xA0BCX0CqhNsVHV5y7aN8ZJdjzAIxtzDcG3
uBiCjwzkmegwL8IEzNb3Wspi+jrcF6O2iUD4DIiSX1/Q4qc5MyP++1lQSNLeNlGzLDZxm1Ib2wzh
blRMt8n/IJSKaZf/XY7Y2DM7jIgmKiT7PB+QH9Za+zWb/D/5/GcmZieV2piPOA4mOv/FCB9D53Ea
VuqKy5//v1XMzkytO21pCEeGtGof+LdtfCihrAh0dGZWn9TCXecJydmWzVN7qDj6utQx1mYBc6m9
mBmYDpLx3WztbWOlu27St6XZRlDSdMd4cv5v+znPGkyLoS64wH6H11b93OkHr14raK54+VxDR02g
JbALbCSVs7WCR7lxXGsNPrPi43OoamnmPWJyGFH8rdPsOntvqCdrraiz6BsMIIF7ogqC9O6lh2vy
GATKgJW++InmRznuuuQ58fyNFa/lc4u7BpwYkg/G1EjrLk0FulVD3FwQ6OTPWrlL0n+stVi6mJmc
mRCp0dl5jfyk0WyP1ZjZq539GP6HtCvrjRtntr9IALVQy6uk7na3l3h3nBchdhLt+0bp19/DfLhJ
N000EQ9mBvNgoEtFFovFWs7Rv+deMLkP7mz4aKg574TkS/dXH8EJOZNW1LOFN1inAfIoHcOEMUzE
+jN9q+nzeVkqxQQv0cfxRNoaa5d09AK1m4m9ULR+6Oar0VxPxidiYQwq/NkpwWGgUp53sQVpRmW9
Fc6S+qhYbkGfsj+vlSTfhUjyryBx5h/tyQ1q71jCId500SOtQgflwzW7YGNY2xd1Cu+eXERE1TzM
FfjgpI7kCnfuqjPAF2OQNYi6/Hnysr3HHmnEZWIyzcsCHdnotvtM2HwkVMhF1dHaJ3EOoePcbUvj
rmlnMLnujP51BjFzOb+fX1zFcRPLcOiObnPCj1s1on0YM6Hd0NwXmqPQSrWUwpEDNi9dpxJiSP1O
s6AZDg5w4RbvIpmDxfN7VWSrUov//eiIx0WTaMyEvGi5doabun402ofzKyd7QB1bpXCwp7ZoWo+L
WOcHtryZi+I+lrQenJq94HSZG8V2NkGAy4bnddHudS/zGz25A9IOCFDoZVp9aQpMCJS26sTxoPWc
5QuOpHONlmQpRNtW/WyW41VWxJeOsxwKKz10HgnWpgIQtb2hjCj8pdyHIf4EJwoGrn47g6OdqzDm
OpoDnHOmWUFB3kmW7JJy3eogmCm77BqTt4pshdRWcLWh3xXPuQ8d7iYGBFiR8RNHQQnQzptKtwD7
omrelV4ER2KEgw3qys7LFqzpkE7b0nWDbk6/TIA+Ls2fiaeaKJcuI2ZBkZpFxwVKkacHwO4Gc8KM
JOKCgQNn5oE37gbgt5HVN+qXfPLPHwa5cn/FCbe2BeD+HnDuOG/1s4ZeGPelr8O135qqd7FKL8GR
IPcXxayHoDF/IBUGqQ4DuxysLxo5WNbP/6aU4EQwLqbVJa+0L+N3x9pVQK9jV3p67WXheUEqpQRX
wvtSR6uGoAEoXe5NFj15EeCy7uvqihmfcSuo3/AeWARS1OIfc3TAPBJZZY4Z/SBJ3X2dvBCTBlm5
BLaTAOkIBRb2TuLiIfJUJV2uhehUeB4aI4fABwV2yqlgavd0XGcITlOyZ5p3Cfd5l3X29ZQkqsMm
u2+OZQlKAkGwqkkFL8KMfJfE4VzfjesFMjYbT/PjxALemvuJI3Askn/S0bpaZdy0RQr1+uJX6V5q
4y82gCclAiavCtRaZi/84QwASvQAoS52Kqobp4EVAPMI1nzrRBiw/Wa4V9FSbw0jdGMVSrf0IjoW
J/iSsnbMZuwhrkVM6Vj7IjF8IHa7MYpl3pVbb5ry52jbikMhNZcjJUWXkhSD05h8C7Vrl+2mGmlD
dDTYKjQxmfs/1k7wKGaN2bQBOaqgnr/lJCDJbb4oImX+Ex8sH7l38CiiWAZUsdP9QmlkjO0WN0zt
1jdTE90j4lJc2SoRggupQNLr1kOHAKuJrnD6N22vegRKF4oPhID0gQ+sCwaOhFGbgpoJjUeYkdKT
154wP1MhyEkP7h8hH9qgkeQCVweDK3SW5ds6PKZesk+RzGVvvfaQpfqdC9y3895XunToEkMpk6Mz
i729FRoJXPBoI020fOu8W0s12ik15KPfF7aGkWqZNB5ip7Z94XrplyRHnTyutU20fCavAQRBF5V5
tFGZprBHdjKlwD6GLqh3Fn7saKWfjsOhTVS1Mbkx/BFkCWnP0WGFkVMIIg0eZc3L/8Z2FC5VvnJ/
hQh+jiDydNICQmiBScfCdzHkPz6lieJ4St0pRR4cZEAOplQF/1Zp/bC4JsQsvI83LpIgKUGMRlka
rB7zm7y4mPHkO291kogJ6EWYEwKiKRosPzSwVDRL0M9eYy5kA2B4awJUh9/VoeY9nxckez5zZDFM
jgFtC6O3gvfJgfxhl7aHbi06bqyl3GnFuo1An1l068Vg/UQ1+oYiP5Ut9lVGVeV1mZ7o00GnIp9Y
xf9PfZ+9krmaMzSrWGM7hibIaTb6nHv+mNcDiGSMKiQJIKLO6yw50mhAR3spSt+YPhAb1IxqrJZI
R+2piMYCEK5v84JRy/MyJKgDBtpWedL3N9aumMWeVtrb5YhCkL1Yt+WEfiBIGy5dcBwdtAVsUhrT
bpFsci51hACBsWbfMbiLziF7yv00BpZz9u+APfyT0POKqXWMCYp13mYxSMlM6D3Rd9o+5HEeAncY
q774ke0p/KbEBZwIE/zaiCoraWwIYzFDz4xGl8AAvJSvJcvb+aWWXAqQhEIlnmd4QYlnpWqRcfF6
hFbdMoGBLoknv0hTLdQXbd8uKd12haf7AIj5ObD68bxsiQ86kc1N7SisA8veCNwjFK+01Q4wL+MY
YTOYG0tFriA7J8c6Cqd0yZAf7BtUX+Klv3EQ7LTVzmw6UKMAFLa+OK+UbEHBQYBZFoCooZFCEJYM
a2cUDEqNPTh0W9MAUBax2TOIeyhSoNWPtABIcN1N2RPpxlLx4JYtKVrPXEBGYvAISITCkjIAuI5M
Q+/e2nR+tnbDLR36NkwpiKnWlY0KebKlxVgQ5XAOJscJPpWHybcptnJo22KUcRqfvf4wRhd6fJ0O
iiMhC5UxL/JHlDgPt9alRVMLPsFiNPJ1OgVLnXylgx3kRvSSj90ePYrvS2PsF/KJp/GJbOG2rHqK
9C8yX3jNZbcTaLljqn/R6i7Ip8JvVsfxJ6rdnjck2VZy5E8gSOjIoIgvETdr3WbmZeoR/9ok0KIn
Pc3DJVZ4AMkVjfbmv3KM0y1E9bOfMhNy3GgOr6uwrjC41N5q+dY1NudVkooyTd5XCugztOaeinK0
MR9NCmdTA8EwTssdkLRaMN90+gW1Ll3VkIJUHIfGwBrCxYlNRhFtSvq7tDKSOL1oV1sHXAy6ZJay
Xm680tPDIo2umwIseef15KdMeJQAsgqZIaBmA09C7DAwWwNzlAuinqb8wqF5gKVLVBQWUuWOZPC/
HznPLK/MiMyQwTLnbZjyyyhNA0TbD4iM9k7S+abmhOfVkol0AEXLiavA3y52h03l3Lor73+c9UdN
C7z41Vn3/fxYorijfIjL/OixMOFyqEcjAmM42k4cdLQk0w8rA4QrOiKJ+b3QEj+aL1P6z72qIK3E
CwxVeqTbMMhwuqRNkk4k4yI1fd0yfTisQ7odZ3t7fhklY4SQY/B5D4KFBGboqZx1bJe+5be7MYMX
03yIU5TIgGiCBuvQiN9RgMGrX3NDWqpGNGSLCjRX3nCH40BFvLyMZGgub3DWCSploKfelOkTcZ5H
+xA795WZoiXhE3f8bygVDIRwGHbhgsDwW5z1GtZUT4yHEVOLY2lsEsyedGCrVKyrJLWOo47X8/9k
iZVvlyVoGcmxrlb+IwEObxlFVYAuqqcuTjdpVe+NgbU+abwvLomfzwuXXYQc8RCtZcDl/FBbRYln
6keC28krJnjSew/3PpqMfE+Lg6pRdEWohAlnY10xvJPpEDaZ7168M4YiLLKXtt0wsJyf14v/lOjK
jvUSAopu7TGdy3vZJv3ZKL4Dj+MTv49CJzookU3HtMHpWYjJELuNh9/vvfJBT6Y3o9TCz4jw0H4B
LgOgKQoiGtKZXo2SEsBEwwLQiQTEZOclyPw974XkrDUO5pjFAx0N05wh0RU4ZAho5S89MIBVMzMy
73ssRLingQhpuh3P8ZreU+vsyyI0VhfDYmZQsi/l+3mNpNt+pJF5ui3AP1paWkGYwTRfB26IpSs2
XrpmDqaLAW2DHmexTxtZ5NQxOqRulhiNQxicToO4eNKz/lNyMAuJUwlgPnFvwNKB08Lbe1w3mXcE
cfAmRy91qOu9Ku8g3SEP0LXwdIjaxGBYI1le9BT+xyPdZrAPWRrS4Sdtcp9Uj2Z0/+9bxIET0KeN
foAPU9reCrDfysGrplleBmRwNFV6QbZDfwVgsunUBpZ2dcvChQB7/u5AidY5JCqfrZIhnJwERdC+
yiBjsbdedmfSG0S659dJFkcfqyGcm4aMBCl2iJinqyQDWtm+GUOrV/hJlSLCgaHAYzdGE1I6s9+W
bb4FE7NfDp3CmmWeHyAMiKHR74lnJv+Mo6jP0QxvmLkT4GRHrp94Tzm6InP7vfJ+nV82qUJHkviy
HknKvHFBbAtJDXDZbWDqlvau6BURlzTRc6wP1/dISot5p6WZsWxTut5RV/PnFvdmooe2lT9N+hAm
3oCNW1DYskNrHSa/qtNtUWQ3XctUHyOLH44/RrgoFov2xpJBZeZ6zzOG39K13haANnLq5MAsy4cL
2WF6NkzKT/RNcXCN/99XVzhrCZ56o8V7zeL0mrG3FhhY8waAEgt4rvWH/7Sz4lR1lUTugDljpH6d
ZF/FgLCs0Do1qmBQFAbkCufO1qtlrR2sJgZZO6P0rTH2QVV8XheZyz1eNyESqia7tVPe7EiXW90I
jOlu6O+N/KpcLkrVjaWSJZy9Ymr1lfV8j9h8VY2232UgWZ/6zZQlt9nkgdhvUqgnTXpwZCNAouEN
Cy9/ej66dqiXlvfTYVYn2heLWW6xjl+dMt5noEP2wQ5Cg5xmD7XnHUi7NNt/Xl889/DeQ1CDqrb4
hJ7cKDFr9C0FcZ3Anb3PtYvjGNB5Z02HTHUbyNSFOMtGERvZZaTVT9Ut2jnzbPAIB26i3Vg6Ink6
IJWUBgOYQnKAwC2JvVlI75OluDivqcRcT0QL/q6wuqHvCmha6tdZsyna5ypSiJA4b4hA96X5m2tN
zGpXdhOljHdyZO1dNoaatcm8bTRdDqaiEUGqC+i6MEWBJCA4X0+XcVpynaYOlnGyL4zlkNTP2fx4
frmkuhyJEA5eodlxHqUQUaWbbLxuAcgHELOVXXgqrF++8MILBCNcf5URbGLtZo/lDTYG8KJlelia
byxGE/3beX0kAS/y+ygWcQYXtFAIB83Jqy5ZHVicR0F/hwrOoKLQlG3KXwkfyq+5kXpMHyGBaLcT
u3L7fRmF/64EcEuAKIFDxDEYTvcd2CnGtPJqW1wShuY1IJki/i0VoY5sQ46kiIlYpxlN0syI3Efr
62AFpXFZZS/Dujuvi8Tbgp/zjy5i+tOKylFLUuiSeQBIBNA+uyyyrZa9eOZNtd6dFybbGz7xjvwy
B34V5zPcESPngK9A487SGcg22b0/r02ycTACp1g9maHBl6PSD0loxBMiXm3EUwdunZd25rBfh8uF
qCrVsqVDQQcvagfYf7DpUzOgbjKVBoA6gwRA2OBcBn9vvTOQTMpq785K3lyz3J9fP5k3ABwZb2HH
yC3gM08lDgh9Z/CToQzAgC84tb6h3dMi9umi+SlVTBWrhAmBRWuik6HQeQxcbcC6HCzs0K/ZdtEB
ia24/vhKib7nWC/BkfLODzfnw04TuyGAcgPFkx9lm7IM+2hAK/ithiD8/FLKTPFYpOBYuzmflmlA
RIw2q0NeeV8HDBibVqKqscqMBDaCvDiQ8NELKhjJtOJxEms4xQxdjEb+3DrPHnoznb2eXkSJIrSW
r+MfYSKIcz2US+0YENbEycVcVBi7HC/A+7RPrcrXnPWnYbPRdzWiGhSR+aojLcUx7YRks53xlu+a
uv7YPrHY8Nf0GpDEim3TFetpCFY5Rpi/nbiKs9F8T3Sr80lPgzpfrpyGbUpihhlJvjD3ldhRWLtP
Gml2WW/4gz1/MZrHmFmo8oBxDXRLnzAoDiUJ8CxkJj704JhaYTYOziaz44u+h8NOh1/t2in8tfRU
IvX5G0SXk0edugC9R0usqcGF2uSxjx4G80tX7dYf8fLyCXUMgNrpHDLyw3Dt7LWT1q7wn3lmBQse
hJ6DIURVWVyqDaIA0DZzYEKxFADm+jJpLUghdn6HbwlyMCxFAHYpi/ow6KpLQdZIgg62v/IE61nr
dYUrQziFZ63hd+THmnyrGfjJR2uLQsz1qi+PEXly+i6wCxVytvSQHAkXvFzOtKnI4wkOlRSXLn0o
SfSQJ+vWwcp+YvOOJAnOrTH1FcRBWNY6v0C7xpJ9G1XjEFJlPD5kCVgGE/Ppp3bYsHmy+grKpMmP
zgzdapv2GMlXof5I3fRfMWJ40uRpSbscYkiPeZmmDhifJfnM0T0SIliFN3iTkXY8yJ4f2vmi6O+z
eP+JHTkSIey9VhcxaIShh06hALiMjATtygrnKFss4CXjTQdfDJpwYU/iMh8js4aQur0C10LXXiUq
xgXp0xGFHzggDuEHfL3TfU8bUuQOIwh63PdxeYwTxwcHA2Ysb0b4CZb5Rvbglp8ojwCd/a9U7keO
8ld4uCweOF9wsYE0YCCBjR7o8xsksWcohKc/mkBBxyj2k7QopONswq9azHjKTbxOUjN+GxlFd8eg
ytlI3B56uiwdWXkdsbcYx82LvdpDj/Op6T8wyRzaS77XqiV0ae+b2ft5zSRWcSJMsG6HxbqRzBBW
FoeRdYg9/HlWVMqkq3ekkGDe4DNZTX3Ck3tFT8xqPBnFfY5p1ET7cV4XSYBzoovg2OZeI32Df0FD
z54w7Lt1BmSgvDbsXO96Gc0noJdv7Exlfqol5H8/Mj97NbxpLvl+odxoo7WhrAGPqXAR/NuFIPhE
N+Fkue4YA4UVusUAMihd8DYPqjYilR7CMRqRwmNFDD0yZl6iAx8zBB4UUbF0S2K0E03434+WKwH1
TA02Q1iDs7OHK3fYss7g58mnQxnUCpuQrxsgC4FfiWeReBMNpV5Sr4f3bpY6NPvLNlUREsnCBij0
R4R4C9G+c3mPNbIWiT/OvqdfMRoAsMUBkDLL/VEPUB60VWLlXuKvVOHgJt6kDXoNqUVL/d68K8vX
hl1NCfNjpji/ijV0hPNrsjTvW57JsgEsPy87V1Nd5PKT+1cZ/gVHNlFrU930HpeAt507+yzezNmu
zDnwP0Ccd3N1cd5VqFZPOLMpSmlsLSEQALoYvFvX23TOgzENZ/PbeUnyU/VXNeHgzpVXdiWBJEA4
LyMyTrpf6YoGb9m9e2KCwtFtraofxpQHQgv6OEM7femqbwPG/CbyrcrCxfAnFeSSyiiEY4w5KPQn
W9DL1J/H6JsyjaZaNyFc0dsJKOUMvz94yXdtmS8AIfYyNHR7fntUSycWfQYQI0wrN+4mtjD1swXE
Uh8D3BHYpsm1XYWVcaAqPCzphQgEVSDcUrSHfsxz4vKPDLhAd47DtCR7EykaR3t30Jp/Xj3pLv2R
9CHf2ekpKccRkpYOo0Vd7Tf9Z+z7SILw5KwdZxwJd+cdoGCd6R2sSbEKkkh6ZRzJEH2d2/ZZZ2KP
aPFqg9c7vkGZmhUD5uTRc6pYMqlr4IDkDvqigTQvuAZdm50WU7I4S8adqRe+7oasvxrTL422O785
UhM/kiS4BuJl45hb/NT294SGlGy8RuUZ5AbwVxvBM5ixkdbrDG1mDTHDtNHMYVMZG70Z/FYP6m4G
Uwhwo9H79pyXr/UUzKPihKm+QHAUwOdDeDlAy77+YZvvKHOeX0Xp3XG0ioKjWAtvjUrGNaye4/ne
00GTcRuNj4yGZQ9OhkbVBK0wEE8oE9O1iqwKDHlBDDQ2hwTRGswxwL+SYFKVK1SihMNlz52xjjq3
RaTMNL5fX9Pl65QfqAqGVCVJOGImplVmp+eSZg1dq5eplgR679vsnbmKAyb1fkAERvMqACKR+jy9
7Nt1AcIrxjsD4r5oA0gi7LeB3vaq3lzp6ToSI54uIy36mOeoVuc7ZkOm+cqOFBlVqWkfiRAO1+BO
+ujwx9PsPiTDr8XanzdtlQrC0aFZawOXFytlVJlP8jgk486Mfv03IcL5WazWnSe+TsZkg1GsxPz+
zoy//ich4i1bdl024KmMpxnuoczYrBr1nVQFxKZYL/Hl3E1mZvU8gac7T4n1LY13xSdQpLDhf4zX
FWLh1kUnpsvDHgx4B3R6Tqc26OqrPL3SMUp3ftGknu1IFje/o6hYS40kd1rIipvvEWh51rZ4JpkJ
OluyGTwvbNtyS+3y9bxU6WV7JFU4N8Og28XKX0zx/M1qnjTAXE+dvS10HVUl2/WrPFfRSyo8gog6
WSdTNLv8fh8a4PsnvhdtgC3la6pODpV9COfJsatOZ1w1Y9m7LCznFyWuu0qEcJqGbrUIrjvYh7d1
2H1VvClbrBUixCR/W7naMsa/V+uxGG+9/t5KFY5NLgKt4ryYiDhVdGyFObeEH6RlHf0ku8ijJzQP
nbcz6Y1j/pUhbMZoGxHTXchIi+UpLQc/ZdY2Z5HfNPVrZakakKVmjXo8ULeAGIx0wOlhajuK/icT
F5yD+QXAivneuJ26NGybQ5LtiSprLDVpVJctdIVi2MMS7tMuWnNvcSAuJa/WcnDbfVIHpbs/v4bS
fTqSIngImhdIwFcLDo55hX4Zwl4STSGCG+yHxBPmaMDGCj3QUXu6bnNXGHYZI7laYKqMXOj5pgfa
oMHCPt5ZDvPX/OUTOh0JFPxPNxpabmrQqXAX48pGXBJEI0WdgiwqVBfp8h2JEsx8dZs8Y+uKJgov
v1urJEhj57JgivE8qSkcSREM3YBN9/EIKXaxc00gOd+W5IaqOtMlhBK8QezvRomexwbKO/MgZl7j
EIOGBel8O7lpmw2rnyfMYaeXGDRJo8upv18ygBxsvU89aBw+lQQEFI6yKdiKBYjN2eaJeGTITXZF
l2+2ym1I7fFIhrCaJirlFkUulD+aEjMsyzdn+D6sGz360VqbVjVJKt28I3HCqvZaPJAugkqW9ZUu
77rxaHuXyiyENJB0gGAOCEyk/kX8QXcpaF3xvesXFkztWxIpbFBq6UcChFWbrcRKGwcCumGXlwdA
MgHc5Py5lTlYvNGBnsh9OgrDp5uPoVEtcWN4PHOpq/smGQ4eRTvIOmb0MGCw5CYmIAYwrF7FGCrb
IrSNuegdQu/uBzJXg1WMehWDw7DvHecO3UnMuMxVz1jZCppAGTcxeW5gvkgwBND1aE2bmPx4GWEE
hJ+YrmC+M3fnV1FiCZzhD5gJmON1UWo6XcUeGMNa6oInnWAeFGAtEfGBw6aCKuIHUXDqJ1KEe2Py
WoeNNqRgqP22aYCC2hZbQNw/9Mhb20hcn1dKsnbguDGBPsExYgAsfapUMhSF5TLOxD4mm7rr382B
BbZGFHlqqRgTWUfwXIOMUwz/HcAlAx4ALNdT1nytJvSx692tp0LTkLXLI7fJYcVhbLA5/hlHYbmT
2iW1EvBPR25FN26bZ/fETr6ueZxtUnO8KqPmJs/slxpNgP602tdRXJo+GdbWZ1Hr7fOeqlBlZPtp
gDiZN36BQkQEEJgmA/PDLeiheePk7NWrXw227juIdwMQKCV+ZqsA2KQiOd4PRuyx3iKOXcKcGNSB
ZRkwtvXGQ0Q7/PdtAS1qo+rLl+VoQXf3V5YQTFmpPWW2BVkLIFnL5KKaMr9PA7LeDGtomncL4AQ6
bXPeaA2JXzmRKlitDcb0umcF4AnKnOOzMCe7NvS6/xZF7nLtDqn5RY9s+jOamdts42EEc2Zhk2gf
E326m5eiQl3B0FsUOhnZe/rUTUHf9ajdNeaog8xT8/T3pI/tzZzGcCwD+q6ZXxhmcxHlafyUVNZS
hK02JNs0mqgibytx15jFwolEqyDGbMUGUlOvZ03jAMgrBama+TB6ewASJtZudq6rSdEtKDuZx8KE
4HuOYbnaCGGYiDUMf9Y68lPHIPP9qKXF6/l9U8kStm1Jtbxuc8gy4/vB2jf6LsqDz4jgfaroVLYc
0faNxsQ4xIjjVtBfrLoF5buS0EqqBcI5zsOOCWxxen306iydOzgZQpddPhMfpQTkMlVdR7IxaDRW
gdMbbKZoTxPzGUYx5sb4e7XS2l8W6y2u3suxuDIwmDcuxY9OdwLdygJa5hcrOGPiPL09v5g63xDx
MjI5xyluBmpT0Z/mBRn0zuQbBu6BDZhjXoinzVvqYcahLTIwSVPrgXRu4ROSXjKaaq9OVtyX+mhv
gJCiKTZX5tiOP4e7hSP3XtJGT1fuSycz8WcQH+TrDR0CPT+U3uN51WUeBnrrmCPD5QQqglNRFcbc
kz7PygCDRxh4GOMoiCq8d/Qlj/Dq6bVBVWiVSgRIEdhQ0SaI6/hUInGrOTe5xMz8OeibGVX3dr2w
VTUUlRjBYUeglZ31BmLy+ibKwia6HjOYlworQG69oHxDKdDGLeTxvTzaq3Eu8rRv8zKIcyfbTk3t
Z152lS3Loze+JFVx3RVj0JL0ZbS1bVWse2p8Pb+FUmtB5y5H03B4s9vpF0xxX04WxdU0WGBieIYt
+6zedemPUtVFI3XYR5KEmA2ElODW4pdgN9DQy78myejnjPgJ3jzpOO+baFZkgWSxKKwTfDqA/scN
IeimxcvUmfwCREDM/DJnS9iNlqqRQebpLB62oF0M2EcfTHJJLRA8VljBNszyJ4YpWrKG53dJGkFY
FuGTP2AWJWL/LXpVHavVEOiSGGhDB7Y8j+62W69cYPyBAUJ3Qkc1GixrRga9zV+ZgiOJ0wgcJx5k
GqA8qkFHCE/WfJ/MGzPatka42l+SNljg6LSvrREUgKGoSTiUe7vee7UqBJcwfGNYFeUoDEVzGCbx
qHhVzx/t+Jq5vow9n1o/I3bXZL4W+bPxYEf+Gm90MNl0X2h+adZhhMHW9jCOm2Z+LdJNnW3Pb4nM
uNDV+z/aFJDsCe8pPSq1ztT7MhgnNvmEB6hDU/eKISyZI7LQ8QgqeNgWsLVOj6fHagTpxVgGlPxc
+6+N7QAEz8Ug/Se6K3FZA3TWs5BbRNLvVNCY9z2j1lyi83rvYb/X9NZVDVHLTgqcHdoCQRoK6B7B
efepW48YximDaqEXDm2vnVq/0PReEazxlRfvY6Cu4rUEYBQOwXKqypwXdVx46MWa+8pL/XXWyZcJ
GHeHjrRlaHYDuZtGYzyUy0DsYCmT6uW8aUj1NPluoTxo4p/TDwBvU7raIz5Aa/fx9EqiXanaLpkz
xWTeHxH870cXR9uYC152ENGWCY7A1Wpv0jWMJ4LmNxcwhZtPaARYEjzrsar451Sc2eZm73Zc3GQE
VuldJ4xulnS9Py9GqtWRGOHaHVs0LgwtrB1QfMCndrrOr7QXu3/0tH2jbPblv/bBTo6kCXZixKmx
WjOk4WE/FF9X4Egl5RPu3qR5GdxNXRPf/UnaPfAX/fN6/o5+z4kW7kKy9lFXL1jPJtkZ5DB1m8S7
rrSgbHdxEbptsevIwW46v7feI3eTWK9Jt4/G21SFwy/zL3h3czR3h2I2V9hY2qKzlbpYAy3j3dsX
TR2m8bO3Kh5rshOBgA1wkSCXx7tDOBHeXLSLDh4IMH3ru47pW7dPNktkKsxUek2C/g1TxgaYpVAl
ObXTmNpTP3f8klgAobMp54T+0qZuzP0lMrJo66VjtAGW7HBfIGR1gqlCrRRvgjIZFDe2TGOwtwEj
nwMsILd3+iV6NoxOlE8w5Xnrmd+q0ieaqtFadlyOZQgGnKMrr01WfjnE4er4uXFhFACtrLdAG7A/
0cCLgWpkv8CpxjdRWNoREKG4DKFQt+J6GI3Mz8bsE47zWIYYcZQaQzAKGZGL0SJwP+p7o0/enLL/
TPbnWJJgkCg1OFpc4borHvv6xh6+sPWaZF/Sh/MHXbpDR4smuOnSnVt0dGOHovwh7i2/AH+0FYJg
bbV2iLoVbkVqc3jR40GGeP4DH2ZHB3sodD7wQy/dbFcYd7YKKkHmL4Cm+v8ifh/Ao3vHWMyunVu+
bvPLOv8w+lDvglI1BiaLrY6lCF7JSI3cHGcoMoAR2xh7HwgW5zdGtlTo8MSQM9hXCcAET48nzRuk
HKmOUMS8ohg3LdF0qkqFy+KQ35lwAu+KJJVwPD2G6bMexUcURZBX3K0Yxyzx5jGa2GfNbqjyMJs3
59WSOsBjmcLFYle5bsMLwp/Hq29VV0PcYZT2kpTbeQn6+AbYGWiZOy+Ur5VwmbmcJJdQk4DOT7xD
tCHOOnTF452A5ueJw5WVP7MFldXuzVShH/xOKZwKo8DO5fk+VHMxJyi4IRoXY+VMmMUcKWrTmIK0
3clf8s3k2GDE++EC4G+mXxt98b04QZy8zZfSz71fZrZel0gRjf2Fxa4852Ege9u9j8cKTKRF6ABv
R9X1+XFd+Kd6YMfG/lMQoZ/aGEm9pVlLfGrRb9L5Xi9f8XibCN4o7Of5HfhwXgC8yxlJ4ZcJYC/E
J2jvAfu2T+wCjKTgi29Xa/DzYlXxnn44M1yKR3nKFR7mwz5j4L2xqxTlCcy5r4e+7p+YZ4AUrrKf
/l0dUFEaQLI3UUESc3qTOUS5tyJaIEn8vUS6bDXi4LyID44ZunAcL+T9UaXSxQaRatDMAlkPJHSb
18V8GFZAXTNfj2O/Sp+pvTkvTbZyyKjiGYcpDsMRkQHMqlnylXYoU6XdM9XjKzfpnr1YhegnMQME
6Hw6l2D2yhOrsDqYxdIyrhH9EPPFWfq7HpHteU1kIgyqYw6PO80Pz0TC5pF5OFJB0ox2AIzSAZ5G
BYP14eBgwM/C0cZ7FCD5H9LTXYpBY2AElIFeIASfH81qCGJ6r1lmsJqKwvKHCw2yKEwB2CAWpz8V
DmkalZO3FBbWzEUS4Zemh+V6O7Ln88smk2ID/QbgGRSpS48byNG1udAZya+a8vQNu8vMN0wqXTeV
CwbFVeGMP2ajoRCQxZGP4kcU6YlTUa0V22XlQFQHxGY2HiYT1ZgLr77QrEudBmzd2EiWZPNr5lyi
aenf9cTDHiU8iqIMQGNOhXsjcEqbqawAxF0HibNz3D3ekz5KGgpBMjsEexIMEJ3TmF0WIgTXBF2t
t0AQGrwC8JjfsNi6O6+LXATCXdQjDaCcCroYNekSC/CFII6N900/Y2Zyat7Py5DZBe8ixtsL7wRM
0J6uV5yATQNkqxWKWG8u0lnOawfSYvLPJHKwCWwJgeXB0vHYE8SMWT57dofVsi7r1rsuLSfErL1i
TyRe7kSKEOyi3DGbegopXYOh/bQDWYH1o6xKRb1FumZ4h3Bcf+RCxeGTIaWZV08QE9tfU7BDFpHf
9qFyeP/jWBxftD9ycBmdLlpjDzXNZsgpqj7U2t3Kvpn1YU0MP7FBierd1MhOtEGhgiqSXE0ncgXT
NlqviKeIy7WGDUbVgmry/KxwNxOzfMu8J8gT/LMVAkRYp+hxALgPsmanmlYsSgc2gLcFvgu4ZLWf
DrMfmc+RahBPsnUngviRO3KDNprydXOBoN4sygcnNY09yrv15dI133LATSv0kqykh7IUWimog8Fx
satg1DAyrptwEn2TPwPXLBzicfQxh+VnpLo2kZSLLEMhU6YiSJHwPkZs4X5IqOSODkTkbKwCk9kA
OZv8KQm9CvQOrSIzLDlt8PC/sZ/5tSJmOdNp7lrXgetAjv7gllXi2zpqAaajwniRaYTg1QHpPdjq
kLs93TRvIc0059Bowbs/BRevd2eCEqUzFSsnVehIjmAcCdEse0on+MLI2aV6HBhOGeb9uj1v7LIL
0jvWR7iLWZQgU1VCn2itwjxfAZK47Z2NvQSNfQC3OgOyb6uFPYY3x/UyNf+1yYe/lTDsCAtBIE3/
j7QraZJTZ7a/iAgECMGWoYburp7b00Zhu23EDGIQ8Ovfwe99362iiSKu38JeeOEsiVQqlXnynGXf
oACL8DxNXvguxgiIlobGaIXEKJ+vL3Mlhzo3sxxY4FZHMi2DmUjgGcS/KbN+sfQyaA1yKKstZ1y1
Nl/EcwkRTcRFMyQe6kFTzoRFwS30qrzVrR9x/Cvqm0Dg9XN9aSsXM1ie0QVCP4ha1tIhidboQAth
aWZcPGq5ecfq79ctrLrimYWFK9b6KKPchQWW9H4R9d5E2mcoVGy44upCKAVHAtR3kLgvdq2NizHv
Ib/jN070pLPhxYy3xufmw3nxXP7zModCk40XqAuZgMvDW8b457ykcPaBP/MZV1W+MhQ7rMpzXooi
BNcls07slw5C/iJv99f3cS10QIEHtMJzimMsOeoLq6k5HUGinjgPCWpRhfoZdyHXp43QsRbozVm5
Dct0QIu/ONKS5ooYMSBJiclOQEUHQ2l7fEw91832vUO8ON+6ysjq2lCAcPEBXQaZocudzaCUWCjL
KsAuaX62ouFoQ0XuG8vM26qlp6JrbH+yxKst2XOsBuXRVJCjtJR+w/P6SC1p7qq2zr2ImG/Xd/1j
dwEfHWgUpMVzBwp05Zc/Df0v1B0hkeHXdeNRYXrKtjy7RzdFDcnRKPmOKlBLaXXn0ST1CRAztDil
mPjoAVvva+XV9DettwbaPtTD8LNwneP5S3FojWXpBv7PVSKQUBctC9ArxdJ/p1WzL8lbMflaeary
4PpOrJ1jRoHbxOXvQht94f0V01p0zrPCJ3WeHGo9s/zUFMOpNDP7b0xhgcieXPAmLs+y5cQNL1ws
rpTTyR3RlB70V5upl+sr+gjehA0GK0DyosPxAWyEhqed63NWOkEKlKXirW/jU9P/Gvm7qdTREa3w
aKf76OW+kHgIKejRA83QoS3TkY2Ef+2DgqEc+4o+OKVLxLSsKFHxyPHUVMQzGx+Eh1G9g+wEByRv
dF87sREw184cGNihioqrE2Tsy3cMeGpjW0bwICPyePeDsV1RTX68hY9bXdiZncVLxqmZ0JxSQ9m+
f2uHx7446hTjVmiPuSdS7Sr1F7kciBzB3DWHafRXLg9sjCipcSVwYB1wi6O6rmnKayTZCJNrx+Hc
zLy9Z+m31bZJQ6AKCoKhR8VKr8WghbOFCVuLxQg9+ExzYDSWzW+cgzx3uxhnbrjn4pRLMF6zg6vv
2iIUWxrcqys6M7b4UEKXZZNnCa43S/fq+taI9w0oK6+fubXk5nxFi0ifNlEDJBtWNMqdxjq/wCCh
KO/a+M3o/8bB/1nPUrWxx/CdyiKYisjXyjkM6ZM0XustLdLVY3RmZXE/2K5Kh4bCiusc3erzWD0A
a96rjct/9RChpAE/wBsMo1cLb4uyPolzPPYiMwrc7pduxKi2fmYNSBy0eEdM3XfGrUR0zSFmKi0X
wjR4Fi0jfpyURi4ZHAJZfOhmtZfIKHS26OH+jMgv06pzM4sEsSXgy9FcmNFQLn/rUtoD89zEbRL2
lI0vFiYD+Q7k1AX1ABHp8qAibv8dV7IKRpdEGOJz+kzzkRKQ8tkxtPbT0JF4BjM1LgNkWsLVRgGk
kytL9iMfJ/e5t2VWoeBAnJeEJ+7TYIOVp89587XG/4JuLJAbX7IaSrytKKN0F2lW36LZBP4MT7To
dz1JhYJagLupAYlrUoOE2zD1dKfEYBahUspqdqzJbJDWTmbQSFY9VryeIFCaZDLzuqplPhtotauB
W8ijFnOujVUWmTeIrnK9EX3Be1e2ZPJseyjeNUiDfhn1tI29mAHC6IGfBK+qwZqQUjd11PlWUhn2
TdozMzBYpL+ouh+SU2eN9iMRuTuEIF1QUcgGI3sA8XEXALcc2Z6wMIdmZcAwYdZW559E5Q7sJHI8
F/1EmeyByFweRSTZbkh6BG3uREh56sbJdaw+YW8qqaPW67o+2xPZlrvccqpil7htg25jbKlboCKH
71wXSeerQasgNWRU2UbCsHYIz11oEfPlpCbI9+F45OiaNfy+488MtSUnfb0evT62BJExoAk1kxKj
TABpqstz2CS6JchcxxyHh6I8gDQv0Xdj/QZSWq9Kbjk7mtrhus3VU3hmcnHRDE7fsEJD4UUChlwZ
tUAVpHqKqunrdTure4i+I/rRgK3hzF8uzW3qqS8y2GkHeVDA/pd18paY9nPVqY3Ptb6N/9hadr6H
sYBw71xxnuwDcX7o41Nrxf7ofLeqcJrCJoVU+pYWzMojY4ZVo29ko56O+ZFFpAbCI5IACKMW6J6i
+rFUJzn8jMT3sfQTuhtxYONXnHMPU61G1XqlEcTplzb7cX2bP0byy19hXG4zppAc3gr8ij4F0pG/
yDENCn3wuQhU9VnEftxsvFs/OhAsmnRGJc/Ewst1FxRzrbFoC6gSUL+qtZ0VO0fFt8ys1HhhBw8S
dJNtdDWXjTmuervKphI3obJfLBcav72Qh1a4N7aJZnFupMoXJh55bSyPcQlxLHByO//eteZfYc8M
ynisYQTxcn85AUaZpMjp8/pT7P5KxeiZEruqfdXy7/14jzHicdpq1axu8ZlR69KonvMskhY+6kCn
Q0LsL63odqW0NrKAlXODxc1dB5TTMXO2rEDo6BHyEmSqoGAHs2B+L93XHDd//uBA90KGeXPK+RZY
+GNcmG2iczhvKe7BxbGBck7ndhLu0+S/ZJOCsvye8xFYwl/XD8bqHp7ZWRwM7rrlmDGsTTY3Zfaj
zUOinq6bmD/DZaZxuZSFb0hI6ACmgqW08mnSS28Agfh1C1ubtXAEx2gYFQUWkQJNjah9TGPniYHD
F3M1G6ZWA8nZfs37efYAySsnQVcFiymcB429a43tTQPIw7jHyZ0i3GtAp/PvV4cTNaPzIQUCXYZL
k65Zd4NyUO01WguSOw9jfF/08c7c4lVZc4UzO8txNCUac9QF7AhS3EK2JmztLJiyaCNWbJlZevaQ
9Vanw0wHchEX40Yil0GVb8HOPw6mQGAEkYjZ0IydCXcXdgDxqmLdQQW0itWEvoni1s4ARd/oDWlr
5icMXaF+5dTafazHfWjKsfjmqLy/NZpZAVJJ4H+uf8jVlZ/9IuPyQzJTWkik8Ysc3r+UnLw3zApY
+XLdypqHnq97cdxI0UzVyLG/TH122wqqdRhArZ8AOxD6hOTsC/rn1y2ursvBSxklsTm9WFiMqjit
hIEicBw7fJfUOr0pzT5FkzHbIghfiyWYmpoxNcBOIh283ELou7VROZvqOvNO8vIxLmz/+mpWwz3a
UrP3QOQVUueXNgRPk3bS0QmowcUfSQzTHwz90PY78LYR99Gwhdd2G3M+axEM2wcwPOqeSJIWNjXN
hazCgPIvHSKPkdbPpvGYW1ZoF+3G1/pY3QABCwrZM9QN1paYLpa6tZxio0BrL/cmLZj6yCP2V2mc
CnVTyLfru7m6sDNri/IGy1U75TmsCdS7HOiN6y0qD41XbvHlrJ533JPINVGixalfhEltkllTzOsa
qQ6i5nZnunkQA3nZNpqfMBKo8TNQ3P5YDyeesR1Pxg3PWVsrfgDqX4Blzd5z6Th5XlaQxMI1JPAO
5fnPzhFBDvS97sYb3/BjPQeBGvVTtDMhoPsBlzc5qVvFc4M9bpoTSuRiz3OnC9oRtLDuNKLJToXx
ev1Lrp1ygAAJ7iFYRFZ7ubqqdys31gH/jWwIbsk8a/yoVjzsKvLruqW1CDbD88BUMAtiLtnptAJK
BK6Wl+gvmv0XfZyUhM4xYZC7aizne2mPzQONIwXgFtqTeA4iL93Y4NW0mtnYYB1MKrN29uVqadzb
0ZAyFMML7pmmQjv3pXa9ofhGx4c4faisB9veT3W7u7721V22UfWBECzqR0uMOnFYZ0XKRrKkfdcs
SArhFV9EG2+TlRI8QSYB6DBq3wxDm4twY0ueGxRYUp8ZwpPjviwfh+TJzlH72Qv7oDd3hrGbYstX
yDPIV1Qdrq9y7Qs7QBdY8CdA5JbhDrNFTgFU5AxMeugdtZsRt+0jde7M5KiG2GNMbty9a1EP3TWw
QVk4Olj35fd08DVJk2HFg/N9IniYPOYAszcgomJDEDVbpK8rBxSBAM++OSChO7oIBUZdVpjNqmfo
t1Pf1qPlQCVOCtAqW0kcmigy7dvWafjGKleQAbj60bsBcg2stsBjXS6zTIwuy3PYLcbdYD0o6vVu
h/niHg9faKqcXOp3zm8HfTQ0KAJC/zUR+zxeBYwo5lUxWYjje2mfg41FUy2ojnLjRsU/rfpJRO/X
fWct0J/ZMJeoppFRTm0JG41rPRlG5+VQNhj0nwlN74BIOKCn/q2Nxq+ob3pGR45VukU/uuJMF79g
ERxQxkFq7OAXlFAEdsGX1jT3YNu5tdshoEDZjXGyFY/mE7l4RKFZ9kc8AgOBHwBOdWam3USs0teq
aLL3GlXySzdFfJYAVO2zQPn2qdY1mu8MCplXj1MWRXckstIDq8re3HWZpd8krqO2xoRWUjKw9Jpo
ilLgt/E8vvzk9tCXQzkXGGhC99rk7Kp4CwW1agJnCQMIoMv4IN3T23k6shHBGLxax9pA1ReojOte
tXJ3EwxazwKT84vhwxu/G2t36iheC3l+MOoIKn53MjY8V/CNT7lmCZW+mZMOseEDwNQukyw1IkT4
OFGo9kZB6d7Q8iky/sYOcjxQV5hkbrlefhcnc6wGdwC+S67fEv2nXteHZkCkTegWT8vqkbTQE0fD
EXSCqJJc2jI0s7IES2d6vXuu3lCP8XRxIFkKKZUHrXyzu9uO3uT9m7A3wM9rR/Hc8iK/7AtDxkIi
K9HHE6tPpDgaRPOpec/EG5kO151kLSsA0H5GCTE8dT6ILiWWiPJRL0u/cq07qzSex/7V7aswispd
lbRea6qTrqd3jubcNIR/vW5+ba1A8UJCgc3l4j9f4az2EHct7SAsN9/a7qeRCs8oTahFOxBg07/A
WW/baIulan3FyETsue6OaaPF6daG0RQ8woqHlL4OGPTURhIMpE391I7ubKIwuQLF1cr0KX/Pra2x
g7VMBbJTeFaiVw4EzvJCMbkgrG9xWsrmzqmQyx8d1aDJPAL/fXDc0HH3Lt9lYKFLUAbcpVvkc2uv
QWJDiXVm60DiuxwNkm7Mmw5y6b5KjgSNqBbAAEv7LRAbbO2QjUeLn6B59O+/NIC7oGP4A0xYQvqB
PI5qMV8wmEFP7tJW5hDxaauTm4N6vYvvWcK/96nbbjTx10ITpmPAUYDRBVTtl/eaKYssNtrSt2oT
OsWFx2wku0D+6Bj4uL7ClQQJTBBorYLHFzjo5ZgrryypsxKzcT39CXGQPTjtghbvQreVRwaS/OvW
1r4i3hMAtsAUSrh/uhRnR6fLOHjeXTwpkPq8/JGwNiB0oqchceq9ah57V/f7ju8itCGvm17Z0wvL
i9ColVC7UfNjpuGPiid+WwC2lEU7k23xna5FYZjC5TWrXcJdFzmuNk4Ye8kRH9rJvLHQi8XNfye0
KDArGaa55eWV2JXO82SL20nZ+0bfqo6uLpYZCE8oVuLQLqJFMcW1IQosdtK+AULWaI1Xtc8NuszX
N3UlEmI0BL0GsACaaD8vVto5aBrjTCLNJd2NdPoQodq3a/JTK9qDlg/HjG+JbaxA0mYpKFyo6GXh
8bR8s1gVY6D9hc00PlLwvdAbEu1ldsDbs3AOYgpy9plqd4W7M5I3iEV5UM6l7KH71yy6yKvxoACJ
Cm5vC8qml3dtZ7qD0Eb8jgTVhXRvma+MnhzJ0Yq/dbMtcY7VL/qPNboYIeiHsY7RaMdOQ5ig1T+j
1hAMg+VVWyFvLSCgmIH9RcVt5pC8XBbPjFF13YRHv976QFeg2dI9F6S6FWb6PLjy6boHrR4WBB8D
o2CYo0Oj5dJeow96jLdi6RN3BIyvgizHLu10z6pOIMIBky+Pn3nxKXZAche/Xje+ks+iUvWPbePS
NgS8iS7RNAduMQJWPLkjYgu3Op+AxXsBsElgBlH7AJvpsn4Bqa9KOBxUkpnmhA5QAFQfkQXGx+sr
WbufgfaasXwYZZ0xK5dLoR2G3a0WzdxGuuU+joTlTVYePeVO5AY9HbK96MpTwmwYB4imGa3EE9GI
xDCib6BXb499mY8byfyfi2q5euBG/4i7YM5vCRjIRyQNSYePK1HJ7zPiKShZ1/Qdc5m3lj7PsiMA
W9/d2PYqKvdWJ31wqx/i/FE69iGlrcfRO03s+JY79l4YGiD1Wx2+9a2jJgN/BypU1nJmpW+6JBpd
eEHRQ0w+uenSLwn3ACUBV/FbYlVHK/5CGtMzbPVq5NkuSaQn9a1pjzVHgXuAJRvPESS3i1CKD0Li
FG05PzYxqBNbZDgAjAxkeiM3UvV1S3j3OH/GFf+kmmd3MOp3ddbNT9jEMg4OEYemz0I7Y/vrLrkW
sdCpReedohKMsfVLjxx0U0swqAplH2BRquYQp+8xRoqtLaqC1Qgyg6fxHAB30ocyZTFijKtNMBxd
1pwboYDOz47qskUiofVvvTOyz6Qj5JALVt01rCF3ji3JrVVUINUjbrQV0eZQvHR6dy6/AMiKSdBl
gRYizYZJZ6mKRnp9fMfL9077bbQhA22ysa+LfbZ1zta2+tziIrcZRSUbdxbNTIqvte5nBurC44My
txr9a3fDuZ3FI4/nXC+bDnY0I9tpNVBn7uBrQ3OE1DaUUsRG+FjLLs7NLTxImSIeYoWNzNovkwQL
QPWi4mddC0peeqW7u+6vKHiufTg0DdDnn5mrlpnFlOQJK0zcsSiBAJyZy2GQ+wZorybEkbFvZGvU
ZhgBVL0boVb9Sa+k8ahRdzRvWpb36FVWZNjZqQlhjw6FkmhnTeP4ZIylznxzMs3sEdGn3leqsNgh
5unwPSWYL/DpGJmhmCKEwciJ0tumdlsVGBgaleDn70sRDlSTN5leamE8u61ZGBwUP51O3t1Wbw5G
o9Ix0HNXi4NeJAXzm4E791SrE8AGiVM9mpGlv9YGyb5QPQcdl0acCVl+o0e6b8WEYxSxbJNjlysT
eevogqMNU3T4DU533zNuUi/Tteg7kXEVoOopX8zaVFUwdrUKu6TVv2F2AWfd0mMbk0F5JOwdFbVx
EynIBnttpdrMzxtFxb7JAQwAiHFmlSCZNc9l6Qe3NkDs2WadMXluNQDfkQxFjdAEpvsblQoX3IVR
4ryXUOTwx465v9OoIsfcdOM9qgRj4GYYxroBqB5cTy3I+ry6xCZ7UZOMSQDFvs4HfhDKg+jHIDKo
3LDTU8w7kGhAj4X+zl3efidxOzp+GjXyZ9eQ4qWEXhT3aD06Qeto7u+MYlOfWcmie4hn6IkfjVmJ
kQhrurNAaRz2MoV8AsFlXyjX2fcFNwZMt7fHvO2Sm0mp4ojylnHUWxS/66FSsWcUAiK3soFfaRLg
yRtKR/TEC1o6oaH1cRSAtrEACV3PT7pRafIwFoRFQWro2inv4LHeWBrlF0OOgL5woAQtX45TXQcK
YmvlUzUk4taWo2n5dTXVGNoZ6noWJysbGg6piHaJUM29RifyYskhngB9hhS7Z5ilQR4r2hdV2CnS
RSetlebdoIwmNJH6/sCoe70HrQZgqRX8Id94WKwG9Xm+A901xFFzOWcsZQufyaFjnIBYjRt7UZ8M
9TWN783UK5KDWf6WUzCad7azOfY+Z32L+I23DCo7GPac2dsX0bTsW7duUuQDmA++w3TYPY3eU2h+
gOllb8DcqPodet+3dR57TQbsu1VuhKKVwAeuLCD4gSMDh/eye1Bo+pQLuysBzSCe4e/pXacsnEUd
rA9bAnwrMR0JMLqY+AsJ+DLoZVVj5SNDNlCmDXgYUKjm4JRIMdDoGhnqr0ya6S1mCpJqI7qvGcas
E2YXMbZGP1BzEC2jDWk1VLQ6wHzvq9xGF/Uw8lduxhvetLafqKWAk9CAagdi+2UqUo0KUboGVpo3
FqpntVXeEH3oMg/stqBOQtDqgikiaeFNna22SG1W8i30Lx3AX1DRASf7wnprjk08KVi3oP/c6B2u
L37M4i3ly5UkAASBmM238BAAhGFpBgVIpxIVkgDShpIeIECBe/qVbT0Q15J6ACSQpWIn8e5feudo
D5VZRTGm/LBXX2p0Z1GCGzFE5LdAokMW1Y7wK0SSjsBvK4vb3oir7Rvvu772sihK74qIsFvR9O5B
RLYIOa+iWxErLSRW1qNU0dgpD9JWoRua2SAJN2QvtgZz1kpR2C2A+40Z8AvU76VTuH1cUL2DkHVl
o0YgJk9kRZhN34RZeER8w+iMkQW5RTbcfs0bzs0uPlPaFLkhE5jtqAqr/NUcx322JQQ4//ZFCAOr
imUDbjUDaJYpaJuZzdjrSIl7VKcjUzykUfd4PV3aMjG74/kropQ42BFM5HmKL8zFk9HG//6lMnem
0QoCa+lcd760IWud9VkDBSlHr56LRvse8WwHTYGNjH3OIz/s1pmZRRmgizNptw7MQDS9yh5KDCWI
+JS4XuaGZv85t/fXt24l8mFZWBJmWW2w/C5cIK9RM8xpA5r7UQRl2T4kEwvbwboxWh6wfNy4TVbN
gd5iHmmde2oLc8lk13ZHkLVz1FjJlIW0tjEAATYvU5yqLZGklVhrofP8X2sLv8DgxaAlI6xJ7WFS
jWcY7016aulOoC9TbAWjtU+H8QwMDuIEg99p4SFWCuJNoWYxF/uXxUKX7Qf1O0teXcWDunsfrK3G
+tpmggICsCYX+DcUpi5d0jIHVMujtAbGDhORJa+8KbMGr0sTfxRs9Du7+3HdW1YCBmoCyFwxEj/n
Q4vPl4uhdMuZnaEsARAb7IcoonsDObF33c7aypAemnitg/34A7GQM44sxlkDorYJ++kWtKIeBmeE
RHK4Ne25bgodNERfUEEskbQmB6fBlAE2xeSXUtcBQnsbgear+GHcqtKuOYiN0bH/M7UE09pxijyK
AJuO4S1D3iu7DozJ9hlOX+Z8z5ug3SJdWUtd8cH+MblwkbgrwF8zwCSDsF5dvbnI2/QhDy0tfQT2
1CvnwVr0uGaBC32fua6vuLGBLFpJBmawFNj0XSQdaCRduikalL1MJuxwBpHUGKTVriZPraYfHQCl
r/vNlqk5IJxdBJnWG6Y2MwLVQ31wahpoSFzbIcWw3saVsxZaAMTHiAX01/BFFyfBHEZXOiNAp0lf
hBzqBIGhlS/aoMKE5aGTaeEwlBtX0No1d25zEc5YlNiiT2Azg559IU3UBV+u79/a+WZgGrBQfQSm
YnkYONB8VjMCrVhRDp7FDEz2gNk5G7S5q3v3j5XlOSgwgNZPCmjkqXNRotA+xal7P4N2NQa5o8ja
99GWBNra0Ttb2LKyX7YVsacUMGtbfLazR4f/NoZj3IRT9ijyF7v/dX0fV/3wbIWLWzxpY0OPZ3OC
n5wBNGXhJD9tUvSv+sOZFfPS22OKHqI576Nk6FeoBGX0VJgbp3ctPp7v3Pwjzo5UiW4PUS6MYM7a
M4YD6d6l9UTjnzYN/2LTZsY6QOQcxP3FcrqkaxkpsWk9WgGJ3gZmfIBakss/Xbez6n5ndhYrShq3
QwsaKzJnd+vSn06l+4okuzRzv1Ju3VRp+jfR4szkIlqwQtFkmmAyb1EO5YEQz80I1kw0DulP0W+1
tlfdDwPKGLADPAO9rMtvNkaNkxlsDk6R5mX9fQX8WR8/0XSrUbDqHABAzIN8oCxbHquJ96Oh5zDU
ZJ9pftKyHaaU/cINa9ST/uKrnZlaHKkChTg2mDA1and6anhG3oVZdhOhNpKmd3Srm7x6ts7MLZzR
jE2hu3LeQr3epYLfRmpLRfyjEgX4JVBw+O/uLRwxj908trp598Zvhf08QkhcDJ4z3rQg9Z92GNID
pWFWHdrkAEE4347flPtst48jiNoa7fX6/q6mCue/ZuGjQImCGt7Cr4EeVidv0cPzGHCifRN5lX3r
IgUzdIwb34oi3GTA+NPnWT57APyAWiBYMDC1uMhTNBvSUE4zgvHAMb6mIC83anWvdchNSLof3dKb
ChkM8lvhZhi55ltahev2UZQB2wfyFMDZL09Mj06oijXMd3TEPppmD92yzCu6N93uPSs3wTKJYd+c
f7ds+cXSN6LDWtcPyFgM9qN7P1PVLVZfml0P7ChW36vPqrADbshgdGYC9PoTd40jyrxhNaRwjSGM
aPoF1duQ2+2dzDcFSdZCx/lPWRwzwGghLdNiIwoXo+0i1N1feJnpdXTYcLd5Tcsvfm5oseMtxtbn
ISykagzpb/rJdCAZUHlN+Wr3HRQc9zWqLwmaBWKrc7RWbZklTuaxVMxkgJ/y8mMDTJD2tYvtjszS
MysARd5N/SknYQL5hzR5EON9/hfIywub86V0do1OFk5WV8NmjUJ+HRrxaGaBneQKcJF4+IpBCvV8
fYfXrrnzVc4p0ZlFMcVV3hNYBF1lot2mFWgYSk8MvqmfkmyrUj1Hh4+f8z97ihGJS2uc1GNiVPic
rChv4rI5VACyM/fX9TWt3Tf/rOkjgmGSgCzPaxqHzi95jWwEsnjxS+5imdNWK3M1JEJ8DeNrKGA5
7hJWkxnELjuIIKFTA9mdydf1J2plXsVeHfsHkLpZOXqx9aXkD12xcT7Wz+F/TS8xNs2g0dQZYbqt
h50ydnnXBTlkweK/IFKYpaT+IJgQfT50N5gcMCZlwFJefhJ8J0ffiE6Grjxi3mRJwCZ/2hRFXj38
ZzYXp4FNU1aQEjZtlA5Stst01IdR6092Gr21QUrKQ1sLYvL9uvusjUJcrHVxJuLe0bqMwG6R9750
j7K9pzaCO0Qe74Dj1LU2QFVPlLvO8Li9dUZWvylg5EAyzVJP5uKGJej/AW8IVHxWyrdOJU+xUr4S
nzJti1Fq9TSeWZp/ydnZb4c+A6c1LJU8CyohAhPDwZVWhNf3c21BqB/De0yATsFde2mmJP0AuA4m
FDMNQw8sSTDOFyGOFpb1LSXdxvN31RrwmlCAwB9r2YZzapkTTceAkGZgvJ+bwIUKP9fqJ7BC+tcX
trZ/mBj8r6mFf5qVkYHeB6aEhkHk1GzRcsaQd1DZdH/d0p8C6zJwnpta7CGjhej7HKbK4rYxvhnu
o13dd/WdqH6mUFGdvunkE+EHo/9cps8gn3K3ZFzXYurZD/ijUHbmK2jC2g1aykh9yvc8v9Gdu1lY
0jEe83ir+7R2JZ2bWuQ5fc2txgUu3m8m9jsVn9Ii9kq7DyoNjgMcam9lG9u7+iFRqAQoEoivD5zr
WmJradNzfMiCHoEpfusqEdT9X8xvAF/7j5lF1mQ6Aj00C2aQRd62pbWbYCIe6AGIvg0ZsJU9xDQ1
GBBtwJ8xDbnYQwiz/t/nYq5qwoxbbqD0HPoXEXtMUFULqBwwwNY3ciOfWHkRgcINw4EOOrQoKs5b
fe4nYMYXeS5Kn5ax9mx2OfNz8D1tfLDZ3RfHAU1DdGJnNTxQSS2Ow1SbvMxNPIxBGmJ3gR6DIwQ8
Qt8cVDgyyAARuTFlbaytC3z8qNxDrBJip4t11WWPimE9g90wS2Bi8DnrelDkQpGuo+AioAeoQYSx
YXkp1Y4m2AYZi0Laxvt2SjwZKVSuVMBtFU42e9VL4jlOhkpqCualNKgK10+NNLgeNFYiIYVMGoLg
TCODisnlpxgHCE8NFaCMRdNAxRPZSOJlyXvePl23s+ZrFAOv+IMJlw/ihKwvNFSx0I8f2j2F1iQX
xwi4Q9DlWO2B4Rz//8wtom5J5KSzaTYXvZWu8Ih7n/QPgr8Vqvc2Sf3XngEgtAYYECK3QIwvx2rz
qo6HRrcxvKyCDOpybuslKQkaAwBfr6HHqTyVW8OYa19uJu0GqAMh6UMXMTI6OohMYcRBBq2Z+UX2
qxhflb41HbcS1P+Qg//HziIggeYX3QWCY0SdQw/aH9ujmuWRyc+qTczj/FJbHllE1lk6wzTwAlh6
YzRIacWwxcjjYD1qAwjYeg+0eF3bg1B+hzH7stqBbAk8tntnq9S6+hkZsGrzeOvcxpy34iwu5TZL
7Hwc/jhpq/9M62+M7owepJYQjAKbQbfPho1zsRYyzk0uHFW0fCgaG1/RbqQ/Te5Lbmob0Xb1A56t
ahEHhW2OivYwodXirqagaAQHaS/jE02zz/0m4+RaAQRH/L+7+Ica8GwXDTtrKqfFLrJavUvxwKBR
konoATWwm8rsXrTI2bkoVLbWl+avYE4X1heXmlu67Vi5WK1ojmkd1skA/OKz1r3z6JMj7srqhTih
NF8rayOnXHsRXFheHJRYM4xidGAZChWBJsHc04o7aicP0i7fmirbjeoZ4257LeqDNHkZzU+k3+LM
29z8RS0kNe2xVBU2P63fM/4EHGPQun6ePPR/hBiKCW+xz82Wwu9qLAJzMYRNAIcny6t2HCN9KCxY
FSQo2hfWPHK1S4oNR167Q0Br+x8rS+7PNOFdqVFYoRbu9A63624iB4N+MxpPqtfrN8hK9oCigI6h
YAxiQvZmcWpiNhYY9Ucoch2M26R7u/o0utqL1AsPQ1dQ7jC8jIqNDsmG0eVT3cKc0f/Ot/dlUPZv
lN8meFAKinrpHYtizy42rv85oC4C7gzHwzADiD6QCS5OC3jl3AgAPORI5KkCtZQhj2O/1YJf8Y4L
I4uDQXM7560JI9Pw2OKVnrkgZkAORjcu/a3FLHw/1hwCRMFsx/khpEItnHvOv5deAoARAL/5jfpn
hvLyjihq6GZCwwJOmPlW9gn9OGcKRwp60Wrr46zuG8aVcL2jmPKBxsI1gKUudZiq+MPU/6rVC4te
aPvvXwFY0D9W5hvqLFxPKTpKmQYrGkOhNPNqJ7R5WHdfI7NGC3/D4dbuWFA4Ewzz27gj9OW5Qqc7
aozZHMsfZPRDmTXUqT/Z9IlNB6JC1YF8YMMvVi5AFGgZw0g88DSomFyuEKBjx8rmZDCjLcRbwWHD
whJgZ+eutuKN9a2dYIYoCIAtUjJACS9tQbW1NLgz404hO1ymR5e8ifKLMwwebX9OZigRga8HqjUv
gXuArAoJE+A7i0A11nYWJQoW/4e08+hxW2nW8C8iwBy2JKWRJgd7xvaGcGTOmb/+PjRwP0scQoR9
zuJsBnCpA7urq96gAVgUGs8RVJQZJs+VISb9p1DL9z09h1gr4zmU0DvxEB8E+U2BjD/l5lYfY31U
PKEsnOnpCS5SsdqXvWLwtdwZmyr5kcER/2YWkvAJpHbxUhuyh7tynvg3QO+T22SajFt9lLFnkCQr
OMatkee2OeA7jzR5KrVYPwdl54pK2m3kbyt3EvAGWbJmqC/tpsXsF9ow1JAiwDTTjqW4qtePWt7Z
CYQwJQ+Qeft8eQnW9vLsuAX/lZxftRZnqa+3RVfUxAua0o5ztF4+D6Tjuvhohv9AVAExBWsEZxu0
RpfNDUGt8laZxzaVlfQ2yMG4k43irkKm1gWcdo+NQnhg8BuYjrVntIFaxqzHwVPx3fcaJAqk0Ahk
sVbp3quZieMzUA7pZQoHWXKULmk+97oSH2Q11X6VWmt9hbPa7equVSJ7oOdzVLNa+8QX74+23qTm
sxnFWnwl5Grfu3rZBcGu6vT4TQsEROt1pXZRz5F++ZNCvUOSfGnrYbNyM+H6Qr2YfiQ1iaWLWecH
mNSPGEijEXuf+/ltkimAYYy/P+jQGAF8Sd8PZaAl6B2qoom6dFxQC7cTOB6i/ELt24q/Kf3Gtl85
5jhNOb+NWaZCfkcuzLIgV8OZBVfa0FiLEU+2+roaKKIOV2keHFmPyxt/LbMlJEQ4SPaw15eAIlOo
qqLEwRGq6S8xvuKktaU2tJPU6YZ4H1uf8/zVV16jbENKYI2ZfRp4iTEaijYWG4XAKoqSJZD6WnAj
61HzvspJZ5f9PvSurfIKkdjQwrz4sTI+hf7nKb+vt7gFa93ds5+yuF2GBjucVuenCELlaIhr9RL9
7dTVxK+RUTtKdZDTW39yoYf7yJSAjc3+QWUSkWwsNIH8g+paEqkNxYNzpQCQ9pDHiLSHINBtMd84
5dayBG5RPhnIq7PA5uJYlY1GTj19RnpTJOv3ifzVS6/MeSNX+2i8rnAd0o1NMem5s7jIhmfhRxwo
IY+BS50/45NUyCv4KX08I6bzz7J6J1uJq+lPhfwky4MbDNe1ugM4cHlfr1wgZzHni/Akpmogcq6a
4DYFODdTAs9//Dp3CrQkgTgGhB/QzeWIq7vodJiLu3UYe38w1DlktRPzfa5epdPVjJSQjEMhNXZY
HC3/jmpwU+Ie8lRYr5d/wPqQZ2kFdhBP5sXi8sAoki6BACmKd0Xu1s2z2dA9n3YgRjKO7MvR1t7l
zPD/wi0fVXFYxoUnsaqRGDiKfMit+7E7tqUjpPgBQ+Pz9NdCPNBwTvUfQ6VuxV/fVX/iLz7aHLUF
6OoM15+OmAmp4VsBx050xvBjoBwGvJj9aCPm2n1zOuRFltCH3A3yPMOy/BR0P8XpXm1/XZ7WtRvg
NMQiqS66LpkGkVkN4OTnoKhEaa8BgrDSA+5Z1byyGzfASuqDETGUaEhA6DcuEWJCL1n9pACKn6xr
uItiZ9pW9S30rozNNVsLRW0VXSJAxso73zGrSlVv9PvCGYQveeZqE1iqeKfAlhumLeDbSqYLaX3W
sIa3g+7GYnuojWaiMD1Am0jpy2e3vMd3UfS9Kw+XF2ztTEVfnPoJZxuPk2USInWi7iFWwD3Watge
Z4YKVUxNVDTq6wbjs7EWuVEGS8xudcGEqZtGbZ+4pT+kG42S1ek9+SXzAXFy5qGyq4qdImJPHgxP
9fQ9Dz81IAPGmN7otHVprs6vhW4Y6msqUvaL+TU1xa8QawAZNGGs4hmC6qI+/Sm3jE9CAmDo8iyv
RCMtQu8DSh5iQEtBKzFEvsbMoxIhyPTNLJruIIdmBQu6iJ86b6yOl8OtfOgg4Q0ogBym2ju/p8Dv
QrO04G2I0WTabRmD5pJkLBobdUtzcm1kNOtwltcQP8Aw9HzRQjxXLeyESkdSiqugynZZ1x2H0Dg0
bb2Rcs0lh8U9DKQBsgGvdtzxlu2Utu9pOtaEMqPmkBrDVWBsCfKtTRyUEBqffHjSO30WLxDEUldw
p40ansnYmfzA0QoDlcn4eXmF1j47dCJwO+VAgbqwTGVKim5FUfUl2BeQz2J7A6BiZ3XesRCNK7Gp
7mO5xFWz2Eue+WMj9ry3lxNpIDBL4o+1MXWX8zWja9NGgTGVjuyNu8abdnmTIDPW7fWyuuv1gHu+
tlMBebNUu8rGINqohqx86PMiUrwCDop23+Kmr9qsgVAvlk7R6/BChhHBgL67p80T7NRISG3RaKXd
5UGvrexJzOV1jzgGm7KTSi4mTJWMLyKPoSxBHvpymLXPYda2lWeNDthFizMshcInGJ48M6asK7Ef
vpeSdtCm6qAr0v5yqLWnD/40XEYm5xeZzPLTq6xEnTTKcXkvOxlwSrVTXR90J9R+NxaBtralm3av
MVlF1/lX/zH8YqjmAFrMLwlft4OxQ4caQkfY7/tCBVsSCqPDYf4w+MJol5H/zdCiW8+svm38iJUs
Cl6hgpkk6Agq84tjHDLjBExBKx04H486vtPUVoa95ZVfpVG+jjzlqgW83QaWb3N8bCTpa4sNkWCW
PQHDB7v2/DvKzGo0K8soHd5Fd309PKOS+iz44qdysj5fHuja9j0J9fs4Obkbx7EwwbKYhGoKONVj
lj5EnR44eqVu1WLXjlmTNicAAOYVxbPzUcljYyrg+7k8KIjypPvcq9r3y6P5XQhYnkAWeAgDyOps
5rtYthQ9w2mM5WJ2UitVVyxvpvFHGx+SRLGz+lPQ6De6/3Esjt7wUko/IqtwyuROKPbpdDCyK3UE
jLkr/CtctXpl4/J8v6rYefOko2Riojm+FH+sB81X8w7GtwR7DleuNvWdUf4eWc+XJ2E1Dk6UeL/P
UpNLs5XB6pSOniBKPjixazQlop7mFRp6m+YCq5EYElyy376/i/M+EIrK60P8/eCtY174jDbP6D0M
6dfLA3q/caAK/a5wz8ADZH/ON4414J1petSZmj7RsYJu0LLwvC0q+9pg+BIopv+Wsl3mq3UraHUV
8MLoiiG5IS0V7vJKhuMLztEf+3qjD/L+w5uruLTYIInO1dXFTpU89Esmj5JDZXjkT+2V1hqOnm/p
R63NHdrZs9qnAi91SVtGN0WJk4zH92AcUu+HnHy6vDbzYXz+wTEMiOWMBbYO2e352mB42o16ClE5
1RBmtL0UIYjgBjEzO1KPavvzcrT10fyJNv/95LSSJC9UkphoYa/tJhHJ1sRwL4eYz9Z3A0LewpJU
jb7K8istLWX0p5z3kdgq90Ji7qT8szU8G/KrPLXIl7Q8Acst9bTLQd9h0JXELHWt4QHYC4e63Qfa
1Yi40JBehTpgFMqOxRZLaGX7zca43G3oRFNvn3/RyUyaQxBZ3aBQe6pLTBb2wiS68abX1EoUwF7Q
Q3R1Zi1Yi03uDX0++i1pb6Klrp4PkHkF6hKRI4/R2xjpH7r8VRMSN/aeYLh8x9n+BrJIZSluifrW
5YWV5Pcre/Zj5r+fDLnuqYp7cw5uWU8CDnFFg9Jx6MZcgXZjvmVtftMB4bAmYZf0d8MwbhxjK5PB
g5B6MpcfTMElU0ceEFyO8qFELND8wLvNR06/q524TrYyuPd5sKzS66SNi1w2otyLac8LKQxpy1VO
PmKJ1+GVaheT+Fga/ndNbx/iMjY2kAQrHyYQS5QDgDjTv1m2ArQGK00koSo28HQLcu2mycrd5fVb
mT70CQBrw7Piu1w+bPpQC81IltE2zD8U43OSXY1/jyuZRRb5KpAsQo91+e1PmhmXXqxVDmIE7oCA
CbK6CCL7f+8qSxy64DPGDaXJ5WyFbdL5fUKcEg1xNMw95VCGR1PYX56xlRttfgbqXC+zgOCya1Jl
PEihOVaOL9zq2bNcHiYMErf4HmvrwpeNG6JI0oVO7vlnZaGbN5SGWvFttxD8zEPbWPuwV/+60sGc
sZVnsBz0UGNx0cS+mtIRZM7SCVONJ8MrbXi8JjWyf5i0kziLK2ZMUePOA+J4qbIPZu8BQ/+IRFhm
5+NG3WHl1D8b0jyzJwdSGGtKZLaEGpEV0DGo7TXLzUt0sqXutdK/JxXW1lsCRyv16fOJnHfNSVSh
yZSpq4g6gfpBY8+Sf44SgmUcRLltqEd08ngkN40Mkv6IUNnl6V05KAAOYP0GyHNury2OpsqqqyzK
vIp+SuSA0wEh/fcLCBHToB/JnSO9szlOqWvow9ywyrBDGYHFGZ+j5CWcNvKEtYGQ8sCHUUwey0tt
iE6O2yLPwtoJywYikNOTxl2eqpUPi8TtT4TFOxhXiAkJQCIU1lGrE1uoAbv9yyg4UjmKZl9TcbEZ
SqVQevRRayfpsBimzSVtmWmu3EWc138iLI4HYWjFoSyI0FuPYbITMlTxQCt7dqZsNJrWIsF8oUCJ
6DsIunnFTja2Mgxsa6Q1nTG9qRrqTyQRP/LQbbzD5YXZCrRYmKZNg7DKCWSxw3oJE02es/SVQCls
tT9XSDawrGWDEoQ6333aIhYNfKSI+7LGZa/Hvu1Tmd/rAmqF37XRRdm56b+r6vepvue1rmiVDQS8
NTf24dpOP/kJ+lwqOZnXMq1acRz5CRM4805/UvON+vzKPYVmAr19ndRhRkOfBxDEPIuxiK6dRpLt
nrSl8mxZqmzY+JcXbuXAPQ20bK2bwli3sclIxBHINxr2N2p4Pb+OeRlr6l4JNsoRW/Hk84HluSB1
vk68NjpkhVuppGD7VHMkwS7SX8bWZlk7ME7mcXlFmhp4Ka1hHieMHURI59/85vHyDG6FmP9+shfq
RqlVzNZZKjS4h9dUuk+2kBfru2EGdFPdkniDnYfoyygOs5BRzFiD8rb1d4FyNWxZEK1uapU+GEQd
oFRLCwU6UIYwtQxkiESQ06ltbTViVyKgFYaGBVkxyJUlei2OKy8p5bF0dBJwG5COi4B4vZEVzZ//
4rVKaw2yLXo+XHrLN4VqxFMTWWqJeV3lCvpVFX+irTDhhVi0D8EWQnRtSFSVeFSYdBfe4YrKRNWn
KqCCpyfi9KI35ccxsKq/L4xQhvkTZHHiQb3IMKKi+NmHlY1nwnWjq1wY+uHyTl6ZuRlyIc0dmblV
sjh0ysiTogxzaQeiW7AvOwOwDT6EdpblD2Vlmc+eWpYfwqTUNgKvHAoU5XC94XHGC01bfEJNF3it
CeTCCcWjb+5a67HSr6Toroy/1A2KIE+Xx7lyWZ2FW9zwqs/wDXWm2Y36rhV3sVDsorIi23NxC9nY
jisbBK8OyGg68FcKC4ux+apVtKnVkVuWxy6NnQRUyeXhrJwOZxEWwzGSRMObbGA4BQCSLHbq6FlN
7/J6cC8HWpu306HMfz856YIeAVRMz0lUxae6z+3Mx1a+vJFydJhh810OtjWqxZ4vdOx5c7GvnHYS
yoc0iIddK5T+UzFZT2LWyBtjWznF+cDmLhI2Z/MJeD62EYu5YtQI11lPWXqswh9Wt7ET1qZvFtxT
aRcjQrAEc3ZlPKSjPFVOjautZvftoY/BGr10f8/SgKFxEmgxFk/2AHXGBDKjA6YwkfhodK7aumPw
HHQbicra9v4Ti4z5fN7MtosAIhKrGV7C/tr8hxIHDSdkpLj1ZnbfIl8Y/WAY9FbhaPArepVvERx4
Udgo1ay09+CY4KvDJ0qt5p1UWt8E5UTKzifku97gJnXq+rpdi69y86lJduZwCwprsn5d3uJre+4k
6jL3StEwk+t5bGb+o0i0N7mSd2adffpvURbPyz5PrCLtGRtp5FUMRSJN8mvF3NJDXLs8oBPPjSba
THTbzzeCZ2WIC6kMxhB/5cmhT5+nPLa7yp56JvLb5TH9zkUWlzyw1z/RFmeeHKg4lIVEoz2sfxnb
WLuJjQR/i1TzJnD4ioII+VQ9NpKvOVpW57cG0M0jAIB6JwpJ6GBSXh+DKNXdvmrMXRMXPy7/xNXF
BTb5u5w8+8+cz4cSJmrTWzq/MH3s4/sEOrH4/A8hkDfC1UOjyLQM0ZmJb8Ypk6BN2BF3Mfz7urBT
z9tIP37nZcvZnmXcsPwkP6A6dz6WMFeyMdVH7rBY3nXNW8v7oA1kN4qsfV9+lw3LLrvWGQqgKWJ3
1yijavfltK/bz5P5mATVUZDUa4oPD5rouYW15f26dgid/j7l/Pf1gSGXXgTvNo/fGvUu3QJure3t
039/jn9y8eVqpMaqyiEncwgp6XFqOtcIrqPo0euA223UwNZ2zmm0xZeEDYMQyeAYoGh9Gau5OPCq
bQFA127X0xiL70dvzakvC2YMlbco/qDw0otdedzYoCvIG5lGKPD0WX6SBvRiYXyU9oc0YSiT/Nr7
BrzMYwW8NTeOaG/o9bVKTbTcepCtje006GK1akspTU9jt/bdxyT+oCW8lu7+gbfH0EhZZx1p0v4l
qC002i5FtJ8oRbwLyxSeW/c6ZX9vf3keZnH/manpiXHJQmEgNeWuNWL9Mk3obI02PpS2qmzc5+tL
djKuxZLBmq178ffOGBs8IUG6gCbhVXCbKpHbz4YjCbLfOVBpq9zSi1jb+adzulg5OQDZrojMqSc+
he3nuL2qhuvLZ+ZaEnYaYvFxCbKRT2IskU8MyXNnyvaIZ31tVB8q+BJ0BjYKcGsnE9DnuduHwMc7
HF05CVpYe4TTE+HnGPXfMoxJLo9oddIU3msIbMD+XWIbet/r8Fbhfg9L8y1ETU/K9Tsz0DbCrBXJ
oe79ibPYiRIkvrJKiBOk4ce6/Bi21lEfEyQWRkcZ34ZJuJK79qUO+53fz7aAoWOOycfLg117KZ7+
iMXuVI1UCntxvvJG5aH1Avys6l2UqLeC7l/TJNlp+FnkhL8cdmuOFxuzi2UNxW/CxpViU/GxCwkY
ln68HGVrcIu9qYR5A8KTKFXimAxj+Kjgzq4AIPmaxDcebeDL8VYPypMVXVwCYq7HZWDM8dRd4LlA
nDLrDarXP0SBcsXWnKVmlsbLWRKIOKXzasyUW3G40ny3b+8UaSPLXU3h4ZeCs6StR9V0kW+FvgEn
cR5MmL9WqmyH19UvQ3cN+QGhAyNxh+7ruOUdu3qYnMSc84aTvMBvasUYC2LizhRHvwattfvxzYru
m02dw7UUBI9nUMZwDsFiLIaHtLdBOZivTzPvquyuDe4q9aEpXpXpCSTi36/YaazFsFpZmMY2J5aa
BHag7wrPVfHhEvqN/b41pvl7OJk+RJbCXMeKygnaZJcPJtZKP0JdRraggWevOGQpu/80siUyFbOU
tqz8eRaLh9z/aXQfQ3R/LHFjAtf2xdz3BweGrD6X6fnAMNkVe8Ggn6gZ6Hwm93p/PaHA6jU3cnF1
eURrJ9NpqMVaDWoy5K1OKByivPyraBw1/+d/C7FYpiwHZcrrmUxHQg0mfBSK7+Xw92DeGZTxvylb
voWtWo1TT5r3XNiqu0hEIVaq8QcIaV0+SJYnOpcHtbr3ABpQOYPMSwXjfIn0pjBBss3Ps0F+neC6
OpM+uFU/3ohJBhFDeYPjuRFz7bxFnYN0kVbcXGE/j2mpgeRXPY3eNEeHbj7RG7wd3ER9uTy29TjA
9xV6f2DRFmPz0V5SIUhUjpX1RyzaI9w7LcF3inFj883/0PJdCHiTDBiizowOOx8QiIaoricmsey+
1gUAQQXK9dUQ7xBEUrKdtGXRu/pdncRbXFhpkfm9PBBPng55byuy6zefDekuK/4abUx3QkLwYTas
NfCbOR+YnApS0oRR7eQSyeGub+48TMHk49+uE1HQDZBJDakOLzFJqRpr8jgluJ1HkNBuQeFWgyts
PfXeTxq4J0r6s6U9Zf2lzYesWhH8e5V+duViYozxV1qgivlYbPEo3x9F54EWq9ObfgAiRqF/pHxH
qjzljVx/uzxjayGASatUaKlvvuMtSiZQe6Eza7b0bS390rvv+ZZ+z0aIJbt2sNq4kSdCyOMx0o6K
eIW/7uVRzNni+WczL8SMoqeYAiJ7XrGTe68QylFsJJNSWYhNR0Nr3s83SjZrozgNsbgWfCUShwnE
POAzxLMK/4A0y65ss79+TTESRRQpDCGAIb2DuipJ0+QNJ1rea1/jICU5hix0B1joue8bc59p8sYO
eH/kEFFVAD3TSFSh0p3PnTqiKY7yJDkDQIPEv58s/arrYHcdg0Cxm8pOt7pF70/Ts4jKosLtlciJ
t918w8Juz8vdUIZfcGC8nfRui+D1/lIiFCqAyG1QOKRIfz44uTXj0JsvJcRbbmK/edZTinpCqX8Y
eu+5FTs318ePlzfjCrn+POhiq9RiiRaryG1h+NNjVyDPkJrfzWhyLOPLaBjYVob7sTITwF7Ck57X
9xioXInGRzHxXEvtrjPN2Bexv/FqWN3AJ1OxWOcSGJHnpfwqqZn2XlvdD0CB86DcGP3qjHM2UkpW
uJWXlDrVDNvWHPhO0uGL3qi2ipED/puIeUzDoTYE+/Jkr53FPFLm8jgM93eS142IKGJkMqok/dwo
2d6Uyqd0+pV1yg3M9410Y3VsJ8Hk891UWrpv0MSlmlJjYpPFh7g+ihamKTd1c5TMLa2S1RU7Caec
h6v8KtSqiqmcPM/uO7xzNNEZwq1ezdaoFk/xVtBFofP4RobGsgXlaxC6gvhVit4688YQflxer9Vv
/2RM85hPTuoOW3orpDoEb0S2h1B2y+aHP2THhHrff4u0uDxrIatCcU6l9OxXHtPqlO24/pCZfw+I
4WvnZAGcChMGV67zEUGOVI1IskjZFNWmdnvfDIkd1PHh8nBWr7iTMItVgthJVlVwMRRNLLpeHkoH
NA+U3eUo63vhz2AWy5OFqlibLYPR61uIe3vF+NT1x6K50gWnND9fDra+FxCsBzSET7O4yN61IZss
T2B/o6/sCC3ZjV7bSmnYQfb3ssAsEtpV5txwmXPD80Uq9UFSPJ3Zk0NUafVnpXwzBgGRp+c4kxyp
2Nh7a6cS732YjXBugNUtp1GZ6OoFZLtZpdlxdV9h1ZEXT2P3qdqSaFybRBDRChQ+aEXvvNsztR3N
KCPlzX3Iml3lyw+yHIVXWaE9IqLVfLi8ZmvbcG5IImKF7j/49fOJnGEzatr4sy5LtEtl/370h/3l
ECuTB56JwQAhxmpruVa55lfmFAFJtYSnsLuLFDQ8ClenemGGG9t9pcY1c8x5NMAdoVe9fG9VOTdZ
XrBQQYT+6vTdKgQX/0W7CMd9SBXDUFAsFvuRGtj0nGlbADEgWszXInOFegk9C9YGSsLLpkeUm+mo
xTHQS5lmvxZFwWfDH+Od1PTihOtcHH/IPKHfiYqfH4VQSb83uak7HTrQLwh1iR+wsZju/ZEubJwJ
zd6MQo2njync9krV3beN1EMx0HJ2RKHE5Xco/PWnOBkUR6ul4hOYfjNwBqkQ0L7Jh2+iIGjPdWka
91VieShSpsEBeOHwM2z1VLkfPBWNY2PO05JJ1H/pQ5PXrpIE8rGYBmHX+1NynMTASFHojJF6VOMg
utUKalI2fStNtLWukUd3HEbdAHWgZr0d67klX6GLrsLsmlI12EVSgbFrLRo1MNs+6HcJPjM7w/O6
X107WLUdGFEQOlbUWorjYZJyHCVluIkkIb2tk7T/YMZT8VoL5Uf424+E6g5DnhkAtcVp6uzGsNCG
DOR09pqSlX3Y9cmX1mhMZ5KK5Lml2H3wa0uCxiCjG5kNlP8BFIRVsVP1uO+A/or6laolyk6PxOgo
JZm8SyRetTqWk9d8NAI6AlV9FKquvNa6zjyOwDA66lZDsGs6oW2+x14r+dco+CXgNNPCxLBeD/Nd
qVaGct0Hg+w0cZ5atjKgVOykSYU/CU3g4kWtwuhZzqDdK1PdfUiLCjkdwbL2Q+eBDigNvbVNtRa/
DGOEmFCLB4fuqpYPKFCKvGgP/RvSZll0/ks71Y35kiRDOzodzJq3rG/SQ6Eine3oUxrvEWIaf4iG
D6amgu+/S4W4+4jbkCW7Uubp+dVUqsSUKy14wzGxNK9Vv7Q+kHSnhxEFBdmz09JT7iYExCwbITF4
G5nUNreDXBjZNV0cVcXIRxZ3WSkGuZ1bdBltJcMU3s4zy4C9GhYF32Cfd/s2y9TXMPVjDzetLLsW
UlE8lMzUviHN/lElhcpbKZaNzI5974PWKZLbIeZy1yrNsKefLV/XQVYePKGxbpU+CWWi+jEOHmLj
H5qkj57RYJ6OQNWpdU9DKO1yDxlzdZh8uyqsDvkpTet9t0iM7oh/PJYAQzhIbjkp0i8l7BC8qbuQ
9KmTB8/W/cG7VQQheRGNvP9pTW24G60pfhr7vDkAwZZ+ItRW9PYQmdNNnEWem/qa8lTWkuCEKVIS
tsJo91rZxWBHBb/6gmp1KNtGWvif5SiiCFqEhdk/elmWXgMDFSiMik3ypPa19dLIpf+YAjL43I/1
aOzFWLGupl72ssNkCPVtICUGF7wW+ru0ifWnrkhwu+5NIZFuGzEpnjUoHDeyoEe/co3k0O4ni/qx
qtb9zvSz1rL12Oz6l6bPEieKyuZan4zR1dI02sXQhMatg3rlmsMBCtmFWSUNp+RFltVbRqqZdcqB
0GaiK0zoWQ+pMxqWC4oDv6Doo1b+VDEqtQOOzNaOr7+Nfu5m+Z0mDt8uX1ArJD+e5ic/ZpGL1aJY
1H4837mJj27BhzRL3cj4MgyKO7X+r7z8XvrabeCRbjZIT9Vbr9rVa+v0ByzyiwRHdjMb5jpXH11H
Weu2ZeZmtQzOVMXHSDqoarPTk8BN6QOg0fO2MQHzLb+8tRg/JYpZuBgZxfMsQBDKCIgKt5ZefYsD
1Q3qYK9k9Zc2ectxVrGrLt81eu67SRHYVjFsJCGrm4FKhUHKy7tvWYADb4YLlwGuGnTwg+a13/hU
rrvsOqPVsTHStfsZ9NX/Qs0/5eS9kgtYHTQtQHGhKN3Q2olRucth4WAUO3aveng1BNetvJHrr2Th
0GXn1zOyO9g9LKY3FhPVow5M+sjlp039Ky55h2kSEYfKDKeo4mdhize6lnTBaUFVBf42OniLvC7w
BWFKWkKGdej0eDH7coAi39FLnGbLUmUlh5QwjKLsKPFqUZaS9F0W1GqhjCRdyvfG721ji3C0tj9O
A8zze7JoHINymZsEaJsyhJiopvdZ731K8LnnNZiU7uVNMn9ty69BgWSHauTv0vZiuYBzcG+DGHOy
7qXqX4Pozdc3yoKrU/YnxJIeE4zCWAg9IQZlcPWhduvq6j8NYpnYZ96k9rpMhLb6ZnaH1vj4D80N
jCRmZw4aAfQ3lpIvCtCNMY4l3g5hALoHH5G8rG1Bkj5lcnHbBc3TFGAtXfZbrbC170mZJccwEIS2
tWT1xkoC6VuUa6erJdQDvonpjkRNCKZdnXwYxA3s69rug+Rm4RWGKhk7/Hz34WPX1sp8VcXShzLf
JdM3wbghT7m8XmtRcLqRkOTie6XGcB6lDXhgiuSATpQ91LA7vcEuFa70v4c0KGCF/8RZfEtaYTV9
GIuMBvFnMTcO9ZTc5qSMSSZu9IjWNjn28CbZz/wlLTuIg1DhAxuwTFz/t4k53SKycrg8a2ufKvKM
3Bvz85wH7PmsjZ2ocnXTuhFaw4dnlhluOYSek8l0jP4h1LzVqT8jsbM8xHuripPEsOYkobbD4TrL
fuJYdTnG6ozBUp/N9+Cta/PfTw66UUra0ooEhjM8xqJme/IGeG11vk4CLObLD/ywa0avdnzaxxCp
bLXs7WTLl2BFvZOPBX4o2GL+R8/6fBx6GJZBHuszh00sD3UWU6nRmnF0hSASjkHeN7fRVFIFLRQt
lRzfVKOXqRTrj3mPfYqXSsMhV6bsrqiQyt/9/Ryf/rbFB9BMZoWsIFumyjrgqsMxF/qNb3kFIjiP
H3ulWbGItv3iBinFKFR6E7XbeFJ5FSovUvm5l4NDjA9fkdFvSn8WhfjUacFGKru2gU4CL31NwECb
dTgy8V4k7Xsj2GfSlsfY/NuXt+NpCPl8bZspD6RC1yAMZuJrU8gH36uvJiNwCkP17bj00VvWH+tC
/Xx53da27mncxYshUSrs1ESGlgqPZfKtFK6N4uPlEGtnMHDV2ZIWr1Ysuc6Hhm/CYBoeywbzyeCR
qT3ooEXET5ejrK7RSZTFBmxR2YjzkSh9+MMsju0W4GX13+dW5uidQZW/Hxsnh8ikZ5yUOd94J78K
/W0sbuzu1YXQkQKlVQ6faVkgr8DtGINM/7etsLYTBnssn7pJ3Ci5rkcxDJRnuXZ5fZyvRd8HnA89
oxjr57zfleNjFW9c7KshqBFydZDsIdh9HsKXzKZrek7bcvydvtyDkEf3qv6XXXUSZrHe5pTy7xqM
pIyOmhpDPzio+quYbjS0VzfvSZjFhFmJSDUj9QHMjIe0uI2NYyvg4eNc3rzzj3339f+Joi56vb0V
ZlPiE0U2nCm6FasviClZ0tEcdtKWKvLqiMDy8R82NuBnztcHHUp9UOqwcSLpNpxgqUTxMap+QEbc
wCCvFgCw3/v/SMtRaRSKTA5tRjU6bbE39RuteJPGtyA7xllOmnRsoqcUu2Z/qye4Op8nkRenaUep
wW+yGA5nAETgOW1ulfZ1aO/T6HYo/x51x7WE5tas9QnqbvnlJrA69QygJCjWhwqPZPGx6m0BA+6t
O3b1y5rz2FmEgHLC/PeTI4ikIkojj5ULkSevVcnurW9dcLy8FVfPuZMg8/Y5CRLrVdNaEYsmaJ4t
Dc/UjC4HmL//5V6fe0zIx4gzAm7xho6LLkUUm7WZeDs3Y+BMfnKXD5bjF/VVZlQbb8K17X4abrEV
/EYBcVcQro08O1H9fVv9FhncghtvDWuxOKJZNdhZEscyv6bBNbyrMaEce2ij/eX5W9sFpwNaLJDV
9lrfNATSaAsjf5YHV3K/JSO+InahoCQ0s7/nivN7WHOdtghBz8drtvMFLFWSGz95q9QjQoZtdCMG
z4JqI80WqreR/CHOHC/YSKrXJvT0FywOeNGDXtU3/IImfUjGFyqbNtV1ikG2FYX/cC3SXODDgodJ
zWWRBRlinE7mwPkbjg+y8KNM98pWOWdt2U5DzN/dyXclVHUnC3OIMZeesghXXt3bN+jnXd4dq0XP
0ziLfRjjelO0GXEa68pKvrbCDnann/9SNPhxmRuMTmo9DFtm3CsHLttEkXEUQ1nznTfEhJkoCQFR
paq0Jelb16IujP6g9DJ4tAXbjW9g5aM+C7f4qLs8TBIaWdRI/OqxzDJXbaJ9B/qTDGpjQlfOw7NQ
i60xkZKZvT6nM126q5r42q/13eU12xrNYmtUnWAoY0OILn2YpLdRejGnl+wf8jIGgoi3iXcHS7W4
98tetfR84poa+heaA1p4zJqNZVl7oZ3GWGLWJEyosqbghhrNxAX661p+aiNL/7kxclv2y12D+BNm
Pmis/R9pV7bdNq5sv4hrcR5ewUGSJc9j8sLVtmPOJDgPX3833Pd0JIhHWJ2T2E7SSbswFKoKhaq9
5/vLi7h2Oz6RzfmVGUwdjjFCtqy/pdQfs6ucbqvkZan9Nn6OjG2nPc71bqSeLt9rpsCCrFirE+mc
RmZarOv1hNUtIt2N5c8G1LNZHJGwkl8qKgJmEUnjldLJ4zxjMRwgKxTtlz6Aa7sciFzs8bwsWFc2
cs5f47qNIIb1UuqoFz41XFpK1cEOMTNjrm+MWjrISHGNXXRXpzHSXeGPqsTrd6c8jFl4a+sJ+BLe
Lg9hxXSejIDzBFVhS46SYbbphBcT2x4VPLw1CnCDalG32erCHk2WOySA9Cl6ucRk+8TYx1IUUN24
0pyBZGqOBrTPP5kYkuLwsEC75yNHOVrivASSt2vUO8AcLhUeUzeXRaxP6LcIzrbkCfjSpQkiFLxU
Txah2YIUwyEbNmn2clnUqg9gNRpo1GYw7JxSyngITxoDouZ8Cw5GWduDkk5X/aR8oGYtOG/rxx1o
b6h/Ydx+PJ4plKAeVTmHOQMvcYuyv8pkL/YLSefhOjdaYqBkVDUj30wiN1dUUoFBuzc+UE0jiJhX
l/hoJNzRj2NlapeBRZio5RzBnlOiiw6dRI03xgIDKxLF7aasjk5nxpi0ZIHL0ERNVpd5TdOTdPgF
mBTRGq8866ngD/hnjblYgqaAIzcoxM3S6wQu0h5t1Ay7OAIY0JNj3qFTgSQi5I1Vb2gDqQlU6siz
8MVG0qKafdVAaNhnZEaewjbpPfoGlEoE9btqV44ksZEchWSGUaOxTYekCPmvBM0Jg0RkS3D/WBcC
cBfwddsoXeIsSmK3XWbIReeOHcITmwZpawexLGK1WF+1f8TwnjdrJ2nJLIiZ0FgveWV4B1Sh0RHk
dkRSOB9roxs1nvISK5Ztjfmrc+7S0oucf09siUiSAeL8vWYad6Js1L3MCjphXLiebie3yYc0lPVr
maW/lEGL/ct2SzQpzm4VeWc7WYilC7Mvc/ad5AkIAXkUXJbCjuaZG3Xw4MX69lETwJ0lw2ptJ55x
r86jWPN1akaePid/FEoeSWFzPVLpZHJiFKnAFiXgScIVbqOC2yoEIRwKlS7PZ9XaOzpu8ewlHN0k
p5KqvEg0hVk90wKvkIqnIsC0/tVBNZxbCcXR/5s0LgRY9D5GpgkaMTXdXguHltS0BZTyoKCYT5NB
9jiaCSkcpxLYwFXlOJomd3z7TEd1B8tWNPMjLdAXiKKectnkquZeniH7Rrx+AMYIpAzwnGjC4NZT
t4a+KxMcrdJGXVQHntoqIbMq+RkygPLSeoXtuKOWby+LXdtGIO+hhR+llUBA5pS/TvQIqARQ/m66
cQo3bh4jZRcV7zGdSZOKaCpXLwjH4jgHVgFAa5AHiLNi4J8ZN1aZkkrehtqdMT4nSVD0bpn9ge4c
y+RO3kABdpnnkBl14B7Wd2WTk8m4QWggW/e2qEJg7QKuMvx9i6ENmjBipwdjmtCLbhsVEkHJMzoR
tG7TSsh3RiTVDgzFGuiGk+1Zkej5/ptw9lyDfgvmz/5Yh6ZEIXgIS5ZCTu2/Kvpc414pgVzQrnE+
NGk3dxnpTYpS0sarjH4zFNoG1MXEcfogpKknl1pgSiLIaDbpS2PjtLur26jUJGj3gtyoGj6U5ls6
CU7QWnCEkgmwRqF8Au+8nIymAWdsM0OGFKMfa3ZKibTxOOD9Ou99FMTdgHV2FGDmKKvn50goZ5iG
wlrkKaIIkazqOZ3GjRX3HkXBbpJUAdoS3UFHyXT9g8rJPjW+tGy51pXnXJaIBnC0EtCxurYcmrDc
XD7X62p4NDDOcMlm1E8DAOtcbQIWrfSq9tth2OTzh24kpARWBr22UA7W7y7LXd1okHcx0FBQr/EF
F2WKSzAqk7EeU7k1rG6r2hGeqkWvceuGBO+JsFkouzjL2KFStEDlHQ710MwuyO1cNLr7HdrGDLTn
AKrySY8rb7BQSbrEgqVd8+TsKfM/ojkbpo/IfznMhvXmcJXU9Q58HwJVXl/F3yI4G1KODNI6w+Y5
qMoFMSVMSEYoMv5/slm/xXAnhpaoK8uRsXGTbPJaJ/Vzs/VHYDZfFrPq2o4WjDsjeKTrrZa5NjvZ
GUtgVw8OjH92SHuwRW57UeOkaPF4ze8AZVLN2J9c8drx2jQP5vR5eUYCFeALzdI0HB3KAlSpepq0
W2EYt/r9gQdpoG0axVg8MCmQfREuLmwK5W3XPNbO9vL4V60WCG8ADYSeGKAPnvoosMRUVt7ilHZy
dhgzk2hK+mjQJ1On28bM98Mk6qBm3/HMARxJ5HSgLky5dlRINOedCW53VBtIW6P6BDbF5amt7v6R
IG73R0eOUAcAQbF927cGKC9RViTC5VmdDSpq0U/E3up5V5ONi5SCChkmYISDKfJpJ89AporlNxko
w90iC/ZrLQpVbNT8gIMMNQJ8p5TeV2FYFQ2b1LbVX23FMx08Hghs96pWANsQwSeoUVCVd6oVUhWC
DsXE0kVm7jXdSNK8hvdET0S0LeOGSJXgDrG6jL8F8nU1cVfRpBghsK42tnrTNH5X/ZLtJ0WEcCQS
xN1bI8kGl2nNZiaBq6LzgGaWZe+q4jqL4NVq7eRqFvCyQdrHECPY3x9dwKI2d2rLHlAqpKKrd/BV
R/R+vyYBD/eoeWYg0zi/pxIoUCQdp0SnCp5A3IWiseAPiiZRgoLxo68JFLgmF0jqraItSggJTja4
0YiqNi9GJCuNAvez6sRR1gKYeeCC2Gc9bGk3pGE9ArnBUV6sHInjX6Z1GLKnTH1JDS/OrgZRSoup
MGeGDAQLAGvCpRUOnFOEsGmLeKrBXj+ZzxXQSYpbqm9wybLtGNmtW1tkKFasEa76eD8FJjj45vgs
paoC5s1UgPEs18WwmRzAFaNofYBfykXvwit6AWwCDale3DxQP8zOwJHm5QlNBvSlonnTkQObzn8t
uixQ7tXZHIngjHiZDLB8BkQobU1AHOx14+0gAndZsXU24ItAGwJjh75gbovMuk+1hELIouFuGKEn
GdPJAjw0XHYUa9oHQbgpABwbeQzeyUZKobXoMmP4QlcTyDDwYjPoGy0kABEpUXuTX9P48bLMtT1C
whHqjl58FD1zcwM8Bk2zoQcUs10EZUh3udUIbOpa4I9p/ZbBJc8WI0bxfgYZGQW8AAhnNbSRl6wx
Lmg6b0GD1uLFXRBH/z7RiYoiwNY4qCqC/+DtklPSxLHHBqB8N2H4K5keKxHz+KpqoLIMpdY4VGfJ
CnkCKeaMZ163o0+1o5BI+7DyFGb25fI2rek5COf+kcMZ8bhM0KLVQU5F3UwDg/qN0gki/LXiKJRw
qybyBKjmRVXy6XGVrCSfQDwI7Suq+yUN6TYE0EezaGBzkPVoC+q7ZdPItDxUSrwDD9sPZwTqYblE
xcPl2X5n1DmjiKEALRU9NHi44XNAil5qoZJNwCDPpygnrWO1L2MVR3dWPtGPWS/RaJmO1AIzg2lk
3tCW9k2cxaar9ehnBC1XWm7xzatNmVno6q/hnA6T3Y4W6OPMqCLJstxFjG84kei0AdpgfaBx1D0b
AK5sUCdNR5nIkZHclZNufAJb2HntZhWJX7AGvyTOqFAvBjzXfRJmChS4IRMI3ABMqqa3Vc9uECGd
bRBUDElQZXP1NcbSHBE0Osh+BECsO6WsEcjUSq9eqYDd+IPiESwfkMgY+aYDep3TnQRsUBXJNrQF
r++HXGk2slQewij6A+OLp3tgNoEZE8Pm7LsxRYVJ04Wh1lm3FJgsM16BiQGKx8vqsGYXQQaFxBXe
QW1g3nDzWWplHKyCnTIHPAVOnyNJNJu1V1tD/dhE7UyWqFJdNVdGYgI33FdRb/J0eRArAZuDNDkj
zYb3xHPi6ZrG4URzQAkBIrJCfK09pjQjAH0exucpmgUWc8WqnMjiDKYexoM+z5AlOVdOszHi7hp0
lrklCcLrVTlIiSDUQXx9RjOaDjiDS4R1TWLVvp9VvBEaEtCkHBO4B4tplM+X13DF2QAbDfkwaDqO
Es8AUU5Zgv5kzMsBu+2ooQxyFN3sVwzliQg25aOYY+iA0DcDG9gdQZWWgv7aUWavG0Ss8OtikFRC
HAXfyYcEUWIr1cxUX2/emwIdxeFjKv26vForOLMMSu63EE4Niig22pSpQW19JyrQIzRlb6W8U5Rn
Ld8YgEShA17xbnoUVol0Y+XqBeGISgGSgio0vrFwiaW8zL4Bq80WzG/bsS2Am3+TmVdm7LXor788
2ZUw2AF4u4yOSLCKY1VP960YwNw7N0zl6bgLU32jTNNPPAPsq2g46Hrpyou+M7Tx5bLYb5wGztNA
LivMRciPPg5O7ih1DBwM+lICKcWunuGMAMBZBIuzbFtbIdqMvv40eY+ML7nuHu1ZJbGavsL0eoUB
vBhUnpTNzwyU7no7bilQ8nJ1EKR015QNCXyEngwlD62Kp2uTo85Xrg2sjdol+xGP6lU1XU3W6+Wl
WNuBYyncyUkWu+zRc43D2dLxRgcaKSBP7UxriWwmy04u2+whk51NZIWFS6fx7rL4NdsAalAdfbNA
J4GRP50kDSMJjUQ4UenUbjq1utGMP7gsoK/rtwguiMqHtNBMdmgNObkf5OIhjUeX1X9dnsnaduHc
sL5SxC4GD4+jz222WH2JO0njoIJmCVS67JxiFoix1k4oY27GPQ5tixq/YrUVDo2qV+CFiZW6IrmD
owNkDGP05CJrjGCIDTOwh3p6tHs63NA8z7wckHH4RxIGSRI56WZiyXGrknTqgN8DbOLKk41Gmt0m
TrM7sO9q1wCPaNEMCbxW2o4RsD5keTqEg7Vc6WlYAO1aTSNSO2H92oUO4LVipehIZ3bJYWyb5d7R
R/rUps5yNeCh3Bs6utgkKUzAelSgp4qIRmmaugitUU4L3JvhQzPyaPArtaq2Uqk4XjTF4Z09qjU8
vGqNAfhXS8DW6sNGqycnJWprN8gGxXfNAJRoWanDnVSGu6yS1J0lGb5CFy0oqTUHy0gdvHE78y3g
hZeNbkj6wahxMyFx3lcg6iszFOJNqJ0HCpqubeelXV7mxlQKMlopvdMWJNcJ0EC6kMwA7/HRyzk8
TfmkbPq6yH5IUaIA6CAx8WApgU9YYCNX4yAb5NMKXA5IbvnLmupIbZlbuEShNM46gGqa3vQg7djp
SP+84F08BEZS2U8elSb7RrH7tARMxfzviW40PAn/HgXnlnLkH+loYBSjsxymzAIUU7+5fITWbJFt
Ag0UvYXgqeeJyUeE060+NLDKtgLCuhjXbhrBGtFAyqv3Sq7Q92bvqCnKaq4FeTbAWUH0q6JymH8r
chyARGotkiOlclATt5Ii1IiWyDpuqSzKNa0FX8eyuNRF0adTYQ1YRmrVAHzp8yIAottTl9fNQ+tI
f0BngG07mhvn6RKcc6mvIC9e8okkeYeayVk62EnyK4vz69mKqQcEj9KXS6Cl1NbYfF3e1DW7iG8A
zBjUFRpIC51a+GoGfEzeYQBKPeAypDmVH87jeyi1omLUNcsIEC9k1ZA0Zp28p5L0qa5SBIJwZXr4
WubD4Do1CnA7DQ/dBqgiZJSENwZwTy5PcE17jsVyO5pWtAo1llqrG4tlWhPL0zPECCUSOCKWaOar
+LjlWBa3m2XTtEYqYTEBykfyEhtKt5dns75d/ywiT1GIllypTSHHTewbEyju47hvsvfLMtbOwNEs
eBQtu5edJeywYlH5lTQSwT0ExRfRbVcPgtYvkSTOaAHVAEjabL069P5V8+Dq46Nm+3MrCGMEOsDT
asPqa/NUYEZ2E/nWElRO5i2LV4+PwJMS+APRnJiOHN11StRVDV2GHZKLhPTORGIKOE2/bgX371U5
QDtDtTV6TXX+KtBHTqepzCpqXexVpdcY11S3iaUING5dDnLgSLHiGsBrQz3MACSiLAGFRPjQfzUA
qdINfwq//kDr2GP5/8vhdKGp0JCiWVg3Rc0Dx6wPshG+pLl9BYcmgvwRzYkLa6OintvcQu7YcMJ3
E8kfEqEUpG1ym4yV9fC/TYxTiBkNVHU7YmIStK6ISGNmPlWfwljku9b8M0gC/1lB3pSrc5b3OgRl
U0msfvIBrkpk52XRZrdNsruioUCOrwX5XJFUttZH+o5rSGygNxz2Nb0ac9mj5gF8sGRWgK5SII4M
4q4ILq/o6nE+mijnSeR4tGTwo+GeP6gebnckUfrHrKwRJUtuV4l67kXawnmQpG8GNMBBXG7MRAt3
5gBgMZDKiHgRV+UA0x1EVKgAPuPQGOeqVOYZGXnTqfZxiBoVtBJJyGiZpYj1c3UFj0RxUyrMzBkA
HsheaBDN/WVOW5R2gGugdBvzD4rRHWQi8coJlHfA1XBOsVftkRYlDJWhgeh6rv6y4vyqVlXgacE9
NvokMFhrLxvHAvkaZ8OS+nKQ4VVwsd7JVL8yk3bfRvKu7N/ApHhrGiZRYqhpIeOY5LvLyrnqoXEN
VkDyqzh44jg9D/WUV2ARxi7mEvXSWgMM43tohIKoZlVXjqRwG1gVatV3KaTIDGC4H3ZynAZ9hgun
UQkO+OoFB+UfwLPCpRY5J86u2Mg8NFEBWVLnq0PuZWqC4NtTgd7X6MSOvCnSiP4HXcwOkuW4QgOs
kmWyT9dR7c26yEe8E9VzGEzmSIkChi9T6gR5nFX79VsOz7kyx9IYFhJ7xMkccIf9RKJ6LHsy2Js0
HFyj+TAc3b+sImxzzsLEI5Fc1nqy1dKQNIjMsWFO7CH6HQq3rX+mSom8jmD/RNI4x7rYlGHdYiF1
VlL5GEkPpnMd648xOnZ1AQyCaDE5xzqapamXMmSZQ+0vkjeXQbcgtH8B2ksNeMdM2IEsksh514xK
rKIMEpU5DTpj8FIn8sdF8SKc7HAqnvNkujV7EX0m+7aXtpA7EwrasQa7gtgIZFhFnePlyRAEkms1
ow5iO4ACov0d7yvcYqqlBeuSIAuaSId4eGnqt67da5GnqNu0Qk4B5LnBsuQkTO9tOSYm4MyNvdXv
NAqe2MS9rLOrZu1oMNw6N0nRDnOOCQ/mQ9HPPs32yFELhKyu6pEQblVzbUyNscaMs+xKaybgjvwB
mB0eL1X0C+mo1j8jvLOwVXk3INsoYQmV4bPVQyKXBKA5gt1bXa8jQcyAH4VFma6hSrqGINQtkQqN
l5H2opgC23UuRAd6p4wEtIpkOShhToU06FcDKBYzJProSkOyqXodlxvlX2/LqRjOguANOtIyDXtv
q+rgl7Yc+nPS5d5lDTt3aadSOHWXUAAERBhMxl5Ur0hfmjwhdfg+Gj//RA5At1ntMd5xODn2RI00
NxH76B1Y3G192zgWJdrYbQDZJyLVPjdPmBSwPlA5AnxGkCqc7pDKwJMnHfn7HmoQz48aOnAtLwYo
AuCvcZPHqRUo3vkZOpXIbVYRa2YW5TL8mbnc4I5DOie6v7yCq2r3DcZnguvGcDjdHqypskB/jkOk
5e9lOeqvaH8JN2HmiABvzuNU8FHpqGdktdt4CuKCqZxKy6TMOt4fsuoKEF5DhzILZMbrH3jbuTyp
czcJUWCKsg1gT5mqyhm4Ra7bvp8MWFvlqmleFfNJSXcgR541WCPBAq6EVKfCOEOXyGpUSQuEqbmn
6NeaAfCMhMh2MDTornhsQn8RcUatLuXR/LhNm0cwoSeJiTA8H4jWJ2QBxDbijyHcCiFD19ZSM9Hd
4uAhxDR5kiKUOYRDJVnYtopMkkYmB6n5oQaEy+D1zb54vbx1KxE/q6P8LY/T+TKxdJpakFdmz51O
cvmmoD9xw3Cd6lqayTQFdu+2jsBgrZ1tZG9RuIfoFC+VnHJOdJLiLAe4HiKMMAWevAPGH1+JHZLR
rSo/2/ru8jzXzh2gywCXDAwS1L2xAR35FFB9LNlcQ2CHJu3mp1W9TOHnZRErz9u6fCSDTzDWhkrV
rpHYG3rzuJSL1/d/gbr7p84yF7Nyp1B9Tw2Q3NvjpkZvVLa8os5Q4HBWqp5OR8GZzTRPYgwDMx1H
6lLjvQ7L+2KqAiUs3QSEeGOEcPkgScmmGXrgi+eCIpq1w3K8CpxCZZViFGgMYnGs49eUkkV/XZSD
kd5ZkyA3uaZFx6I4d1QhYVhbLaYqIz/d0IZElqf1n1obIKDL2q01/InxOZbIWbrK0FKrXSAxm5/S
egPk76gqiARaiG54bq3Ij2W3kf99bvx0SzmTNzVweguTOlnPFTJuusivixaSM3B2oRhtyzhd2nKJ
CWBJwQg6kLZMDoNW+ZoWvpSo3lxK4+HykVkzdsfLyZkBqQ0pRUkvzIA2EGN61LOOWB2QpeNfabpL
/v3Nn60j7uGWgmJhlAmdGoGlq9MWfWG4eRRfYzfgwk9KxyuU58uzWrc1v8VwSoIX6UGx2AnolnQb
tvO13um+rNaCCHYt6DueDacVgIGI5FaDGLl9KEfmlNirsGul5vbyfP6LSfk9IU49tDqcU+Byo1QM
Cfkp73wjeTUXT7U22oiusIBdEw13iT088gpCi1X/BCxwtGagRI2Ry5zumT21SrXoEUAnc2P8VWT6
tDGzJd3h/dvGK2MRDg8S1dvXZdBrb2j66krHa67fpIUUXF6GVcOGR2eAdgECC3S9pyORYppldoaR
SPIvEEWNTUClfYVEmCyKp0SSOAViBVppXECS7URuZfklfarkt6iO/YpmAn+xevSPZsVpUYQkgN7T
GLnMPEAfFHrMa31G8RAlhZGg5fxVSV4ur+NqBIe6w38WklMneGfJWkyok2FtwMMo9b4MsoDUdMPG
G/p7Z8YdvRfpEdud06wDzv6RUM7UOHWY9CDoAJ4VvbdQDSgb+7x9zRfFb5UoKJsOzQlIu9yjzLVx
rjJRBaRoS5klPIo/tNzsE6vBMhfgdI7TJwYSg2uMrvtWIngZ/G5/vjRVLtYJJ2NIshZTtZreS8YF
MiFsSZ/rzHQb50ehgSCDjvvOyDa1av6wwI0gA1h7mMaDPHxJKJyH7dzl8oejxC7eYDbaJG3SJHyo
m3TftZWbOyLC1O9M6PmgGV4hgjOQ/XB6WGsz8Gs7kC0ZygEOzx3BH6PH2yW9wTEHoamN4uZhegBP
sTk+jc6VKb9avQiKYNUfgbzvP4PglESpl6HBRgHdXjLBJzP+xOU0ARHM7PVyDQzU1pt6wxKo5qq7
OBLKbVeiFlmVxxCaNUSrMXO8SVIRORxM5eoB+Gdu/HW6B7e9PRgQQ/vMAnVRrGfgVUhaFMXHCki7
mukZ/KvKgxKP5ehaY9xdtX0StyQtkv6XrqS6TrJwdt5l0M7uAWDvXMtdYXckKh19vl+msPtRDVl9
UIY2RFObZbQPABbqgxn8Y3GgjpnjVQ5uTl0yST3pKHV6jKIOwfxi5/VVlBrdFgUk2r6yamSWakm5
n4Ck+lg1fYKEE0iztmFM7deiHcOrrIlQgF6NYe/NPUXWThuXm9Jy8k0qTc6mLVuQGEmg2hvtvjwU
aWt5SJA13owWv2dwEY1XoemAcAr8DMgCOnZ5naNE6BbU6NZfwP6zr4t+oT1pLVtFw341WGYQGnp5
pcVTFhihJXslaj5BHIg+/pG22o+ky/q7qlWSwnPQrY63tKX0lq6In6R0MEkeF/Zdlw+zRTS9AXSf
uSzKFlTVRokqyNn8kLGA+7iOWA+v1csoJ3YoSJdrJ562toOnM9SuWQA9ZRQ3veM0L/YyzE/gGqjv
7GmKb1s0ZV7ZQ6bsanTj+Pk4yF9JrQ73VdXIP0B25ezAd4HvGNpNEdDZqmd3mZVu1yChfhVlQGwD
HmSkeciw289AkOiu43o2KQAw5fIzBFlPEMZmH7oRKiy2il3QAo4vb/SrPp0Vk6hx55RBZs/oBm3C
0AAoXZj1E0FKW52JnarKwzy10b0eqjHr+sjDmxZcW3e4CILd1azt4qfVRGFLqjSiCRa+kWyAclvO
VtZL/U4Os+4KLLTStWN2DLZGtlMfaATzl9maulstYJbfXPZTq54RVJ66CahotGxw/n7OodeA7gBd
cFfppJvra1NfbD/sx7+K1P7Imv5glRi1Uc27y5LXgx4H6ZTvsjRgWZx6i6TWwK40FWhAVNog1NrM
rWwHLLy1HjTaEKF7VIJhxqM4kXOATkgKbupVVQpucswPn5nko1HwfrprKltG8tpFYvkGEGcbXdot
xaZOR+/yfFed45EgzuwOQP2VkCEHMHfd96Tss4HQNDwYsvSjT2wyLCJaxNUQBLXZGqvcsm3kF08X
WMozB0BLKZBPx72mfEP5NNajAuPURYgdvWG6Ti3/38+SkUowij988g0XOhpu+nyGTLl5ZyRwo/Fq
gpXR7l8N0XP4+vyQ6gBLvA30IP6mE8UgE0NNBoiJ5KdoAkDF3sivYXY9G/Vblh4k4BBSFMEE1xwZ
MJpRkAzuBOWM/HpwkogOXQmiiaUkBiBs4y7xKe4/l9dxVQzKZwExIUMQX5EU9XNRDyHCm2rZNhkI
wKRrtfu6LINF2LzqG0cyuAgclwvN0VTIiCxaB0qDRvAabG6CBVs7YMdS2EyPgsJwnrW+ViBlGBvA
Btbg1s3cUfWaKRJE+esKoeHWi3cv5O/5XrjELGkqSRBljI2/jAYZYUTtenHrttoZdWeSEomMuLE9
MCKJjtv3lvxeTjzB2XgtAGwOcm/orVdlhoJ3NFEAyVfgYy4KN0gfi2tKbtzt/n7vfTneVlTJ822W
f8uyVQX4XxCCsntEpmDa5sKpyZKqsU7gKqk3uq0PDnFv8iQiEdS6+JUbe+C2dk184rrodv7kjp7i
hiQlMqGu5I0k9C3P8HrBDnwjqp2NSzXwzoO2f+XsOUPKI3mUbGcktc/GNXiDh/pvt8W4FvJ7XJab
uAgz3TkYvb9HlXmlG3mha3m2SwWW9wzRCJdqGQ1TaGsGltJ54YwywhEj/TMRe94lOVEir3EIbJT5
2AbKTbiVir1JeqzQc0weP0WLovIngBfPXYsGOR0qMH5MRIoJiIPUe9tyy93P28pFXKkBcZUkuzCg
24/BzUlJoDkz+QJqgit6LQE+HHfkgcLNKrRVhC/IuuKKfaqjdQEaS61OTeJ53t7zrr39NX4XsI8g
IMFuRwh+uQ6CAL8jO7LpyG6zIQ8bfPnPD9yay3fyQDb46x1+fcC/w7/12d/ji8s+XPzw2BfXJZ57
f+9t8bHfQpbHvuDTxQf7J+yfsj94n/uX+5f95556FH/a7/HxuWf/C8a5F2jEd5PjiZ6iw1iWUXEE
bdBUxeG3xIhLecoLmxikIj//Vk7ttvMsMvsJSTZDgMJ1r3B/jUHt2pofPi5X+Wbcj6QnL9STyden
7UaB5c1XkmBsypm64OQwnhNw/clAhTM5g5mrU1NUUh67+7eCZCRiS/3x6vruvaBC9Az7FGcUYAk6
1MFEqzdknWpDDNSG0ChxQ1A3jYdN32wOrZcT7MdlR/ONxX+63KeCOE8zauqUzUkInF9SfJssYJpC
u01fw580TJJ9Fvi5f3vzrh3/+jYgu4lNfHP3oZODTmrP8Klv+B/kDmEqwRsOed34j+72/vNzL2Lh
OnMk7HIOnHENJU0ge8YSnS5MP6ErXG2RhqIfqe6ijw13s+Fqfhvfpx+5wNOf7QLUD7rooJQDm46N
4PYbGDTKsEhV7L4F78Hu192Hf/MYCU3zebUIq+IB1RfeocDCbJ29uUlU6+OlSNwXg2CvCTlgdYnr
bwVa9f26e7zZbD6Ij0D8BYJlhuN7unhqqOaViuuNC/NyHbxd//0jgFW5hnFhH38bCmYsmMXYMPux
w39nn98/fJ/4JTkcXJiN++3X/dbb38M4fL5sL+vlmWPAUEGEbjLiItZNK3NutKg7Qw+rHhyMbuvC
6CXfFsvdivokv1/FuDUBvhgaQ4GUhOwE76/lsSqyYsbiM2sGW4tJ+0RwytZ2GKB1ClKAoBdCTMDd
MBrNKYo6AQdjRvb7l713/TPYvOL4vPqCLVbYzeFsOkeSOPMpl5ESOjEk7a+vsW2wTX+wMeg4VhDZ
gyMZFOinOpRUTpW2ycIEeN7bdfCLbKAO7lZga88hC6AAx3K4iShDUcVZBTnXP3++Pz09RQhTnmB4
WLCy4Pf4E0T7B9/dPn5R9/HrcSTs59dMZhKzXwSPb9/VrvzSosAAVRM2DLLKwz42aFAEY6cCTWHH
ZXcLlwwfCUe53cJRXl7m8yTq9/R/C2Ou6ChkHS14QaNmwuD+4fgf4OUx1S1z0JdFnbkAdtQA5m0D
+P3b2XCXURlpkblzQHfKog4WbezYsWfnn4UA3+GASOb6Wh7JVE+nFznZ1Ld1B5koNCf4AvA7fH3B
bDNEoL82r5u7w93h4As28TzPy02Wc6x9PaixnEEwLGBFguBp88O9ERmV1fN+vKScobUiRaVNwqbn
XVvEgfW820BTn0Vqcv40xk2H81BmkjcK2k4h6M0LdhvcbATacXaf+dYOEyE6qjRQycO38GlpVUrZ
/PdO7S3yBgZy3wvg/Kn/8W0q3S07A4LK1/XjfySWO/6ZFhbFokAs04+MvPXu2wuQC+EOZrfz2P0F
EWHwQOApWdTRIeogm1fAvn7fqXKCCyV+Yv0FjukbsezMChwNjHNMNqiIFwA7/H1aoETe9fcXHBx2
eJhHhatkh5V9wVf8OODX78P0HXxjtXCMBWeYnZcLo+JLoaU6rHv5ZFRsZBjQ396bjYKNhV0C/G9P
KhqBxlSaHwGQBlCHBdwLxDHculSVkxt6gyZPJvj7nsKuKuwW8orZ37hXzEx694EoqPnOW50IRmOp
AbANB3dbFFRqnKXs0lJKY1uDQ6rIbUQiUriFO5Bf+N1CJnyNWDTlYwwEQ9kc7tyH3cNm5/sY0tfX
/Scirl0A24NLzh53ofuXl/39tidfEe7in8L49SzXqCIOAAYPkGgR3qMG6dTw1ZJppL0kZ6ASI8tb
+NUSbbu85+/RrtqlD5Q0m+xp9sZ3Ee3FuUNBy4QDlnDUHqCZHgnAU8FSjo75Ca2qzHvdwp8+PTGX
gjV4nAmiqq1oX84DK8RUCDUhDgglwCfhBIax3qFtVJWIuVk+km2+C5btL20jXdGXxH0H34ZrEjxj
uACqEsXtzIifqAQL5+CkEW0BTRFByulcRzM2JXOwIPpZ3bwNXvaS78Zxo2yyXblpt7XAJpzdC1VO
HqeCdWn0skohbwiUR+VteFPdh8wNW0+9O4wH9WB58sYSHPn/IhQV8ui1YBkULqnV6L2UjhGE5rlr
Rd7P5H45DNuPFiwmX+UeFjDAO8tzLQow+Tvw33P9LZaLFpLQScAFBbGO6s4P98WX7AJ22k3k/fjj
dfaK3TNKWoQF9cx6nO0oNhWJK6B2oAX5dEd7GWdm+T/OvmM3dp3p9okEKIcplVpqdXbanggO28o5
6+nvooEf261uWPd8E08MdIlksVhh1Sq62FkjlSt98PZkq7vqqzUejnFKpkOIPUbyiMSP7FY2f7eu
N0Hn95p/SF94K5XWzJUI6m0ySWQGCuIJDw44qnyTsfnnNfLh7zaj27WiPIBYl0cee6G9RRYBcgJy
IhJ71Vf1xMOcpVvZ4ezxXLyMLvi09AozCMmaibgrGI4tLg4CCGSfF4KbxO+7koHgLDMBijDRS1PZ
+VY6p2TwJku1tNOwGe3YXM1+UV1dLvmn5IVVZBTf532RHi/WRni3tMRjS0jgNYEhE5U8NpvcPgmO
dFw72+9m2yvR4PrAnG0Jgx2RdALr1rVm9ZgwBHL0DDmdEQnOYKMdBIIGIsO3QIBoRdvEbLfZSdQD
pGpBbv50HGwwy8N65SQ7NgfowNY3xf1+tnO9cHgSGI/pSszF0+Uvv/H7liNOBfb9Bks9N00qFB2G
KRry00gUE2NKTWH/WsIHAgTQbr3I7fXMCUm8l07pWXMyA2bAZh4KU3JWLsONq4ExAjDsgHVTDD6i
wOsN09BEwBaliOK1pfAkaghv+kZpNoE98YTBHs6fKxJvzPlC4kI7Ag0grBRzSfSasaInBgBEvdLz
beBVuA7ih/T/kZemj9Nix68WufBmWsyoASAbIjs3Z3ZlBoF/NX3U2Zcow5gswmUGWqTs3xd6GxWJ
mA6Mx1kTsLUSTvx6awVGnvt8lEO9N6p9QBSiusohO4OMQB+s+Es2ADlAZjrx8v2XYA5kn+osUfcZ
eRtI8P77x9xmYBYfs3jUUKZvpLbAfOoJ+UCJNruJEwG9pIfpZ++t6VsgQ6n0ApUBnsgF8f8zjGgh
f3HqaBvgq2bGZkzIRWak2dcWb6YPoJI5txtuM9uPIB2wUoJRK0a7B2OX221yXVtBOd4aRXyGCt4h
VMOR87hpLqgDOJ1Ri0RU+9FIpAdQ3Im2gak64fu8Zw+SHehZaJqaw61dNHraCx28knyjDcBPVD0k
NyZAIv2L+NXZ8wHQGU6Xdsxr5TURbvmaQbz12+CucRz4aJDkxlzbpRKyUy/HDMaW6bEnGLGTmYOp
mTh6Bo60YMdfwYOy61UdTEfG+NHpXUt+V7w7t+D6AxaKF2lyJvjoNKahn8Vs5ohwnvrVei+fqjW5
oxFsx634xZsiAQAr3yYPIviWdNbdtygn+gSU3WtfdPM8YUuoE4t2PtxLhV18UZrOZdL18LNCQR9M
9MYzKUzx8DYT1WgxM5JMVkyekgd4IoH+yWJq6soX3Lg/9AMoYS7Y66CC39Hyj2yQqI5Mokj4gD7C
FaQ2QDwEx4Gs+h63du9a0GKllRinKY/Rm7p0ST0FMxdIlZJyGzmZ/sx/8JaqEX/ldbtNySwWt3hQ
kiwH47AMmShAPLAuq4t/OuznX/UQ6TUyetl7viby3n6CzQb9LfByqJN1bWiVtmLKnoWrLL+OB3S6
VCgr4b3vN4GtaKh/zqY5GBO0KjPWlOmOXeUECdEJOqPoYcqLp0WV65GL1DbVk03ckfGSW5oO1J3Z
gO9UZ1AW1v7Osj7vAmucSbNdq3ne3e4f8pdxAxtHpSCOkI9xTifFkWs8p6ox64U9mM5M4X+cfvn9
St8xoldrXmJPorGPu1CkoUlBAKwniau8YOTwe6JXHyMWb4TmaPrP5W7Ns7xtisGdBW0RnBX0oEkw
Z9cn3UY8Gk/mAPUiT/isrfklc0VH2NV40kzgUHLSbX5f6x37eSVxub9x2+ASAQ2ns5Muvhab0YgP
0y4495uUZLtRh/XW8xNrRY8Y+6S4q3NTbjIM1yte7nUecz4byZAfOsxBuwSIfaun2Eg89WEKzHmj
JCTXqwd+PzMrVuo2JF2Iptblh5kauTBJfIEu3e49Nt4gVtOjv5NGOvSvHwZjdPktoghDePh9z795
Ia6fSnDZIjBUUD7HzIvlfU79Tmb4tE500Y6eRbxNWKNX7ASESlvGxPgYR/NGQ4TRBvzDmIn/8AJW
Y2d0owf/pfoUV3Tgzh3D91CuYDpxGj77wqSBEGeWpBS4Of8knjmrcAOz14Cq4C34C1ZilAPR16KE
22qlyMMrR1EU+TAUKb6T0j92vwY9IddreaILFzBnT7YEaIf4p7C1PSjB46fGA1ffipN2m+imMnkw
GSEhACjH9/X7ITP2Q4VrxiqBMekN9nGMSE9EAFtUAgX31AMLK8psWwsV+jVlu40KIBp0dnQ+B51x
svAPizwRwUqMPUZuhUSbwOT/+F5naTb66c9otT/+rmM3WBFU/THWC/StqNLiVFX+WrkFMR3rIWGo
LwxbYtUvrXPAkCVVl+34KBuKHiJMfmldmWh2+ZXrpa49Yp4PEEbRGtLtNiGBb0HvDfKelPX3hpCt
iRuh4eLvb+F1NIVKAck3AKpj/MUhev994bc1hoWwhQktahDaFxmEhcCib+rPzE10RRc/WCM2R3uN
0/iuSsHnhuOJ1AcqjIu7I7JVFfgMjAh/quGBps57pAc7NGZlCIP4o281Dvgk1X1wWOuwufUK6K7+
k7zQKK2ew8CXw0SvUwvE/V+Bx37UT7GtrMQU3839C3N1JWixo7mWRH4dQhCYJ7RL8WTNNnJo8K9F
In9mO+mM2EKv92BKlPf149q88zuvMdYJKBjtQcP8zSXtZaMwNS+WONBdcW4P6lEskfGodMHXNT3Q
49fiOG0HR0Ye73lFlegO3iz8h+TFHZK0sNBCqkrtiyqRAzMTzpYNQSHFB8ZzTFZNIqPZRu+x3ef6
akBFf/036dSi/DBWEYP5dCGqBXr1BMBjsDlwoPp7GozSZezIWnW07hko4AkQL8DFROJ9oU69kILs
qoVtlE/ZG+L5/bxhgPzrLPQ2dnr5tka2efcB+ClwoVZJKqkBn0HgoHOYYXmcN8d+i66Jo2AjKct6
qyb4Ni7CusDeLiIqQuWFXQiM00yS+wzPrn+KD0D9wwz1LmaN8abw6Z9XdIeGHsvTk8HPS1EHmGOw
tPeTXIgjH8PedzpGEoSZ3u1zC5yAZmXIh87BRNyv6KG7qGtP3G1IxON5+yd3sch+VkKmjCA3B/xs
3x5R0RjdmHyyHo8cEAc7v1okundNfohc9sr4g98moYZ9TZ3ZE7aCUenaXtNLM3KaD/aDJ4o3bSTc
2vO88srd81x+rnZJEBE3g9hgZkOiJ0+aJ55GQ7N8+MvDn3brW6nbnyeyJpNu4O3BYhSBRgFV/NLg
c50cjVLaJfr8MuwrPfGS4+wKerRmfOjDcSOHOgrA4dCxXovYto+VRApjyGmQ3Z4vSOVbkVs+56UZ
oC9tOznVJX7ECCR4bM7vursAIENd8YR+o7sUASCLGx6uzNf4OW9H+Cr6YEfn1JAsUCps5CcLE4r0
fie/RFYIpVKtxnucSLPRf/+Ae5751Qcs1j5KkVrIAT5gNHYAIH9E29r5m3iyE+8FJG3lnLhrLGCr
Mhf2T+CjsZWrAfZvF/YEJSrtEFuyHZ3yZ2mHvCJjo5ecMyNgNVdWS6tBy5NWKOkwJiPQabuLKyvK
gdQwdLWVQvOVpmxkHvNXcoeHbruaMrn3qiANDsML0nDE9YvSVDIixJyqGf6KW/c6qLkN/rNW9R4e
b9ASLjZqa2V59yyhomDIE7xRDPBaOvpDXXITrwiJfk41Ih2Qf//TkDbfsFvhlBm1yZ8hfLN2Te+6
DcC3A/oFUhzMoVrsai4m4RwV9Hk5aZZoF+d5QwlFndb0JkOBV0w8kOWgP3nNXbqzXkUANI9WdGX4
hItsTTn2WcLGUoIEUaenn6UXnSf3gUFVbNxIVo3slOIivD3wJN8HFrM90ahjzXf5lnKtVEgVoaCM
CX3wmdDzBqX74T3IYFlgx16mmQSosfPKI0FvVKb/2tiTiWY08rTjXcGSTNjLmTxnUIPeDYwW5Ssm
JmBPe/PNQA93k73GcnknHAD/M9V2DDyTQWiycKswXoQBrQAD8/JU8mbwKLyzfyaDl3digDhwRftu
zTUA6ioKFZjKilTksriuZMxU+4VM03XNU/cGlvd3wQg/C/QhAi1fAxb9CSr653anbtcG490phGGu
FqUPBbcgvkKmJv7HGSAFqlVokUr0LQ4BOTuUA+zJrZ0G+XhNZx4jHXlRDwTje+a1JoVZ2rGHHDka
Kc1gxcjcNFRg7QAoglsRDRUYpLdEcnANzbT4+Bbh8BrpwktjXpDasjvz4YNCO6LzR9aYSN7TnC0Y
pEQj8kqSusUlsGZTMJVjbqvmytnc3pSf3wSU5vX+sBMXDAPN/QwYq0MGEzQ6ZvuesuQ4GSWQ2hF2
Ysts1gwuf+sjIZ1JiU/BwARY8XKu5Fihx63QolSvX5I3Ua9zwLH6JzSRWoEn7Ek16CIJ39wOe9W4
GPr29cW+ruY/qBm4vqD4CAUjhaCeYJ5cmokJNFTq2MWpzmHMCLq3bdVl35C+Tp4KO93moT6749fY
WDxZ2fVbRx/tmbR6DKOMXPYSEhvnQqSoLUrXxZ7bZjZGaRksA0iahMZ1tPPMMRlXWiPvJBmvRS7f
Vk7pQCYCkbydO9H5IXcCdPI8066i8gtnbYd77sS9CugoqtF89Pn7iu+L12iHEyVHuxl6WOdqJabz
gPrAgQ314Ew5IrHRe82c95EeOcGDZoMRazBoZtffF87/kEXHBvz4goU1Vhg2Y8YYU6FHi7OkS/gQ
YhaGIbqVXW6rGCgNXXH14A/7UhNt/QW+ffNB64igDq+sAKSRQu/hDzsUheAg5Gusn9n4u+KNach4
FmsTk3YNCf3QJFvNY986r5AILBWLcT5QtO+i2Q+JGTfNQ8PhwNmTfOIcOFT8qfmbAaOwkS+tYjCP
PvBuOhhljVWrcu9i4WrBaaZTfQBdu15tmNEdEKUUjnP+AoU7hL0FchAjaA0ctMHGmB6hF++rAfTd
NWuYxoMok1LJLRwOsZyEORTomrOtYvUvGPZGWIyuiMl0zElzlGz50hlvaO9ec5fvnS86I2X6xmG9
SzhlLkWBWoSof2FAkzkSISA+8vWz3VnJJzITyerxrglcGG4Z8+UCNofA2Ou+csd3+20bEMx1n79Y
jMwga6ku/p5ABV1mSJrDcb2B8YuF1tVaxaOOCRIuS7loJMIIFiKH5OiR5+dZJ4DWmzLZrHdj3nss
fopeHGucDSB6HSFaOHSZ0ZwZndmj7mUHOxrLV06pm2Q0g8tg5I+iFwBR8rv1uuPIwo38t/blbO9c
BVP2zHCprr5yl2BfPHEGHuj48pd5bY7cycXQclLv1grrdxKbUGE68VQAnoUWc6+vUREMfpD7KB0j
j1qhpeqLOUQoZZdWvuUR7nqKOUD6bMr70F1F7dAfXz6OoGLGsD1whiAEXmw6NxSNWjVBpqObqdcI
1uwlO0xRSJzEiO0uIL/v8b0XAr4ouo1kcJVj3tnCU8vktO6RycWMM322kEnQAzf4W2/C5+BUvkO1
hbNaEv6Th+2A3QJ0KneS59+/4U4uAyGDiG5K9Dph1ueSQUGIJBCbqPiGyWX/in8qWuBFt5qePEh6
twVThYmxlGtN1fe0C04h0guY80Z7GRfRShgzbc7wgAyN1mTyb/4rb87wCLPCCv7me6AyDxpyrU58
WjMit1kjUUPpC68SrDSmSyyOuPaDWahoYRc1CXYitUJkJ/DA266uHO6dJUqoncsyHC1UnJC0udbk
Ns25Km0rODwTkR5Q7DPYp8z1PWUHXkxk6nfZZ65n29RddTRv1RiS4XRQxB5i7mXGkfMxlUusUUiO
Hf7Vf0OTogec5EVDMc83ipceF3czDED+u9lB3Id/V+3m7SZjMi2SSCCJ15BguEnNMRkiMBEvf7Vv
Tiwahx81AJQG+zPdScYOM4BCQ7GfuQ0JHNCeoxmyRDUy11UU+NHfvpopvH2a4XcqSHLA9YTjuaQR
LjGZVRMLPM1xBwkwJZvCA1FtufU3AY9CFJKEuQ0jt3a1bl1eePooq2u0yomy2EIDoqwEUgZ0Nzp/
6p6g3KaAOX4G68xuYWGeJ/vQbFYu860zQMdrY8olAOwAQS7h5P0wVJi95af6ZKOonRJeL87KNj34
R0CzvvKAJBHhARthjDXI8523koqmXB1obAA11GKxopC0fpLAcHMX6SK6osmY8bt4epf2PRLeeuKg
T7zbTBmB5yvooA+zhzV7+g1wvrbf19+w8HdjNgJ5koZvkD4EYIB8PNe00hrxhA3N7l1ey3rf0fOr
NdNH/Ie/GUZp2Mch3ovQ6XYFumkM38OENzgLbk64E2NPzx3wMU/CQ/tn5aRv/YPrpS4MKIMheanI
Y6n1C3j2nEg1+me0GYODiR603p4Ta0257lwjAMtZOr8DJVXU7q9X22Kidj1FUOcaZA2+U77P6Eir
CKYKkOAg6eWOPY8MOtRWVnrnFl2JpYfwY5NjRojRA6sChmTDv92MVkBIvR317qW6VNvVsuOtzwdY
wL9VLs02x1TjXPFwMhsS2MDRYX0o2+xxb2KS2T7e4xcMhjDC80Vwaz2NDcoZH689Hvc06+dX0K/8
sehi7MrWD7HXM/ImJNlhLqgeXjTzL++AbAgNMGVFuu12XFOr+5sNCJ1MgyhtWY7DYAE1qTFRGQ0n
vSFtun2mM28ZIjaf0HTpqgt098rSIcD/J3DxHndoGOUbjtpIm0st3x4fghMA/LPOofHlf4HR4XRB
c0KjJRYtEgsd7kANG0w+DGSnjx8tzjEjigUlJvwlAq6rPI362iCrOxXHa5kLBVZz8L7LAa7qaIlf
yXYwASSzCy/dVw6gCJbkrD14dM+WZvDnIhd7mkptLSs9BLJ2cM4eIy9xRrPU2fPvN/Oujv7by2/v
9oeOSmUUykMNMb2lWF1MGkvCcvoVlVyTsnhX4jycOKGiu/cxG8HJ9/gCz5fg/L6WlS37ft1+rAUl
Yb9NB0iJPd8G0ctzY2CUnrVmXe4koa904bsG9kNOx4ltEI+QI544GLN2W5ugDn8B8uf0+4LuaN23
gwswNrLwgFAuHgif09oy7FUUDDlEUWqpZ18aQKqNQLtylFdmJ18So9j8LvWOFwCplBANboCKpMDi
tGjeOYwqH0UlM39A6lnPrBjJN81LnUYGLj/fCPmTYpf6aSAastOatxrE3R4leu6xZE3CyHkF7bjX
ppNteA2TdTI4ASQ7J09cTwIz5nQ4AiRyI9sHQ4gAAMeuNwMru2CU6+9bcCegupZPv+/HEVeYWtto
ApC6nTtbnJFa4h9uP1k8SR/V3adiv32uCLy12VcCl/ewY+caXHcQ6L9KHBnAqv3UbzmimdKuQ+Lv
C3WVtTXe+pl0djtCZRaFBoqOuV5jzE5MLY045tpgLvGx2veXWDFkD9w6PZlt7ZXTE6PydUFatTp3
0ujgGMHxYgw6UpvIp1/L7rOqCoO2Q1rx0sNx914KXZkBGhVBf7DvtxFokSQkpCqjO2bvoalCBZEb
Eta24LaKgM+g4Q2IjzHwU11kN4XBHwu1RSCp+ZbUEX436e+ZjniSP2q5IZwqJ/KQVnXWrO6dDAky
jHi+4IJpoD1clnd6TarDoURSt0OFXtlol79ovPnAFtRwxwA+s9nNsNU25cugGWsvyz3lBtUOmBZB
Foap4Ev7FVeZyjEaNj960x4whkAmsycbCDUDZGbgJfXotFGtNXTdbV8uzcmgKRi5RhqzL8XK3RiA
VxJJTrU3JlPchQbvCEa+nazUoLBs1QgBHCVFjimORm4bb66umivd9ncw6dcfsfD2I6WUapGdaHCF
QBI3613b+kazi9CVrO1UUn0mfz2eJIfSUFee2u8FXj/p17KX2lbVKnhfIRsKB3ZA8fUV5dU/H5Kr
HuAaEvmE7rbX7FQ8tPv5XY5AD69zpv+2Ymlug47rr1iYVoxdyTFaBF8BSNifCoP7RlK+Z49e/8R8
qRvx3Cao2P0uk79jatC6i355XDf4id8Aih/mVIgijFCdWaRRMErkUGGKt92CKk45PMQK+WBJ+CU/
PNeE0fTaBO+lgQIrUHIddFDed9t4Db59B5aITDA0H3g1DshLZWHe5VZSktAXMwT1Awg9yeipjpnY
iY2eI7CqoP2TgT4MZO7II2Ov9oHcHgHEI0WKC4HxTjA/19ZPjPpJzjgZV17aJoMBBJvVk/EU7eZT
m5KKsd741dbtO6hemv1GaQNJ0TtYyLmUilaqJHAGkIZ0Lqq4bUwwvgiBbgdI5gEseQBQlxsBZHT1
hDJzpgP9isnq8AdX+8hvHcLrj+GvdyCZMeczbfAxsLpA8MU9ooQAlq49xhbOn31RzsDCgpYv0vcr
T+0d9+Za9uLd69Q84pIcsvuX5GtyDS4wKyIeuz8f6udsjwjS2s3gyQqJT4pd0GB8NRy+jcKvP2Fh
hTp0H5U1PYvC1C7CS4/uAWEn2Wgu10eT2Z34U7nGFHCLYEQOC4gJDGtDmhqZvesd7wAgGoK6QGqn
tSfaatjsYHoPTWMmx3FN2J31AaaB8S/QcLzzy+fd90EflBcK5gXuGzt8FsH16PEdYS/H5CU0g3gD
37lZe8zv6NSV0IV55Zkwy9UMQkGkZQcbjqiYFLpp/pTPyo7f8AcJM+7BwJBtOZqy/d3C3XlXUG+A
PVFpvxMPMNb19iraPJZ+pmZovPDtahc7qhtgZvg7fwz08ZQ/RYbkRH+S5+gS22t5pHsajQYvjFhD
uZQDWH4REI/o2hyassLDqecP4NZGJ47EGV2K1FkTo4mW9rAmXmCrILBLTZj559xe9aVuPVg86ii5
ANsIKDD6Ka93oG/rNG8ZfERlpqEZH7NH1WMdHsOGXNqpwGE+zf/gwl7LXL5lqE0UjASZtadcQCFI
O7yks4hO+gysngj/dPWguLnO/vek4bXgxXGDITzSxrBGuvuUHnuDVtj+SFseGVrVUUy0P1naE/fU
73xdMlY07c5FVljYcBX5MoBIl40oaFWmFCSYgus/sm55kak43qpUdABNa1p9VxbeKdDZosAFJP31
mUZZP4FeZEIqEoPnUJNm3rTeAOgIef7Vdd2xGUiw/5O10B9mTmIQlkMW0MfZPtupn6FFMeS8xR90
VBt27Du7MmXvTnxNk/r/ZC4uDldUEz9wkFmYIao7BV7G0KC0XMIu3LfEVVez22urXGgsw3K0QxBl
QAXv7gf7lAQoI00OkLCGBoZPTk/dzlkrJt3pDbxa53LacJH1ktyOWCeGCzUmSmYYWaGLl3wbG0fl
1IDq8XclvW1Tk8BgQjsv0OIPm7SMb5pUnGNeiwp42JLF7N9HI3trSI0Kd9UQe/qon8/0buZbLzmA
5uPpwjyEbvkKLlP79y+5PWJ8CQCkYLMDYooWVK5VOOlLrSrrFOjjDdPa6okFNTH/p5WIbIjgcOnt
5GPFwbhtI4JIZE2wesrbCTzntchWG5JRHTGJfj6E3mj1DiZO6Nxr4YkfID9eM0XUVbqKKhbSFvcG
BLM+NBjSWgs+9QawY5vb1tt5j3bmEd7dyn7eKDAVp8nUkwRNGqBB14tTEEB1bFYVusCBIKAFAdBM
vjFgMibner07628ILNcqvrcBM8QiHYXnDZE6XpfFMfpSzfv1OCD55MQHdfcgf/IO2v1cFgkw9OA1
ho47xUQrenyL7P4WC0ASqnE0YhavVzvlgRLWZQ/tOaAC3BsB5aVQH+DLJLayK7z6Sd5UW81ZYwK5
pQZYCF7okFQyQ15mHXTVfh0heD7k3gD1tYRLQZK/pVfBUqEo18KxiUn1zLhmB8jw2wRAsOSs+uv0
PVsqGZ3N8H/7sFAyGUODAlbG57SNKW2UC7CeWxlcKPylLIzGGk10XG4qLzokzzpGi63o3B3poM1G
AR4leHDHiguPPQ6VQM4wel6XH9VXxaMUyY3uH7WI4IVAEcmYXZ4jzE610Ei2IvuOvl/JXmhAFddT
1VWQDQbxr+yp9tKjsAUaTcWytVKfdaEi5SP7vCKW/uxiw8FNJANTAsVDDnRxzTABC6nfEmKZrQzW
G85TtvNWM5m/jTFhogBht6t159uVAqpDEaUgZALkQF48TSE3RKPSFyWt4lidG+2LffGIs90gLQVX
NkF7VbdRHlYWSmPd64VSqeCZ5lgeOaGli+GHbcqlmF6ol4i0UKD7k2+R2t6hT83AOKTP36XdBv5I
QP2UtjAjSTs2IEGqUEeZNpkJQq8nynek7Hu33iSO9giyL7M3W7TJCXZ9joxyNbNMb8rNemk7A50X
jxavRewvx0URiVlbItELKnaa75GdaldvAuAcHYh145Fwf2Jn9XhvLxHCEmR5ccCo/mIsNz7sRw6m
T1Fk6GHM9OkkgQP+BE6TwpVj4P0yJ39GmdTN7clIHB/Q7TX7cQuSothxuJFoOkW6GViha+F5yWZs
mmQYmncoIvQVjE5iT8fqRbTki0zeyi8kuszCBLrdRl/SWmHouyK42HSUILF4sFBgGPCyIpqyaZOL
AlS7cylTwHSCy04SEbOOgBxhHX8zGbkZP6rP/x2Bh4X/kKwuTNecaHMQUMnSIdunh9YC/NA85tbY
khltFfRSNe/9rq6ItBaR3TlwBKQ80MNoWweIZXHgacb0DY/RzhjohyniKIHnb4LZIbm5ms+ixmix
vXB3VDSuAO0HJgD6JT9UK4lkOS1CrtTF3eQG52kfwcVjnMDJIK1bC0puTSMmO/yTtnRmlQLzmkKG
LfXUC9H1UHqhFe0Qa1qBPduSXa/G13ccOkgEczD6nlCSRSP69fpUZlYGjJqkV2c2pn2KbuXP2pws
/zl8ZaxV8n36c8vtVEGlgEViWASwZ9figjZO+SHtSkzLMTk0fiKGjx7Zo+TT4N0r1zhibvPSEvDt
QA7icQUohF/KwwDrJsfIGuioJWxAO2uKOsZJbZlHsD4Nf9DXoPMPmJi2K23fTGqSvGdfyaoO3TnV
nx9xg7Oq5THrZNjFMUDuMTJZgMo2OTqewKgh8np1YB5G0Im0xsqLcEd3qV+BgZmsShPUi4cWLThV
msyQq6DathkytJm98kf4mEduXxnxM+tgHAFtakG/Irrc8opU21Ws3dpHLLy90C9yLu5wAq3FeZzl
J0Aq8+bwlekYASU7FGngo8qcP7HWKXhv3KeVTaDP3kLjfm7CNxXwjws8CUqJiXGQH3uY9mNz5wgt
NeNRTUiNej0ykzmSoM+85Z/jZ/mZJcOG33e6ZjwKdmZkq7pw5wLA00OaGnB7gOKXjYaZnDfZmE0o
d5+bpwbzSDA4yquODIrBR3HfrAbld97kK3kLI41XM1eHAvKYjXqaTHYXuUJhpM8lWqs4J7ZjNzlK
+hp+VrjjcKEWhsEXoMED48YSxjpPcS8JHZBnIP8SwdzCge8Kjpb5wRnImlndKTAFVwGtCBI8Kond
2IGnb2YbzNN1xu1k5jbmspoX3qsuOTq/fteJO4Ezvunf1ymLi1FmsyJnFb5OPtWhyW15QF56HTPZ
C2uy8r1vssbX7yLveQlXIqmN+KGGolTIZTNApHJ5iczZAZ/tK6+HB4/TaYu/T7KQiF5kCaj6/y56
dbWLGyjNWt1UPER3X8rD/NIf3uGG2ZjN4h4ze9STNZ6zOwEtthdTyigzF3r8bprqOIo5FBOsNTDC
B0DE45CkX5NZmQf03T8PRnDhkKdxME0QY3hWEvTfHeCLC4/2SZT98aih/L60tormB2Etd0jQmykA
JCATMr9xDl7PAzouWS8D4SzlEBFtz5DG7noAjQv9T2gK4GhVybjlTDAM71VjKMimfZlwKP3TbPvk
VBr+LjRXDNRteh1gbzolR+VoVy5SK9eakcRBBMgNvjd5QhppNup39E8g+Prb2Qm4OJ3Qk46ACZjd
Rt7/9ywohAPjDrpY2g0K//FauJDETJ1JwLmjB+oVEzXH91E2pNrC058T4fi7Jt4m8yEN3b8g+Ka0
MCjRX0tTZDkP46BHLajGbVcoOlMh/Z+Xwqa8KfJnYSsKetDAqsR4s+5Kn9NmrYv/jucoKxg9Qz1H
IO2W1AhiP+Z80GPmev2SId0RIiqLXf88oTnIXFkt3buFIqpAA4B0EIRW4GhZuI5RmgRdVPvoXNBF
vb8MIih5yYQBbU/RtnUEK0NCKT9roLtHYfSoOZrd5ehzkwlG+jYAAP3+OffMwM/PWTbMyIWf5DWj
ZXruqbaMakpgJjt/g9xCuBXc6LIKBLnj9lwJXLiWwTBVZRFj/RHYf8EXh16zU7tRIGp88sGKUdqf
K0u8qdNI8J3/7bi8sOvzkPlCn0DioLeYaEnAlODG1hGduiiU8HZi/C7vnlG/krd4XMNuGNSsgrzW
aD3Bm3tdIwlq7vlB1Nm3AuyvmM5o7HHEIdI60LX/wbRffcDiQuVhXchN8f0Bza7hLeiYbH0E7jMe
VV8hLAZSg7nrv64azqQGY0XNBcKiJQVHFHcYZZvAo5p0zqifUTo5v+Mmo3kfAVEIa3p00bNx7DBs
bq0WeWtB6BBA3CUFPUEabNbCXnEaulYHpa2hxPwrZe6MzI8/MfrzIxNceRZoE0gOS/k4YPLY6b9P
BIF0UKqidQVpf/xZpFhElQklfuhqvcHzBfKhPeh5IBalx2DX68KTgLuMpt3sYZOsNvvdRmqofSGP
hC4oNGLRlp1r4xkM8sgIRVPr/A7UZWAVVp1Efy5eCiex1mzXfWEURQIaOrRiLwFNo+B3YtRinxnk
Q+eNplNPIXNmE/WkzappuokR6NJ+SFuocZgqwSxrWFplym7gMiQ8pEYUEfnwR9zm8cq1vQW5LsQt
lAgdLxXHoaiLmLc2SiAUMGFCSdHyg4yR/vtluS1PLWTJ16cmczGAih1kDW5nvo/bxEZfwAvFjjPW
eFjNBt28OQtxCw3lxA4cVnRp7UtnTm/KtgeZE2BnIog9gktr14+n1Tt5U0ldyFwkV5F9UgeugEz1
lG1Cg9bCJj30MDBHyEBX0IKic7ThX7FWbq85TzcWn8oWQXFM618YxrGwwAM6yZqphmzuQ/tM3ix/
x6Po2Fkj0tdu4awe5000uZC30FQp6tikpMcp7hgAiwa4KpQHrQJ/O3JelB6z1dOdquf273p047Ys
5C5Uth0mLWMqyAXnmKXG5P0s2ez/R//B/fVR5x1dUpjQsNCfFCOPQk7rYeFc3u7+ZjuwggDNloHg
qDb7t8h5C91uiy6p35d365x8r++f3IUOabkgxGKMVhXKPSHTqYy+V7/XJgfQUJ6Sx9NaX7pw1+ag
FsDJoKyC+ixOsp+BYc0j2HLqnWleYx44Z9IP5xcfUwNoX42y551d9PhXJtMfMCCQwLLDbQT2Te3h
cTWXSs3Ala+I9WPUMsUTAVkkLYdSMkXMFUku1qAhR6NrtJnhl4pEOqGVuxhQAqw8FkQ187Fj1wzU
vduL7hb0iYEZAInAhWaFIkpAzcTWKGf36qY8wivUTfmAIgW74q3cXeMPSfT/P0LgiMVMjGyEpMrs
MW0dsVaurazm1iOj+wiXCMB6Svj2jRT8ISNRM7HxFRn272PEDEyEGLYCcIfsqB6YPWeUP0KyH0gB
xgfF4Vdc7PvS4SBIsEnozl6mbzHrKqu6Eac4uXxm9IJeIoDTORsafB5s8GpIJGRMiDdDynauobXY
WO3Nui0E0T0A9BoATB6NYkuOoy6P/h9p19Vbt85sf5EA9fKquot3c7dfhNhO1HvXr7+LuTgn2rSw
iS8HAZIgBjIiORySM2vWCoWkQBOvemh+6PdBBuB7hAzH9Km5aN7+Ic2m9F47wSMPrFr5GblGz1iG
tVMPCpjQRidORXQ+r5e6FAPkJbuosTLk593yhMZeVznwXy0qUCXok0TjL870K4uUc2ni1BlNDou/
X/2gGB3OBrCgLWjYalb14XtTGFH4XQyPetll5aiCeCGECrunXkK7c2KbS0E2/jB52hcjMq7sT7Bl
CcDyIpONGaVOuDlrUr6GWiNOOIwH4iqZCV8e0WKnHuY3hrGVoIinKuDDMIUyHg3vGCO1KgNwHuOx
ZJx4ZwZdIBgLIcjzIzZjD1uXYY+EdSrsXdmjjpvEl/NZEjNAdgCMvsgeYRZ30aOA9JTdGWbrSBdy
8JRmcRf9Uh4Z1kmIv2WdOnTGYKjUOYf1zirIA+L40bs8iu+6zT8UX7UV/mQYXDnFkREF4w34pgA4
oFUZRE6sZk4soIx9APB72Kme4pzOJ9QDyg1EzrzU3KEVuEMq4i8aGYkM8cI2tUHmutbE1oDt4tKb
qAdY/inxeudXp5mskujaqi5NUasKkXsxHcKyAXN6fhee2g134C6sou9amMOAICzLI8OIll/KSqu1
IsDOFbEyg8mmBa0MavlgetnWm7fQLV6Ng/gY3k/7GJeZ5COZGM77ncfs94z++QAqCtTZ3I0GTz4A
mNjpogKbpHsjRJ74L4CvzNoJXUDfgU8VdqDEdTVoC4XeeDLMZxD2OwzXIqOlfRkJZg0lBZAIIM12
HXGTOqrmiK8BXsHlBXEXGbXuGCLwBoTLQN5EdgcyQd5jrfXaSxE0gn8MU5so5yB+1YwwjO6Xecvj
cOcBmyIcVtjAUfkX6hZk2v8YpBlY+qCJIfgOg+/BrqnMn7kpYt1n4Cgnm0e+A8xNjLldC8FLiySO
LC4VylhlnSLAYnzHW91P/zHdc++g2TlKrHrld1AWNThql6Yq+i+VlsymG26B+t3lduYZwEJhcAla
qyGlsRFf5PvbI/z9nP/uPeiYAh8eaqV0KV9BnbBVNbiy8aDutL30AjYINJif0YOIueXd0nqBK1sp
7uP8hreFN1aZcPXGANdFegP5UqB0qGMuNMaU73QMXPWQBLDirxC46mN05uzUQffplgXjXD3Dlwap
Re1iHbz3qIyQNkykZQfz5U00m4dpU4Ds/W+mdzE46jrUVLiy1j5sFQ7vOyr64hKTRyEatJsvhK+J
FH/O/vmzvA+cFi/1BHVp/n8vBQKwilshAFcQ0QDWkNqpox8K0MCZcTv1fC/7Nbvt/mPG/VRzgCt/
CM6lJwe4Vtwe+/eOPFhVFLKkYP4EgoJOW+Xa7AuJVAMxWoDSxskOgzfCoRUzhwAbOvd55LyxZ1mE
H9+BMcQwWFVQBAJf7zfMl1QlY9PneApoojXuq51wz1mRo25B4jlfum2/yyBoML4JXyzRq7VNDBSp
boBXk+dRAiO3rEW8GOuC0J9M5AI+ujG05oJNim0st5a/kR8ASdqFMq5THfMVTfyI2sYAQxvgVwGg
FPNN+ZmM91U0zQJe0bYG+kr71HiR5pii5JQH39ERlgkxMvM6vHKPAhIaGVHQ2CI3ST+6dHVsdT+F
WekB5H2pq71Khu0/NO5sTVvc3NxmshletXLcQcEBrIUQBiWa71ScLGaBTwwOF1Lea+4JLw86inHy
5qa88e9QyrV5m9/jhccIlKvejBsr8GRglQP8iIoa04yqftaOJP8zvwLnLn3EyOQdo137om7bS3mv
BqbwkwmbWbk4or0JmElNVEgnCnW6Q5F30KZSQxbxYBwHsOq/JJtyEx3qXfokWA1UvbbB2Xf8n0a3
ST6YwfkbaAFbaWmeihxSEza8Qcz3bnFE7w24GfMPHIIAMjabsGBdrEisv3ZjCXoguNbhBU3Yx6iL
1TQI85j1UoNnNId7uYjfG1yupKO4M1zc8wqvkXAoxcAJ77QtUjKNhcQMK4D8Lrx++wzAlAzAVHnk
wKlJV3teb7kE/zmP7tXKQg7BlbwenwKuok0HSFYIMvfEyxGwOahoKFseXLDy4S98Djh74GQJHRm+
hRbvlqfZH/hRb6zguf5UHQHdFSfVQ9nlp+bkmxg83MJuYtA1r5zH10apJY8UA5TYxGj7OaFJUDPn
TX0X4cRqXLDyHqcNY0N/D11X9miyxq4UiVAg7D2XWx1y69mFMwUkOO9eDBQM24NwuNy2+H1LXRuk
gvSUFdArTWFQe5BeWrRMgPj4MWfLhHy/PF7boS42Iz+3cTfBTrytAQO+69Ev4YJ04RFe5BTbyUW1
Snfy368/P3JZmcWVV8q1fSpiBWrgyw1ZyMHxkZWXj60bv2UOItZ+hJwVuW5o8GJ+G22Pv8azeBIh
nBZ9+FhiVs51JT92/S3U+VTweSz5Lb4leO4cZJbBwY2OKGingXQ1/mhey2fOi48P4WGwYo/F/bFy
Ibi2Tp0ZhjIpSkJWYtqpju/pqWkAaSSgm5K0xeufyRt30TfMzBRxJCqMoF0UlwG8+5GQNKhoxmXj
xIktwoj6ntstaDZO9YtwLJ1sW3xVuNezyrPfgzXYbHHPEnBOoUhJX/MmQ6w4JTPIZXN81aCjlDn7
Fpdq2ZpBU0noJ3wXXAhPCKfmVJj1LmekQdcmevEFqCFe33+MoZLGZMYXcBuAzCvnkDntB7oavBSU
68Wn/9ich5f6ndlIs3JuwC6K0hKQyUjCUgFb0eSuzjksMGqz79BIg9bQO3Q2g+1DBf7VTZZYzJPx
+z2ETPYfk1SYlIJ5HhIfQ+Wtfitsgs5Wz30LpL1gcW8qKAfinXjkzvyGyedLvJV2K1DZ4BdpSUWH
7vUki0o5hVLrI/vgjXfiE3CEsQ32mA2OIw/JZRARPNTesH/+n6MmxvvHKrWDZ70fpzjgGnSl5qHZ
7+Nf6P9Fs4gpfN02tJJXIDP7xxK1W/NcbZJIxvgywHKP7WuOHDbnFGi6g0hs6zF5RkkcvDWf1ErW
ul9qQg97kJc7KnieVc5rD0WArf/Auz+aDVPJZOVguBogFRdkdYz6XoNB6RNMAdlh5i1xMLvX5jGY
meJ6KzVv8B7i+YU+BVwjvxX0gT9EJbrCwk2p3b42nviG68NBPylAWTFWbs0zNfRI4qJKsAp0LQu6
ZpUxZ0EL1sHgXnrobYDK27v4FWq797LsdFAPbH+AWol1hWDZpTwmylUpCRLYFT4TJ3zO7QiayyJI
vTVA2izxKL8j6cp7pE3+b0YMNDsYQAgrnUG9cUNV7PQp1XDG7so74auBNCZCEP8EeFnw8447zD9S
MEBLLK6PtUsacI5YVnQPos5Co2zzuBp4kFzDhU6jG1oV4HRH/gwppc/KNbbdhilhu1KnhRsBP4cG
behbg7z1OupwqdLLQwWN0+6H3jlV74w78GZKXrqLQFmOWhYIcMCtLb0xZngttC/tUmsr5HUsqDWx
uxs87cTd43g7FJ3VHlqntdo3lgDoyhseAyV8IoBqA5dJ47SlWhg0votay/icZNN4CR+E++yQEIm+
0RrAF8qhjMXvC5vXTMZYV67ChI0fzRjglEE3KjXHfBw2Q13BdKOBvYff+TlgbLMzncFLttEf0oNU
mtmJ+cxYuzeAlAygdKTV0TZBxSOpyKtEmTHFLag6kUc2/Ydg+xYeDLYIDYmldKxdmJKpC0I86Ebg
zxhhCZQKEn5H5SP5WRymE7jSJ1d2lXPi8u/BW8hGUa060p9RflvXaZCKjoyStEkhywlRCe2Yb96e
fKvYs9dyNSYtzFGvDKGf2xSKhJhUdEcJkHKzogNklCzpnqhMa3fpIfsLyn2iP48sLkrgaHdEluJ6
k4r1CEyxGLco6YOiGsLIG8Uc7XE/CCAmxSteee+gHwKC5ct4Zvju2n1oaZp6bZSjkeYQtWhxK1E+
RScvkIVKiPT4Cd15xgVS714AFJnv5MxguHKAI/oSCQ8kv5BAoLaNIIaDOAowPe1wZfAPgtuAaAEn
3Rnld2Unb9JL7N0e7m/AMuXIsInOKcjVArdBY/IMYUyEPoLN9pEUgQv0LJe4+QUQucT90yEtJKOT
uaiC7NQjfnAXmsNeOrPbPMjmvPUhlJ9VCSBYQ4oPUU6p9Zzs09DMVEtsbR16NUBqbn5Ar7Yyucf8
SdqGLOaxlYh1NQ3UqhdjnRhDQabBhTAviA5em9HqN7Ft3Av3rROaGlLO1u25/46b1wFPBLgAaAcQ
pYPO+9rLI71MIKGVwtV2+d0B521/js8Q0niEj4P6ywQbv9t9cfYlxnPvL2wL2GMQMQIxva5Qx9Gg
5rwYT1lrVTWk3JMN2gh+RRCGzO7qTb7JdessPugk2woWvM10f9v675I/vdikSvL7Ioc+WypSZ9oU
BFPY4n2Vm6HF79Sdiq2uThDQJYTSyVY5DO4x3r2doRIHHuIHCJDb6V7xKjcH1yKYxZkkQSvAXOAT
/nwTHdJLfqhrSW1QuDq9ck6wk8AdWlzSF7TWga8hfgF7rXNJeFM5V/vABtweHW+3p2XtbvKbb5HI
t6GRnt6MSV3mUmZAuwwcUPJOAjlySNjWeuRZwBR0lkwRd7/bNtcyGlc2qX03pX5fqzpsfgSgBL4b
X/jzdOZfK/sNNCiAQSLi2uFO3mPWN0wm0ZXD5co4tQMGQ4oNI+9JQoP0uRSOP1mJx0GwaYCsimBG
4PDVmRml1Y1HeC3/mWdqtwdgsfDLBGa5zQztNMUsdkmCim/zeVc9yicopdnqQUMGXmRWm1cD7tI2
FeTbCTfeScJ8SyfBnVFJx8X3414F4lO1hR1/5k+GJXkymCKSlweItJp/QdeBuLP8BGrv93lbD6qP
TxAPkgAXa5372Rxdzvq99XI3ey09bSeBNuK2r63PO8SpIHypQqabfvGPvTw1QY95B30bXKtBXO3M
/lUCN4qGvE65jyFSgJc/CEV96++OGAhjoQQB0wQxeB1vhTwd4ogff2dXBLvaTAh9H5j1/Wf+XJo/
UYF4nEwQzVvps86sXa6db9AEQ9MBBJsMAJSujat9XSfVDOMS4RYyTJRtT9kP6AVYygWnew1eo94q
3mqodxPR9C1j6tcOuKV5yuWHKooydSRjBwXJ5/iaHGJ0DZdWAJUECBclP4hIfXb6um12NahqEIQg
vCAEzEjlJLRIGkDgj0JIDY71S49MpXbKQStabpPNAJofCSVyJUGEQxc1mmpiBxwh4ZPMJCn5HmjA
bAAmWagmSCDQpGu4XVOIQFailCoior26/MMI4aoCHqfaRgKI9/AaWN0HaNBuj//3QXZ90F3bpaKr
0ESJPqlYXc181Hfp3XxunPnUuxdwSeHfOshidPhnDST45qPi4M7x0ngcoI6KUzvtJn4WLCDtcQYW
dwX26fDCJN0gX3DrCym/1Iui7kqJfOEp9MJH8PFBrk8H3xW+YF8CEgguhJ1uivcQMwlBTNezTr3f
VSj6C5DSwUUfQiaEpO96Z8jJ1JWDCOCjdjqpbwDee7UNig2zBhrKavelYqLEvi2sT1xCzV/QkePd
xObcFPGJBR9c8VcZhbs/30L5axoEAEUK+BbUn5HWB4Tj57sBaQL/C2ESsQm3X/ypmjUh3lS2HDtB
sQLrvvoEut27UPsqThV8AgrDGTqBRIiyq9uP2s4+FFP6mkCJUr74HOkcQh0efCiAtQxv0v0n+rDd
Yptag53YrIbj3xvkxiIZlCPLMzZWwuOrxEN0j87md5CTJTvf/szNyBNPBYqYLwPq1ZOLJy9rG61c
Uq7nhHLSLGwKoyfLonsfHXxwEz6ghjxfgJx6m9FZGl+QstHutJN/1MgisViZvwdvIAMkEO2hXq8h
tUG56CwYSVcNIajCuDu5nWxpSl7RD/QUc+m74GPiU7SntMxywPcEK8ziZUYoNUjooq7JStLxVakC
OVvWG18yE8HrIXkLUi/RUmcAThBNgfy5HbK+HxSwSUr0PIq1CJVUCULuJi4XCTLYkO4V0a6zCVGa
cRqt2iDsGUjj4hdPLeeYVbNRlBhXqgb7SvTEvtyU5c/bA1nBR2EkCyvUkRe3ep22A6xEhFh1Qh9C
kdxX/nhqZN0S/LpHYr62ZSIPWSuP6MtjgR6+pxKuP4BMwwJF45dIMRcZvLZNplcVDT3jHH1yUrnh
u8qs24Kxcmtn3HK8lJMqmdAPvY/x5qHX9s/R+NJGzz0zr/g99UVGRaSnDPQvoi5IjSoLM6HoEryT
uuRr5vWvTJwcUDabUhPc9fJnjxdl1AGj1EnRThYB9s5Amp5XDfQI1DAG791XqQuHCN1xcpszFEkZ
H6dTeblcU9so8DHlw2xW0X7WPdCiGQpq1zwUsFlgx3U/BloVEUGD+CTlx6LRNn5ApiLXJ7PM0UvK
FVs5zxlQhtXog1vrP2YoRx5lYQBUCmbi/qUtT92My7Ps6qluTWhlnC0tbpzbe4c1MMpzp1bwq7CH
RT6brVaHzpU+CVbRjhXDZ1mGKJ8NQrWUhYbMoPaUKEcA2s0yZsG7VucPVSM86wSSTaQ8VtaSMhIa
oOR9MGo3ycsQH4Mpthv/xxx5CirYjcoikV7di+ji0SFbAF4rmpQoLbtO9QlOPlJcvdK9oYHK/GHq
BPcvFkpH2QZtYOA11qiFStpJnIsEdpRmsmZ5G86C03GJc9vKaiBbWKFWKdPlWovRxwFK9PIub6bU
DVruTWuBxxPF7lIEMSs/xbJInUKF5Iv9WOaAHHS+W3RvlQIMPI8LTxfsxDjZ3h7fatRYjI+69aFn
Ola7Ctb6assJT3G9U4bwMteDXUDlVdIj77Y91ugoh8yzuY+jGvbSZnQzTTqXamPKeupEbXwcCzFl
7LJ1b/zXS+ioqLdiqmkRvKQXgOAcH+vmV6V9jdz97WGtn7h/5pEmLgGGMorLHHZaQ3xvEpCm1HHO
7aEGfidmGZo2xlF1crCvWnyZAVIh9r+4tmSRGrBGK14fUE2EWCWQ0dacK+p2CfRsl0JGQGPlM1aX
Ec1y2HdABoOj6dqQIaqZaExYxrA8ZJU7JhehRN62fgn9ze2ZXXXQhSXqBBg4zcjnEZYM8bnlMY9u
jixCXptdopugqfgbfyE9pYTjBO2cVFSRuSFto56sYwVLkWBnEDZsZ/GgpgOj8ry6WAtTVGiJ66Tk
S5ACWMAuPOji8BYrk5UP6rZWDMaoVs+ahSkqpjQxl0MoDJMoB6jjGCqa5rsPWWeqkX0vQ+KCtLBD
RZNYhrzu7+ahHBRRs53jpSKGpZ3DN6r0sYVcTnuedUtp7dtOwppKKqokWjh2RY2prCTZbEWjMNMa
VLjQaxlyhRVSVnDEZJRoPiZt1uSv185fZUUJYU5YU+LxZ4qaES8GJ30Mtm0Wvfp5hl7ypvsVQy8p
MdBDpUNHJG7suPJtiPK+yEjF3B49sUc/UBffQ5PD9JyWl0OHlq0cKSQBuGpdBhVXqDpK4XKqnRoO
2Kv+YsZBOKiADhAwX1miPIorUkUa8xo2efQ4QzjbkYvJnktQaYsyI1G/gn+R+aUxyq3SniuAXUKH
S1btpX7Pq5Yc3Q2ZXWhPoKdJUeCPWLeYlYTttU1qkfFOayFxTxrEhF0enbIWE1nabfyQSKba2XJx
CPhNEjuoXfntYdI3wrAL23stcmp1HwWsPMDaDl5MAV2i4bhJCqUUn9MowfuQNF+qmHjl6DOqgSSa
0q6EFBD4PKDRCIYWKvwJZVBIUQEzsdZ5o5q/Cfp8ue2ta0fH0gQV9oxAQgIeeGFLjhuzkfcNDv+Z
OwvJs8//+G+mKCdVjVbXWgEbo24EM8wuDVe5pbZXuNxqCsbMrS/Qn5mjfLRtQj9LIfBtIRBZPDgI
OCA0ZcZzaN0IkeiB+DJaCqgBJaOhRw2HXZc06JaMQysL/H0p5YwlWjtzVVAE/WOGGksdpYVfzaQe
mB/G+lHlmtcmPxZp66oQXA5B7sM4n1avT0uL1G6bJTnn4xYWu3y0wmJj/MTgpONUmruIs+bJ6vrc
/QvnQEcGEJj/35x9HcVb3EPbjvQ+8gEAbujZ5bTBSdujITy2EosMf3VfLYyRny/yIWUa5AESm3gU
lZIzDhG8kbPA/2/5pdsHgin0jiw8F8alqpEiee7AYc96L63P8eIbqL0d5HM6GjUGrKqm4b+P8n2Y
4EB2ZA4nWOn4Q23q8qnR3m7PM9MuteFLTQu1oYHdek5MKAny/aUAhZzollD54tLMLFUUemVbwM3g
tunV7bIYMbVd8qzn4nyC5bJzUh4aAOro9awXzfrSEt0kXJygS07uRIul5YaZL7iAlBRn3m5aqPlI
bfd6eyArYEGcRpCL+McIdbEfjLrVjBGoAcE4QSa4FV8Mw6u5u0w+9hGkbV4M0Wvao158tixajtVg
sDBNXfW5KpG5HukeSwJco1N4c44euRAwtpq3VEgBcprCiAZr9xmkDoADBzxS+waRUMo85oOZQCTK
x6k/tIapRa5fApAhQZi43eiFw5jetWzzwiJ9uva6mDZTDou95rWioxbnKZlNv4feX9iaEl4bTWny
KQsHvuqfYPgFuJ207tKPDUkwUI9XYNbgn/OodiIeyJeg3zBGt+qhCzPUBhxbIxnUArVnnftsO7PS
7hDCTd2vLA782+D3rrUHUN3xsSOG70E1mkqhMU5HYuLbvWLxCdROHKUwTeOQlL+rzOZDxU3k+0ke
z3XHOLrWp9SARqsMYvdvCa+41iGhNqKmV3B3zXhJ/EMebG/P5/p0/muCpqUOurwqug4mqhw1c620
h/RvcoNQM/lnFHSbfCb4kAsmo1DQoVgnhR1M+5DJaLHq9VA4AMsMyNF1mdrZfCCkEafDSpqEb/i7
J9T6ptZKJ/bnQ65I3qBecojo4C1RMA7E1aCyME2dhxCVzeaox0soFZ7LMTSNtDeHqNt2/ps0vDfV
zNgDqyFlYY+4zSJIV6GgxENPJtSYPWkePXHgnbIQzczoT0GleqQuEaWCfdtVWMOkdl429qPEE7Oi
wT1z/kefVqHZSpNbSO9CnzmDWDKSCquPU8ihgJYWNSZUlalF7UI5M9oZMxuJ0AUWxydhLg+RUHq6
DiiX8BQJ02YM8BnaBIIHH5rKpsG9oCHX1BuoU6uDe3sKVncLFBZ4oA+gkEN3UMljNHWxoqOFvBq9
VOzux5BVUyPB41tw+dcEGGqvF7cv8cafQ5gAvmRQjngPxomny640/k0UWxiij/pO0TJjBAjXV30r
8qFi1IZmmcybPGTlnVfj2MIUdeCLelpEPFnGvt306kUfXlqBdc6uv6sXRihfydV25qcW49GyAAlS
yRyAPErQDuC3Vpw7reaIJKPQsMp1TMPU9s99sPqHAulJ5qEB6AfmjC53edMD/1SP5qRupOpYaX9z
NCxGS8UAvS8SPeZgNBdtjZNNP/C0pmfcXVbX7bfcI5KigMlTRqQ8zUadrFue6JsxAi3DpDqaIFm3
d9Wqyy/MUIGlEtVJj1WYgTSE2ZUfdQHaPULRELu+PzKMrR7eC2PU4Q2xd62oJxirptyc0mMJBrgp
+NEUMyNcsgyRcLqI0mog1Hh2wlCUn+PBA6ueqaHSFzEqpaw1IofFwoxS4gBIYjgCj66fLMgeQn5y
s6p5uL1G62ZA2Ql6cBRIaUgr+JPDDF3RoLeUIFsgTSgNPIyi8FcO98cKFSjypKwD1CVAAdgqG8EI
H6cq8uLcYGQeVk8yUBv+MxgqVHSRlgadbiDGIpUyh57s544SbVq80KvAnlkJAdbcUQFCr/1B7gqY
C4pjKIKKr4fkLgvawhoTtVeR/woNdcTUZUj22jWgH4DizdmPKNVBNsgnyE9V2SA5Ujp3j7d9Y/1R
jKMKXX0QJASlyLUPyh0XtsPgg+2jdRSo4nVOGwLjVBzLYme0NuSnO4AJgpE1ZjJx387KP3Z/w40W
vp8HczX1CcY8C+hmBlTBH1k3kNVr5cIEdUpOPdemqQATEDS2OYyi1DYqAq0YW8mYWBPgvpBWD1gK
VqyRURtByyHmlPZwGYXTtmPZPc916t1etVWvXIyM2gSKGnUN32DRjOJQZznQNY8avPO2kdWr6sII
5fqgs9C5acI4kNU3ZW7bIArWomQ2WDB1hAz6buY2t02ypo7aCOnAZ3knwmTu+0iqpzvovrzfNrEa
2hejog4sVfJRhtURcyvAfPP6kPuF16mHCLodf2NIAs24KCkSuiuvN1ashoMvSxxIXrThLGRxYIk5
mhtH6ETo8sttW6unMHhk/rFFLVVdNWmrGvCHTNkjbTAKtS21toS2DvDp3Da17hV/TFFL1KSAweQl
TAlSdycFkxXL92MGAga+Cz76Ot2im90ZSl9kTOe6y/+xS62bzCfQhU0wnSJifAeCPjV4CsaBUeFZ
jcSLiaRuGBI6kHyJjE6X7Ta9L+UIqDWIOipuWRtOELq3J3PdGf8MinzOIgjOXd8ZQoZBpYHTo0LW
l57UvMsqCzrKskMFeSEder3iMSwRSJuRvP2qCFW55KErYlbUJVH1e2D/Z0xgAL0eU65zmR/psGWE
T9GwBRmnlICzsLPmAcp5ycNs/Br5x0JuGbFjhTACqcl/1w7ttteGR05N1TmD4agB92b8q/GNwNVH
3mxxIakSzsvKh76fTKOHKguenGXvu2IPRUUJmgq9dj/K1XnKeFbJ+7ZLgU33+rPyVpObPsUat/FT
2+8V/dIW4S5On1X1PalVxjZZ357gDRMgNAf1WSrqSMJUQswXZ16d8iBOtPoC7etSA4Wo7Zj/mAC+
MkJGRFh1Lg0dbJqADA6eGtcDHBNfFKMaQRuZS1MLnaZ9a6Sflcp4866nnhd2yHcsNgvXTXHc+Bia
Vm3LfJtFoKz6TOtN1l8mwRNEnLVfdfdUpZdJ9u3bG3V1ERe2qbgg65XYquRMl6pNqgKLDpkdFPU7
3e0Cm++G/zilVFyAyJMQCy3MBdnPKjrKpVVBC1phDGr1tF0MiooKjRGraSnBSp/MW0XpvoROZNzW
b/sGKrnXa5bysVHmEUxEFVrYENc4JHm5c1q5t9dn9XQAdwE4q3loeoiUD+pGL7ZxFqD2MRYHTpYO
asY/q7V2f9vM+m15YYfywTYsk86XEGOk4QXVQUFyYqhtCSAiDBy+tjnIK/lm2PGMXb3u+wu7lP+J
E9c03Qy7NVBqdV/t/Fky8Xi0/RxKhAlYYo0fTR5+ljGomCq0TXTNnaYBb317/KvLufgMyi8lf86l
oSWxLO12pVzuG+DkshGNPNzMMLV6pVmYopwzM5RywOsLWgXZlwLHqWM87kq3GV5A17j5T8OiGdeT
JvFzibwpg9oNwsiCLWOyeJlx9VwNItDIUiFZjPY/nVpEWR7VWBvgpNXkyc1PgJ/KIrMj3lbap5pv
GLt79SRYWKPWyui0pNVGrBU/vIv1k9rvReN58EPAfPd56U5tx9iDLIPUiiWNz8lFQYaXx2YAbSju
INSiWRfHTHIU1ZFY6aDV+PVnhHSXjhKGABuLaJNAScGckGmY4/bxtmeso28WNqhLhd8AQZWPGBSf
8hcjGtA0mBa9WWQiqB/S8VgN8Ylvm89aGgACl+enxp+3HClp1dEpqoXQqus0dopU8q28R7ULKt2Z
GRs+xzgy1iPgv85FNwf5YGxVwgofGvPzjkMVIy3lY1BBUun2jLDsUBcMsLrEZazBrZBT3Eh+4VRa
Y0IQgmFmfa9oJEuK8ivoE6mDQ5UL4NYwHE196tXZbDK7a8F5Aaq18cKrTBXz1VsrGADA+QAmAHBG
XtsLBm30Exm+lCZWqk1m0d1lKPKO4eMIIrl8YwCEzKFdJGe13q068cIw+fniVhNEBpcWpNVs0iqP
GwdvYLXArAbthQXqbEzDTMHBjqkcQVaXz26p+naibQqZxTmzGrJ/N5liAnU8eq+HosWxMRYDXCMP
75XKiYCo4HFHkp2oZx1Eq164MEXNmj+KPZ/nxFR1QWuGqTa8mQUxI6KxrFAzlwUhOALIm5OL7gxU
/iPAOXNWs9dq2AR6GUylYIH/BvQNB4DB0LYDRIWA1Hl0N8VWAdpmqTkZqRMn4EmVGOfQCi2RDCpS
9LMRiROw7VKbq0z7JEs0mGxzMzko99NZfWyO4tl3QXj7CvYcXDG2wS9cMW7HjrVNvbBLn7NineSx
8DslMm91EEYDGRufxWDfCfYUX27bWu2WXBqjIjeIvJIe1zLSw2mYkLAPIAcE9kJTPWe7zCv3xmxC
qDd9qtzATqBf7INY5fYnrO2H5ReI1/sBJU0pUmW4zzy6XbyfJuRIHvXaVoUftw2tlrGWlqidB6LG
XBwCWBLjPUJyN3W2xO8VBdARaVOrbgUal4qVvPiu0IpzcWmV2oS63gdiz2GGG7M4zLh0PvCxOQYm
UvHhS/vk3+9b0tEe2T98J2DVWiWWM1GbU5yTiO/BcgW1xND1H9Vz/NLYmhOBonLyAizoJbZ1W7bq
rXJf2dw7Woa3HthB4d2l1WxwiIMxHHyqG+mtdvkLt49Yt/a10K6hgxPUPlBHl2nK3VSd5iTO0Ayo
jUc/Gq2JeWytBSgNKluk/0ERoLx07WF1nrUpP+HwyH1TmQBiyzyf2Ymw+vhYWqHWuUYnNHqPYQWN
rjxI1rX0AK1XOfySOlT2U841BKfin2beGwxXmXiH4d1kn9AZpaV9aqVTn2v5TIP9VAIGtAk8HgAw
JS3KjRjzgGInu7BvPblMrBKvTC4etkAa/U15a/kR5JRdnNMyKp3AR+IjhOIycCByBkoxy1mFx9UH
5tIM/UZoM07KEng1nuS17jbN3Tw8q5yK9ubXJn7ii41Sbav5/vYUr10RllaptwJXjoCVky5ZueJ2
yazth/QXJ6QvzcR93bbE8ljq6Kl7vshzHePTprMiPE39Q+v/+k8m6GdB3KVdrgUYjJjMlhiJli/N
7pzm9m0zrKWi+Rpn3QiVbiCTJrscXuS47nT6thZPveIMwlcs7AvB5tVse9suYwbpi34Qjr3AhzAb
KK816ma9cFHEl9s21mPrv3GFvg0retyUWYlVigZgVvsK6Q7uVdeHfa2IH7H+0OjR5rbF9Vj5xyIV
YyYjqVPZh8W6Ovg8LtogCmHdtFZtANwIPkZQoH9DJOWN3qCLlzhGFx4LY0B6xJCL7vP2SFbnTvit
JgScl0LPHQ8E0JASKg2xUu2JMyf+4KeTLXKSXamnANW6/2aPmrksmKckJi32SXVfyyc/cZPpLtbf
Mv8yqjXjBrfqfIvBUaFY46M44QkbwtTPwN9v66Qxw4SByVuNRgsjVKhNgn5AyRtG/KFy0PVt8ZGB
97d+AtCD4XasxaLCrRrksZjwMFUA5W8AsuK088c0PkjinmsZtaXVuRMJz5sGipVvqXmtbaYy9XFd
gqC9Mg07AewhFYuffP3au7BCuUMuiyUHGCUwtofwVG/mDapX2+xQgqYjNlG4hUaZLW1ziztkLp+Z
kBl1RMb6rQgB4WK4+AbKS9pO5uQ6wRboP08S7t3PwPR9vT6KCkhtKvv/SPuy3rh1pdtfJECiRFF6
1dCD3Z7ixMN+EWIn0TzP+vV3ybhnW03za+LkYD8E2AZ6iWSxWCxWrTW4dM8gTT8/Q47e1a8WCsY/
Q/INwvLD7TdwRoTc6JS3IeahB5+Vl48u/TZdt3vwCb7V79GD7qcVqK9qzb+8G8VB8WbsnEVlBZnN
tgYuKDMtBTLe03V3IL+CX+BMwduSuiNO/YZX0juQmuvM/wsW4fO5Xy1+E6cEhpGmdgx8+nhj5wjE
g9OIeuoEyLNjfeuvg2/kNlic8O3ywIWbdjNu7mBPzLai5iqdmIAuDVkaSJsofit7BJKgfFyENqNj
KdoeUMONg6l5S4JrmrlpMjhLLbkhrx/7JeL8HMzH0b+BIbQNwIq3TmKYu1nEfuu4ydha5Kj6nyVS
cblSkbeVlcwKndEGdY2DN6hQMWyiYQZqX/1SAsPL0kMAvdHZ+m4ibxi3u8srJiRa2myRj7h/gxdW
ua30a/50dmuXMdyO2Qv+QZ8su6UtdBNf1bfOVb8pp2Lf/TASN3tQTvP+8ldIvOIHH+PmIzrQ5MFj
wW5qDXtl1Hal4UKK6W/Orc3Uch6pBPH1EK12UzeFE5i1SyHXkcpCQtkCcj4na4q1TAEoavLean7b
e3X0TlN/TmsnkQqQi1KW2+XjPA1VpiZnq5dVhtaZGZqZ71XmxUPv9a0XIfFGqx3rntACKvFxsiXj
XAzpaxXaEBhm1++RcJiy3yilliyYbCo5d4LS9BIyuMCwiTMuL2N+zJe9hVo/CFDuFlOSqZHsd74Y
jc5N3A/rwuWWr/R+DOWnAlswOS5kcGf7elIkVi87pj/+vjH7yoLNxw0WLzuifJtcQeK2OnXXtp85
8U27S5xWd7/Nux/ZfrgaHQrZ5svbThgLf26ID9+wwUf3QYC3TIxYSTs/ZAypQIl7Wc3vqw+lxAZ5
P4gHeWKeoVeobhCEVlb51EdHZl939VOU+UyXDEUGxEU8dFLqMl85l6p5V0egQ7pC62Y2ev1fldGA
kOHfIXFexBzGPJrQLeyq5TuazRGZZnhrLWUdvOK1sRheCMFLjMaz83NgTnRVy8yVawglrrmVohjp
eHn1xbvrE4HbwbMakcUyYX2LljhzXON0Kd2AGaehVJwspF47MsmR+pH9/2oPn5jcjrbW57p6Za+L
i/o5JQxXvKyAzqed5QfWVobu1IaiL05mGeQ97o0cXWJ1c53naDZ3iljR30i/tO/9hIaqxrCmkzpO
1T9GF2Xf0F1pgMwK9EMOKgHiQ760qFyt0EpW9531B2WFwVM/q/MbtCsht1VPoHZNdcV25w71CKkZ
hoewY8Eu76iOqK2y0xs2hMMNm+fwiF44kGJ23U3bxXQVuzEmr7b1+H2wZqhMpTY9LKw1fkdqnUB7
I82RG1Kon+jTo1qxfJ/W9FGfFPtglAR8jkp8X9qxIllQcTICBvP/bYanl5mDhaE0ALMLwgsFxf7T
4uRJj2PupYY0onJayh94O7MHGYG2+Cz4xOWy7MUcaQRFZGsGcgEniuIEmemmf3d8f6JwkZHCsgIU
S9gRNWjOaO8Gwy4Kfl/eE+Ip1MHepkIuYWXQOd92YW0baTEDpE8ew2Wvjj8Wuk8R9KE/I493SvvW
rBVtf3PQbVC5mMFYlZybCahB+zOun2ItAR3etTIc9fQxpbIUiHC5Nmica8lYTMF5DTRFeY31dwPd
Vgvz/8eJ5L3LVCZhYAMkqR6C/o7Yt5NaOn15NUdei8x8Uboj3lwq2RO48CDQ7ZXTEHQgoBk7X8Aq
srNs6UCRxZpgv0yTm8fRbT+Gtw2bf7I2/5sDbgPHrRwoGlnTE3DZhNqrUTuzEjtMd4z0NElnVFTJ
jvbjf0fGLZvZjLalKBiZnZCjqSROZB0q+1VBTK6x6zRCT7DhY+NdXkhRVIQE1iqACrpo9UMUbhMj
1CAQVIqV826ecqdps91cpO5Y9uAFKvZRmBzmvEWjufp8GVa0jNaqyY2CQpA68SWMBfSMIHUH+fig
xQHLHgaapHDKLS589o2KR9LLcKItsYXjwocgYlRRJ8Cl6sOYtX5r/Ug6mZsUHbhbEM40WWPZSzkA
JCx/Q84iTr0hA8UC2BXKaxKYkohIW/0hf9ai1QePu6a2KgtwcHG2jNVkg2/ETCMnC36OloP6ZU8P
QEX0vceZ10JdDE3D9tw5gfb2FxMKcu0VHTwBfAI0U4wqsUo0kzPyC37WjZfnTnZBF87nBoNbtDqn
epOunBlpRNAqsx9DtNIliNpfSf/LkNFJCU3EAr0kahoMEyWu547F0tMypCN2eqEjiROBYuhtoqXk
DiKK+pCY/g8If4KnI+h3lZVGsC7bp6iguwIV53+zMp8Q3GFtVotS9ArG0VaxHyE7Vc+daw6/LqMI
96+tEg2KciBF5I3P1js7jhOszaA9dalLzAQmgLdYkEizIZOYutAQNmCcE0ZeZiFlCjB7eAzMe81C
Fzx9Q9OqR9kx6v6iYQ9e2EaVOSRDIJBzbghBX1Qs0FbhAFLtQ9Y4yUT9IpVsoPWb+d27RVl398bv
giaVlrTFBirt2wClCSbbp+Q+ySQwIve+heEej/txWmZjZbcIl+KQdca+HVBmqVu7KiVODw7nYrpT
NRlDmmgvbVG5nWunQWiP/YpKXu3+D+muiP39sgHK5o/3flB5aYkGiL6bkD6z8c5TWeR1KsDxpH27
jCUcztpea1grf4HKncwFy/JuMMAnMcISVM26Gg362oBX9zKMcEh46vhwP+A55GCqrkxmrQcMxdUN
hVz2fV8Zf/Sw3KP6dn8ZS7B/wWNKVhtHLAid6HPza5LYqFFSjP4163BHoLg0Drd6LCOvW9eZM/Iz
FG7jFrNRgguhRetLc6iWzmlkR4TAvAEA+TMVhOEECjvnw5jNOZ7TAAA0bb0cfYyLZoDG9PvSQJcx
UN6jNndaK5A88gj8EThuiY3CMBA6qTwxlh1Eph42HdrLGDy4GjiTaTywKnKS4tSdKiorcxIYxhne
+j0bXzGHKAtBfQRK1IYdWAeStjxk+XFpU8m4PvKwX9ZrMzDuDCwi08zaCEAaui+MIyVuZ+7T1k/t
JzbuSF2gt+cwJXu69E7XWwhIZRXhgq22HSpPd4IgjY4VwRfM802GYipiHdLicNn2RZVUZyCch8/X
3uJlXb9Umf1gQplLYjvx1J5aO8e9NkFtVeRE2vhYIvySbPL/Axw9vqBUIxTF7+eLicKLZR5Jj+4C
XKYp2i0Va5fFz4Xx2CqlE7AjtKQcyE9eHrNwo6Bg8z+onG9RqoyMKhvQV9PvtNAriItAdafW+7B0
qhzPyTJOffFCfgJyNosOuyJXFgyzaW/Q12JPbj1JginhVKLmCsSYJnRtv9RezQYLqrAaYa5q3N1O
djR5aj1D3F7ToaZmo6MVvPs9mqHwMkaNxQTvVynjRhCNU1sl6ClIMU2EQ+fLmZvdrKTjgrYChNpB
SNC6eBuVPy+vnshbb0E4m1EylIctw7xWwobulL5kZK9CsIu5YyM5F0QNdtoWijOUTgVpW5BhPObk
o75/qh5i+hxVj1O3t9EfPlZ+lt5E2Zuu7pf+MGYuCkjj2CMyIjeRz9t+B2c/XWypFvQQ4fPAFlLp
T4U6e8g5oKp+kmwN4QpCVWPVgka9LH+VSfFshKJ6ghHrFETvu5koblXuLq+gqBwXVSmfKFxIFNlV
lBkZUBKae1rrTfObpV4N6nVU7wN6PTBIMZFTnN5ozJ36V5r+CZa3VlbOuc4a7+C3X8FZ61yp6tj1
6BfWY5+hlnAs3b6mThcx0Ckjb9lJsgvCuYW+L1gHoPaC9prz3WFaLMgUBrxlsSsvaynedxj5STsq
yx7qolgDWrN01ZpdVW45qCypo7SKMMEUQpK1P3nUwYuZm0ISOnXwyAN18RFa9n3iZH+aw7yLT8nz
b2ir35Hb2NP2OMyeM6jeqwcZuat4Dv79ML4gGnmdup9GfFhtPaZB5OjLMdUldxaRg0AvKBSUVbbe
xrh1XfRxzrJCR29481Sr8BEJyDKu6OJrRNYbIprnLRTni+IZUpaLjuF0ra/i3SIFW8DlvSJD4FxQ
XnfZmC5AKKGJ0mq1k8pek4Qnx3YQnHdJpimPjQEQcXIEIUZk+GP+M1IPCUSnlaugPWkyNieRFUCf
4EP02bSQtTnfCZCbz+dEW63A2KmWX6PZQAbx8YLJ724CIoJVoAAhMd8gGRgRbg4JrABCrlftrt3b
tte+x/vn2et3UAL2AjcABYeTMwe10b6sFF7ksrfwnGUoZU6zeR1iDKpRFX4akTEzruJFcu4LcRDr
Q/ZBs3TY+/lUWuaIYq4Yw5ynu9j0jOTNLO8oebxshcIF26BwDlslyrhyucJhgxXPVA5miIpyWTud
qOwaIRmoIxjUhyhE887HMpKsZ0OJnKFt5beKum/QZ2k9BeFTvzg6La9T+z4HvmHt0Chiy3aaCJ5A
WsZCHg9XKDDTnsNnsxlGWjmjjnFV6xm9iT2w6JlO76T4rtROtHio7rGwKfQ7IuPlEmzzNX1koaod
uXyNcjuiZbh/Qp0T1aCq8suqai9sqYwgS4SxkqZDGQ93XVzYzsfXp0PbzbaJfFs1VI420x0EdB4u
G4rgTCVkzeghdEAm1ObGoY6amTYDhJtpZIGu1F/AXdFYf/rYbyFSHVu7y3AC6z+D41yXGYG+IF51
opUR9FuKdaMrE1p5ENPT6XAZ6uNo4hwKBCwRXJo6tJKR+jifvgjU7k1goxB/vCrRgDG6IGxxKGS/
vP6q3A8JOm1K/w31fg79Nrhg+YO8YOi951560l3VYWi6uPxFornefBB/lip2ZoyLgQ9aelR9/55Z
5MFlR2B5GcKbqpn/4kKMCTBQDoD2UuiCcdtzCCk66ArgaasEOFR7DQ+jfm9fooOdOq9j7pTMSWf3
8ig/NCq/zvsnLOd7SDMgPQm6F/cp98FtEYKIdg95JSc4GvfxaTnYu+E6cybH9u1/8HSZOz/t48/2
AGo73Ql37dstyNK63ewG/uUPE0WxmA8G6glcXXXohp8bRNjFIM4O8GHBD2VXnUKveweVpeUFp9DX
wL20dpW5+fEv2JbOYMk5bBBmirasjMBhCyFLfXCs58sDE1WzniFwC62rIx1qBoTpffD0A9oZb8vb
5KX9EbvBI0UO2AkfjZcK4STKEbyryE+dP//jJ3CLnlcpDbMQStEQbHXA0PWmnQyv/HGf37y/Vjd0
Pz4HLlZa8SyHevO1jL5aVK10NgVcDGmTMMQ7D6ZAOdxMd/kfy0Ufinmwju8v5R5NX0HhKP8Yj9aj
vWcPs/Pr8vBFF88z+NXvbZJcU4M6IiPG8OndneWa++FN8yaU1oYPEFysoMysu2BrlBHZCE55yH2h
twpVITiNeA9nQ7GqypcUXNOB31Y7SmJkxzN3Mj080qjdjRJeoaRCTVwLRZL/xJE/yR4ChGewzgy8
oxHoTuAh9nzgc8Uqk0EIxl06XK71zklVw4FTRp/OXtePpX1ntU4Ikva8uF2s20p2/xUdKKioNTB+
qqOVjdvTygRlK6MH/kivrcQLk2Nhh8gHP11eYBkMt4dHE03ZrYr1DdBou9TlCR3h70oTfdM6ma6E
SOmU6JZhmWDIYajC54YUgUdbo6stgb/c7bxoHzxYfnacvlvftb1+GK6nb8pN8eeR/kLUscNRsmuh
Az257bNsV4k95uZTuGE3SQs2CAWzm0IP2BtwB8bVNNnlbo02SndCN6cz7NXdcsWOl+dbdMdZYx4N
hWQgCULy4tyuphkdRJqRYBI6SJaxaa8Q2+0gqDpOOfo64vkOCdaf6F/1SSvjthHFXUiNG7Ar3MS/
PGWACUmv6xnbioTo9Pk9BN8uD060bU2II4J5ylRxmeJjrpna4NjArJJonicnrEoW7iYtzKBeloe1
fxlt/TX+ON6icSFXEtbtXE9Ay7ruWKDVtmt1f7YGN43BSRG9XkYTzh2GhqpAFQwi/GtTyyDj1Y9l
B5cTo4StPU1qJrlBiRL90IgGZSwqoD4yqOe2ESblDLXQqnPLcnagQOUskD21G8tPg/J6KIqrYIRE
hREfWGM4S9u7pQa920Z3CaVXl4dLRI4BNZCg3ocLAuEgd/SSIQ/1oW86cIlYfjV1rmEH1/mc7adg
OmgZ2RVFtmPjo1aabq7q+6yfjyAKd2oLqgA0OUGyz42gB9mDoakP/kmKnyketWhfgRU3u5ljawSp
Q4YHViYJ04Q7DOwViI91auAE4XZYapBICVV8uVa/sPGk2Q7pXitIYUb3tHKm4tpUpQLbq7/gbXGL
uc7m5pg0A9qoagvMsE2dGK/Tha644ejnurJTy7vJvtGyzLF7VNTs+r9IH5ItOLftoiwgUzIDvB+V
H12bXJnW91br/ARtkVNQO8b8dtk4hFHBFpHfeoVF26lbhwtVLwu5oKh4TZG4NA3PDE1nrD0dGiag
99TBn9V2TqbuIeFSZL/H+ZrZvyVfs5ripcnn7kN4P8lCdcLXQAnUs6fTR2Up9cjkL0Hqs+C+Ll5U
JQdZ03Od/VasRwm+oESMMCT5TDh0A4+23FahqdbUEekx/+R7g2jIiJ5wSyfkSKGUzXZ2ivoY2Ruu
6Mq1xeTCUiPWtGoyhs5ts8do2Fnx1axA0kXfQTfSKUOJZxK4WttiuErjgU7D6xq3pShTo4KpKEfL
28zpFPuxbixoe0IXNf5nqGQPnut6cet5hsZtpibQGjOM15K7IoTR3OQgWw+YV5rf0rF10vbG0CWn
shgROW4Ima1VqNz4UKplFGmL2JLFGdS8kJIznhO03Pe5/jj2f9A6CKI2Wf2CyN3buLLhGo+6FpT5
cXaTGMnQmRQ1QZClbOktAfE6IYVjNL46HknmK0vmGgrqNn/SvoQExLHWD5dNV3ConX0BZ0XRPOpK
aGOmdVa+FG1VHe2ONJKjRGg8m2Fyk2vEoxKWawlXPITHMIxdkz40ZuziJWnXGX9R1Ish4dkPbcY4
uAzeGSQdy6cFS2nHqs/I4lrxsxbH37vS2s0JrFarJMazfv8Xc/1EpBzRHsI2LRn6tXoMtYUVyQ5B
G7qpVA9EvFao30F/M65GHz55c8QopmGNZYLCQgVXMqdSln9UmVaawKlg7j4hOLceEL0ayVoHpybF
AYlRcA3v1rKDIvQmcLMR5eWy+QktwyZQ+LFBMwXXeX5q6lOMArJVaU4pnEHRd21w18R7K3P1YvYu
Q4k32waLM/WhsCECNQKLLaV6P3fVjR2bD/1i76sBlZo6UR6JEYNPCxllZ2qz+R4S6bpf0+iqz/Lk
rrPy/Ifkm9bxfbGczTdxO8MeqnGwY3xTkCdPUAH9J1er2yxL34PxKccDYAoq5lEJ9jRNnMUAtVsQ
vhMTctSXv0MQ6tnW5jM4f1uWtE+stWQVAm+DTa80CMsF0xOTaaeLcShKc6DMwyy+LWlpixLvVMCJ
Q9dS9yxMjyX6rqTV4aLwBAP6BOLW2qDDFOs95nWw3tWo35tzh5RowH6EUXHQs1fThlQj2FT0ufPy
9rklw31P7WdoTjlakd4mM1pMbRl5hHBzbT6KW+wSD/iTGuGjVOoQdjIQJ7bWPmfoO0CnyjRLFlXo
lTZw3KIqitIrDcFk9zNy3503DV6Jepq/sRys5qoNBglQLvIcVch/TgnK/erKhQrSDpzhDkXxVapJ
zhDx5H0CcZ6pTMxgmBNo56XFL4Mu9yx+AAEsLbx+fteDUeLRxYb6icadIc0YtTFKTbEhdB03V0e1
272iNbe2KvFK6w99dQD/AvFHR5mDgo/mKKGN4tcWWfNM9fIuB+f1cx15zEqvQUp3ecVEzfk4GhGv
Wgg9IDjGLVkaoHLxoxB5yafDBKEvDeUMBTiZM6O8TUEUqZjVzqK/+v4PLX4TtM/iJghxV9sz+1zy
MSIb3X4Lt6oLJXVa5Dhv2jEpnAb1A95Y65FnxFF6uDxu0ZJuobglrWiZWYkBqHQMj9mgge6tP0LU
HQRhMvJ+yaj4jta5ryYyobXIpZpyU9bI+OvkYDLJ+5bwQNuMiG9jhdVkJQsAEyjZvo+NZ6VExTft
fCUE9VdH3FRDJdto7lexonlIfBbj3dAwnHiUadiJdie8OrT6wLCBVCmX2LPUsVdqCjNuw9HNIOxo
dsxtbXoau7dYmx5HyE5KPM9qpvzOAbEiKissZNK+CKuMiFKaaJVa1Wf9h91AQqAtkwygRe3VOpm9
MJQJeYnX9ROSnEcrQRWgt2qV32VWzdxQWSy/iUdooQ5U9sC1TtiX0Wkm3rcYNqrKn5S5Niox0zGh
4Ia6icNfNjh/idrvVWhMJekfRhNEgZBEJP2xVAeJ91tPxy/gSPuaJoqe1+Tz+TgtLdH1sQZ4NSe7
OKHf0mGRJPiFU7mB4DY+SaZELRc42N5MdyjrP6hZ5pWRrFtelAoCn+jnULhdrxdYpWx15El20qMf
YxShKPihJV5aX5kRWBXUFwVdcX/hanTk7Ak02NZryPn8FbWd222LQ9HscdfJg12R9HsGnTnFiiQF
RkKvtoHiTLKnJtpkDUBFlulPiCGSecSrs30Hye77y6MS7nG8yeg451GizrdoptCNxbsrplLJXESr
6FkvwH2AmKrJ36gV/tUcfqJx0UsTpq2RrYFFoN2YFp4wk6MdxU4qS3MK3chmVJytQxJRZdmMUc1h
vp8i8KdUf2y1vZqi5wGSuJenULxan4PirL6Myppka3eW0oGh1b5J2VsXjHetzOxFUYW9GRRn9aSI
u5RApsYd5tj26jBI8RjdPXRsfAnJeNvPY+yG6D+5zszEkK2cEBy1HXg6s421G/Tc+geUIqlaDnAK
Kgel8qbpXWmPdh47ZfuYVX+kTLHCWf0E5JXvq1BHw10NwFLbj/XPvvPs9DlXZb2KIjpq297gcNsa
r7B1oLYgZes8bIHQjw+B16MU1zEcuv+p3Mxee7f4uRc+KifTv2w5Qn+5web2+WAPyczKFRuK7zRL
dozYx1yXHari4HCDw13IFwpByqIHTvrT8M0r4huWT79V/rwrvtWgFsVhtwe5qSQKFr3GnU0td18L
R1zmrGqFfSr9LPKUQ+AbN+OT8TvfF4c5g16U2/yBFBeVODXhvH4oZRooA/5SaIVms7gMAgBb5MbW
0JBZezNrZMNbV+fLgbpB4VZPIV2sa6vlJM2etncUyj05isSX1oNuQRWWfjjva9zNcCDZw/fLliPc
HRtsbkWLnA1xpQA77IzrOQOIWp9AgLJvYvNwGUroSzdQ3CqCUgL85CGgCmXcK+CMIXMC8TQULJgZ
Kg7pj8twsrVb/77Jh01VUPVZATjNfq20h3Ktm5Y5M9nsrX/fYNAMSSMkSTF7TYyj4SHvDiG7sv6i
vQYFanj4U3XUc+HJ6xym7fQuslIVp1BxnSleU71HUlI2wSMFGk0o3sNQ0Ij/OIy6G6rcIojqaPes
Wf3VOFaNNy6vi9LeoBHdH5bqpdC+p0X5eHmdhIHDBpg79eK2wG+ugUOMBJ9du+UCR9IFzoi6KDOB
0LBJ/+K1YjtU7gjKqRXPprWGKioaXyfCduBknILhQavXWjFVwne32vWX7f05QP4Aigo1ioY1Vkk6
tCj04c9hRiPW5UmUYXCHTwElAxt0xiA8xarhZhA46qzKUkZCa98MhPNTc9ZRo28B0vcVyKxU6gbE
8hemIfwqZcGQqMAGBrl2XaOKD8Wu3P6t21qbyYxpq5NDuezj8j4JXlHjbYTfOx0JyPmZ0GOf3FfR
sZU95osIR87AuY09jl1ZxGsrrJH5Kb02yE1oPlPQKkxOhge1+qRRxxokp40wNAIftWYQlSCy5Ea8
1BVryxighZI/TxG6G5LYGwnxK2o4bWtCJDFx1VzZXbYd8WA3uNxgpzayJnONOxeU+MwxnmnN0Ams
2Z/KJ3BzuNr8VEAkrLSeaCrLcEnBOb/Tt5nOwAmE0CUdULtwUxa3jL5DT8qL2VXP9nXghc0hkKVH
hLa8GTPndZRwCW1QU8MHEL9NrIe6Nx0a1DuNPV2eXeExtAHinI1K1bHpIgBFLDrOuExaSrFbyV0u
w0jG83HT3ZxESUeTqaIrzGQHTj1OzxEImxS87mt9L7mnyNbs4+8bsCg18K5fAywhf7TKn3Q3CI8B
nvPrlbhp3Kn9bmrBfixTHhEHgujopugbNkHUyrm5Ms9BBhUilu+a0QnBmJROIToJlL2l547elAeS
zfj/zdFQE9/ARCsLe8zQAJfZT7P+u8r74+Vp/z+m4vOLOJ9YNWiXnBt0fw/VA9gnxuFuyNDvF11R
UO0zfa/grcTsfDuUBFOiIm9IeXwCc4FbCw0ZWliYiqV+bUJ935nEmSbzzpwNdOAwv1JCR0seuny+
GqwJL3bqkUb5UVcf9Sy6smnwvTbfRuu1aImr9gRmEl0NDA9JI4n2Xan9brPGD8PUqUtNdYYWbx8r
Y8hYy4S7hGHhZiBcWEhMO6UzxUCy4X7ojmHyXqNMyFC9cJolqyV2sJ9zxjnYJqgGO1jvnjWBFudj
G0x7tXrQujsDdwqF4dnl+2XzEG/+T0DOs4aNmpnGCOuojAD0Q/ahVTW0aE7+ZRipFfJOtECH7DCs
+yK/g3pHbYHMJndCFcVfxzR18773QAo9atLXgtXKzmMbCn1iClIutLEht8vNaGWjmo+oCICr+NQG
8T4wrkxYPK4vffKWIq01Je5QnKbca/rBwbOlZOBfJxj42tqqiHJJlfEPTIo56C0epRGA16DNaZHf
2qXqtRETL6gtL6ezy8r7RoXkYuEu7TcKpu8sulPn/55R8fw7uOOEoM2/j2p8R9Qt1Q7JlRH8I2Cj
NYrmLiiT2AEj1by7PHjh2CG2jVydShE0cB5gXEgaplRHOGbfZsYhrL+nMsrq9bO/LC/KYC1q4Iat
8rJow9LiGXRGI05gVngjgLwDhYSJZaApJyKeHZxa9LVITjLRsFB+qq8q4kjf87VECmEwKAPDmuZb
E5Sw+bwLp9+Xp+5ruIwTZIPB7cvJtEPUzRu4UEWgMoTZSOuvZKPgdmQ811kwrYuTR+6AHP18W2cv
lwexfiS/ONtBcDbXIzNgKwogWHGnsB5kUr4Znrr2v84hn88VF8CMWA9t3WbuVN/o068SDQ35g6VL
njTEK4IiA2RZQA1gcij5bI7hnGFFejI6XbhLO8mSi2frXwCeoiKIZ2tWUwBU82PTrO/qUfBIhkBi
vV+PGMwW5NpBkGaB3Yuv2QoZZIXsdbaCIQRhJcrd4XiXKqC/zKQvnkOqpL8glth9X4IEYu5tlgaS
W4RwoB/dT5qqo+uKm8kiMUa1NDBQEkZoEz/mqtOy1MllRKVCC6cAgDgWUgaMi8UmVudzC3pNNND9
Yw1o7glA6GM+XLbxr8EBpnMDwoVXZsSUultBjGxvxffL+JgNTzh0nL5vJSsntMANFOdOyzDQssUA
lBWcTLRtFn3uXh6M0DY2COsXbMJmVOGalTIAYTRe8vgwQYVwvtWqH615MJKXcpQ8oomct4aOYvhv
7KgvDAnd1DYQ6rMRWJXfCx2MJWj5bqJfUfVusH/i4nh5cMLp26Dxg0PD4YjwH69a86HO3pRKkrQR
Th66+VYWVcDw+alUT8MxHBSY2/DchSddvU0rhNb2KzNeErCkj++XxyM071WmGRk30OXxl/FiUOfc
WsLOTQYDQoqa01YJyrVlgYMMhjuJGpbb+VgBJqNHw0YnoA6nIDtSiXBxNoPhTqMlMYk1r4NpduUt
mCuO4T80dFqKpj8/e6Ju4Zq318sv/ZF544uFdsDEbU5gjL08pYKSBOxm27BWFlCEjHwfol7rC6rn
YvQKZB65mrz4H/MVLe6HwMlPKQQcffu7UklAxUP/xOQ8iKUMRlTbaLxFhGoO38l/X81xPibObTSd
kmhJgN+P9FNTHUz7hy2jkxfbyOcQuK2Vx/aoGBYgTOtWocfQSh0pj6Lw1LAtHOamvuaAuVNjsOIF
4jHAyOuVFOcnMk4rb0v73/dBUzTMwS2B/stcz8lzH6im/YSDb+3cG0y49CUdHrPAitADYvXkbUqj
8r9vWD9H5AxgqfVQCXM0VBXj81BdqfaPy1YtmrntiDgDWFKtygeC39faQzX8GXXouM/7IZeleEVH
IcE1B1jgZflSHTlrWoKuKjhAdfK0MXIoOQzq0RpbBH6Hy0MSGdwWijM4JSog+FTDXVQ60jhL6unR
c23F3v+Gsn7F5jhUBrMLkw4oYNTJtcHFs6wJLq2/AQG3irmS+KBe5hxk6YltdvY6FAi9QErDADla
JGt0FpoAWvX+A8JF4k2IYpwwAkiMjqVFjz0TDalpqkFu/Pvl4QiRGNqt0OelmuA7PR8OqZDVSzRs
H2asuph3yXQIVH+QCVcJCmMQuiJ+XYl+IXz6kZzfrM2UzjGJkZd1B2a4NWVPCSRpDX1pHHS4O1Bs
c+ccvc1BuDNbWdX3al38vWaLzVmfNXd6OeIp3SXF4va0uV9sTXLbEAUTYH6wcCQil8h4gqMwWqIC
9rKWdYQ4b/ti8IwWPLVJb6NyqgQ/adcEqUesBgxvYy95EBJtLxyBMBiQvhhwuOeLODASsCVGqMQg
kGOFoNyurFNgdX9xEdBxk1r788CBwFPj9pliGwg5EZEFPkF3WTiUXgdWLrveXTZK4Xg+gXh63Hou
x6gyAaSrLQR/tSboHou8GlVc5qCCKdnRYtvcwHFHCFKR5ZyXCKPNeHKgNOpkiXqwJkS4GYOYS1y4
nY3q2OmurxbZJUEUUyPhgvYRJFxAvs0tnV5ogTbFFq53yDcZ9reqisDtWJ+ilHiG9qsDTc/luRV5
fdQeoANIxXVO5XvHmN1PRlesXp+OjaN2UQhxwbg4kBq0swNeieqX/w2Q332WmepdA0A7K5EU/hOa
qpOUCBLZ4FBjer6MJtrr6MCEEit010Anw4UdKM6rR73HZdWYwJdqmXg3kOmHC2cQPCCoSWOIPfm9
zhY10fPVOjUyeYXpzzR1GrTlg2K/e7w8mo8oiXdd6AHG0x3idPAKcqap4o6QZW2HYPBoH7oXcqOD
/c6ZXsbb1AWHGHm3juNuuTWdH8WNeTffz3evqL092AcGChC09fqXv0c0u9vP4UKfelzUJarwOesi
TkGJR+GnywgC+gmK8tPPEXMbIi5znUBNuXP1Hb0NbkA5cd957MBu86v+VfGGq+rGdKCUg1Hmp8Lv
ZKGK6EDc4nPm2pG2RkEZ8A1wcmbZyYpv/x9pX7LlNpJs+St1co96mIc+L98CAEEyyBgZg6QNTkRI
wuyO0R3wr+/rCnUmiWATXdmnFiolKZqPZuY23BtTJaRIVVye6RngdjlTF5wvSEfL/T3V2nmJUs6O
o6MS1/SLAgtYTCS0RyBl2fG6rPCGH3rQ+KGrDE2kqAkJVToslY6e1X0OivKBmgtkPiRcTgdRxppo
zA4vqLwYrmIr21a26+ftEA06kBDKxGfTXZ4CqjD9fnn653T8seCZi4NkfIP3HASPCfGHbEPQwdqP
28tCzm2mA+Wq2Qj/Iq0wW2K19trCtuFKK85axEAvWbv2myUWNNyZygJp8wE1gQgdKKDn0B3FwE1z
ACJOoCV3Noho0VUfZEW5YVq3ZUW/yazpYNdf0bYbiISgTVy70km60LFydq4evFJUywLDax7wVBRd
V1B8DPyOvgxQnZvTxK/aFagHL6/pOYvl/C1nHvccidq5qLDBiSH5g5Hlq0arv4lYDZme+HXzfcqW
yvXOOVcuLoFqoo0EBc4znW6KCv0TI1AK4swAY4ohqk1LERzMx/jOMOj1yFka6FSJA13Tlwiazml7
FMRLUgwZOJwbaNBhdHk7AYbBsN5yfseqH4IHYxeN/3kfqWwtMECh5aAK2JiHWdG2oCSFDsVjuy91
t83zr132XtRfB/V9CTbjTHoPskxg3VgoDsYTZaZkc06GCeYfK4qQ8sCiCTktHmnprWZFrha5OpiT
9Bd9KV55Nl5zLHemXMcCTEwqsNgC1Yy+j8G9sunayP32oDy77SrrVu3zgpY5u3sW8C1kvyf+N1Nv
tiiRjZGd8m6Jxlxrb6q+ob2q+VO6hLp47vq5R5Jm+qy0OHUzKQnvHx9EdrX6yovAXMIcP6trjuXM
LkMyOsboSjmkR6WstmF+6ZMr475H+C1s7po4sB4vX/iFmf0yIUdPt5jnv9cwk7346JilL7QA0VT1
cFnOmS5KnEqEIsDmA4w5fR7NE51Dgcw8wvSu7UDbaI8RDUAV5t5q35KDCPJ1cwcwD+6Lr5cFnzNF
x3JnXk0vSeepy3Equ7eEbQEhl3jRZRG6/I25I3csY3bjmFoatFAgg0Wl7uvP4BAPx6277cL4QB81
HpLAAFSeFSavZbBD/0HwT8I9xyOY3b0ydxRDKbG6QtfvCqFGALwKbBR0CPeONe12YcJLizozvZPl
9JM9YsLOwV7TlfaugK4atKPJDdoqJh5qYRlma8SbBl9MvvklWYsrNM++p89utBQY+r+svnTYAbGJ
Tv3Z6veZk9gihRJX11ZE1/F6WwW25juRdtMEHUDdVmbY7Y0f2ha9zmSdr+0n+x+80QFE9dcQZss/
ihjEkxbM5pBfofpVt7fuEmj32YsKHiWoddUEDeNM2VWdqTUqlbOsvw/tT89koMs52Ozn5a09q1OP
xMw0XTE2NWq6IQbF3R17A3RETK+pPoL9fNE9PS8LqKAe+reBCjQ7RYUoRpHGkJWAbqAckOm0UWjz
2idWYHMUDdg8QKAC78riR29noTOxa8/qQtGa10ruRkp5NybFgj486zPjJP01KLkPRwrR7Ko4ZmoD
owJS5wG8CEoVeNN2Atm2/UU0G1e9MZbidPJ4fNIfgIIyUMuJxZgXr6qtN1FDh+WsXPW+qOwD7vM/
cOzQovuXiNm0jLRQxqmBU6ATY9XmAdfWaoGOmmQ7KVcpWdJHZxXEkbjZae0Gr1dSiWBkIOLCGfq5
SwQCQa72D07rkZjZaeV2rY1DjIWzC22TdBHN1RDRkUAZw3qpkfHslBDEgZaBp+n9wvM8OhgJ/NCc
1TgYWgco1Mb2zX71TwjiwHKAyDxAwUwdfvFs4WzSlj28UuTetJ+pEXaIxBlmlMWBAtzcKg9SG6gu
m8ureO74eZpM56AfT/tUJ+mI0W5cC5tVV8BgbI2bkrcLCvKc9joWMbPCSgNw3SbDtJQMIdP0tsx9
Amgno366PJVzKuVYzswWZA3wusAwBwcKRQxud0u6lRiJn9JVv8TUuSRqpvMbnWpFZ0JUoZMQqMB1
q6ONN2j7fZm9X57V2Yzs8bRmmrIlhQ1EYDwflM0w+b3uu9f91lx5gX5b70CPGJZ+EWgrsb5yb9OH
pzx4SsKlh5q8S3MldTyGmQap2oEPai9P5kBWFVlxQSM+eL6l7ZQEBZHfL8/53HU7Fje7CA1ANybq
QhzQ1h8VibwD5FAgQ/AlVXX2aAIYFHEhDZdgHiTReCMMZYDPbTaRMPa1ee0mr2LptJxdvSMpM03l
eVlZ6QPiQVm15i7bKIrlZ/Fu7KpV7d4li5jj8qXwabeO5M1eEqRBe0DMMCtg/7k/HUQLvhihem+8
gIk0YX6dBMrzFKob/aaJ+ii+Tg7/YPsQ9nJkWREwhmYnlhlgNU8nzFdB1qIATFNmBvYSnd9ZxXUk
ZHYkk8lOlV+LGtMsVPWXDDjFl6dxNo4HghvbQfepLF2bKRRRgJ9kjOWLTLlt6B1JUD6NOtX3zPze
slsb6Hj1daKsC/XxsuCzx/9I7ky7xLomilTe+E4koBJBAteBR7T0Kjt7So6kzHZJaVnFBAKyQUNu
TPrDnPb6UPngQ0pqAmi0ckXtb5fndfa2HUmcbdlI68YjtTwX3ZWXf83YddJ9tZZs9RkpQA1FXQJK
XYF4P8+DMLVWRa9DSh0rQe4YUcmpX7i3TMsWnkJnmlwh4kjUbKOSAqRLDsFTaAR6+EFjvthk12Kt
XJt3betX2ySYdt5XbSFbd0adSMIV9Pkhty+xyU691LpTBiPhCEoCecpFGgkM2WJIfVOTjLwrMPRe
3rUzp/FE3GySvcFLhxcQV+v7SnnQ8o2mPFwWoS1NaXYWUe3G3UbGWVvrgaPTpg0rdj2UIZBKERtc
aexnb0atu1Pd+5btLHLXZbddEg5QbOnC6p57UmK+aCdDOhTNjfPQstapliI4Eud1mNwYt6CXOtBX
M3jI9mzfb9KHIapAkL0p9gTZmav0qVti1jrjXJwMYHZNSAwyL6vAAMY4iseoTsPU+8q8mzpdylQs
znVmaNtGzcrMgigjCdE8BzypxDe/p9GPYv+eR/kL1cJsm9xxn+wHP3us169LwdGlyc5so+tSlId6
2PmhCrkZmknnt9UqS74Z+fPlQ7YkaWYVS4dOPbExV3MKWLxryqupfOimQ5wtGQ55I2b293gD522c
KCQwzLyFpFYHyf23vlhwqM9FeTWwOZt4KlgufPfZVDqz1mNTsiSAIMWKb9HNMJZRY0SC7KYxxORQ
YxII01owiOaZawoMdVwKIPlqKOedJS3TpOvqEllmIE4bYQv9BnpupF7yHsC4fFW6sZ8XQeLZm6re
JexaSXdAhZqsnW3ccOuLze8zkvn6BITqZF3EYU7ZCnl3ru4KEXEaOgIvH8OfzG3uxrshBnKxO64Y
ig+R1w668ZkB16XvX/VBZtECB+xBdbGb2lunV6MxRR4apQtgEl7SgGdOjg7sdA3IdnAF9LlFQUCG
UkVY8AOgAROw7wBwowg8pO+spQ7/cyt8LGqmbCkHl2upS1HZHtQ3XRoYPPczcAIkoV0vaPazwtA9
amvoIdXRInZqSBLBgUdoQFjJPB/gk5EK4Nde+6LwPR1u8rqPLt/AM5ZZCvpL3kyxDd1EMrxB8WpS
nlUHyL76Y9LZkRhWl+UszWum1cCladSdLedloV4UoICu/k6ttSHSde24W3cRQuqMQEND2z0glvBs
+YQ+qeipGwOOewg0AK4m9TYT3yZQC5DmNtNWSyzkZ1YR1Wmui6SVBaTOufmviNMIL/EAam/FwVQ/
TbFAZCDiZOF0nLH7J3JmR7HWjNTsVGcIiHc7Ftel9pgtUQacUZQnImYH0BCGlxkN1q2PzUA3eGD/
g9YDAz4g4KcQOUWyeHYUdGHYCUmxWGY6vPREhKxOH0i+4DOcnceRFHk+jsJDTHMVO1MhpYB+M3qQ
xiy1V53djCMJM42fK6mn1wISmupH3awM4EpqCJNevjcLQubkO6ZFjQQXZAhGFL701pa7JjTvQnX+
wlrNGancqmGOSTETdbBuU6aH4AAIL8/jXL7peNcN/XQ/2hYtx8joDUDBENeZvbemIuAAlOwnI6wz
spelZiTleIyrPnpGkOgmAbrow5QBdJKr65gf+mIpTyC3aOYVnAxq5rYTlpPeU7C61fDk0kMz3STJ
rux2yEppxYoN95cX4aya+PvE/KJTPDqTeawykuvyTGZ8zTKQG2UvoBWNi4Wmr6X9nN3hgXluV3vy
Dhf53dA2u4o8Xp7JkoSZ2aBN4rmjCglohonJWu+1hXN/Lu5/sjUzLWFnpQBXGdaqtNRHN89z3xXc
9QdvuhuZsvIKNxoz6vfdg4c258uzWxQ+Ux5pIjTL5TEuhPpYxS0qgYNmuK3EHZjZxtwLuLIjir4g
9exhRNQLph85h09Zh6517cRUUhZU0FgxWWUm2rlR9DyiOfDVflD/QU+dAd5OAL+jwFT/xI7ojmZX
g7+XoQOV/axa+jgiFjZoJFRRjLmwoPqZi3Ysa7agvHf1qikyFmj7Dt3EiV/s61fnOj486Q/tO13o
nTqDNIASr6OpzVSzGwNeTiMQx97Vm+zZORQ304/G8+udMwXGKrS2z9Z9sqTi1MuTtOTnR9e7dvQS
/CiQitfpiv9klW9dm9u09FNArCwIO6dKjmb4CZRTq6lKRshCojMkeRMIlLTlD665vrxz5+zPsRy5
sUdzSq28LPoccirD29qluUsBL8enpQDRkpiZIh60tDWqXoqx1MDlVzmia0tR+3PVHMenwpJK7Wgu
aCF1pkEKUTZIRqzbL/kj2Wsh2dEv5iG3/WxBDZ+1eceLN9PD6KRSWSE3qSPPySvofr/1YecrqwwV
lb3lKz/qnf7IUJV/Xz7//23bTD9Db5Zt1kKyYbxz91k3Or9Rny7LWJzeTEWzqdAUVZ4N+9pAddM3
ze932ZWEbeaYEv0irsa7IgQri752l57bCwrFmikUWG07HRvIRl68qXzt1kQi3rclO8bqq4qyAmfB
RzpTTiXr0kDBh4ZCEKDOO9vjCZ1cda+h2LnO8La/rcqrIgd3WKhXXZjlh6m5JvFmGNbNFCrNTV4s
3MQzEQY5AMAuousAiel5XYUYAXpTElRbe6glL1gZVjW4s1FjBcrlGIyp2ym1wYmyqpYQJzVHruap
n3QqenZzqJug3MpBX3Rh7xIHOckKMLmbgm/Bna14txXdt80Xaqxb59mzfIb+GYWuDPWHpr3aeKNY
vjoW9ygP9b1EXRnAx+TXbhNvBCsCp35ElATkAxVtQw8FlF3N/L79BvyFoO9vEwHKjHpj6CkSlFtm
dhEoWKZu34kCiZpvrlBWSm8CbSDS9E0uVnW1tZorqpBVw7dEWcf51ibC76utcIEUv27ZoRivYwM4
fcRP8iSsyPck2yVAsLThVVQ09MRdmd8SHW1AEdjf63ozktsc/IpTpPbwV8kzQO/UeJM7G9d7pvU9
4N1AabArp3vA1zhaEbrtxmkObh9VheHXbG/ZV3lyb9O9wp5S58VDwl/si3ZHQXrXFFuHPlTFmnSv
MX9E3oR4B4dtqO070xqc1QT3R2UAU8veOxMAFbdcROhBWWWAJKm+qN1X6mSAuY5BsbAq7OsUFHba
E8kPCn01JhDmxMCyAAWZnWC5JuTUzKtOCb3sXadWYCZf1ekG9AdKnQUDEik6yzeVG+H4BTl9ipsN
8G1F/7Nvgtzbq/Etwlise3KLNw4EH+BosUYuyA6c18Qbg4JFibnq1G6roKmiB+6hpd+WBvdV6q7d
4guqhaIqWwE/d8nef3adZEuqpHYxVaSF5u2+lZXErZUOshgn0LbOto36cFhlfrnv/F711TvjGlC2
K5ywg5qgQXZBEZ4RbyMWZXqeBlpdMKGfGpamtOjQyjLBfI/W2IAHRUBuW9WP/ZeDDcJOcvWOxNFL
t2oWJn6GQhNZhyPJs4tp08l2Whi1X+VBaBS6anzxAurSCq5r8OCsnOt61e2nTbp1wjrM16CtBTRP
uGQJzuiHk2HMDF3KOtonHMPQAyCNQXQc2msoYx7RL0/Afve90NkX/hfv++WV/+wFnU5/ZuZATgRY
CAf5MgBJpdW3Gmhgde0PxtL85Phn+u9kfjNLpxYVkJMs5K8qv7oxA2OXRgXm2YRs3a/iXbcZgqWQ
0plE1uncZhauSg3d612safUMBq4tiRpQHK8Qfwxf++ubcm0FS5ADS7Ocec2lAZydX/W7jndlWOt4
vDGUzeUNO2dFj1bSU2c+cjrVaFFq5VWxkzfV2giVbGtgv3b8FRmn0CvH157rvlOkgDV20V6DljSe
sXvZj3l5KGc48I4X+BOSt+eVeu3JlDycwXsPJDER2eZhcROHb8V6DMUDrJqPNIvfRa7PAh6h2j+8
snL/cHkgnw6xZ6A6HMW4BroJUPw+uzxcSadS1WO4UVMb6W4TNFCunXOtTw+XBX3aXwhCYyhKK2xA
2qEB7lRNeaUoaxuETQi8Aa7cJqAZWhl6dFnI5x2eSZndSZ0Zohw7SAGoKrC9Bfwzn+ZA+kXt7dYI
CPhlkbyqFjTh0txmN5TUvHKSJufo/7zv88faivgSpqX8iRMlMJvY7EIiYql06oCJKbmqbsuiqV50
xbBzAC1O9NoZ8vKnMuTjQhzz3OlA65KDdnvAbbvzh16Ro0yGiZIjHbhWOzSB6c+83enGl4VtW5Ij
He6jx5EwdUAJT1hAD35dqI2RvU6u9K+ABEz27oE81DvruthaQbdUCfn5WSbXVQdHGrI4loQ8OZWc
OMLjXlaAW2KLW7d1VP+l9dnKWKMvYyX7lYKFqUpz/GkjjwTONnJImiFrBwi0r/t9hsjw2guse+cb
j8Z1euXeLIYjPgUGZjOcKVbFmgh3UghsrGgMacB8XQNdfWBGBKQaC3rtc+L+VNqv4NbRTg6kpAxg
SWicCbVbd83eael300oP5PtMrO3bDo5RGvSvOE3TZslunb2IeAsA8hWFk5+6wCaNUqKLiqOwCiWt
bMNlFMuylyZ59rgaYAE1ZWuoOU8i2L3r1B6WFc7W8BPUGYG9UvbNVf0W3zmrFuGQm+ouifoljt3z
hxWMSEhdSFdvTv8wuGJIbBdykVh6N+9RWB/FYfmmP4rACprb4W3hrMpr9+msHsmTnx9tpqXoZZ+m
lAeOjkqWHmSbvhFka/Qnhlz1B7z+Flb2c/2BPD5HEmfOrDPEpV0pmKH7LZn8BnHqCEiczM8jO9Qm
v7udQmetbNEgsvk5Bs63+krZ5wsd/tJt/TRrYGVrAJzBSs9rANuy7lxqSGVU7k3tpzv8uLys5yd5
JGCmAlBZxgFGCl3ejzaqvKnfmHmQq+4DGVCeOtQe6l2Qym/R9zaZCEGnoExDkpunm6TOA4AP+Lod
+55obnnNt4Vr+BpvD67FEOpTsqUHxmc3X+7J0XBnCoQVbtGourRu9tb+xl/Bd2ZH6aHePNR+t3Hf
q0jwML8yrsZAs8MxmMLDf1wBczoEb+a4GYo5tqWFFavEtlG/KcO9mwWe+0LQYXN5c85uPgIsIJXE
vf7ExZwzq8nyDvpLINdFRH0zjur6sojPAWI5GyBHAOYNjbiWOzvkI3HwPJUaGVjeFtrJb4abyNoB
hnb62vvJo3XVA0I/yKI2uiz4rNo6kjt7r+VxWxjg78DBzvStWYs9stRA+5xWafp+WdL5Vfx7hjNn
D5QSlugTSHK9lyx7NrPV5d+XN2R+RVHlgpIXFA/AaZ3VnThdnQLSq8GRTKx1h6BHfOeND5ysNVLe
VEvlHudmcyxtpgYruxZpV0La5L0MSUT7pZqnJQGzA2E7mTVqUoDtHiQUBNtcXq5zzqNEzkJ2x0Kh
zhzOQ9MnoP2xlgOS5a2zQtqvuyxCN4uXBJcFnfW/jyS5s4tKR7TVOgUkZYbKApKmiDgX+XWVfAdV
TJToBopLyz4kzHvhGUEfHOmfVYZuBsulN3HZLZz4zxW7uGoAOTXBLow60094KWAwagxGMJ7ip+Zr
XtijqKjz6f4GRUoIiPTqwkvg3BXzXBQAgRnKQwXNzJ00MwNoW03HgyQewPexr40K3TUr2oW/Fvq/
3sf/lfygdx9nvfuf/8bf32mNNEoCnO/Tv/7Pbf2D/OuufH3/0f23/Id/fXH2vfUPevNaff7Syb/B
j/8Wjhf868lfVqTP+ul++NFODz+6oex//T6GKb/5//rhv378+pXHqf7x5x/vdCC9/LUko+SP3x9t
v//5hwHb8l/HP//7Mzn+P/8IXsnr99f593+8dv2ffyiW/m+8YQE0C/vn4TmrQ2fwH78+Qp/pH/8i
FFjpf/7hGv8GMB/C6AZoYfD/bFzmDmgK+MjU/o2XjoFAIFQKPrD++D8jOdmPv/fnX8BxvKMZ6bs/
/7ClCvpbRaGHzUS/NfQ73Bm00AOR9tR3qrCnNTHd5AWsr4Qj+yc6Zqsr9L27DrJlpEnwulAGHjdv
ymiJ0QyyVC/JGBV1PWTPLLM5eL24lblNH/aVFpMqHHo9JuB0aUaeT1um9InX+q0hrMr03X5wvTYo
UOuU6Bu7KrouW6N4rXFKvy4rbtRBkjhUBQtBMjRNsspTXmJciWoBz2uVKADv9tZdkqO4zfeaKtbZ
VTXGdUFXILdWnXsDTovrALpCY873lhYafTK1WI6OKKr8QbulKkSPacIqiefZl/g6OCiTXt8oXRE7
B8UonK4LnSbuVW0nDEGA0l/ECjVlM7pn1dV1Quq8/t6idW0A3EnPUQ0a5uYQO07QxC7D7zdNpjC2
d8eSYBGKvo/xNzOnOaQ1lkkw7abWVAyhbZrRVNblmGlKE9iDKsefDXhFS0Ic3Wrejk7j7zNwvOfS
ETrdcnR86+hvMNHYbBrObMtR4GnZZc7bZ2G0Y+JsDcuMBb9Sc85sK2xSavfpSk9EMfEtHUBWIg4K
zHGPAuoqtuwlXspTI4kTiFpl4HCh2gnRaZSFzoaTWWmve+MYP3UgO8TRADFeMqYhOiknBY0m9iiX
ivG0qtN7ePq1zfZjNhC0Z1xellmqTg4E1xLd3iDwkd0f8mYePyOEy7N8qDvnyQEls1XdsLZD8csa
VTlAvL33sCGx7ScDzmMpfL0QDWgelYZpOFqA3jX5FMVikH8wPnk8DauhtnrtFhBYk6HcVmPJ3Ddq
9ENSXI80Noprtyo0+/7yLE41OyYBWAHEB3CdVSgJMCeeTgL4Q2bTW/X0NOqNhN+1GTqFqpU5cArM
vtToYGiuPIV0FLA9l0WjS2Z+slAkAbOq42gBLwfdgKfCq1Yzh1QYyZNd2cMUPw6sKhz06nR2gz2M
jVIKdzIm74BJ2yoHML/SMQ9ZQWF1xLipdTHiRqRZIm8qY1oquD90VJPnIlHStg/bVHNy75YOFWh+
1vZApDpBn6PEw7HbZsIbEH0ojpH6lAnmfY2rArwRDzXxctxiM0X8tvI9awB7ZGSUONfoGa7z2G6i
CekeeXE7EHawq2mcHPyyZ9QD9M7E2gEjqjpX3koly6ROihU0IfahKo17G7RsLHpw/Dhu2jpB3Qzy
bgO4bMJn7sevsMaWP62iWADzQm2JVCxjnVb4jy4hiZzeSOSc88zDvR9p10C4SQHVlb7HWTnwadcZ
Y4wSOmoTtXmDEkVdZUQ6AU29EmqX6nUYl4ClDLU6U9NJkspWOYpVeg3RgAz8HByNQ/d5nRXYElI7
4Ji4r4uB2Mor/VCQJYKE2Lyx6cux/sq0vsRPGxPBer+ohdvn2r7MQVtebPJYp/mI+KWC2wAFK1iP
r/K6lKN2zbjGvLwcmLYHk/VSq1Uf42yUjCsHUnc4qyGw6BLwfumT3lZaNJUcEGt+Ntil5flEjYdO
XdUdN5o3wOYo2KbfP4WXKfr5b60PjTr2CR0fqgr4RasG1IkAcrcyYAvojwNt5OZmQDbMy5eecRfg
ooXDAWl6VaToOcOA+8Gzh52uTnDY70msJ1jSy3fjF+nfidJ1bBN3DyZIvgN0dXY1Uhtwf0K4/TMd
zEwAK0sIr0Fk60PnKU07YslsVgBaxuck1/AHJQ3H6H5/xciyrkHtcV71yj2wKqSxNijorLJ1z52W
H1gbq8iyo6ihwKnyUl3esrqFt722qjxBA/BYGK2FKg5ttLIkk5zONbUOPbX0XjyoY94lD3zMrdHe
N46YVEmeq9eNM+yMDwOKCgmruKYq+Emc9cdf0Lgszzf9OO0am7RWu8ndXOpsy2QKyDitrGI4B+1k
NZ1yV2u0VGvbJx2jffry29ppoz5hxgoCB4MXAGRZRVGXUk8E+wHzmGOurZMlMdruzTxRVRCKpgMo
xJPBbbt3NL5wXFytt3TYWEMTQ62AobBvUIlmgckl9lZVpQkyritLI4YdFVosL7VVK0JfQiOa1cWZ
gOZBAw6oT5FEAOIBcA9OlWBdmQZ0klUcHFuYVI0q8HYXGXrYcTj1IEf3IZYIbRBVniGy4pUNqva0
PNXwtJ4MDq0sKNpbzP/QuoG9AgXeaA4CYTISG58cPZHVupVNWftk9TrH5AWj8o+ya+LOu+5rZtUP
UL4uhb7u1W7k717pOfW0HnWXp8o7sBTUvAJH4DgY9lrnlIGDg8Qlg3WpRtLno9+0MUA0rxU3Rz10
m+S0yxbeLacvRBSN6xY6x8ATB3J7B6ns2dqOFleGGsCAB21qGzQuZwwFH1nuF/BtmzwicW41xlYH
rAmv1+2kol/98fJFnnkrGAHuMcIhONho4gVy9unuirbVLC4afkgoKRzrBQTwozVFiqdVOPKFYxRs
8lO77bHXwOaSu+s4lTEtEaJ8Hoeno45eQndbEgpqthJFo5uVjYbZw4du1K1OKmTcfJj9qI/VEdvC
S92TFwK3Hu5In1bS7728HDN3A68YFU9FsKhbGI2pzw87MNr6NrWNDhvSKbRqfZhqxRiArDwQ3f1p
93nVFbvcHB0nWYh/floBCJaZEJT7OHIVZn6jmGhb0ELUh1TJ7JrcQVk4MCcs9gCoH/5WPgYZgJW1
NVLGpuc41qxyqcIdrvOp14POD5Q04FYhIKrDk52vAS9d2hWVVx9oOoy428bHBUtzgt3blH0PdY7S
Dtriuv12YqoKYXm2T2mcI0JdEEsYeaQVqVTZhYLa0utsQIfBW9pb0iCYtfVrTh8/bMCRTLstL6e4
Q0tSOlqti0KTWunHx0xR6JDf9mC7pcpKdQpkObeumZooStIJk44Gj027ebMUVzoOrTNRdC2Wuplk
7QMKluUprtV2yCcwACclyxCrjeF0Rnmq6hhK9vEc6722ko6Qzbm0VB/qP0fNTfPWtUI6OZ3Hm7zb
M2s0snhdaKo0GpqeJQbQqKBELS/SWSfoExlFCxujEUBtvP22gFRtpx7ljVZT9PisIGWFwZoU4Tq+
E8icGHWkarESay+KZZXFDQEki4aapdLSYY76PMEcI8vo8aYBZnklkGftpzhWsyh2gZXi+dwsataE
pktGNHu75WBPACLKbaV+wrpQWFqRyc2O8J4sMARhWSmGQD98Ft5WuqUAzKZ3UhQMGSTDZ0LvofHW
nJrSXtVMqBhKNggTAytdS+AZCCLnFD9mjVOKr+gfT1UFtwvf/P0PNFxrHBQCm4vHJHw2ucCxMSX4
aXj/GXzEKtXgUrHebI0yVIHeP1YbGHrpAYINVEptUbSMP/SPE9URWzpaCOOXsKdlDQuvrjQrhgpd
wSGQthpYbwrEmWOqt20kMqwVYF8rMiVoqSCVWZTsy+joxZTshgEMfujiAd5L3KyygcIfUXvPEkXU
MdLzn03s/PLetX7CGik5pTn33byIVQO466zHY0pJQNdwDe7ZHECzzsfVEL0toJ96URg16pHitGKu
sq8EiEftwk+6qVFZmAFEJ/1Z4T2gI0EI9lqvu0dDoRidq9bzpN+WE1M4CSq0kOLrwJjEMuiOZ8VU
BWuulBxmSfMlTyuc7HbsDBC5xV2ViJ1NkyKrb6p4Gr3pgBsjqGjCKjZjD4y/pZ1J91U3G5GFSoyn
bLXVPu6TrK3BelZJXVkszJlBMU+4aSgxCKfMKCDISVr5UPj9uvm93xqAAOAekQ93CpF4+Su/rbIy
KFJze86kYEk+XOjLivuT9gQCDXDWDVhT1GuCNObUjjVlo3GT0PThw34gYgDXzsCMxnuLjwzWy7S5
fImYSpHiHUkdhrt9eQyfjIesqwfQMDwTF1vlyjEe5e2azKE5axV2r+pDOd6nKrWL64ngMfGsEANv
nYh4aQmzdlmseZpqhtWANPhpquoBL9cCIeypXLcWqkIdnhzAPCXE9NalKUnNELDLrOmfKtcawA7p
IHpVKH5JBw3GJU9SDztY5gnWK2JI6eJl1aMUMAf/kag6bm5NgPA7KljqoMtf8bCUukBkvK/prcfM
FvtoqLXmQXEDdguelIFQs0sCVzhKqd/bunCzgzpp8qZahTIh6hIT4AZHcTvo0qnmeHqn/m//MWHp
CKfy97C6CbSyeWTmmtQIpaJ4LRJtEwA4C3AaDQ0tQ410OehSW+IBlIv4MTz63FnlwhWaifcsUdsl
YMBfy3j05EEkDI0augNwKAPdhbY+C0XkdsWtzOvbhzSLPTdZa5WXeTkiS3o9KitujjztrrUm7Tw1
0LS0cegKKq9A361XxL0QT16qtEOy4bXApfrfnJ1Xk+XGkqR/EcygxetRpVpVd7PI4Qus+y4vEkBC
IxPi18+XB+As69Ra9dx9Ia1VQWVGRrh7eJyrTkZxe3EyM4TlfkAowZsSxis+P3J4pCMmPbAT+mu2
BD0fsCtsUUx3buv3pXPJRNQqqkwqakfe5ZwQLYPSvNQT9i9KvasW6Z/PjUApYVobtiy46Zp259fL
ywm7acpCqb4m9Ro6/Y9i9nvS6bwfFNvKaxwuenDiSbFA6nxxzXds/NXpTzlhLf4+zpnP7wGWGUDA
sQf2Q0tpy19o2nmKipO9YM5dAjUog+0U2w+mLaYo+sdRObM/nROrZ7EdwtImjD3R/hmiKhVjRpr4
EKbJwnKp9NDxsulRNoe+41ll7v/VRVY4B0/OmnMnWdvOoj8NOUjW9Di301LKs22VvR/D5XLYp8dW
uDihVgcmwycqf55bD3z0HiAl0dYFjwntuIduSJQTZ4eAY12V9WFeFvOV2zFdr88+5o59IURWyK3e
3+q39QJ1Ng53yB/gVVzav29yxGKY8yRdVPLs+bnW7R8AJ+X8vAr6zIODSQ05JHHICngbs+ubHfX+
9W8jHIAzdlggioGpVt5k6U3HkbaUVfzMZpPrS7CF1MWTEUvAFVJzReokQu9/fF3M/43VBobgaExu
njtopzCnJdt/tn2L6/rtYODyyW3MMTTMHmElkpgU/xICvEEAoaNhEyA8GQFmSI7b8kiKvJ77aV2f
NSRfzzOOXeXlx70q4BwQ+OEyvDOKrDPWbgx0/dJJSuP80BcM2htAEvwi6h8aGhcQUrgD6eYfIDnx
NP2q2/qGBKRqcR1ciTHR5T/c7G18Sma7Urnviec5jRXFeFwKsxD8PhziP0m1iiw5uQWtbb8VegAa
O9bZMhf/osxWlBR7xZe2U7JiFcdcjKI+eV5rddOpbyPzot//pjewPbdLuYk08Wqf4gKYvw4rAz4j
8VxXwZdgWWYCSZgLs4pmHwm7e2yv53M+4UlxClymEix3NnQdB3jpeinl3/s382Zhu/SFx2gkzao2
huGvb8ZkY2MDpfFchypnL9nKNzmsFwwR1xrilTxiqKd8fXn/ule7/FfB1fUjn6ITSzszK/42uCbZ
nFGD+0SaqLPGh7rXBuWu67lLy6M7BgalXZtG6dik+KIpn/fUNhs8c2CMyZCSdU3xYuqXwMlXbnsH
Pqu2CxcFGjMbvNnVS6byTw6jNMaVYQtVQ37mN1MZ5P9+/6GuTVWvHsrDOo8JXJyTJi273a6Jv4g1
0IV+3oHvpG2S8LNyuiUWZ4aUhDRYaDDjtT7hqtaV2X1eY73YHkNbmrQkG6aOpxl7LBqsg6Y8lA3r
GFTw69r6EX5CgN+hZx3xQgMhwJ1vTtzy0oWzLa1DVImgVA/R6DMY4c4fLWqM3zTtzbZ13nIyd6Ir
mVrGF4ag6cHOrv8Dcxj+S6xxGAABR0ORzedosVvp3YVW7gcLDZoh3bxnWQoGlTyqTo/Wt7UZpT/+
3D/HumgD/K1qMR9uYPCFR5WIJVDGw2XSkf0F3bz5HACZFat5h+zlLDgCTwoursHGzmo5Uz7gaGvu
r0vCYJnuKKfjah2x2oj92nrIKrtlhHtEr1kRHyNclUR/eP87vjltoGORKYOfB8Yv+3ZthgE9sX5U
js+69swOXRsA7p9SpIlJ3NrcvMPIken4MORl8Mvg+/byZlMwJNYYgTpAIq/3JLlWXsCmtM87Yuy7
tc35Uqo45Pr5lUn0g9LjLmRW8NF/8fhXPeGrZcwMVTP4DFKZhOLN84vRLwrc+/WXLMxM8VpI8jeg
aC9ThToGU7rOyYnbWSmBO5AdPqC7+qyRs5V0DbXbXgJb7mTgWUVA5jdTxGJ8+HqjXvaqaWkw6/yW
DkFvR3TXZFoVB4sOF666r6zKl4ZK6jM1VsH9Eum60ofEHlURnkZniRjDBhRA1EDomdeisn4RId+E
a4SPGG6CSxmaHhP8119jlmHp0mihvuwhiqrP55PvibsHKtD9LBdBDAvD2mO1YAxXz89T1f+yznot
N6VNOoxQlcQwcwx2YPLZTZ3FPBcZMHp0/l7VI0qkA7GMa0ylkoTqJGY9vr8P3kDgPlIWeqUD2vDI
/EFKXz/7ZAVh1qQq+y58HPK9o2NDgiL/WwAJSRkbkegfkx9V6QFvxhSvHUmskzRH2UBBdJK38GK/
2pxvqj64UV6ByQehYN4eWcMsx6VpKvE9SzITSRav9Djusa41ifiWoE1wcfNzayneSTUzpgw0/nrO
cKz55cdAMPWCkxcoiNcYrgEgxpAzoNY9boGyyrxqfYmKwS3auxWfe/drN6Ww/MdBVobV3hLQjtyZ
XTiEC9noTh/m3mCWeVhVLAlJM3pRHcSgF1QOVQgfemgjO40+4EQ32gumnVEbnAZGcbK1uyhXlJe1
yiuKZT11VzipT0w+6/iVw+3FyjI1/bxhpO9/7ttcgE0Pd4/uwTHmYzimv/7aanTwEIGO+bYX8FUf
jfrS5LZOLyAAC7YEQcv2/lVCZOLZ/w03gWHTEHw66P5jgu2bHMRtlzxOo2b+slh2Mrd/1Skkl3yB
g6pK5Dn/I+D5f0gmgLVfX4w1w2Q17FjYRzgqvsH9/Xl144Yj9Qvj+1CrHEoAZs8+iKBt+/oUCF/P
zX3ljgYWLAOb9ZNlrVMExzRQ5n+tTBv+Ygp9zBfz7H62vm24jna8xfy9K08apGhmgiP2fdTwfGUc
Hv8MXeXxewVRhmoP1NfUj2r0k1Q8+SSjhfc4Tt5suydMLcyP4mhcuY0YFsL65gzwX/3RKZTSL5OT
FyvWVMXaYl1WWSCI6SHfbtQSyjxYNLvmH6eZHclPQlK6uw/V1AOAn9p1hWo7lMBCM9N2Zm9IuObG
r9bwR316CfqMnqHf6u1FTFRF8/J7NQPEYJTjjMr2PkOQ63x5rIohDNVlTObA755CTEWH9TkDVeYB
ar/rBh+lTil4Z/lQGSUITjJC1gen02s+3y/MPOKxNPl7WN0H89D6AkIvhMSkudO2ZX72gllz18JN
O1V+QIbZ8cFWg6HaD4I0YE2/SD/MneKCy7/EjWgkbQW5FnICe31OIZ3DP1MZm1vJvTqAJitBoziS
9m+AGTgAIrOP/a5Ov+77OLEZ8AIjX04Drl+dh1mQ9wkT2ridj0nlZgBAXumsiDGsPjP3twKGIndy
mC5bpSS0o/nkGF+byj4epqI7DDZYsncSQ2nx5Y1RJU/eBA0c+raELDIlPoxbO/TfnNNx8Zfq1MBB
9uLcNn7HS/SddmCFopvzKlr70yXjN3eeaO5tx04fcybyRfM9egmIs1OmrGjIPtraRZhw6NMMaP2u
XHKtok+t3c2z+C5S2rr7FzcsA67egobzNtpIBdPyAFnLynzI286sdxn75s+0tyRY8+S0iH/YkxSE
FaRMH+ex6IJ7q0jm7Jy5/hDmn4tOlNyjyoOWf/qL/Xw9gv4RPCjMCVnsao/BwWyi25Sbq6MGmmXz
RZMJ+DhRIlCymB5Mmyz9ul3dzKSO3hhCYhw3Mcau2og3fdYilBNUQMKNa3QlbthmXfRioU6Jsz+m
lKWDB7wXWgnV4AZMIw6Biu/sRVbpsU8A5BpcRGyrjg7SF2g7HuaW3qnok4b3MzTS0JkDYde/JbYA
HJ2DlGMoJyAT75k0a0QAAT+Cv0d/aYwJqpPms9Odhd9bVnVoIcSzu2yySshSiJyE0oe6wYOKiNNF
8s8qSxvUXI6DoQ92Ar8ragnZfmh6cD0g9bxu0+gMST2145NklluV/P0PF1d2VnxMR1Zsdew6HS3d
KR5Xn//RQTHG1WF1oqn+fU/jMq/VVXuZvaDSdLlZrHqENFuKJ9zSFKwbE7QLb1x8Sljtwdqn/ee1
LRGrMYe7bBGo1EXSCe7S21iOZhDM6nrqTSQWZFOLSR73HBJD2tRitJNVKYOpETurJvschmPVszrp
cBzhaPb8cReFFMHgr92Xwl8Dp7svl8GQVG63GCKOIsfr01OgQbTyOyCChX++a1vSLXnt6tnjI+4E
3q4wopfSlDKDDUXSHj2RIs6j97oLGa3jgEjWZ3cIVtk81CUJTHTceYOEJbfQJb9a6BZ+4ZYGFnZ7
soHUEBCZngifbdqRXh/fvhhDcq8x+1xnDSzimZMprpsLpxJv4Dxg5sorglQ0QYeuxVB+2ndz0oi2
YpTyQDCrHmjKLOn7bG2l1IcxDaz6koZBwb/lzc0gzZ4W9cETvVhfBtQYpF4AsiBfCjcYdIfT0psr
GPZwfo58BEDoYZLK/F7ip4aJcNLCsDZtM+aVfxywFtML/lMgjgisVG9+SKhailRcgIXT/fTdkWSs
8quSH0U7myHB6zgylVlB3Quqj6jQqPdQRnmkSt1UGPDCmmyAIKroq/iMQot7LGx2+2d2Cjz7oaZO
xnQ4ShDEPsWWxSSEO6nlVeI2Z96i6Feb01wdylmTYl+U2xqczw4GJF32JCj2nz3I2PJbOyGOfdjS
wLkqDXWfG4EKg6KxRejXC34DVVOdd/6gHJGY5ceFHktY45nP0D5teWvr2+bxg9kyMoi46kPMJPVE
6GtO+CVTVzRWGYuJzvYVPEM9ZWtlktuhSEyuGJYhYcW324XfC6VNGgFhfUXDdqyy73RJbjk4Mguj
hyLsTDI7zq7NKRXNXS0wxfRlcl8nqZMsj4XTX6Gn7Yajzom5rbGPjQx3QCvJNW27HMyLc4c08g9V
LWVPCiuaBUu9QJQK66im8LJMfQ7sGq3uXTzZhXQvbid8wOOp9A32nUeM0yjvl+3lqTrRnNxlXs6Z
OkZoEHPr4uZyMUh7Ey3AdqPiz3DByNSUZM+5ntqsf3CLJhQPAmUyZ3y7KmZRPbEoZ16pbfkF/5rg
35EaLFiqdD91C0lrN8fczqy+f+nD1iBw+4EWI+TvcPeM0pobcxriq3u/v0yEKf7an2MopXW8sLtj
9nq/WiYb2P+5ayuG2h88/hDr+ArCtfmcRj3UPq3YhupgHmrLfc1xZfjCcTYY83Eew6j9uuTVHIan
rYiJ6tRoQIiXLLH9F41c8Zc8Ue6arz76cz4jd7tKeHYiBbeaOLPvHTdex/mgFseM/9Qx8Om3FjCN
GaAicHvDTYWuUTA0VtPV3lOQOTWTtcuNJds3o53XkY4ObZc5VntiBJ3ZL9n2webQN4tsq0STFl6o
vO+VNLjlYdjWmtKr/zAtxVDFT66/hjpbTk2ZXQ+m/cCQejIMgjOiHr1oaROQLgC9ecAMHVF46TcI
DGeyHzsQ5oXmxxa5QnPanziY+rYeD7OaUT9+oiPThCSKwXJ0j02oVP1TXsPIxLYkHnAMtPP8hTM5
ipQ8EK7XNH6SLQfYfBeJDLrtkNuVKB9b1/K79iSRmeN+PFKPsCZHHZjvVcQhw2qepw0gspbOyKeS
gLVIWR5DOSIlmvhML/a4OmUomGx75Wq0tg3ovLN/7roEBFagRAMzOwQUaKY66UykXuCV+Ma7Bhkb
ARN7rBK+E001z8hN7G9vHa2BR87azlYPK92EX1BiBNlRT7W5HYfZBTz3dE05qhRsFJwmmhRmAyKq
O9c+Nw5DtLGSGFLtYdZv9XldHgaGWRTttyjjk9nn0nFRjp5LpbJIPf6NXIMOct9pbJkdWaZ9azb0
Rk50qTCByauls1zyKpyTH37Zu0Qnt8T25zCGS8csgGIYIt6qMwsdapoNt202WVNq0XeYT/0K3HSY
iz535BcGrghK0oOz7WUmwYfwr3lTmhXsgfYzDTmfY/OAyGdtRK+9SxZv/y29jFY4dLc8BFL0/G6r
k9ws/cLmJLpEOeVulhzIBIR66AKFKjcuZ4OQlkuHodtTxtMSQrbKHr+pBPPfkJSsq7+kyWoCVue0
KXc0UzvxZ3tmtpM2VmiXujo2DGCX8csSRfH4IEjl+EL7/VTbmeZeicI5tfzW+7p/LyXR2CBEU4VP
iURFaJmALWAkTdtEgVx9vEyVABf6uIvFZOYx7fhhrwxwHTULdKp7Mp6vTdJ1VnDJO8Srf2WTDYiU
5oa8EtoDyJiv0JXoM6MXmDYUYkAbzZomPF9fMqGfX8VF1ujpQ1WptS/u25mShwnfUQgYdAwGWhOm
u1BUZtO1OndZDZmhxX9KSsPu55KsTcysxW2b7A84xvBNrBq7ukotZW3CwoDsofu5hxgAbDaAlxQG
ANuPy1RO5spIhnze/h6xKzWFPPImSSg30LZrY7OL3NyyuX0dIjCtv2i/LjgEdVOZbedsZIuUnrlO
O9emflPbAdnXjfkKiJ1M/rIz13mfGj4iW4WRhe7FY1e2psYPam1Iioz2AX7VhCQObPOiMqe/igdz
DOxUYrlFwPWKHfZXPGnZ2M3VV9dVF0ULCu1OeQD1WEjFI8EhUJPRJ+4EaOFmgvVZzj7Yl7uJP6p5
NlcputFsUSmZfh09RKHU7NTKD8y/DmH315d8Toc0eBiImvb86KLyQbeyP/e+iPaXse/swG8M4z1s
FFk8RzUra3/8PQgnEduQacEkYmFxyiZwfNIYB9FydBQuQrIHV0veH6NcrslfrYKVg3sJwMyap3ls
rUh+CPqqZO4KMvp0+gs0lmB5kmk6ktMyUTcK//T5TXLZDU7pdOp5w7mkOSaNDvUYGKAj85WphAMO
D0AJZq2aUhapSsw/S5X5NG4G6PrnYOgdTIWqPuB/Oo4mLsKq7qlb/SbFPvXjlHeFgTJqj468Ux9I
87/EzxGxgYH66fzD04hY/zTSUh7MwziUH98zgVl+gqnidkdPUWudkMvIzj2EhVu2v0mVG8jG62MD
2QzMROIfbQgCCcTAL3bMINsQobZvzcGv8tzAVKOfGvTw/cr6tpqAUoUFAG9mhAX2a9dq4x+aHiH7
vq7HBuP0nGOmYWBxNBfjySt5NT/pQjErZ3CZw4MhV6ELr3ja1t37d/GaCoH5Ng4uMdUTWuyII8ZA
lv+4C5qwod2zZP2UycboYjd21JYkf1DxnExk2Bv7Hwls135F+7/G/rk83g48PFQ4agfGp95g/1pb
c1P58fzJrX3Dz6kOuzxx2CkAQCryriyvbG4jqcMt34+useF/QZne9PFzN3AydHo5mN+zyPGDeP0y
EJhEJGZBQTHKgq4+ypHSe+pOORiHbTHAYMBF4KzbBsfaczKNfCiRt6Yuh74x0qO9Bkc/mEbFF1hn
0l/sXquBzDZJSyNsLK6i1Sy6ykGVRbH9Q+GIV+mvZVmbAm3XjebAimF1zoCjll/RDm/eOjIPBtXC
txg3cy+84b8iW1ihz3DVj7FXESP2eFkKQgC15pUfL2Zt0s56i9LVxowj/jK74v0V+BoU56Uz4wSu
galoOAWSHdy89AI9ajcEqf4ogtno7GdNas2xci0C1ym/xt96Mk0471/4zQbECCd06J6G7/Bo3b9Z
e+4Y06KW+OpjsGVZUQ+cVj7tFK7yO/QMewKoc5UI/69sK9bev43b5zfaCo70iHY60Pk3agU1OXrI
qkl+pPtoQy1FyGcAwmbe2RMbhKaCU11dV/37V77xgIR6NYIOpP1QsbACTNl+vd47nTObUafWB1EN
BjeQUUqxe46Lru3Hw9hx7v5E62lokXkDHRRDXMyvtqPcT6Ms/e60RYGe/f17u12iNF7wLgK2dOJA
mtwGhnBYkQFEqf1hh1WCTVw5qoQibVuiU50RpHY2qApDkzkE/5sgddN0bt4TA4h9mkEcyFq0erdB
MjQdmb7bfyh16a9oc7d3guRS21+XbOx8dVLOGNk/ZBmadMbx+tr50Sk6H7Jj0tEIAwydMem4uA+0
xIvtP7JPgDh1XJ/Bu7jfs5SwFb35kBwzGsF+En38uyluW6itReoEJBUX1ElxHlAc0KSKpMlZq4Db
fP+TBa8lTdyFy4wEO47Yyiii3kiaSAW0QXOXj0XfSM5m3Q1N3H9MdCLTFyaJYLJ6GK2FNr7ndesE
3Jub8xDtOEPuYAD9T2MULG15164MRP13m+I68UNYDt1M3iEcHI3UIlak6PRCL5ZhxJssRuM9OW5G
HAbahMnxkWzxxvfsvauI4fTl2ZERmu5oaZPNekQ3X4Pxdj/RQSAQ+1uvscf0jqYkfiSD8czesGId
MBWacTb0MJ+6uHMFJgQ2Ddkr6yGOyUL3YBFKcKdvGZ1NObO4PR31+gzG7DF7/QBlYFozdbmY1jNb
d8zo5AmEUhX2nI2ROmTxYFaydIUQ9jkKyGXbkx14wzg+9p1ArXYGBRH2y/tf78boia9HqxB7DkEu
SBZeKTdxGJsR4U8whR93lLjdHp/Uj4L4kcPITmP6QCeZwOL1kEI0rG1S7P3g6raW1LJQ5hizmXDG
21v90UgHtx64/bEraKnmN3t2M3s6dV0cpr8iIW85SNr+kXcQPehAQiR0ux88Ws4BgO3+A8VgG9T/
ojdfePWFRiCqo70Hc++WW2vLNCHQykk5uoU8oSOjYPrF+73NtMKEAfFsU88M9uJV3wQRO7WBj1hT
H6Yqjlfxu8dMzrZ8QFfhW99i8mwSzQhhdPWHSxBjwc66SCg+x2yerOTTHPnVNJ1rMoVIHfabn2Rj
Ch7kvnH8JzW0NzysBFRWEZ2VjMa+vP8Mr+UR5GcoVULaukKaxCJSpZu8QS/olyKotg/Rao09woAh
rZgrZc3gXuLw/5UdRDZiVOzXoepMu/bVeucf+SmcSUdNHlQfdkJxz+C7LT/HRyCnWOhChM7uL7QZ
t9+LMBbwyWhaQnHmvcnPS90Z4cbUfshFEREsK4rv8M+/ry8jhKJfomQwzFvqaJrE799/2W+ujyQ8
xsLOpKOMhA5u1kstFzEusSOe9taIiaBmaupXXVuVEyB8eOhcOoN/pVJ6cwN8ZgRPxAU6uWyOmNfZ
QQh8HGJpMDyipLtGQP9aZO+HX2aNBllj/VUdHax9PkS/v/8CzAP+k3jETAlNOMoFDpbk7aFWzpNP
K2q2PBUEyPV7HKshvoghTAF5uOneGi6hS7PwLzaq+9roI3DJBDkLEpRIZIasuZvnLgMP00n8o5/o
LBKd+hT5bbO8JFVfrA87mV5jluH9Pjq9YbXZN6bcRS9vSpc8dQuDf3eFonAdIoR665FWGSC/S+9W
Bu3a2XoqAXNKwU1WrCEasWwSbu1xPPaHwjcNX7CqRhHx/mu9zayQx7KwEZmivSP7vy1y0iBt58Z1
iqcx0d711HXzMmKIbsxQlbOqSx0Uf/d+BQs0yU9FE522TY2NoPEXH/k2pMS8az4zw6tdQvabUmSS
Y5J541I8RVc5T54hRgP0NZndBgO+//BvL0fkgr2jERJRLCnd6zVd5EEAh7kGj9iSRABlhWvQXl9q
EtjR735d4GI5ebOMSRwobghiWHfYZsLY60sOQzp3CTni4y4ALq79inNWteuLGibDtZk+ei2fxDLS
SXfs63Dw20+uGtdWXmiSTu3+yW/RSegPO1q5N1QFGap1sJWkB1CdZQrKtCuLmnRKaLdr6Oz6Eqxq
lOkh5Keag2FBl0FnXLoYCqudBlNzkKmYtSvDypBjIoW7oQkLWQeo4FWPLzeJV6C0obOivDJE+iiy
nr8eb4qpBldKlnOBYhBotkklGFm+5aF12TVwmboybVyVdslGIyc3qSkLyuwI0et8tY8y7aD4jrRR
oQrKN+JN15Zp0Fuj2twonS0GluzpjeMie1HQZHUALKlbZR7JuET83SI1FKEB6HckLQ1Ws+GaNF5J
sPpUGuhwqyikKQF/LlkVYs/bW342Hqbe6pfwbqjoyEkeim6l4XwDZ2x7mnjuAo5k9S5Yvxfiy/ay
9mJlD8fF1mO8A2c7WYCjVr2+7GgLuKap7twr5rNhw4BrBie+alDtOrCX4i6lO3Bxjptkbq8EsTcz
LzPqtGlV3rnQxp+Mx0d+BZn/qbPbywK/9nP/WcasJHocQDh9MjNgzPbfZMhxcehXHEB+jP5U0FcW
ZDLHvY7XTWNRJXhKsNH8ulxrx+UFWso1DZHoA/r60rKtkvCxctspecpVNKjvBR4RtALCLwQrRl3X
apJ2oJpEzE4Z2gYfij1A5h2LnlGHn2RHp/8PhE85IwEgXMLurO3WIORZTl/qi1pGAWMN62FliOkR
ZuoD9mgAm+dGlrTkHPgtEEymFNnBXZ/VhletgRQSDEsdWnX+WDdWQ4bW6H3OypC+4NMOwu9Ql7sR
5zsMnSpkiT8r6WuTmgFB+J96u5tKcexWVa6/Tf3CfXmd5Ux/Vag4scsQxSqCl5mfs77ArSv1L8AM
x3+BFNfqM/Y4VeteLKu1lpfIX2dr/Ez3XkPcD1bf0MYlLfMDcsZidQZ5GjYeeGcIcBcw+ktaiq5s
U5ybSjMCr2axUiuHDmlhWzSwORG843rZxQBEQ2LB3VolYa+fo7gcLbinDWEn8hqspd+iwJ7AJQu2
zr9Xse8Uz9uyVuHMli2vG1fbYOzZadWxOzRnPdpmGW5ihdSC77hvLddiEoPelD1bqV7SFMrC3DSd
hesWgY0WE1+L9dR2aQBHQFed4S/2jq6wKKeMSXtdFSggXCmYdukVfao/RSWTcRF67XrOehYctvuT
bkssXkLawGwJl01r5uyteL9saOq21UvmbVq/66DX3jnZQtfO/XlBUJvwd+2uHK86Vvvab7m/pt0z
oC+kaRMpOaq49saaAPWCS+zAvYxtIvEuXfVRDwObYmeT2S/zSHYBd7a7HmRZN35rKzcS58YLdAWE
v5EcG0MVxrOBOtW0Sj4gaI15Q+tMnwXqBN5MwkjXK4u2unYD3eBvTVNVp4xeKYHA4O8bmWD3czf6
GSeY3YCJSdNVnHNdphFQO2oL4RiSpXNEID4GeROu+M1sgTKv05ggWs1NwGYsG2GXBSMDLaw3Donl
o1Lpts02bT/vynb03rLEv+ERxtc9pMWSNsGBlmnHZhVsGqbt0/y9tq9Rb+AtEOQjtPG8si1S0qjB
7Tlxb+RIHLLmFChGYTivjb7fRQWbRMave1P9ZLNhhrUKr4fbBh3tXLt3rQH38LCBjKpwzBb0sYrg
u4abNKQH+2Vd1t2QSpkd2zbnmyadFRU0TNYU8YxNtHrTE+Mg+OB9b0GcXmifLB2nA1NCiq2W/7v3
8sq+/89iuzYATcs6sO91XZq/723ABbZx5gXUW0aZSZu1tX8g254N6OGuUqz512JYCrRC+zHnRyM5
zRSv5lzbsZ+yGa9w+YarL6tnlob2Mwigjx5pBmRVuVkUjVtcaR2Jku+iDANtndEkBnaDymE0XCd5
OoTeH22qDFYvXRRspAnbr5wNwJ+3q2+5G3oiUzjsAH6JMQTrqCSg8nCpqomR9KQaQVG0dedQcVbO
x8JiDMOHLrxSbe3IXJae7irxewa5jJsuMIn1lyzCeO+0llKbU30nJVs4Cw7EHdKe/Ix00tg5IN8o
lHEG0K5mxe7tVwkMnUUbGI14AHVpltSld7FCNIANtvZXCfvgYwEG2NRO5jwBM/ZlfKQVJ83qUwgA
qIazsm3MeM7jJlzflm2y+RDsmcB+3GOYRAR4yDtXoQTEJ26tMUTvGrrLoUwrz1ovsm/M9+ULceN7
QN4Tx32hAwYYzL5cjAhq52frnoP7ea8QZVAthjveZEmJhakB7VgtfVAuSpZrjqu2pGrXeNGiY+RG
yZSZkEnPoVkxMGbsu6B2AxItPPxMnPWKUbFgkMaI+dsI/4z7Zr417fSbPVPqUs01h8KB+MQew8sq
cdq1J4jATFbp7z+R/JCfyIlusNFKjEbut2vD2k5TdcSbisfmKOCuBjhqdv52HmHUiVDLQhMMAbNF
py156rf0EHWIiRY785ttPDvWTWhfNuZ3X55rftU4dpOxWNgS0g2oGrbMFt1xiHueFk7loqpDkcSb
JMiDez0UFc+F8MKKjSvQtppVhiwU7cm25wojcO4OUBse2s5+QDsWPcRj3TX5JbfT0P/JmLwrghmi
NX8ZC1wRcDIQaAyfvdA2hLuns2zQ39NM10FDT4Jp+MeE0cjBKAGM4GBT9FjFFaQPNkoahKaSCAl5
py4mIz7Z9HHn4JchkBrtXEr/lziqwTeMz97sUmwaNIf0gu/fDTLomi/2lHv0vVc5VAKKtxJFLczu
NVrvewzZ/NqrUxznqwwfdrDCyqaxdI4ZxhQiPHSFviJZnJJlfRw1wQjvXRsiF5Z+EzV6DEQnpHMd
jCAO0ZJJORKnrsKBPXstZ8usRYcjmZWzv+S9BZETmn7Yo5GbifnTsEmIaEitx/hMETI37cnPmadX
/Nf79eQtRoH5IfaeMARYIuJncws0rkE4N3lWy8dKtoizEWJv+fxq+OJlY7L2NpP/6MJ0ClHCA88A
+weQV7dQnCy9sYubVTwWUnTxz4VKIULk3+LAghNFZ81Vfa45Kgjz71/4lgwxY5CBE314M1gP/40K
1rJizDCrWtzXE+NX/AeAVeZBPSZ4zCDhRuKgovhudf3eQUezKoyW66OfLx5uNiFnau9+KK+hZbRx
Hik/owhUU/vl/Zu8ZXKhb2PMqikfUK7Yby2PFtQuUdRqpj5scWmTI867XVxfGMjXjudWWhdsZ1oR
FViyx1H8bR5127Z3jcTkjUnmVQ+U3ze51WRHRHNojQ8Vy8DDJ3Lz6etEJRlKzuKyanlQQS9nLIbI
VD1xrrBzAcfddktwZQXef0znxnkcZBJsjs55nO3REthMi34NLtgo4Fib2r2MgVitmNQpq30885gt
1WFjN2Jp0OE0lZP7H9cpmdPsjNmuaD67m49c6JFxUz9GvWP9dBjXyfzAjVDZbfF2PTb4JhLcQxWh
AxcnGx8QazwKsTb9xx4ue7GPVSQErvf2aJu+j3qSKsITBLcbKrsJu14sCqlcFgJhd3WpQz5liHNf
t5oGw4QOBpfD3ZwRP3dfoEa2dWcd0ditjr5rsdQZcjidIWg/NqSBZXUH6Du4PzAYRbtwXoLKi17K
NQ1oso18Sw3lOdUriuCnzk3Jq+9WhcfBJ9RYS0UBg1KnZUhwUObMk5FLUqcfHVN1o7sNEmvqTwh0
GArxaemH2Gtph84NahBY8Zoho9UYni4P9kDv23zypjS3yvOeawXDEM/W78uCfVBzHLweZ9ZDQ6Ox
9d2fbDvAtrBJ+kVeSvxv3OgujwNJrJ8WmgFoUljHRWbnXA8DtMBVY1BtjEpKp1P0L+x2RHGXUYJ0
gHZlTXPeqe/GiWW3bkacO5s2oXEu6PS2FvbwSc9D1GXH0Vuo5I9ERlSfDxW2Rar/jm5opTXK7hLM
LJ6pDIu8wy2piewBu1/Vlj+UmCf7J9mvGz+otnec7FjOqVTwW0geYM52986taMpjofggfZmqpfyg
49bYJ229Crul6Z4LWHxS0oStbtNrYxqcx7I12bSmEUgNZLFToKqDS4an/8+2kbKihu8TUTjRZhAu
uJ71p8lrNDZ2RWwVL7/YYthAvAbwwIABgQnt2FD7SAZuiTFa9mp0BG3woBuRe/qAkjVriu8Oskp8
MYmE6X2EP04AuymbWiZ9i2+Hm0b3k8QK9TQ7cw4eNtLdeGqxR/owTWMLNqec7LuUClucxK+y6aMb
VcNwFLMfPtq8A8Vm5rzMykfEruB4JUPZxsE+qZ4/E3eVW1rN56LEVufRanG9ulO0ReQn0eT6RzqU
S3HxmK9AF5zr9F+xQcibc9eOtjz2axws9AaE7vQQouGUl8ZLk/bUpVk0HvNxRpB6cv6bszNbjhtL
su2vtOU7qjEPbZ31gEBEcKaoOfUCIyUm5nnG19914kB5xVCa2FlmZZYliQwEgDP4cd97eZ/N2rXn
lfWd4izO6Ku4fRx/KOIpmDgNrnTXduuA7EzlXUUWjhqYOqVzAzSg9PYTamKXm82cd3k5aLdDa44T
zhRD/6LZXnKVz1ZHg9TBSe/awhuCtk+0j3Mx08i3bx/tOG4+Kpqe3eWmMmv+2puIQHyqhWExgvuK
AZPekK6iFh7Mlrkm3i412qJTb/DgKN+8MTKO8A2LYMEMsUfXHO0cq3MvuFdtr9Ifix495D/e20BV
/A4BCKAub73p19CMfC93lg9qbq4HqvomzXW0vLsfk6Z+Exp1exvhuzlkS2+97V3FOIaeWu2rtBYk
Q5IH1xTzyqPKySHQyN0KtIxzC3kouqgBmr5Xa8v6Y9Hd+EPY9e3DQnX+JgI/dpl3bZ/5qBDNoEoq
jXhpWvf2nJqontZ0vlSNfriu0ELdV3qn7depTfdZaupgy8Y68hF2Ld9qd8reNYM5vSlMtb8CUhbf
TY5aZGiT0mafF+16jaPKewd1K7/SotB646KONv0UmquPWty9VhG/fsitof3ggbU7orhRduRJwgur
HWp2E5JuO9JFiknS1DUvzNEu39X9VFY7ocE/GMuoPEZ6Ut14FR0gKSj171Bm68jsW+M4OZV+qxuR
EkzruD5nbVg9RXYCm2cJlaAas5akVKg9aRDULpxqyS6MxFruV13pb+2oq49aPI6X8ZRiYwrXBT15
4qa7pK3MN5CK3XkP57jkKlq4Vzi7Xte1ufip67bOwc2z8E+Uxh89uxqeNPQCR3SKnp8BesDkZbEe
Jpn63mQB3itz5tLN03EujDWpwJN13ABpYeu9SzCPdX7CZxtUblU+DkVqJT7O6OqGockxwatpTmnp
JeYuoGTEF5l2EwGYeZwTU7lqdHo0hRx3Li2Wk4eqSrCQwtP6CGOGDizrmD7GZZbku0kvUc9bU0mm
JNQwNYOCQyU8GvhQp7x8YkEtDF/nP/RCCnmCAIB1w190pfm8KM5wsPCsXmZDPbBmxGv2AKKwf5jY
bKjGd+VxAHPlu6Sh39mILXU/LCoty3ZKMsackMmfz+Mhj4ruD83py7uYYG2vTFSdg3B01MSnC0i0
x//5cUrhAc5D9Sle9f4Sov3XsTM+2uT9YX9n80EZnGy3enpz4OBTK5da32TeDbm64oIby40d4VF9
R0QRewdKm+GIFkBnS44V8jtY12qW1xINrE+xSn1EQTHvJs+iRYBZK38oUU8T17pNzNLnW+Xf7LW0
LtJYMa+rdWm+YFtT6Kjbj0wuc76NTGO6GpIuRfFhWwUddt3mj4m941pbLPsDmLrmoQgb1QzKOOsP
9jLZH3WtK9ogDJX2yuktB1o/AfGzEhfxgiay7iFt6IDE9rHVJbfNbAxAbcKuDurMckrfc3Adu58p
2rs7vWsX4IA84athLPRArSak6avdva2AuO0HPY2TA1kM9W1EJWD0S7cIuaGKtQQx71vs+MqDBgPu
uTIWlh8vMW7woqSJz4NXryZ4aHvXGIr32DPJss2r+xgaVfQhQ9JAbwwhUfF5CvU7zUutQ0pnkpUy
ZZsfo8pNvpj20F04yhI/mR36ATPsHYgoE6dDe9Vzfw5LWtZ3WG4PAP6aq0RPygDIFlkwMwuDNKmT
b24dNzsCX/ehJZMGHs6MLnJ3nTnQdz3GGj26Ltaxvm6ShZ4g49e0s4uvzaqVFD+hBFaZwdrd0MkX
eW7Cb1Gju8rM3rvDtGTul8RqD0YzRXRAnxL6jlqKdWPWMz1ta/ULbB3zes5mPIC50R8nTxOSd+Zu
kLR1/plOdDHsb6vq0N703kVtju17GwYRJLUsS+6USKHLaNpVb8t2Hi9sT1kvVVaz47Qs4YXJtdPA
GU3lbeyOI3A/8p75YU6zpDxmkRunz1JdT5ZQKIrXxIUUka2aYIYkayMScdIyVq8EavQAgjBOFKl7
UYJfazsuSrKEzHps2JFN1dZNQp/0dlOy07eJM/etTHu6PU0tswt8eQBS9z30v9zbzXk0rXSoxzhL
HJvSA4IfsSTTiuBKHEplPW+FFzOUvloPGKd8kgjU5+akj5pPoeUV8/g90bKWSDsI+3GlXXqlVZpf
t9wrpQtQoLuugGobLMM4rreoa6L2og0pb0Cniuql9pl1dnmXFkM/Dn7kWX26H4D5xXula402UJSS
hIYSlov7rIJcDa9A1msFJqaMEE+hv8F0aCi/lw/m1ITp596Kqr4GX9JVyVtgnqGmkZjNcl29pug7
W/YR/EHUJP4AUhbY8QRAf9n3KBxdkDdNVvmAHyJ8WuGUsnH5wDeEHaqbqbhtFc6UptgxYj4inUBm
jLwTCa1Z13rxULwkRf8McDgbEEhiSLC+fYfQ6bWb3U7Ul6OrRbWZYq5T1ccwCymyk3fLVvuRgMxJ
9kM6DcoRXUtWvtmo/MVKaZxujHVEbVBWSTwEcC5nEHqcsk2MWvcnZ1Yhs1GXSRwXZqsQqRh8F3iP
72RonKiKSKNt5QVU/dhBfVxqTfewIeQ2R5cXmrlt70ODza+9I5YiWz5tZiZZODEG2u6lNM1SuiU6
QviquaYsLCorCMFLmR8URRD4VadayaYVRoYk9KuMcyERQzsurKWyJBHLv9vKMZvxqpp0wSSP1UkU
hKXyXJ4jNjuENLqO0gjWJKVIsXEKEqlrdcKtAipIemC2GpL8Npnh8m5LKVzesodbZWfUROUMw2hY
5mLxcWftMnZGa1QuqfUZCfQbh0dTHTl9L61+H45VW/3ZezRHTq85F2NF80cqwGp9tUa04Bh3OkbQ
GhcLHHomuexZUYJq71AYxtIv5VaUxbE5qqYoXYQOChSS1qGmgANv9RFFBsTzDEvocXONVI0r3JhN
PJHu3UqgMl9nqy4PfbMQ9noRU5KPaO/LWusmIByfAbhHFSXL0C0th9Fji/TiSTkrlAixe8lhHdSo
X9ExBCzBOq2AV45a1Q4LoH2ZaW1MnU5p+9ZRRh0s3il7PEqn76jrK2popcpI3/qlQUyEX08aYLYk
siHrMGVVixrUdw2vfE3f07IUq0mgFmG1UpIaY0+80JCAJbdu0sysyf9tWUfnpFLfrLScLETa0J5j
bU6PxYTfmtgnzNqFaBAsJF+Ffos5z1grKQVS5+4UCmB4S8VwbIT64WmRBMNhpWBCf2l8SFEhgDON
+QEUoOBG9uhn1HiXpJwccJtZszsAbjwZ7rY69Gb6s5tx5Iwym16s1n4OV23+OMMF6542G2flJTiG
N2VFR1Yq4VtMXbN0AE9OegQvWbwlgPy4zF9SlgX1vQrBt2Z19uK0OGAtHccvnNqSx1JQhifq5Z6W
vVXjfAA5PBstefqubVLzY7xGaX6T2MDdDy3nMftBriW9TWWfgtopr95HBZ4DxcI0GvvUb//KpMtJ
t5UZNyPGKG1xxZiIJ6rnPQvFZnTePNbjqa5PhyaGZFkPol4PxgFPG2KJwgbKI3XHLbPW+jI5s+Z9
rWJC6afM6sVBv5XStW3SnswRMgvUhapQdWC5F4Wgvsak/rZYqrB4rHUQZYNPQm1eVH8xASonO7ke
bSgiqbEBYSy+Dgb2cT0uhYsiJnRKs+Y8eOI61d6E6EM+ojbL6kIk690lZCxwfJw/y8qo1lURT8qU
bPj1hImU9QO5Y2cIrVi4ytkUu73unhzyBgkV/nIKVVE1knomuUZv2/ziULCpvWwxnjsL3UaBzZvO
AA+bdxlnkNC5yDKQvjiioUAOmVWfgwhxtfVeLmWAiYWzbquGy7pzJxMoKnhE5AWT1O0XfSd+cDiV
OkKa9qDqkmZ78l7iK2rzImZqPUKXG+43+E5bYJipyIye9J0kfoRnUA4T0mZi+6maWty8RBHT8UBs
P5tng8atc0UxZNSLmY4nciG2kQsw27EIC9kPenvhjElGUBxx4KFq5nXJ8dLLsluaTEK8YNB8a/1o
jwss+8t5odwFDTQjAVwQz1dZajv7rerVzClmi8vRzsVKQGpQxDyygrrUnvARlYgBqsbX8iphpd98
A5LD+J2zuoSirjviomUjm6TQQr63zQS1vWxp7KuA3fO5TRuJ5cae6HjKVikdFU7lnAoCpwok9ISB
Fa8E8qeAo8fQ6hH8ntAO7QnmYK7ZOLQXYVJ2xrAHGlPl+RXpT7dpj1pHtyvq0Z49zxAr7YLBf4Te
lam4Vh2yOeNVVsTCdTiCFkViP6BIACfkZ0aOi/diq4lt8mDDbEU9B120iEqx6BtxvcvLvO6/drlW
Dfo7ozULMwksdVyc6aBpi0CAqaAheTKyhl6NnvCCfNfQEcCL6nlO+Phgn7YcJe/ERiupDREHUGGJ
POmsN08jIbH4VGiE4gECRxARQH2qhoXIEHlWqqRlys2LKpmNfdoQfloKiRLaN1Zr6eAYA9xR1Rfo
OYDJXVWQfflq60kSZ/bqKrzOBYXnPBgVjpQBsgN6MN3RE4OjaRAZ8exkwdYXYfNyeS7cCv1DCuso
95DdnmbyNozlhC7jsTfC2yhR5hVNEBzVqvnSaWip9hXNYMYloHxuchdbpGPI958UimP0T3Q8OQ2v
k1wtiirafl9mHlKjYm87XcKzUs1WrLqbh3kDAUhPXCIVEOBRhCBre4BZmwqpnDXlQiBUDa2YoWkY
i8JaMjtim63bEwW0o3rCI2yVFFQOJMouRR8IA4nhEp8gu4PpTditN5nEVofeZEIUPkXBfXPsbfSH
DfimdHBHsStJ1ummy6lxDvCaDVPl6PKQZSCrjLuKoI/meGWKMwJTMFswvxdVxQpuK0vzgRT9TE8C
ERqoYUTBr0cwySMqbYBMNDDpiY6gtc1YjZXdmiHqIuOMKrGgzdQpjN6khZg86SZ0OSpG4nTBd6Id
zbB4L5psL9UQtPDFpE1G7oijh/HKulawXfANNtO01RWiWL3QC4g6JK18M719zDLrxBuQoS1JmJYX
KBWZVbt0DLJtzLS1Loq9iHkE7qYPW+j5R9cLqTEcE+xZJ3N4SThGVCamjRSRubkqJtn2XEF/i5mC
uEBMwznsxexVJ5YTy/c6MB5qMLf1VBQ7ubeRShdai4Vk5LR3DHUtK2SLRgoXdRsz28kD2P/pANJB
gbzclv1E4jA3kSV9JYTRdjsmLWB8Oy0oMRdT/5An0qjqhD6tT+OeZyY3+W1O0w9O3jtn4vTQSODe
ojm0n2GPC6G+HCQVYFuwFek35+YFP2DrHlZIEcKm1nGkvMFdDLHqbjVWc6GtT4ttlk8EAHJCR+Kx
FVvOtmSjRBJr+6DCcEPCKU3heQrWxAokVxJBg1kfEV0Zk3ZZn6LvTR2o1Aadk67jRGPl2w8Qy7gZ
+aDlkPNQKPKM5F/pUhYkmS+69Nt/f5tSORm1nXj5qjmTb/IRgBNCrR3kCOz3gzCiAqFnq17I4g2K
7S+rh3LTV+G4lbUfUdkijU/KSQU6JmW08j0YvSteutQ2tW4kPLxSXR3JkHvbyD3OTlzKkwiG7U+k
D8Qr2jRaiGfFBq11VuzScsE1Iwu0hZwUTYdzKj18R4RLBQcgHzFcS2mKj6X8t4WmTgSFblPhet9V
dPIr9/VMCmATXEoZYQwYh1e0ab2khIcuB2Koy33AlgkNcpSnnl7rKgRLndGIZ68us8BFiIcpBCvS
HY6OUCy1HjYHnnekV+IktjWxGzVH5FHgfQm2xtoCVQCvSnoDhPA4zOJlLCzRfFhFBptP2WDkG0ti
O/SuFmoJvoRk7Q/SbT/QaITPFMc18V1OMcwWLY7ehFgvEFBfhHF9OEUdkhspsub8ha6FhjJi8e9P
EZtM2kSGSwZzZ5EddGi7wHbDu+EwKvgDG96gUBi2UBVOXM5p1oWSRwa729ZNb06iTFP6t5qY/lGE
YVJYipac6L4hq8GAsU+pEalD3CAqMorqTurgQkb6kVkLKWQqV4osHcaa3CjhTahcabKNF+A7zj+b
MmbbFyi1nbJlcqxvz06JjVmsbad0yzbjZKw5IwnhPjZcw6YGQfEhpKsyfArxVjdPyMw58jssZOL1
ynSXmtSnNJnkgGx9ANQ6o4fwbsw6Ze0AjsZDdgeqRl2nXaPOnkbUI44zVdoKwZoMtakpCNnN5nwz
VrdeBJZLBUGE9Ffspli6RRirIW8XO5PMz1lGKmLiLNQY5lKjyEa+CK5zRE+mjxtnY8M6oAsV67s8
Crhyld8eNT4KsZ3HZLF46459EvM7cxjr861LOtE2d7bsYKnpxPJWsEFyNkXkJhHdFiBaHYi4ROa/
5AFImREO3NLjRrPIEQ/GVLnbJlJ0unAif6dS/NhsAdHaadJJUSI6I/GIOiPDgFlS30O2Wu7BiAsL
93efrhQScRYTsf52wBeuaH7ku85H6hGZppwS5XDYUpi0c1zASNEmAA9rcdK8bSmXOkp7R6c1wawe
YlsR++Gm35MDWcKkaeTW8/AAMIl3It2AxIkWknlD6boNstTiuO5uC5bvCg/KWCz3eQPZ3fWlYnVt
WyGe3ew+2+4o+8FsDRI2aFvScEzR9ugY13a80uqCWOWA260d6YijREL2ua17zlQJjeFGqmokouy7
rvUUo0X4LZnlWz6l4lAnwsp2FFN1OyoZ9iTChko2gtkWqw1ntXkdShm5VXSw5ydjxC0EVLraC/4F
fbkMt2MjxV9WH5EsiG8EaE3YCzTLjfsZkkqYkWPavm3nJXix7ze5LJVlcUORvcxqe4Tt72pLQI5O
cLVzpETMS6nqtcXhn8cnAVu03WLUkRvjVRtQ+7grJrHouSHF9TItsKk15SRyUlL/HEobU4QZrWoL
wA8ee/GpTlFS3gk2mXPTsJSxUXcnk83mWyNfunK71tqKobAFJqNExawykkKEK0TEAg8iPlN1B36h
k2HNZr9Q6BzqUBHrU5jFO2kLCVfIW/rFZPUOoeN2ltw05TI+0E5H/GFAThjt40Yz++wdy50IzGEu
iwfuqqZ4pdpCYYRkKE1E3RCVh4NLdlvH4xxzDj/YY90jKyHRBZu32zRFEF1ndKGrfORuYnHfZOjb
pHAiOH5PHjldZt8meA4lWKOT0tC2jBeHmZkZHfnyLQEhKVqbvtybu2jYF26P54+60ykU3VLOm+pe
mHN5hbGM+lxJrplk8rCUosuNIDDhXjDVXTWV3TJ+VGKSvJwo3VLT5qtVo60LzSbsIh/W2xrZ/2zd
YRcDPSdypWtY5/Hz3KrEUAcnK/X0bZ+hrrGPsW6PlovFSYsG2gw5IJV9iyzyMOxSu1+a50ivq3EO
cDCu2R1HbS0P7JoWw8OnDlyJ6QY6hhdwsta6Gs6+DkkOHdfRqe1AZKO02y4F63U9Noii4qOXcxJ/
s8TjYFyWS1nlH0uG0Z+WQln3Y24P3niAtbtS10yLxSYdj3Tqqpqa4bNaN211hysuLI7hyPdDRWWg
6K6YdxC/rD0QBPNIzi8e3swtY+tQ6OGiHutKndZrHSpMkFWpjqK+0h3igojlF7mJ6VWL3+PyHgJ1
mtF/GV08XbXWaFdkajjfaTflWpYTBq86tQ/AbTzoP/o6Vddukq9qezA7r+8plrj0P0sOZj4p9GJK
KmW4VZxszpcd2lwU/X5CCXBWfKsMp8ygz5laGg7VWgVG4G5Y22lB6uSm3UhTMoRl5ryrEjr9pH5C
Xyn02zHrgx2oTAMDQ72pWjchMmO98pU4Gx3vClJU0tu+MWrqvAYjNavpPq/son2srBJVizfG1nSN
i3SoDoB89ZJOdLl6kYCjgOyM2+W+ppVufdmQ8TRvvbyrlGurgoP51WVRrr/Wqm2n5EAVPOpfihW9
U7aPh3k0R79DZl6TGYZ28GTnEzUnAOSfsKFQvvKtDbl1UjczRISk3mLjjntyjfaa+NPgGNUXayW8
Eha3mWzb1jRHJg4dLYqUG5Qxuv0GkQxPxm9Nb6kM+lNk1KJA/VOESpbCMi8iQTtd/AI3KfQGuSwr
iFhYVzfx9xYoyxBfuhASrBvjJ5dMO4cDGSJVkbAEHiV+RpetlSSXXaqpZ9zr2a2UE8sPSWX9ktVv
ZHOWn6Jpq8M90VOJqs5Wy0gLY3KZYcyDcAmkSHnbcGTKU5ZIQ8hPp7UZvhaD1UFJr+6GilQ2+n/Q
JzSK0dfV+hCOTau697O5loq7z3qN4kWSOOKItGoo/Z47ukRVyIhPgehfZzYRHM1aw+rW4b2o3ve1
G5ZPSZ/Z4beJDvEYJNVRLR76vDfhSnTC2yjvdtnyTqe/kur6ZJkSMsxWrvY6xaAu/+iwky37iuzi
4IJ5VKLZCMDSivxEJhk5ySkqibhJHQ0HvamT8sYa0to9LnOPNDNUdTru3TfaEOX4fKlG0w1nsDhO
dLQn1qaOkAL37b1tlOH6eSDwoCeZjZBy3OEMI1+wN/oMZ8ijnuupphyrLk+gw711Oj7eaS6Q+mje
eB23A8ufgpdyiSsPGHaSRDSt3DX1CJ16LlSr3g9t0zY+oildwcpGO9K7evYaxE/LFKWEAJabHQBf
tQern+L86PUL8iR4AI6HcD3W32Wq0qh3HQ6rYLSamZJRnv+RYV79CLw7u6h0d/jK5tPXgbOqyz70
rBDvzhJz0dyJ+2uSiBDv27GenseEHNwF57rqbUwW865IR+PKTcdxP0weE7Env2x+q+leXAYdjSnb
Yzzm89fWRFLmu6s+JbupG+qnJqrhsyxogAJc3c67FrPyNRxU8waIh1H665TGy0G3iubOtub0Cbl4
c8/qlvOWUzMGoFgYH+K6VS6ckHUex+gyXui5NuHF5pCtfkEWzaqW11X/iVg+uup4+Xnrh9VgOEGE
1vNSJ/v9DefFfAWMNUb10Xr4VShB8PCyutOfKEFk1q3OMa8E/j2l2i6moN34bZuQIdfs0T5GDpGe
n1DWsi8ta00yTC5ulCIG07untSxQIEWQPKClUb9DR5EDIVl0jFh6qja3tE6gWlw6uZ4FKQck6nZN
dekUiRGkmjHdpGGkfXbVyvkCdSj5msTZcIXy0bifZo1R5tnhwat1Ff1Sbl7pU5e5u568/ezrathe
gdqo/mBvY2cYMS39oWhmeYgj5h1HvQ8DyvvPIechulFP6ZtS9YpDr/fe0bLU+WBA3f+iF3r8MUws
e2d5WXKYlDV8G6dod5xJz6nEDvq8A+nS3JWmwZKaKPEYoLArmqNROMm3uVK0d53bxfM+G9X2K9rX
2QlQNpIANGNlrP06i1hZQiiWu6bFB0nvJdhZuZLVd24/t91eHfSiCEavNBCaqsl4xCY+PaYeZ7Gg
jDp1p5vhiDBkNq9TwMy3Fnv89RoN6AbjxXqnlU1+GNKQxvGQ+i/B3UVoIvtpCi/Rbg7RnnWpeucO
S3QD7LVz9zUR3MMUJdM3ve4jTm+jS0XeSOuuDbgR450hup6+UWfaElGJTl11V0NEvuWymFajcD00
Y198zRUQ0+9Td6TjN79xcEV94M+EPfOxVNQyvFCV0R4+eAtiJuvWnWYHRyHH79Wz31sub2jOduJH
kugIQB1BL4J1CqiYnJQh1gfyNVWoGft1IRWMz7Iv5nv8UFl/q09YSC6R59TaJXm0THtaFvoQpDvX
m1zrY4TPIh18R2O2sbbopIz7YKZ9dnGvqnoBLQnFKMj+IsgWxfZWAwsgLfTS+4SGACiJek40xINX
wH/Y3/N2mYKiDAfndlZTlUp0parqzbRElHbLER/rUV+S9U0FesTx1czq3iSph8edNgZ67LUIFJGk
+alKgf1iwU5X0UuCWlFAr5Mew8wQNeolwyA33qRDbq2vtjN8qROGqAKlwyC94CBSoeX1mRYfCMmi
WSi5LoyTZXE7IPbscFs70P/+Ov9P9FxtXTa6f/8vf/5a1eSForg/++O/31cF//tf8Tt//czL3/j3
bfK1rTqUCb/8qeNzdfdYPHfnP/Tik7n69u2Cx/7xxR/2ZZ/0y8Pw3C5vn+mK0J++BfchfvL/+o//
9Xz6lPdL/fz7b19ped2LT4uSqvxt+6fLb7//ppvALP7qRiI+f/tHcQO///bxuXxeh+ccWpD8uL9+
5/mx63//TbG8f7nEdIbtgj1UobrwitALin9yjH8ZsEZAQlCuxVMjVOBl1fbx779p1r9sB3IPij3a
h8MUgozUVVgWfv9N/Zct6HXwfMAmuTZN0p3fvt/+i9f4/1/rf5VD8aZKyr77/bczpbllE/UI2Imu
49bRbOsMwaQW+qys2RIGVUVw9dTGDz88jr9pziJ+/weiyvnnn7tFenKpGaCqMFDsi8b+lKhfouxN
goG0rwewvK9J589II6fL2XQJof5taoZ73tjJytQhj7I0JA/Q3CbTzdAZdBsW9tM/GwdWrpF9WedH
ugLty/GtOX4yzYJ/u1LWxyX7MM3vo+F9ZCR3v34GZy2XQMrxkG3Xskz04TgfznkcK1GIa49xGHQq
ZE/rk+Mgf9au5+UdaTS/7UPQ99daf//ry56BR5D0GmBATGB2LBNQP8Wz+oFjRIfZIVKGZg1AR3YB
9Iu19d1iioKlH9ev/+xa+LMs0VvNYGhyWj21c/zhWu049W3VRy49X53xtpsW43E0J/1tmybFK0ar
89s6XcrWSEownyzDO7utKjGwR4ypG+RNv76z1ojesovS53j21+LDr2/rfHaIa1nkcei/AC6GOfry
ETqsGgN9hZzA7Cvr3oMZuXeBO7wyPv7uKnAxsVKJoz6uj5dXGdt2juno5wScn9djODnOsXTgV/z6
Xn4aheJmaDwH4AjupU3C++VlaouctrPoTqB3s32ITcP4RGUQGAaKLRrMAIiuySv3adBkrhXotut9
TUu8yv6vv8ff3q3nwt8xPdtjkL78Gs4Qc4SvFidIldUO6BOh+1O39q8gh366ClQ5gCSsqjokHNsT
iJwfBiTVo5ZE5GAEQ9eSVCRs9ytqVcd/eC+4IJnO5L2wRNKp4wy0E01U82LbmYOZdC19Y0rdj2MY
Cb++yk8jnqsAiHJcgBpwnU4YvR/uxe7sLiWVMgclsdEVSTxvN/QGaf8oeY0QfO5iZKF6ea2z2UV/
KK/QXK61tCmMjewtRadd0/UXwxBepk63z5XiU+X2fjPSzW+tLxhne6WxD9o8XGj2dOFgA7bm9RHu
EnlMHVEmrWSArX2Y03+6EIivaqg2aSXbwkJ49lWhM4PG1fmqRplWh941PhtuDOdfsJx//QJ+Hkxc
CSIa+CbYQGzaLwdTRqMcatfGHCCstW/pLqbeUJF0XhmyZ8be06NnsLIRcy+ed2pE+sNrruh22M6N
OQeJOzp7OMTTIZ9G/c5eVsTRbmxd/vquzq/nisnHPRkqW78FJvDlXY2xQWCuNEsQccTDJH7RRibH
1ekKJcnh15c6f4CeymoC+Rf4F40XEVq9vJSSWjUp/34KNIBMtNde23foPNTPr1zlby5jCuCVDTsP
h+p5sBHVRqjVzroEZlxcuk09BcvI6ZOaJIoWPA6tRrOFq7j+YGjTce5Nf/A+OEWzi+tQh7a5UuC8
trzm8zoBo0h8QHh5O10UZhcUyi21IXolorH2FI5Tjx6WjKV76qc/NO0PlNGgOC+1BeiN+k2fUl9V
Pjmc+DJbFC9onph8Q0b+hb3jYLWZ/g+XVB4vFiAgiez0OIbdsyCuSk0vJzfNUaZavacZhfSXqsj3
rzxd3tGPkRwXIZrgvMFKpDuYwF++w1Szh17XOS/Rv0wVhaAHJ6/m1zoe/e1F2Kk4IBGM2mcLKqqE
tiOLPQVWTwbSy+CX5r2b/ge3wvMSUExGC//n5a3YHn0zHD2dyKN1xo3lmHgjl8F9ZX6dUdhQ6xII
EVJTp9Mhnhti/v0wn9GM2cD8ximYs2zweyim7zxOurczKKdjFSUGPShm/RWv/Hm8fbqoo9H3yVSZ
A87ZpA5pSZQDBphwxLjVldO2jw1iIHjuuaKodG/xMl9b4wza/qD981Ho4lpljrNVWXCqXt6vRe86
OiOR5Ac4lAV9q4QBnib94p8PQ9YS2gRykyKafnkVw10SGpEq1CHIhBxSUsBXGvvN9a+vcu5yP708
U5y/CNktE3Duy8soeTVy0C2mAM+j4aNStHbNokdv0NW5V3Too5SQzcWhs0udHzG0fTdV3R/enONR
nAyGE/mCNMcfNTn7xNRuXvl64lmeT0bbBowKK9PRNedsbEW6aIzDPhFoBmoZOry15ZM1a/V9S88P
1qIsfGvbY3mByYM0SalF3UM3F1SdsYmQ41VWvfz6668kHsjZNyJrb7ESEdcJgufLB4b2265dbRjQ
JAzmRbFQlmGLjA/5ML02ff/uUgYHVpYITsf6OS0z1rxpiPoeADYl7XpH7n1+SM3FqC7UKuzG/a9v
THzxlzfGOuQAa/cYD0SsZ4uFVbtRrZnjEIyJq/k6PB2/T/CKjnYt7JJlcrMa6kU8629Jvc2vxAQ/
3aqmUu8B9IFixxHT6uVT7WmsR0/DtAk88IeIyE2KUbsWcqN+JE3eaq/c63lIwNasndoQAHsRDWPF
BvvDkqVq+LXyRa2DJW3uc6X/XBu0JQud5UtOi/tX1ouflirKZJqF/on+ByyQ1llURQvEcm5dRLBh
6vSoqJTxthzW4ZJWM+PbDts+29mUH+m96r4Sjvy0Mp+uLOIfHi+r9NmVc8UbxrbzssAGHOnrSn2D
2zjarXX8pfXqi7Iqo1fe40+RCVckVHVAQ7NC0vji5YNFiUJXH8dmWaTStKthzfgY4PLg10P17PXZ
4qSKx5lcA1klwzxhZn94ffDZtLx3Vvp5wXA1bgpqq91bmz5Nxg5DieceK9Ky9Ss7ztkQ5aKOCMMN
cU3XJbvx8tZK3GclhfkicOq6+5rkfXYs2OGo5VqxQd7sr+TaGznrfpGtEtdCByWSZexsJvv3y2sB
j7VDGrQWQY99/yFM6/A9zM76n72s01U0kZnTbQIejv4vr4LVu0f9MxUBPheq8FqcPrZYK/7pc2M8
wPgnunDgtJrnO0wCb9uuVp6bhSPSPVCGLz/hi4e/Sq2seyXFcE4Y5rgPLt1j22SU4fNyzwbgsoIw
akYIBXT4NdxLp0YBeiipmKF2aK3cfFDxnVKURz642vf11JZ/rLWrjD64vyXd51pZ9QDDyPJ/Kdq8
fVKirEyfXXh0t1UeYweNy4TKHVQa3UyDOXTt7npc9c4NojTzXkkqns2m0824ZCt5R+QutfMgp5m8
RMFwzgtaU29XIQLwi7QKX4k0fppNyNvYypiXMHaoi58t/PbiNSPAhDzwvEa3gfD0cxlMHGAoUamN
8kUIqqx/Fv9yZ5pmscvAgoaB/dOdUbQdYYaVRUAyqtlPqbcAygXp8utppBmM4B/2tNNl6ENCjMb9
cbY9m0eZNg3hSKf1oMG5jfc7ju5QTVCxGZv1Spvc+l2Tr/ouipPo0A1zvO/dbvY1raGbXtNFF3QD
0D79+jv9/E5FrEzQjzecJdk9i+vQ9pg4leMi8HKCqCS1pkOqtMYrd/63VyFqhNMkNlVdPJgfVkh8
LFRdASgFaWsl71z6HbyZUqV5ZWf7u6uwfIhjPBBxwoaXV1E6F/Fwi/OjTvQVNK0yHHV4uf/BWCEi
0HWNOFAnGfLyKllcWYpocUiUDV/NnSe6YWGq/0/uhTshxcKFMEm9vMqqjAu2eSNnTmv5n5WhTvsu
wkX+ymXOtuTTiKQVD23SWQmZ12eBDvtmp/TiMkIy8wBFiKIysvBA6+P+SEYqu3SS7LWzxE9bF7ON
bYt0AeEdt3b2BFfc51UipFhI3oaAGqx6YWbC25G2xft/OrxZQIghiXe4S0b5y8eYWVZn6R5SOfKI
HIwo65Y36ZrTZ+PX1/n5lhgLQCup9/EQ2VheXmfqFvP/MXde241bWxb9lfsDcCOHV4AgKZIKpLJe
MBSRM3AQvr4nyu7bJZW71O6nHr7jumxXCcQBeMLea80ltyUlSHjm5gMkEAJP3baF40qSJZ31999f
7tfHBkOd3RunW2CIrMmfL5cpjdmyXHO5Uli7hlnCWKNHcFAbFIFOJPmQbmUe7eafXpYnx2K2dAEo
88rL1P3T1ziZikSTpkzCRob/2TeVVqo3Rg2eqMP9jTaTOQuybZ4339Qcl2/u54lzeWV4G7WFQsq+
9fOFx0YR3UiWFTPlEOyj0srPUitMNnCwJi8spnojAYa+qBUtWcl5MXxz378uSVR45CUaiBKJzGL+
+fK0EZsxy6QAeuniJISNGuXrPFcS4U4YJ8dVBZlN+eaVUr+8U197eF9jIeQCa5RE9u/q7nJ2c/ft
KXavYvcydC8i9+LqfXO7+3h4213//hHry8Ty01D/ctXl1fvpGc95EBg5o7x6qt27Y+negP9wH/iH
l/cDnf/ln983/uP988X+7uLwfPtxfbt/Ow7uN5/D+TLmv3yOL5O5Ouqdaiyfo3Qf7o6AnNynu4e7
/ct7zC8f+N8TKeruzcvl6ezy6eYsdM9O7tXZ6XR2uDidDt6Ff9iczjan0275lb/b+fun64uDt7ve
eY/XF9719f7y6O0+9tcXu+Nqv//4Zq/045X8zTiaXyZwTpalJfV8/vOn84fjbnv+dPm0f3jYbG72
5w+h6x9OB3+zO/in0+Xpcn25fMTd8fq4v/Yvdt/sqH7sz3/3Wb5sqSBNoUoCXcdYviyPlbF8ebl5
vwrdGzwNDOPp/SZmLNEj8UvUnu5p837zzvDejMvbds/vvK/cq8fI/Xh+vPh4e3w+Ru7u+cjTf7z6
4Okfrz/uPt7AMfPX3fHjruaFfTgeDo/Pb/uP68g9vn0zvtqXKfDr+/G1ZKkTrsnayT2t1uer7flq
+fvadf2z9XrjuZ7re/yDu11tv/laastg/W4wv+xlqrAcszgYgxV3yGt4fPvYv1zm3O8LMgf3dMFY
Fe7hcXf3fPV88c2T/Ns54eeW9pcnmWZzIWNUWp7kzQuuXvcUuy8vV8+Hq+fHq4u3a9m9e/vuVf6l
OfW1Y/HljuNOIkFFaUCdHZor47K/K86bB+dNv0DA1t03++Ruupovouf5I75ydoEPpe+7+/466F8/
wpcFD3FzhlOQj1DeadfyybrUL8oPRHQ77UjVf7gC2iDdylfJ5NZn7Va71G70b45yyxV+euzslFgD
oA8SNOBQmPwR/vHTvGgLmfhKMwhgOdiSL/Vp7aJBGr95u77M+X9ehf9XFY3aNSv859nXSboEpKQa
eKjA5+FAlAztki5iHVilCeu89/vZ/pfLcQhWoYrSTF22mdaXSSrsR93o7RlV3TDLGzBnd4Sw6ltM
1/E3G81fho9lm1x1i/4QnX1MGp9vTGr7vmmiwPbkLorW9kxjGHHl8M3wfZkUSKPjKrTb2SdQSeCs
8fkqiPvqUsLd4uESLU6IU+OnmrPdoxLr2BJDTEou0h7z5h+OIlflwPGjUsgG5esoIo1wNLS4Nt6v
sSD8JbPdVijIAZsmXP/+UssNfHoLGTz2Xbx/FNEswpI+36AZ869Ia1syf63mznLUURzNnkwTCHiI
98JzCoyWjjMX9oeDnh4+zD+tn1ADWorz9Pn4SUjxPn8C6GINTfPM8LSBkw9G2WJ0UW52d1Bs9Off
3+3fvDQWL6hByZm/YCt8vtYk9Ule2rkBC7avdj0czHMV/u43L80vXwLuaOF+2gwN9/X11UwgvOIa
kHUvL2VykSRdckhjpcmGPFYJre/6Nb9ejqIGLjJYETTBGMfPN4WkHfEMhxUv6U2xT4AYeEExKpdW
rn+b08iP+vy2cKmldo4MiW6K9WU2CVOtiLKp485QcU+Lglt/nGrY2uu6V6Vv5uhfH9bni315NZW4
SgPUl7oXDmJYY4GHoV/U+Tdb8b8bPfqgHB9RCPG1W/77T9Mwk/CkTqrQiei1rMxLusY6QUuxD1pj
G53/+/fvby/GtG9xfqTQ+mOP+tPF8Jggk+kZv0gLjLUOSs4nCkM6qJM5f3NfX7a7S44m8Vj0ko2l
04sc4fN9EeTQJmrCpfC4tMdo1uzVbKcyJEOiaxAbfwf3/punRfGY/FBH1QkclL+MI16lRovLVseo
01k3IpfDrWMRKf77Afzbq5gLvtxhw/tLv6xVnKocQDzBa9KTyyLJ1LO8T5Lj/+EqNF/RBNGipNr6
eezGqFNLx8p4za1ydNO2iDbKME/fvAx/84R0uB06wV7sdtgHfL4KP3pu9ULWPKkLrTeeIO4KM0RR
WLfsgwhIEt8M3t+8fcgqyOmkHE4lyPhywSoIAUxQ0SJ9pGgLYjaBa6HZquV3upxseH4/iL8uncQS
U6QGJANhnIbC59uLRWaR9sPVDPxBHm6pLnELMTjn4VAlK3I5LgUWo282VVRZl7v4NEcticjoqNHd
cq4HtfL5up1IZnVOVUE/se5uCPOsh22nxd0BXaHWrtSKbAIXJpn0qOG4OweHM9B4hUfv44BPLBiZ
RQP5rOziE2QLwH2trowIUEkH8XrU6oOH8TC/TqugJlY2KcfW68xGy9ZUDLrKI6Egug74KpAdhhNu
b1dS1nghKL0YPo1p0E+RRvVWrY32MSfGI/aUsKqE13elug6tOUDS1+n6q84fPk8rfYbkp1kJIe9A
ZcibCxcJPiCETmCSLKebHLLaWRMtUq8SS8gO+bv17kgOqnuoiN0mhX54MOIppJ0DrDn0otZILtHU
5QX5IUO2bSA9hn5H0vBLqdNbcPuezp3b4eE8tBXIdTeKa8laYxxWcf4kSfhYB3LVrwxcD7Hbyom2
n0z4wLuBHCsaEwK8rFfhRbxPIxGEjFHQ31B7TB970UHYzFkesfVJinLqyyqZUPiz3Lts8uIHIhYh
2tLQKUGszGP7FmIJTFwDQ8mNAwthOgNvZd830lwckVbqKT5wSb8RWhnfj23Wxfu+MgGzJcICRw8s
ptxm4Zw6WAsJAvPUoANQKVe1dGW0c/IQAs3DDkaAYe/XZmvTmU2MsUNDhF3M5csynJNYgovE6sKg
QpmqDbM7jPiBXX2uhq2kVs3o2hGwSj80o/hxUszoUZNqmBtNO6rGmZTafI97ZF8I4Iv+wD6fQQPu
Up7L+J9wAclzeFgyL3JfSyz7OZH1TAWqTJqr11Hq1Lysja0Uq3bWvVjVYETccqrfi2ZqngdCOc6z
oDOfamRN1h6UeQQ4UVj1Var2g+qS3CUUcMJdewoDaQgXl0qdQJWdqtGfTQtIcFnVM6DSSeS2LwBz
nBnxHEmrjtMBQioZdhm8LC6GVdnWzjBM5S+pOmZXziDKtz7KnHtocsnozfTb9mHV5E9Kpbf3yCik
2xij8mtIup/lBjOQHDgDQ137liXksyjW2YiZsdAnX+8LHa2V1mujBxpJvuyceTA94GTKjd1Nf9JT
u6tWxBWwVl4Sc10rZUt1MjKzvcYL9AH6F7n4GEqtvIC0Sp4WeV/Xghn+RkDJe5Bsucen1vbTwn8b
MWZmut0NXmTVqq9OBMWuKVSGybpEGlMxiNH8kNH5G9bTLLUbR52kRX+eWgU7VRi+3qDr4CkzUe9D
CpexL2mV/jZZokw8SwEKBRFW1H6jjUbgNezddM4LpHm6oE6dkxSRh7ST6Vzc07iYjXUhNOkc7475
JAFm684QrhV72NCA2SdT646xbWf6GiBCeAawIklW6EDsDmyr3KdrCVGjOBtUdhTrGcPweWsJ4z0j
Bexk1sWMdTgRjeo2DEHr6oBX5RUgxuwGr310Jwldv8SypfKlnHIRoiHMO9Prsth+mpWxxli3AL8m
MoocH8FKaQBQUPKd0EbQuVVLSoAfayoTlWaNVuJ2ZtA0blyKIlmcaQWqa/YhjJ0hjBcxh0ODn3ke
71iETGvT497usV9KEJ0USQUPr0J9K9ajnSZX6gQ8ZjX0hnHTK6Il8g0rIJzprukv2jkHFy3AUqde
BQlQx+sotamr86VXvAFseugOOUzEFQlFzd6So/At7iCguFYWdY9927ZXs1aFx7IopCeVmu/HbCY1
s8aY9TR7lBzi1+SkqQ+foJm8WA+K9xjfsuY2JREQl/ANJPRg8zRdJ3mOGLCrkvC1GuL8o+LVws/K
plxslSkCwj1G8J/cqBN3ate3cO8lAMlJOyY3et2az2zg63gNiHm4QPqlfATEpFxKiWOMvj1N5TOe
b4FfLG21F/DU1bjtOVFXbjqk2VOU1YOMstGxNuFISWFF+lKZ77o47l+1QE9St5ql8YWKB4QLh/E+
N5LSCRi6nLeWnN56bebotPyApNnKVUKJpAJbcoZ0o+axOEZJIB0RyUjPE5iTi+W8/TSUgWCNyDXl
Dsxv3qNriXsayyZMn/UYj7TiImOkKa3PNdKPDNznTityMg3borsZxp6XzbQLcS3Hif4aRRorwjgM
zULRV+rn0BQTU2MSsJIYIA9YmuFFMS23UeEJuV+iTns1uKtnEhbk/Qyxtxw3HdbioyZ3ASiLqdVg
TY9ZlYAEc9KrRm+7N4E/9mwcu/Y1ImEi88gRy0mIoC0yu1WjdjcsbOaLE2kGeYjQ2HCpacljlZkV
FGlWogJavZF/SGNjPjlQk8U6TKtGuFqvVzEyKUk8YUnWZm+UZNPnezXjSoG5eEgJVwndyBqUzp3K
oWF0rKG1OXOk6W0628w3TieBHQ5Q/QeuXDPzeWqk93cZeLnBqwI+KUwB+MdrIxtHHmkzh/VuiKba
cOWxKubVxGZWXc9miFXftmY8rnOKWdx1YqFGax1KweAxvxt3RPMZ09aU+v5aldAw+6EUlbIX4FGb
sfeUYe0GA9w0+PSteNLsmrtoCH4pN/WUW62ni9EpmXR1+56EWsAf2BOdZtUXghvQEesn7hSLvPN0
9iMySgSnv4XUZL1B87MgN4e2ojEsrTN6TjLYr9lQqPd1PVp7XUzJE02Q5lIiGep1HMrqVYqUEGMo
CG28o1EQKBvW/eS8LqSg9whrTyW3AQhzEegxWyBV7eNpDQEwdtYq7EIZA1GV3pA8OBJk0kgVJFJl
SIHx66X00neZ+lJ1QAtXhHEnLQM/2kw6mX4vY2/Ay0/67bQxISTxHmKqRMmdpWPkItJVAnsVs+HD
NkjftotfVQd2jeuMdSqtU4GP/NHh/BWvMFir5QpOnnEdG1pIrr0RRvyhSDFST8OpWm66QoTvgy03
yOzBJs/w7/P8gW0nvRoOCNm8afFvL4pPVBQHKyjjYDuK2eRrVy/zYV/20eSPml5JvM1285oIQ+7X
SD6y2WNZ6iFI5AlA1RiAYLITNPv01TiggGZ3xjRqUZggs2tHz6rlpjN8kPu+JXsvRmuN+7n3Yqmv
nJNdlYrk60NXWA9jnYc3IB2awaNT16ThqqwaMzyjnS7Nd7bU1OZlh7xjPiOKZ852VpEhf0/jnt2F
FxOOle2lzCxB2PdlF22Af03pMdIisQsTaeoAK8qSvIOMEao7IzfS7k2P2GQKV2mkNPNIL5czvy/z
fvKKvkumzdDbBGiziXAcchzkWA5XkahEvCMd1Z4ew3mugnFLT7+uFrp4MDk7tJd5e2iUiY0f04ne
X2fsb/r9KKJJP2od66TsxigtG+jIuBTWUxkOzu0MDXLyBkPYznZgitBPGluewBuQgyTXZRU2+a09
EDqUcPiW0/De6oGJuZ0V2/JDUoxtggm7IL2MxdPgyMDvNOwzICqidgvy7ODLh8hFcX7nHZZf1lHF
M9UUQD+btFzmgNgLYx1bLJebJmeevlFqHtyhn/PI3Flx24gNGWeBvJrq2BK3CgCp+Yq4PFOpzggH
rFBjD5iDYgu4BoDwdzsIit6Fxz8U6xq+j4xDpYukO0tt4+yyxlNBWix4P2NemZURLLkBkwbYsicV
8amrkCPl7Ik4tiiepeN+9AxAi3floOeTH/ZowW5wEks9M8cg9FWdBfp4HYO91kkGCcErugKG5UPb
K3y1hBEp6ZqcjoadnmksB7K2Y0rTqjHkwjy++KyqehzkC2q7VsjWS7r2opILweSK0yyr16LMxbzv
AmoIHw7ctszXxkRTn82iaGxIGHknTpWdGdoGEE227BrbWtxh6rKW5R9L8XQ/KZ0oCMe1+qC5zOeC
7rBbS0nZeEUWNRz5nLjs3oDspGzVOpRXVCSM6KJMkG3jidays1LEYj5TE2mJ9RAEQpAYLNVFto6j
KE0OThvFLQ67xBJXijyWhIibev9oCTxVl1pDU8DVmkbu33CUGYVvE/B3PyYqU7QNMr1e6Ta5NeBp
Z+eEHkEpfG2KzdKLJtwgfi0nA2kddaSoZLx0uPpdAooaeT2PzWh1rhKPduSTiltXbOnqWVgfQUn+
ycUI0cFYA8vVboNRxIMHUGKa1n2XxuEpV3NLW3Uq4cN7Cu54veRck/MlyRUSeUtUn3rT8RCLNXGQ
ubKgkAv5RXEy3dySIDVoHR5JsNmbuSaW6Di1ttK4k9F2+Tn+9SA+hxqCmHMCVyL8Thrm6po+xVg/
9jBYiewWVdLdDnpZJKabgsZKXALsGmXjoBmOzwgOYZ6LtUGT1t3QVB+BMbYPijXPEJ8As1pn5mQQ
BAGVyki2IhzCk+NEJCaHOjoR6G3akO1DCUiaF1chztaemvcO9Q/hKU7ec4yikiYpV22BRsCFlMaZ
tbLjkSmnGAJzBZQQ8kBlc4tnWVfybc2mkKCWyEnMJYZKTWICxMdJvIxTWjhXKZLv4CWelYIkPk6W
9r4Vk53ej4Sd2vs4kafiAPVeNS4EH3y+kHR1GM7zkozvmF0SGQw+e1odC3uEZP9HRFHntkOlm1dR
blgJpvZk1Cz2dnOY3xl9JFVPc1KP7/E4EDi0JVHUsU9WCBnDQ/2s5H6u5PLOspuZiYs9kD3d9pFW
1h9TKGtgP2MSmpQrU87yO0XwuvhjLwdX8N05q8d9Efh9lWAgY8CSj5CvlOMnZWJr66gYK2LVoq6P
V9y6vc/kxO72TiNzfAeAou+CMVkydUajP5hGQwZb1xZ24dcG1BwXVaD60Q0KKlsKDKwMUKrrV0OA
NCZixxqvEtK0oBaZGZiX0kwDcmLhbkdrfh6i5wVw+sARt5w3cz9mt4qmEu2UT7aeezY42cDVjU4/
TElYkgYOTL/dtIvx0uUAkvUbOIOZij7RUiO/Ean1MTfJRgCAhPNpVuJQ9oqduZUT9U+szfkCmhmC
1p+opEjumCbp3iriJl6RH5cOfqxWta/UQn6B+Vqo2xJUhO02ct2wZ0ssJ14jhplWMd7RG/oUVBHY
NgQnIjqo10XGALApqSfxag6K+UbaVpF5khjnU9XlEzU2WanPrUYji8uZVeO+a5Le4LiMFrsec2X2
OhJYnuuAMu26jsVobzhTEtPVSHJlhm4sj3LoBlk8vVlQhJnMNRhniSeZRvpszLlxUJ1gmD1n7GGY
GnIirqmQ1IpPkk1zndkwU1e5uqSwDErV3wFOznBcDDg7VgN65sfGJsTXMwf40d4Upy0gba2SP2qY
tbo/KvQsvGmQu3mbSAplV7KnqnceXGa50ySVwsPzGj4ReCdRGCBlRriY7pMHJSY43rPUjsUzdKri
qWwJBl5XQpoCd8HZPA5wo6TIS2FQKNvO6FXFnzQYaV7CIZEckhZkmCtGQaZMNLY6FWxYeS+WlpTQ
3KUgIup7BIKgxnA2Rdk/ABzuLY9AC1KFJk1iYx5xZLjFUDykLjQ4Q1+1hc6b6wCJuZHjBm5H1+m2
4amT+IgKCjyAgNO52jiwRt8aLSygw/DuXMJLQVBusjOmegkFEviLU/R7MPXKm2Qk/egOjtXfKAM6
3xH+O/uLmnLfNutlZ/ZIu6uUnZoNUbFyhrB8K7rUKjmsNvEDCAUSlcjuxdghJcB8WYv1qfSjxhGP
AeEwdcpJgf2GHmM6sQWWOih1+1lrNCLpgpDAoFBTqJ0xsXQcgHOnfBxVpSHrOJAqmicg4zifaR0o
lTTPzXnVDBKTrTKyq4V6Fdoq8+wAWo1S0tB4ODFj04vnKXgb+5r5XAS6kzOrJ0uiI5DBKzZD7GYz
Oxhnl81h+15DutFcvczD3Itt1m00yg0Cua5TwvQs1QdASWYeJ6bfVEH8IeW9aniGnRgPI7FHLdyV
vubLnvaDtOoBrwuvrkUTXQgQ8sQ9MqUN52TwAObpcjsbvLSpVPZdaVUd2CvWkRflwoYeJ7fzva6B
bF9bU9MLgh5qviRp19f9KsTLai/VJes97MGbemi6cnXrGPRS93rT4LEFvNQ+k9w9UmsUlQKYVu8i
dhWd1nZuSnNtwJ04jLMXUWmhImPo2TXZf1N+AbrLTn1wJfETL+OCUmPJVUiSDoINDPakPxO12Um+
TaF/CfZmD4FdQAnVlVVWebgZyFab/SCwg2bdt3rMcUe2CmMVdmPVgnQimpwlzhJMRYVDyaIfG8Kl
AcQrF06TqzLI967RydkDQ7TqaaUVviQ1MZhDpzM1t0z1qNmSyKM7Z30pGe993Emc3CMKVSvHDsPT
0KnjtZPnO8pQdQVuukRiXsdBi1/daTLF1XtjIuJKKHnjVyqQ4pXal02wUmtdBCsb2iHx1sYUf+Si
tglLGWctOsvwFYfmitOKGK8bMJO9J1BdUzZqNeuCHBNOKCjQ5XfYt0TrVGwX91Uuj+1Gm7sABA2n
L2XVaao4db2l3fL1aDqvoUt8SJtSgWcoZf0F/nrqGBJgGhpckuyXRlKFK4WYoMeAqtct4FEVUikY
nscAs2rsQ9KjJBQBzK681kmybBMrI396JOuQnsicUAlXSsuA3xYRvrOys4DSLtUSQmOTPA5Z3Ev5
VQliaHcSlZnobB66bNzEdD9sVxVFdTkWVAHOafrKPScG0EEAnoSzT2ZgEft8YEPucfiVi23VGXno
ARhkrgrt1r61K0di+WM/Fa9mxOFdeKKxEeVXDacNorPY/a/IQaVSFEzlayVZeujlXZ19OHU938B+
nWa3hySkUFuLiQ1JhYLEF+4a+A0jeqCiB2Eh7ZsCJJZtxCxoDDI1pam9HPt+gfkUExskeYzSfdNl
tQMT0mTba4zWjplzfqgNjMzuHFYwG9jjDeCWlFHadqPWkxwxOg2FK4JWoz+l2P+IjnNZvRfXXfP+
3p0/V1/JNp+QOZfivUGH+v4vfmP7r3VfvD13YGe+/pn/hzQcUOaWtVj7/m3a+YWIc9lC+hD/uo7i
tOyei3/9x3//8qzNnou3n0k5//55f9JyaPz9Aa9hEdhSr1rEvf8Fy1n+C64fnPW06HSa7uhR/mLl
6Nof+EBJe1Fo6tG8M/lDf7Fy+E/W0lkGNWEufXqM+/8AlaPaS+/7v1uEoBcMzBI/OtU0xxFHfWkR
mmqQlSGy9Ft2L/fQH3dNVByTRnnFcoulwND2is307mh7NQ0sv4UcqFPlDezyrteMc4UUHC9p1YOQ
zqlmnIKZQiDn+AGdsJHFd2k5m15djcmaOJ2tIZLRZ9/gAKUKz3pnup6a9OgMxR0wmTOrnp7s0tgX
dnAzxQkGGBPpvzNrK/T1reuU5btImc6ThHhDo3NugEJzKqr92JQ4xFB9KzkCuV1pfuD3uOw77TCq
ZMUrbCAt6Ua2nUsWPqwh8ZYgrW1vS1siuB/zPHkpSqfwRq2EEquSQZmn5XujSgS59OZic9Z7ihTA
I4zYql05UHeDyAiDL6ensoj5MyMYN438amYrYjCm+CVUxmv0WkDpFENQLtMw2Qigc1p5Zw8y6Ry9
fUlxnsgZhfAxInmkVtomSrsecuuOaiutSafWfSlS1xRBt07Fj2qbVnMHfbim5TaTzafunCn4UIfy
lCmMiiSywHUcxnYUEwcYta9p+8prmt985oaOc8o+06s7SWyoUhxV0hjdus69carv+LNsUGxrO5kW
P7bU1pndcr/Uj13wKxdRKXKfeBnHs5O69nK7fk8yProj1ZknCO92LT3inBCSJpk1PIm5re+ScL4f
tMCfZOnSzOR9lgA7Leb6JA3yq0G7k/hMyh4KvWuXxIaT0ps3stNfSMaNPkzvbWVfxWH8WCipsuxM
30OAeq5jr2kFTG5g5+9z3oQrcsvhrFsx1NAsIUMsqzJqSYmzHZPp3kk0jjPjk9GH0KSsi8ySyIbW
pA8C1TdZOV+HOl3odiJvMmul2DcmZ0tkTuBWdWavjEDyjaQ+1Yq0VYR8L7L6LlWMM8Mq72BaHoO5
P4eXelIIgPSGMr+jQHCtOlm4kqT5Oqak53KSAqfaZV42EQ7CHpKjSSTEimX5QdhNhvkW7lzKdSL9
4HAcc4O2IEU4ad5ThSfcqHswrkdBHc9G/gM1dBvw5Pu6eRd2uk1txbcJNWLnzyMI7OOoi8K1ReNb
LZU/m25h0nQbmqAbs1YOUTfQXe+DSy1xWg4eySMhoRs+njsa04eqtBuBdElOsq1csYK3yWNANiQd
Pp8a3qEfsqMyjWA5B04zUu/c1IP+6lTKa+cYZ5y7fnw0NrY3hSx9LG0OK7POKonB0QflQLbXyyQb
NwhA9hTvyA4f9F0mExqgVac2Ha8xoG2NJN9yHq0pSkcvHNNPsjo+lYP9IQrpcqi1HRI+MkPmJ6Im
zlJjehqK/B1W3n4gOOAb1cYP68Evc6NBCxW/HDlPype5ERxBbITsP28L1EIrCkQPiZJhzqaZl1fh
6zDid7HM9RwUB6DBD0kuVuVgrn9aaq7+vNzP/tAvxrY/Z2j8c2zdFFyVCBOZwX8SSuVOPdQ15S8+
RV75Gr1rCI3Gkljgh2p2cLLyOqnyp1wJ99UU7MpGO6ph/NEVfyne/tGO4H8Hw/sff9f/w/V/EcX8
z0v/5vmlLH5e3pff/l8r+x9oanCusAovOwj13yu7vSzR8MkMBIJoLNHL/ntlV/9A3oQOCN3Rwo9Z
gFV/LeyS9gfQH6y5MJHA1xmgl/7Jyv5Z4GShJF4ERxq2S2ACiDy/qHV1JDJ1m5NtT6TdUS/LFuOe
Wfljq2rf6Iw+X8mWLWg7jAJNBgffqvpVyNdVFllvk+bSuQNBDAWYM+qs+lUEa/enof+br8Jnxdtf
V+KLCFiMgdK/WqXtOKrz0SC0Oao5CCU6NdRx+mcq8R8XMVFzOqx22Nt054tWK4R4WzcWqwRr/TZ0
yvCynZpubasR4pvf3w9n9U+7Ly6mQ7xQfuA4FnmW9WWGCbQKFLaR+lqgEhBL96cOzp0aUYtP551k
+MBIHLTVCG/8jO5Kv0c+H7RuHc/0pfvARLg0i7FTVxXc1RoqOgcT2g8NYhon7VjfnD6WNT+YtFx4
CVly6kUYtellOmhqs+lkLXytFZRQvmH0I3hu8g7uwQxPOULTsVAuJHzJoa+GtfkRUzoykDhx9F9r
pTA+4jmWLI8foSfHKWdt9pRYUt4Im+fEhuKYE7s0UF710ipz7B1EBBNSs6o19M3TwrztO+y6PmlK
+CIdBe2W2zSd9Wo5kHc5tgZKQtEQdhdaBmt6HFtZPEStDqHdSQJqhA3RzR3H8wKNUmdpaDAiox7W
gUV9pEiHPPAzeZxeRBCM9+OQ5x95FhuoStJhKc5E/Wkc7TlZp6EaCm4c9K3ntLHxYOelXnlEPEkv
bV9bt4Gep7dBZyw6Dj1QOG/2SkioppMn/YOdILuUV0qUdw8wGfvL2abf4rFeVE/ou5HJN2EWumo3
JIdcwvKJUsYCbQ5ivnugU5K+EFcQv/Ct6Z+jidqIm8ylqS0oeuBOWBnaZ0tBxOLN1B7uZWkpohPY
w+Jpa1NKTmJXD4+QMBVjkyOOaD244vZjqBXahaq1zhGRvEgYTK3jQ9SCirpqTzWZkqBpqyEqvZl2
xnXRN2rtFWmuU80eJWhW/VS/xI7T3Y9BNtzRxg1smn9T/AoGp4UeDJx7rVKfOW/SYZzccWR/56Zz
OB5sKn0UA0RGRyaqRvldHobklaZWhtQKpS4nXdGErFAqNaJeL1p61gZZpBva+squ5kyp0f+PpUOm
ZoEMZKqoFG90uqBcDblRHDt2iL2XzY0WrPBFqhaVgyXZnSZMPh/HeQivilwRT+lgRS9hM4bWiQJZ
+NCbsbUQ16Oi8JratiMAiz25WXUvDwr/Xi1nX9QptV+xEEpoGCjVa4tqLiD/2KLSWeVl76rWoL1y
SCyIuDEjSihmMNaUNAkoRLOVSOmFNMtUDMvObJEpjnN+KiC4HQIKQqq3ANJKl3yQnEOMnU5PhI+j
TchqhS//SF+H6nmQ8S3LuGLmK0FTvSlRKxsUgEHikrkoDfoqavvytknEfAuUyHaW7I7orSdewHGj
NrIec602j2qjKVRvMytIlg+TznSvneYo94Gh7ifKK0gVUiWtliQy3n+K3o6+qmZtHOiO5f9J3Znt
xo1sa/qFmoXgTN5mMkfNtmRZviHkiQyOwQjOT3++tAunbdVpF/ZFA93AhndBsJWZTDIi1j/6L4bT
8JcIvd/9Qt1OmywE7HYoxjKAXvgYRHh4Z2tn6wZprjdrO48fV+K2+83E8/dl5gZ65xbOR7Q1fFsA
gtMtU83yLRoldxLgYzlt0xzNKb1ZKfH0WdsMSQRxiZ6zLQYr6dLZ+6BZMj/RhE3YqU+VTpew4Oj6
RMB28yrrJbM2JkA8Do1Fst8eMDFrt27qNpLEQqIUiC9bAOkMUsmbtu56PqZnTXf8u/oJrJq/YIti
ri9rGrAcYePu99XmVpnj2S0YNwPTJbNM4WSbCnZsB85YPTj0LFU7hzh0pPGUZu7HUqzAR8GYBPqS
GO6lGVlzJvBIzs4iaqL2ri99taWdu4wOI4rTeTsWjkulOaV/V4SfELdG4si8tUFsUbZE0cQEo3qH
xaxqy3s/tS1sQ6Itd7FUIkooOMtoN/I1wqaqEkgZWlsrEupzxGPdXPZbirL872GaJqPbnUgB0+5u
tENMA2aaRUwvSuff05/TAnCvWqKvDYzchM5AkWaVR5e5vxxc0L1sGkD0hzh/qVQml/Pc+Nk3STy2
t8v8Yrz3KoLmScOomBYi0c/vh4A0Hz6C1y27uiCM5wi9FxOWOFPgSz3QAiFeol77ko7pAIwsBpfE
i0qx+F688se4oYF5I6dGdomi0eG58RpoAAMUm+Rgjd+GtO28zQLOgpwoDI5kZ+UB45+DFsBbe/fI
XNyBgDcRId8IUK+Btf3NgPbrahn86lHQ7/7Z6nz9yY5mKgM81DUmmWixufHryNz2rlDuIbapBNgx
1XXAk3kuZUJAiHyyQiU+T62c33n2pGsI/sAqD63p5T2B2xICYHH0F1VO9nNGhyihSpOVFluqGFDG
QAlraIcg7D4L1rZdNUTIspBatJ9pJ5geWk3LgIea8J5tIbxFbiymLfLovWOF4ZeJ3w/TavLRQVsB
EsfoB8ZBGNnlPs80m0xX+BTaTWFjHlNT5+/i2p+XvSb67mvppQ5Jf6i37CTUzsq2G7J+bTxb6bMl
yTHaZhjYwEUJeHNRaPbRjOI216eem49WgHaERwvgHTejG67HED2R3NT0yiQNCbJ3cO4SAmUw4kil
CE8kPdTd+2wMw1cJrxhugYWmG+hYnTLY0e5MCUOBzTyDYayDCFEA2rf1mXvTfm0BPqzNOttsIMWw
lP3BtUduJ9GQAbe54LQv60KserIskhVA6tFQlhZ7813o9V593UIQs6egYvW2qou7F5+br9yHRBM9
LOQMfs+Fq24HNgruI56+bBuPmfzk9Jfng9izIUhskf1QXLjNcxjZ8hPFMzkLO6WiR2qPkZu4dWoS
kjwmbzvLCDSK9F52B1REwVM2GQ81QBMOHuyH14ebWs+DgiEZnBrsauFzTZwmY+SSGV0LwMwtuDoq
eVYiaEuuad+zK+9ITYnBVLJJjA9N5bflg9151Xhl7K4rXepYfA8Qp5voMnRotd26rFGGgxy9GDSi
X8q64bEqa7XsTRQh7NnMazVidaTYFloSy115hdB2ClDMs25x47S2u+tB8an9c5z2METGtQh0jgnG
mCdakOGIf3Qch6F+VJJz54YSHDgev1T9fT/VTb6L6kgfaTmfy91cB8YgaSgA8vTg8c17pFF8bizy
TZOFAIQzISXM7FNe1gAEJfw6sARPHBuJ5Tw4xumzfTsWiB8NUlrnvncgmZFWLOxdYnWia61EOO7p
timCpMhE4N3mIVH1yTKjh9gPsx1Ut3UXzK+6aDsH2KcLqqS0SHBLCloAvmoE4Jwg836mlKx36SjJ
vbogDy28vGc4hAgNUjzSV5Gt/Xj25tZ8HdZxQd4YtI1GmG7Z9dbWHhtOBjqH+isWo6JlNAjMdu5Z
gwX15aeJeAOd1FOId9HKfdU9rPNszE2PojK+FLuhHyppCD5WY51H1BvQtE2a4UhSHPk0gfsZraQJ
d86qS2+XVrGDLUD7pnDvQG6cPY30znqql7HkwcjJ4/IAnJqzGxezpWEeRF/vZZrSoVYNzugd0yDr
6V4wGXwqgFK21rSMmiF4tcl+QB+SMoSwL4usCT7TMOzOKOYIWBq3I13R3g1ORIv3lVbqo02OGQQy
ej7xIZ2ocXqVVAmgt/dMF94rx8vZppCAeQwsqBG+/Zie/i/AEX+kMf4fhCSI4/hlkPwHHXHqX6vl
V0zix9//G5SI/rokPP5M2EcTFoAW/czmD/7CXY3qLsTJJfwQg+l/gxJe+Je4pLiQuviDUghgQ/5G
JVz/L3I3EYYFJHsBV2CK/Q/ohss4+wughgcPjgHfFW4y4TvYvX6Hslp6Y9YevSM2mn66KkLxilDA
3laEuBxXpzDoOux/yySzwQ/fvKzjgMLAvWD+cxwb1efvL+swwWnP7gWn696sT4pcqOZE5pUinjwt
YmIQR1ME1y3OJ3XL0tCGd+uUgkqXnkdDWdFYvj4zoldIn0cdMU8bKDjE17S8nrx0gqHl2n6FXrZT
jk7sxttW53G7LyqqQF6iqhXuUcW6U2dhJEZA6iwVkqVunBNKiVL3SpXoz6nIcdRzBnv51RrhoLcr
pqIkK0WMCjk048exLPJxP3mSHCsnzieNJ1+o90FRlBz1UHAEZ7x1PWdIU6XuCT2c99G3hjU7WFR1
Lby1eUKRTJJa6O4Mqdw4TAqaJDfMPYyJrm9fSqRjBstii6ZCEkrA8TC8ArDmbJugndPlxtHamzgX
1HP9jvLC1EnabIwPtT0MD0Vu23dOljFdsRwLqBVxZ3VzzmaJ1+FGSUPVjaahZxO4U/ixbmg13fg4
Jdt7ZD5tjaS4na33xqUOj63IHaprsdL4tImCYi4ONnLIl8luAk4KVrprHE1dp69q9RKhNbsTtFF/
/snm+34ZpUkqGYd37SRjBXe/OPVncck/3Xmdz4eu3BztcWQ5NuFnVu3YFxyen2s3j4nhrNFHy45e
sc26IJBDE+6+H9My9PcubbVqe1lGd5ny+t0KMO6CWJdxN9zLZRnH96aOeE3wme5F+CgHgm7BXOUa
F5lXRof4uZB9e1syZXlnEAP5GHqtLfdFZqZmt5i0+IINjLLCWXa+3JVW5QSH2e0V2rx19YQiGqcp
9WEdaUnNt2u0uumdLqxx+hq5erbdM/luRbNuvGwV6ryIoSZN3DNDvR06WZj7WrTqRYwF/1la3gUi
8DrKQHtZOZIJOJRte8dLL9QPagSx5c4K41Tfl8Z2y/vO5XhyACRCa7915iYvDj3Z7dwtfi3Mw9xp
K0PGsDDTTcnkMOrciw5/wVOtqOm69rntuQuD8vK36cswgys2f/8wYgAbjzNq8TLJRcxvTteZUu9E
l1Fg8H9RRbeuG3Rl/rgm1ODRs+3DSwafvMzK2PozTh17RceU9aw7GgwPaz5yN7tyVS+IUAN3B6RV
I7WcBj514yI63eI5jB4adH85TidG/pfFn70mSQPZJjwprZ9MUdjPO04EsIQNXhEN+6F7cWjD2S6f
qNzhURFqRivoDQAdH0JkLOX9FHiqfoQmr81O15J1ozcgjzvq5ZkoCk6Vj9LrLHnqFo6FSbe4UfgF
SLkIk2DmLE1jQtd8o1ZUficWNX4HRqH8l7zBi1ag2un3sAXnsrT13srW6INbeGW8n3zjPWZonW+R
44mbbqmOOeKjDqcdHhxnm3e6SJxx8TaFHR6kCU+Vw0m1yUie3NjBsF8z/wlsaTxykLwmshpLR1dl
234cwvsYGOe+84WFWyOSmMtQuOF+sNMP4xoNHDYcS4YPgdM8Nm79vWtTABbGJf8gqt4+cXZqYiLQ
Bi6/dG9JKIcX62IYzQbYKamk0351qJtE/SiCh6qtj+Us9R6fyfNYxOjvm9xLhtX+oKL2G8IqcxN2
fZfknn205skclk6lp7AZPjd9fUdCfLQDd8sTkVrvsQ9x0jThksSXbyYGyyCXsDvrJU46a36aZH9Q
vcj3KJHzbSSn8GbEX8b9MB6Gy9CycHxC8ik3wUDXZMO88TGKQjVvhkzexkX+IapdQpHXdVtlDvno
LYWjJSryj3ZmE4pdfmi85YpM7WAr7Ow8rNEhEHl3xi2L/bf0Tqiq9pVOrznXchj12AzcYb0C0qj2
NQIZsF4EkVgyyk3n0vzWU0TvDQUuhHDCwc4zm3n1mT7O+xTXxJ61yn9ew+XRxfeGhqshzNcwfaSc
IU/E55+yntmXCtfrNB0/YYlqt5rRHjoYTB01AtWp5RSBVwF6ZoN7GGSwoTY9cXGHZI77lUqYk2VX
x0YSJK2Qc7+kJSVAQDp8S/mEU2AUzV7ZuPmL7JGT6J6tn0NrvBRMdrr/Qd92XgIDmQOJrvmwF6Mb
PXQitvyN23c3XhacieOMbwGsHoQa8SbW3Ex0bD6PY/hAOZW1GYy8hnk8jhR5AXdnt45MWbnnGPTa
Kw4ZvtudWzrLaVmqe98iIdE2zi4IPDc7x1YJLe4bdiqrbOTJUvHnYjTAX16P9ABJIBJmED2MMDxc
00MczYieWXx2/oUF1atFFhuRmai4TY+SKVqa16lHCL6xVFhb2K3GaidXH2VTgXxvp6i/PCCr9I9T
ExRPi0jJYh1mACJMHJPEQxtkH+NlzXg0VkPgjj1IleTOUJ51OqvHpg/tV5iB7BO9wirYBqGOy529
qGuWjuVOG9VQBuxHH0NaX8/eWjaveWq0va/zZU0Inyn73YKIECFblmShf+kYLiH3deGqYjd0TvRo
cBJQKlBMuQIW8iziv+N2l7Jh3ORZWbE4Zit0+zyaF1IB7KMWefhJBU63a9tKPpQcH9knypGiVpqz
7wY7fsXWW+2izMInyARQlQdMpW3w2S/j3r6Oe/7ZJhqyTKD04MRIVcGo6EzGAzn1Q8DUZeEstLMZ
qZV0EvQfZbdtF0s++5Fat6WTFmhLdIvfZrB9vK5l2jly56UuYJwBmMw3DmrBacvXGD3Dave3iMmm
Yds4uYj2jSjFQ1b385TQ/saHpnjNAswy1m295gFnLqXxZI4A0gYU6Q783hxSZwo/M+WVx1VM4hzB
TWyR8ro7bfo+qXAzVdtgrhf2xQJCpZJVx9obdBwxYv8hVD5G3QXVVxIYq+xubAdYrMrh59EMGrXH
PNS978irpTQxH+dtlLb2SSCsT5SN1nuzZNn4xY785eCawv7YqUu85LBWeJsab86ZV6shP2a0J2Ah
CUbqqIceK/1oxWZTd1J8CKf40F14Bgkgekw94FSBALDYaIs1pzXoJKG8vRu76MJz5tT08M3hs6xw
yRpyd0A6RnMsB4UyjpyDbd8EB8O6ePAzp3QS7Vr2ozaps2OPbbZd2sCkdPMEoGa7D7Ly5NFjAT32
nVOcpNtW0DWhz3IofQIBCnMVdpY+NIMbc9qpxhPe1mbjyjJ4GDlsPwx6mNipuuCq9/3vs5irk6ou
i3AXASduqkG3u4KcihjwNrNvADHFOTAD8VloROvEigspdlla11+6yJh6V5ixOUUxMr91jvcXeeUh
LDUe2nwdYNM0TaHhu97SHLEynPsH21r7BEjX+rxUJv8otNFMLLGqTqHtxukxHG2agxVjPpJCOBsd
tFcmrMV2hmv5xp5qgGL6fjqE06zPS85UEQVBDGE3eZt68acHlp6BHIFc+odcqIWDL0WkJN6P1WG0
1oEueSN10hOCgLBfzmfcpNa+cNb+qXexXOLvtJZjQQ7BVU+VO0XHk/sSM+kg2mrTgGLGPoiHqzFY
+7vSxNMHhXTV26s6CDQWcHCHzRKm/fsITemNq0Ob80w1vmOkRLO0WuF0EOnIlBZdAGhTDSzWi7e2
FFoIMz9OwobEi4Yo/x7UgluapmbnU0YkxtZghyOKd4ndbedpRReJVaH3JfUiPkBdErgRzFGUjF1d
bjt3XD6ryVHFPiY1Id/qwJnvgsmK3HOZRVIfg96vJhiarA2vzOo/VP0KyAtZ2OqDHnV4zm23fnS9
mHAZeCjCjdz5DHxYbAzG+10VFl9U1yPTXHt7vPbbmHxUXqp7sOZlOgOjIqQixWLngKNsSlxriK+z
yd6vnknxKY4s6i1yuXbjyKVYtuQOZx7kUZtmdzlfP15rFUTbBRMD040DfOZ6cLoHZwidJOXOPLqh
/2qQj72TQV+Vexgy4yecxfCJ9qq6mdLGulQsZtdDDko+jPJDSqLCFau6fRXVq387SoRumlXzEEed
g/vMT288VvE7f2pAiiJpcQbI5JM/dRh1uzXHBezkNyMzdgJw5H2JhlU9owc01zQ5jg9WKspD00ZP
hVt1J7G45bXv180T5T1mv6pZ7nqRmYPlNe0xdSA196xBKimbAUlWLQJKQyNnukEPzUa9xKLdtVJy
0l+5mwdMu43Xze9ADIOD3wgOGrLtcp3kVWqGK5+Jcod5d0xcz8b9K9nyDzNs5Qkfm9tfizy19sDS
TEpN0JdbHhnr2EE27V1NPlZE4I/iRSUnREUkjty6Q+t/CEzkkf3E4I0MrU8GgmLZxFdzGSvtEmsH
H7hELn+fzkGwrz3Huam6JvyQpcv6vYghmja9EOtdLfQdE6SBTuDd7uKKeCQxVjb+zc4qQfnQQV3h
ziYoI+hbcRWhDmLDiTy+LfQQWur1HeYTP+kbjvYHSsDLe1I5xhggnFa/regVCxhJ9piMQ9fOz0MF
krbV4bziRiuIVsCF8rVridypB0/tF7IiNDJBK+/3TRdcWBofDSdzlN9eTSE47UYxW15bGFNPi6nT
DajnuFUtjzw6UO9zAA/yfpmW9VwZE5QbMeD7GeVA9IRYCgdvAhMGDJqOxgzXkiiT2XGzZzcrgdKr
rIdI9Nx3tjt0qOWy9ER0mzw3SrjckDTnPg4TyUQ0Ls/4Qteyjb/7LEWPyOu/1dnMrjtmHIJzx4xQ
K3T7IikAQ3gGbNUE/RTK/aJFHyYuHgBO7H3FADrnVKWOfamu8tUpT5SfjXtLowXBIxBlu47wgS2G
cTmBwvbtnleGZMLElTg9kSuepjHN8gfzzOZWn8ykXdD/uSfspaPhXXDPONt5aqr3WFDKm8qt5GMd
LOWtt8zdZlT9ytWPrkK+FjQMutx37jLbuzQoyY8IWOPZKERZfK1MZfZjNUj3yzK45WtVW2QyZEv4
md7P+ax8pQ5F07QnoWPp78JYAzWbsoTWkXU2PcA6hzUuvrCeT8No++/XcHLGo3L65rkf+dK3LevY
9VQKS8JaI9ndsAAGV+XSCZIuqj4WyVBKggq6vJNbuqblQ+EwE+3S0gk+oRGthi2gTZ0nzqpMhu26
6CuonHK191Vvws+TiqbuuvSnNdxGyzq7J/jk5rUiDuJVWPX6NIthhQsgBVDzGHEu5erllr6ZvGbJ
tmOJgOCqJB95D/WXP+eB4vDDHirWo+bE+Z3DmeFGDXOHbnppyZsLbTEkhBLru9mt7RfgKVxXvT9l
V6F00+euDh/ZvwU7x2Tar/TBixx/Xtz53FmLeS29GClu3jCPE84PAOGDoGvWI9V8YV8Y89NkWeFD
BIGkElZL/STLgQwIBytCvu3AXI5r3q1YcKQaz5RldbvcFtMjZg0abqiW4fwY2/kzkTXVGb1rTdRC
6mevvWpBFnwrtZmU0tECbCBDBZ/r4EbN8xg4tb/PVxt4zcLofAn1yedsZ4cGW0vcu1UOrRzxJxSc
BKfIUXpv+xqiafYqNhg9tEARedwARkV1Tp2zo31bnVNEI2rbTrn+wr/m0O+PHDXsslIvOJTTq8ao
dGJ0wGYBVYwvAJ2xzxZFzEAnxn2lQo+T/WKqnWdq7ylCWLJlZ+Kv8Uy63LwxsZholGsoxZ8/L34A
T4TgqBdH1u4pirJzljUEc2HkdKqTTH2B8LSc6FkE0UFdLRRJf4O9HisDCSShkEfV3tVZwcVw6KAX
yyZf8dlfkf42hc5GLRO4kxsqnP5EpJFg0M51Zu6DlT7M7RLP6qXxfK6VQrEFbRWl/GkX2G+vAK1F
++Q6jXEixl+3eoLk4uvXvYr6Y58P7EJWgVsIdSvK0fLGUKzYfa4bxHy7OgVi/RvLAcDiIjl9ARY0
1LiprrFeST9pOuIFdnHtTsVRTBZFOAFN9PPDjBL0hbI8fgH2WS7fT3CH/BTeFc4kHxm3EXwHgcr4
cIE783fiFpv5zviZHRxgKDswr0nHXKih1Hyk3rj8fpKn+KWzwkd6Z116bTYgbXZ9Rc98bV6q0OYn
mSI+6EnQfUFDkHIJ6jZ0PpQ3Fl7C4JAzrpc39TJ7hb9domIob22Wnvp6xBKMtKsw/YcmmFP9ZBux
qv0E5XPZ0DLisQbhhR1uH8Vvq83KG9VT61e38Y+PimFhCE7ggBZSobqnXqybTXNbaLjmZOQ9zFfR
nLcxwJYLbkehXeptJ0s1A/r8lo84V4R/k8kw4ESdlM4OckB7rQ2crRUsaPk0kg/M2A5TalQca9/e
l3SG1o+UiU/B5n8JJ2/A2zwfQUvqh5tGLCkeJuBMdedNjd2eIgzBL78wK/+D5BAN56+MhYMpgO5X
DzoSfSfP4Zv4u2JCjyDQLeALcLu7ZnYlBoOa4spNLEJNTI09kO7x59e8CEd/f1H+Le3FgW9zEHRI
JP2dr+Aw3Q49hyd0DZZ6Ab4biSThbvimGe/wga3+2VsMaWTRaDVwvHgZrf0C1ILgoOweqqkuFKy2
8HeFQ5hBM4t6v7id/6mbSHlK/HxiNO5WxWa/9G6DM2nsoyfEDOP7sLPzfWx39rlvLVsncUBvwL/I
Hi9v/xcWiEuJfcUNPMh2QRzj22u6khRms30suDstyb3d6lOWl11i8Dzd68mbbtxwapArZt3jn6/s
Py+sjVjVvTT6CioS3maedjxqo2wwbCHA4WBZVsEJ2Dj/BinLAIFRuCj+5bt8q97mw3Joxc3rI/kl
nuBtpqZupBnGGhhJ11V6SxQN3QW+Rd5Gsfpqg8k/uq7LLryz/FGdm0gTLKtnk20F9Lu1t/oWdRqZ
QM7wL2/sd9Uu0bJxBDfP/8MIwri9bVtrOu2UHRv6pqL96z4iP+q+yDXHRS0KzgZ/vu6/C3d/vhg2
J/DNCPaN5+n3GxqfSoAC2R42I51f+GUq5Q54pzPv9OfXefuh7EuvjUP66+XOQsELj/mrVH4Z16Lg
mWp5OA1wO/1bstrh3ByHLVAGe8OfX+7tjczLOdxHjgtFChHwtpC3WWzZsB5hE/qx8chZQj4sCyDQ
IaL5FCuMIY5n47AxgCyvnLGSP78BbGJvniXITgGrS9MpnCpy5TdLhZwcOZcQQxvO993wnJtqtXaF
h6ILCtLK7jhzeOMOkZOCLkD5+5KuVWuB8XSYB4dQC8BBkYGY4HZeb02WY4FKmzBSu965iCHdqJAo
mHrXQ900pyMgW8/6sSXCQjJjEC95RCxHMWBr5Ut70fSF1WYRrSOOKlMW3SBDz9r/k5fxR1rmEoiE
yxnUc+GYHLBpDSXg6YIc3dl8irLFk1cNB1nnFiYiUAnJOMty1FUv+vtqmvkSYzPb7ROzBRsq1A30
YFfMbLr9KPjFUSO48mZIm3o/UynB1jul/NmOFgq6sk39q45augcCq/lp54dIUvXkhli8WPHsw0Ss
MDtxkXMacMaaN0+/vTygD+GrZF3LXjM1q3QvCzs611R7Fgkin+EaQWf8XRDaw+VaK8kZIIVmOA9E
wKXPTZxiptZ083xYdb8+0GnTs5kSuJxv/CqFlnLA33GPasWGXoUjh5A+sub1mPvLMnyjzYpTdEu0
gvWe+Ja0Py3tyHZvBp/qVh4nzM/tGsl631KOWF27CDEaFCMdjaNezJFqu6DyyYnPjLhQ4DTyYM0F
1zKFzVmPKbrO/tTXMxt0vWgJoffjPOJ32MXPc4umG9FTD5RK4geNMr09ifqKNK46oDiwA77Gy0ec
w/jjNwzS40UGCJoiac3UhfjCpIyPkHs/LkLIhyZUgVdvrZY3u3LGL7ZTPebmvp9j9YJ8p4e8UXMK
0jzFe1q8wmeE49w1hYDnIH2wu037i8MlJRgZWt+KXtNyvjFFA7cQNMVyawceA2RlisU6/zylzTRb
t3yxyHOtbqxJjZnD73ZbOg8EgtokEpJP62ONb0hoYmxq/m3beyN+cOyApYIjVMyy619U/78vTnFQ
lsq1qdOWVNfMCOyj8IHPyDoVERxA0FGX3xbRwFfw50Xi7eJL9LzHNku3GKE9WFLeLBHOxHyY4t/C
Hxezvmek7eVJy3R7/+fXebu5UgSESgQ7IcKBIMTM8Pvng4rKYwf0cNN4UXHlEtBFhFp1oX2rRr+g
scNa/udXvCznvx4kEDMAodm8MM1p9Oi9eUWQXG/sySHaeK4VfsgxEXwrhKu7Y45FkJyZJmRUrlYh
oqt0tduPPY/h9z+/hX/sOJc6rACXyMXtg1LgjaJl4imaa6rYN1jH4ztCyiYMoLP7LV40D/WfX+sf
NxCvRSk4FRU2Cg37beI4TpHG09gHEPK15WffT2W38fKKH6A+VJtQR/PXn5KH//x16WXFc0NeWOT8
OOL8YkBb48WhBTeADpui+b5dGI4A8MIH27HRmrj+8rUm4yj9l9uWB/LN1+sIhw7oELWwy5HRe2tN
Zi9qApPaE0eSvroTwpjz4gndbsqFqJYdGuzgK1Ee83cfAfRX3+rHausUkXk1ORnHuB+X7qvTFtrZ
oSHxr0qIvSVRaVw9hPXoPqkmrK+Rens2xo6x+BDDEb/W0hF90qYYBFA3ovzYgEaDL0oCwRKcIuMr
UaAXKY2M57PPw9AmzhQvr64/Yq61kDQW1yyaMD9d0H6e+pQSp9V25hOaiSa6n+2QXWSROpMf2ziq
+36be10Uk55shbV7yfNj/xjYry2CPFMGcTHWYXrqgaqGb7HTszqQM7iq89SuXgjL1YzWESEMi2lO
mgNZjYMlWxjky1gfa8XPmx+YD9F3QJw1I3h0T7YgvyGrlGyIsGzTdyR62bCrpCqI+jzg1I52JuoV
qh7C9xhFHVPzO5u8xXlKHO19ZtwVuUfkISJZFa9UQfvdECFC6aNcPdaXhiTXOwNt/37+gc/kmV4R
o2br16LH6AHoF4s749c9HwT5DFDwwt4dF9F8wAbhdVuXiuf3djN+ryrXp1miHDP24yUSZmtC1qFr
hPQAyX7p9YnSin7eVjWX4B/LT58lLg9SmusBF/CauR+NktMHn5pljgdE+KgzIbH4zHVGlsOSF5Hc
NXFkDrq43No9KrkjLHJEKEtLgiNAPsLiLWV0o74yhDcmsZr8q59LNaXbXGIBc1he/8RqCk825oXs
4ctXFUds1UjnOSb9/PsQNFF2ha+UVH3Z68gjwjAoP84+PuEwCmZ17Jc1Di4t3taLBW3yiI28BNTx
RLp+Qq6CaJcYaMTvyuoAszl9HjAt+3sKyqZ+X8VzWpNmjsf3pmjAhfe67k23Q5xR1zdyImB2W82B
Zyc+whuqSVyfm/mnLGXVC2+ZTOlMHYI6Akiu0Ec7oNIqFxvNM1JDjF2+3EJfgj1VoNv4ql3m+fDn
9eafz73PqZb+BgSCAQEIl43ml/WmQScX93NxyTAC/NiAI5bWA1Xza/P5xwv9RwrSx7bmf29zKn7L
tvj/yc3qXDpD/s921vesT59f9ddf1aM//slP9ajr/oVmyGN8YkxmXrucUX6qR23xl0eB+CV6gsIB
th82p7/DKiLxV+iHxFdQl4czk0qM/1aPht5fDNuOzYwS+yEUgPOfqEd/3+6DCwDjczKHEw84xfAO
f78vLGsGfjYCxXFopjtM9wzyIfI98nbmmjkaXTy1yoR1khrRSiRH1xbn9/D5lwt2/z/4sX/fhn++
jUtHEWMsDCIj9O9vowG2MTGZfjsOyqhX0nkm5aeN4vVCo0zpJ7liQdkUSNE/Dh3U5WYA8F92BYK3
5TioLr2DTg29E7GypN94eWbOQUkc60bAgWEADLG8/MvRzP79kUK5y4BIyx+DMe/70mr4+3suijVG
NkmqW5SP7ONusxxkGva3bSDU1UgK4K4v0/wdGoaC+qUiONUiKlGuePZVNgaAF0XKMT6kY+jfZmj7
d3Huz7d2ed4RZGEj/gc2AErLxbawHvgTSGe4XKC1JSt2c+6Oe8OsRC+AewLkNQlWBvuIqEYnlX0h
Hv/8xf4+Sv/9RvBdx4BSHLHeLjvlhO6CM7i381bUQRuvJuN60RbSoc7CikXKUoUuBoXPQlTXv6Ax
b++py/fDpBkAymAMx+v7+/ejObbZUQouDWy6CgzUYCMQoYUgPjdCnRGpizmw7Ygs+/OH/p8uf0Cn
pk+lE8/VP6opDOo2jnXK3TUZKhZmcMTGVuRER0MIHwHmCDngYXHg6Wnw3k3DYqNfmeuHsEzjf+3w
vTzB//tAf/kK/BCxNnXYFzTDCd7cpsFKb/PKsZDZz+oFsa5WoRMQnS6D32xhz7Oe4Kazhtcatmsw
V6/KXtHXBarLXv/lwvzzKwngQ1m7EI3zxi5C+l93ockLGjKmSW6MOm/BKsX5bo8nPb0hXBNB5RRU
6Yv0UG/Q4VGhhkmXp9GS3SNxw/sqaJCGobJUL9qbreu5gE74L87ObElOJOu6T4QZ4Iy3AcSccyo1
3GBSSWIeHXDg6b+F/pvKzDKl9d/VF2XVrQqCAPfj5+y99uJr6RH9e/z571f6/rn9sy6SQ2TTjOI4
8vpCqWrtJNOVH2lLOuIjJWY8wPXSXoc+ucFEW95ao2U9LUubHP/+ye8fHsF+QBv1T6XOZv3msW26
NZ76TmZkjun63jDbJWVK6SMjo/Gvf80qaX42AC//Lvx0Ps6Nl15ma872BXrau79fy5/0tlfPDt15
D78rz5Bn8N83J7GRriV+72QG55iBRqa5yYllaVjWrozc1se68uvlbLJC360LDf8TiQQI7QYmDn44
EHLxIMtO0HvqNGP6bMRAnGvQ9HvZr3TT12bs8b3ri3Fl8pMsUQOZfzjIuqHfZbkcrYOCeXH9wZpk
vHsj4Bywx/B2UggJ422bNi8Jqc2MYtpb9jAcp1GNR6MGdalSlSGXAdQjCgHNujbzf+aJs4AHmfCj
Nfr1yZ7XkosAPcKR02Bn4m9eP2EsyQkjnHnc48ACQSg5jWAE1HPjxh/cTwhrrMP//GOyuQpya1wB
IQEl7etPFGM/01P1xz0qAvVVp1W4L4bSekbPV3tw8mBVtrKdr7BM26vf2vqZmVp6tnHxPdRN9ZPh
Y4kmmdn8wlzkpW0cIHKTfUmNpSmRksrqaOsQFXapjd0fpPcQY0nQ3H/+/j3+hI6/fij5Hg6VEXsv
xpO3acxCExa233jaD9LSrbC39CFymlF+sZjJXhpjso9IWtNdhmL+2K4o2DlpuU9Ktg8LOqm9zzxv
69A7jxbbXoSRWGHWEN5dXIiJZFzno46yud3ZN1fsUGKRo64j9CW48PWdH/2hoDfZq73X9dlvYZb4
zhvABvZSLg9pnJpHkxfmNNpm9ehq6h8fdNbVbGj1EaHtZNFKw+3qxYztGs8Z7sxGjOGgiQoCbLwu
n3GKWxh16/mOYI9PbqIVp6mPbzSR5y4WRLZYXZum29lYiw9qoPcP8fYa4aTfum8mP8jrL4altcP2
Y0z7eNSXqyy0MZrE1NxRyS2nWCAY/vtv//7zfH2r47BbCRrz4s3+gWFd2CBt5705z/UXMWg/KTpg
b0Lw+6EnGUKm//nzmKhtnCA6Jtvv9/r79S0xA3Yxqn0mbYb7qV380vBOXGy7Q2WrOvuDBfd9TUnL
ixkarUzd0xmQvrmhbpHXJDkly77tGzsYhYuOl7CNJ5UVnR4sk3urpew73ahNkaUwTJGmVNsFk3Dd
uB9JEXoWg4WEdJidD/altwcFlH021je6cT6lHC/W61uh6FygZo3nvV+KzajiG8i6oFj7pTPezoPn
RwgejV/DMNG+Qj/wQZ/uvz7eg0NL3hezLsd+s3g1XQXsQUKCXvVi/qRrrfHN9g3Ec4TURMjFRThr
w09P0odAaOB+8OWN1y3JbbXeWrCcTWzitBlOvXkQgOXWAKtttZcNNQt6TN9+7q22C0p0xWOYr/IZ
yat7T9LaKUt969Rjo70Tiw2dBEY1xoCRhvrOyUvQYGOdfPr7c/ru7pCH5xhMX4lR4aDpbeXMv073
DgopVemd2DuUAsfeys27hpwOeB9d90XZ4h9PVd0j5h+xr0upP/3909+XLARS8hd7qo6pkVf09cdn
Eimd8KXYgyA3tUetAaahdOGrWyiGwgrLvnGMIJmddogkkuw8gFLbHw0jBTU+I5/4n0t/LogJLLl3
lkOf8+2pNgEip1dFbbFOKIKfJqxoBGE1w82sFeqrawzXUas/GpT+x49A7iJxfh6puxuE8vVdqFYr
nmnjW+BvpOCg50/G78G218NSkUNkTar6Bw4PiGgv5581TOw/Kmy2p/DVPgMuausNmBhSKV39N48B
cx3HTCekl0Ms6LIWeCcgB2cqq0+LqePMaXQIAUsGuD/EIblcU21q1L1AsSvDOkeqycMbV80H7+7W
Lnl3XQxMfM5E289iv30+nGVrso4uwSnQwXcrKXA2Cv8R4sugTwhpPc9Gn4m0Zq3DunFo2maTlHYw
ZUz05hpiL14pKDtH32hWf18XC6cHMWm6G7bIlJ+yTEGQ1rJxjQ9SmYT91Cn2pY/u77tVwDb+9Oo9
lhZPJ3Tw9S/cN1VpILOgH1LIPD5u3ZISrjqjzwBNNbiuuE4shJhCDgwssbeETVMTfuIWFjyqZRmW
4aCyRN4ZNX8yaHXagKFYcAR+cKXvH0X6qczOTVYtBhtvtQFugwQ6q7jhGs0f+p6LfRpG/XNnlv4N
4rXy6HXG8sNum8PimNn+78vBu02aAocCDayCTdfL2TCw/16MLCayDOozd+8TlfBY1Ml076S+fi2M
bdxBJsQHrLQ/5dPrxx4W05/UScZFOLXfPF40GKRjpEQRpJtRrdXEfCg58wIit/RrLIjiiWLLVkf2
VC/wEuDyxVw0J6iWJKlpQ3XbrLghSc2RF1HZ7aFaCCSM6nKTYWMC/JK6LTmWi6S+WrKPhElvxCxs
LbbJVs+0y6TOQB3+ZmNNUxBHOkQxVLymdwvM0n828FBe0LQnL9XMmbec8VkFsEqGq78Q9mYkpBQw
Lyf1Dor8tO8cCK4f9TC2Z/n1TRVsevzHddnvkGm9/hV7WibgvMW6j6FtQXNh3yOr3IzbT5ljxc1n
BMF6c1KL0aaBZU5Og5S6d67DKtzzYGMl3WkaaC1EA3l/w7QriTeB9aIuqkNFhSAnm+xra+Il/PvT
t9n63124T7ENCpi2B1y71xfOk2DWDnT+PTCajU7lV9h/i9Hx72vXib/WQ4fOLjZQ4Ea5GGF95oah
vo2yzpJtqxYjUqLJIENI1jTKNTdxj2OMPpcmwFZxo7ixH1IXXsNHF/5+9Wa3Qq8OFHOr/dw3+4dq
BzddDGPd45C2ajSjxvAdy/WdUYrkoTZmrCeJp32zkEc8IH6Rz97G/1L6jGBw4MX+4D7+x+VsR1OC
cIVFtPufQ82/aooBKeZCXp6xd1y17JN4g+OZc3ZuHFvexNJpqxAyFk5r5Z8bbZhvS2Otbvibk2su
yeWDq3m/9ApWXEf3fZgJiCPfvuNlk5uVnKlwsuZQkq6Efrlq1SNI03hrQ5gXxPT9fkDteU2cfiQR
bMbFZckJKzkMN3D1632DoBUg3VR+ULb/xwrECcgztkE9u9yf5v+/lzyzrhNkP92KsXvSrJuG9vUO
olbW3pPlBhGuFFnqftYWbTjYJqTePahyMX/L/C3ps6xIodmns9sYN7Tr6SXHaHSc0Is9fcFJuabV
eTVr0UBv6gY4tnacNvtyzSgzM04tH93q//jhGSxs1STNERaAN7faa1UBVX4y9jhy8bSlZs8x1PH2
eIM0pGwEm94IkzpCTckzglrvXvQ50Cg/lgci6+wPjmDmf/zyLOkQQXVbbGq3N5W/w6+XjpwM9ilJ
M6dcr+tbIlpdLzRQ2eAsFUY0LEIGNaJTIgaXgY6S1FHfkROUdhPCmkFha0B3hhWAfDQralLRo7na
QpXWrFKIPcWoPbv2xHCxSvNvndntG6xeP7Jmzr+Wleu8fPA0i3drFEdYk29j2LxextvjRJ8Xi1b0
DhlyvGB3EBjEjdMn/d6vy+L75CKywRnCNF7PFgYbsf8Li+UPfog2XFG/PQ466P//j0vigGWzwm2d
sbc9ihx1rFkwb9knNIquvSPba8bzuqOtvIbmZBBTV5bjF59d6ZZ1gfRJirid1htOtPJV7la9tj64
pndtEzrWnufQedTp4/MDvV7JJykQUxpuvAc/5XxeSC0IGRQ1N9T0U5RqjfbJwgl4/PuN+I/njZYv
zxpzMSYH8E1ef2oBgw0jPmeHtEusA41P8zjUpXvIZTVDy6gQyXMRXzIG25dW6s5vhTElBZ2AWL9m
clx4Q3+jlX5R70xR48SSzu0WdgnK0bDgDfq+PMCzNNDRa+Vprdv4GdlZ/sxGc5XaSjb0378QU943
T5vFz7q9yOh6PMEJ5e03Kntz2xL1SGYdrGwxbyqigbHBc+6bsF61iZwHnFm0HkIW4bYIxWj6p5kp
N4EoC0dOtAgD0ukV2X77UptNkoQmgrAV9O2km7eLLsiu1fVp7r/NRgmOnnHEYSWDQQaogq0EU5vz
bBfp8iVG58TopS5emhnKXjKm5KS0dl2HmP8GEsr9kuodUAvYtZjXhGBi6uOR2s1S98VI0hzJhq7K
IH5bIMhrT7bkUGYGXU0SN89CykRBwycvInCqggwKp9PW0CLcwQ/rHmwI1i2rLE+xpatb1wQiFSy2
iB+4dZkIcrxIv3rsRvleK+aRk+uEOfgyUeXER3PC50QC0QARbHIJWj5RIRQPNHL635mJYmW38OVg
Ui1rGTIewOzfGeUaZY3sbi00jDqiQtkIQro0OQejIjlz17l2R+jLrJWcFcSiXUZQUV/i2MKPvsnn
OS1pCkhuE5NECma8YbNHTehz1HAA1kkYH8QprAMUHQ8XzhonrhVBAxV3vlw0/Ww0zNiigjxZJyQl
p9OJu6j0+KCGoTUOgEfLR24ey2GP9W4N4yLRA97GYggNAp9/Vl1dwdn76Il8/0CynJs2VQXgIk4o
r1+xtnN6sBO2QSJYZpxzyLV7vIG8Lwa+eEH8IWnAc9nuCTSZz1YjihPnR+P0wVVshfW/K1w+wNya
bdvgm2PzWxW5bvWrxLIJSz9viVQr4uRc57YelV52m4yqPonEeUIwntFNTfpLNff2ccGqcWAo4kfJ
sDj0gTL56++X9fb09P+uihoHyyWzCf3N6antWP27NYmjfqnUL9JA22BGU3xPGGL5BTlrs//7572r
XVjhOKmxwYK0RcD+RzH2rzqvhV1XO/3kRlBm/WuuYugIelp+JREVXL3d8W4kFm7usUpOZCJn9U5H
+80xi5A/JESGzdgiT9cXZ+mrR9xA+ZNdtXDbAMbc6NXIGtGh70FOpxjq6NLQP3qakGW/+yU5bBJ/
RtXMVsGe+fp58q3ZbvHuxFFrjKsTNRayvVOHWqwMPBJWrJ2DZBxfNwsa1BSxPnU8f8nOHVd9g7sY
6gZohFSHAi59A2eXQ23glFnzFVo/MmzDrU4wbgsRGLXUvydFQd091RnsgM7r6ybM9HZ46WvrouFk
qw6xS4r6uZMSuz7pJ+n8kFYeXNDGHPG2ra1bf0mdldSAbgAxcaB554EkbME1HqVKBhkBOI3LaBqn
Zj0lRKgN934ck5CeVx4uFc7XfmjqvWFHqK2aibzuqfrRtpBRgGNhPYxiThI/3JEwyOOMM7kIyYam
cCyxbWKvzIzVOudrbPY7w+uX61rQGguLhN+Lpl3/kwWiHJ5pwvQ/0r52+CXHJOU4lZI1da7XGvkz
II5OhOBZ7Fty2VpeBB357S6fVvXd0peKhA0i92Dg0fdTBNltAyaULnVyYiyW4PlibGtF5ZANMig6
vxx3ralD0+H+Y+CYkAOqI+TzsibtgPTFG/wyGE5rRaaZQhd2Y5os7Yvertu9Nh/jxqcgIpIZlBZG
cusfdkTvHtnn2KJNzqChzrXmM2/MzX1FpuSRvlj3ZImh1o4xgkT857ld2NAMS3mnoFTNAeBgiZgf
CWUepoVufsX+7d/LPHHJLkTgrEdsRT5a71quz/AXexWtpV3ea80wESe8SfdmQk57+Kx8RxIManks
5xxIBMmGIATjUXPmSALJMPf8rz5s9JTGMKGQ1lo+ubjfbqnz3fQ8e8kWTtQn9VOmmV0VrSBWu2cM
G6O8d92mng6dxcYULU2q/UQKNxmnBH17FxECZjkRXN/uk5YM/rT3O5LIg6Yye7mnW17Ou3Sy6JKR
5N1fmrYlrw24puNyni+wB0Ou8OERZeDkunuBen4L7FvqT9gUh/I6e9yE0I0LvQ/I6huRNeb9ADqU
0PsDqcVquk4THKXALghqoquXNPEeKaAHt2Zty8eabRZ3eo15wa6mor6XBkhlEM5QDAId0Xwd8jQW
KEFHN7mpydvJI7hV2WM9VhmgpZHktquJZrJ90tbWUbuSd1Odsh7D985c1aIdIOt6087yRpfx2FxU
+XXdSAwRLzhBioMgvvuA+blMD8TIT6GioV/9KuwWgoqudKI2qnaC70B31OuO/oQOcKOxjyRnZx2+
G+DzMHsh3hVjoGjIrnc8elg2K2UtsGdSyHaJ1i0kZHo9QippeO2x0uKORZ1TC4c85X9TpiWdoDLi
GRSv21/5IUlI5o7hVy40UBCxl/lPfc0Y+Z4FhcSyGutHEk7rNopRTEGfS2X27F6elOCWR1L4Jkyy
xU1L/HMFq4xSdm9ACl1DQJaiwDViKQuLgiTSBWQuHInMWvynSo6WAc9hsZ8GmamfNoZZljciavwA
8T1OVlOVVXqsYospm0b3EWJ+v/ZfLbMt7aCdyhqrgmwNQnMMMFNwYxJts/v7hjrpZj6OkVJ99lKo
0fsFz1q8WFBBusDWbPTOuo0s4NKVdUUwYKU8O0qWuqZkHieCKa1M+ONOuGQKxY2ugMOJRr44jHv7
A+INtdLPIwg6nIDieCTQYIWJDFz1xX3KEzMEENHb4cHF5E8fY8DRu5vNIpNR7s7zpfOL8h9sJ1oV
DX5j50gd7NV6ACGAjHbjELJskrnJtK2Xzg164PQbKW2oeEgCZ51o7JRqhcF6P5An6pTHXibulps7
8qrTyVZ+mEzYbAK79IYHkG3Dp1X28RDIqRhycglwWkYD/QLzky+k9Zu7a9cXYK2LGUmKpBdtsTCH
onVar0pJ+UuIHmZbuk4eqcPuMOgncnGA+K4ZEMBHmAdaHNo2UZ6HeebVP8xUxFOUg7f+NCJdtnce
UztxcpJ4PsHrLsdTMXbNk6QPYOwEoMPlZs40ia0dNVexLzVDTYhG16oIO3egSPN0aZa7bmGfseml
EWU3pZBO6CH9wfLiV8V9Dt+tKLRuC3XFYgpMeSQwD4A0D3AqE+sserOqz+Rw8gT4Vc+9r9d2OIAT
tGB4t7r5TLSkzJ5iLWMrB9/g9+cmHdfhWFObUrEN43Prl+2F8XPyANDYmKLFyY37Iq2cLxPs+PlQ
6PpCllAj5ydXyDSNZEW88d1QrApu8+qaG+/FYolNrdXR8Amjj2WeB6csHIo+pfbDBoEkqtNRZuTG
EJ9Tx60Ue3Rmfk5RA/c7sfqZuPAcEAyEq3d4VJMbr4HjusrbocIrexZ99OmRMQt4eMwO5mY/G63/
C4E098UzO1qU9IdbkFgKxmwA7ZF/iz007Wme7PmyTpOC4r6tXrt+xYgcDlQEZALDOE53qspovvkj
ve9FIakLC9UtyT4H1AibkH8k4N9acDE2MMK5N+uuiWqVli8Lzvr8ApSgWE6950I3LswKepZiMn2G
gEut45VWbZ9iZ0X9oY1lH/hjDcnM5bbeFogLvQBxPcnzZGUOl8UljpA60B3TcC1XWw9AAxiXxtFW
Rp+JnOcrrjJmsyvBwvs2I3eJ+FIazGcsRmyEZBa2VAUZDS8hV+cR2REEMMcudf+5KlOl31aMzdLL
mIzOD7RrmAH8xiS9PO17koPmLgEdXpvd8J2U8AL/F9QAwKC2WL+6WuW20TT5PaGnzQoUxlqVHAIh
1nLZTXO3POaLsw4RLr/55zgDUHWN8iHhbeG6utFYAlYXGkwj9KSD0zYox3Xgow9ATXCQbl1uJH1M
oIwboh1taHZJod2YtUa/3CVpVeMzfB3u3lSQ8jFjiOt2kArcsOomImRj+NnngeRnsspwIu9b3aiS
Txnd1x39zWI84uVPkxuZ1EgOTLpa0JHbBi5LPqBqOdGTmU9NAx/vcSWvUdu5a2f9cut0NvbUfJr+
sGq92wS87068r0Q6PFg+g6hoKiRPKiUF1VG9ppTDEkSmz0l9hfifdoN/Zl/FCIBMtarDGSXsdKxB
cE97Vg0H+iIw5SVw4S6agUuWuXeM1RZ0H4/Ceug6ofod10+moq26MehYyHezoxTt9bK1thSW1rMg
C8bAwjOt1xgIeoN2HHtvHb7T+NTJUZeatlsYWpb4yFbZ3CeVM8YHvXVSxppQM/WdtAk52QlMFxyr
Uw1bW4PB7+CV2UADQsrUPsQg0qtIYyyan/iCTvzYjLl5QoAWrzedWlR6Z5Hp1SPrMzT9UCym8Zum
k1BnsENQGS291aKptCozAljJgLKSfv1iZRBVYPUZTsU7monvBacOwn41NAThMJOlcau0hcqyaa2k
O1qy6D3SrkgcCXnZCbdufCIvkzEQSyUgwxB88T0xKvcTsS41rhhndPSdScqzee+T5xHzuyQywdEy
u1+L3Eq8e4AGeb9v44J1CIJ7Oh2zbgR4B6NRT44wi9K7YazM7sIKTh8GQsh8q7zKL85CWS3qNkaE
a+DOnSKwZU0g8/rJOqprbvGiXsVKm+NOtVYGkaJKsjgymTTcp11HhZG2PbxhsHcNc22sO+qa+qOV
XvDHqBw5NPqmQyOhzZWmzMidaBbW1EyI6pFHHkVLhiQWzZVVEnrvZp3V7I1mKS+EyYMInezFcSPL
bdUV9C+HCPZgw7hJQLbHdF+E931Im8Ymf0dvfpJyCjUrJ8TrFNdGl4RlTgv9qOuF/diJzmyOKT42
EXFgiY1jWqekhDBeSdZdU84iAQ2luJLZdcjOWKp8/aFnBXYVlaXJGb2pPwCOyLmFWseWrarRg0KP
wqkjdQ4+QJQxAo6UsWTUO0PS/UqsicHXXGpK3OaaI+A6rdUPAkA4lc6gYBBKDQ2YlFqrul9zT/12
arJyxG6Cx5eDfjdPgK6aJmsjTYuTau9rE6m5cC7HZu+BddtBAZcWWJhYao9VPazjuVg3XaxdWf3z
9jZgI67wBwdQFtoX5pXdk8ETnYX22uZEoeSzIoug8mYdqCZHsZ3uAXvY4dXMbDInxXAYmjkDTZWi
DFSgBX+ros+KSzd2hWTcKAT5GG7lRLrVttkZBqhS+84tCaW2YNsznhGTGZYuR6sr7/N4n6ja8/ZD
pdffjVwW2aHNLFBqrL3Dg+Io4USkFtg/u1oZGiTEVehPPjTYSzYkNfBgYgyoTwyCahrsmN99e9Vv
M3xExOaW/Uw+Sa685y3bhtbl2jKvkLARzIiOvmx+w0yUdSQloS+HTGuTMho9a32ekrGdTkyU4muF
4cYJctPoyYBBBiv3htFxnsVLVnqRk4/utMv81c33WcLzEBL3m34f3RZajmf0PWQ6kz8DEJMvXble
iszEM62fGYaxl9GCacEEuZ2f6Nulj31H4C5PRVFEKRVSvVN23K4nSvkhvU3ars7CjT7zUxJPc7QW
lzzABQcbvt4lbRaouUrODzG1hR6aZjMgkq7SqglswBLmAcvDiImPAs69pmsNyd+tOy6nWeTkBxlk
a0JtwCDVgWOqZFOnUKbeicoBqcx2QMhjzvDRDmfado8Wmq45XOHPsk5kXUzUvC/NuLqnCiquWFG1
8Zq6mnP0qePMG7GM7kj1XPnZvaZMkrPwhZNkYGamegSSS8NAWIlcDg1bi/uJKU/dR2BaCowZieYP
5O/NnbhriwVGWT62Ar0iaNYjb4z/VaADjWLk5GwCFC3ryTcLmw66qfmAKgnKST6lSUc5YJZJS4lZ
QarDKAo7uGsSK+gXqccR5bXRnMmPzlzIrkRAHBoGeUcPIJhHW5gukCj1ybqVzdo0Afhu5r9NLla1
t6SfXvQl1b+rwfVg9FLpnFEe6eq8zE1pBTQdsuvWlkogKGfGEnWeWTqPPiHNUWk4OK3r1mTVt91W
Dhcb1l9zWKs+ZiK1JhYw5NRQF2DLax9ZQH7KfVoDpgZVO9F/xfwyKTfg/+gRxYKUE8ov1OYxyEt6
z+An86UrTu1CpNfFbn2dPjkBBHScySZ4gBmpga1NlX3qldsPYb6BaXGbrSW8LcdawpFRQHcHX6Zs
nuFsa/6tKF3gmfSqXZrtCLDZJj31tfdrdiuKLMqGmqFvWKdjwsEmKSdwvq0b1/ce8DBSL/I6Nk/u
YpUy0JaaPaUjXqXDMLitmVrZNTXlBwfmk1eMNoFjTiX1F/KA5iUaFKVPNBltu+7bvMCiKvGhfwcz
yjo4V5ynmDmgvA81L86f2GQc58js2RyPPFb6iH2FttlFszOh33GX3R+pVjtxACkAnCD2tzm/M2Yc
H2G1rsY/lUFXPij1ZZ0eYvLc06i267k+5gSaAaxsRH5aZxB18CwHOFVWXYCqZXAig3415i+Z8kmZ
n5tZsg8STU/gScrTGrRG6m85vXoajh76lzBzrf7zCpNq2aaM0K9mCZ36pbGJcDiMKGvTfY9Ijr3J
nsfhdoA76gcIawYg342W3czuBKyEPdbrTm7PcfiuhrL3QvpK/l1M4L53AO3S5GjmjocN0QWLeprw
wifkVqn0C7OpIRiEM/Hxvrc8r3WZMFjg1D2TC6ZGJnjNCPV9boQI6VSlZ7jukxZmYyqMoO6gP+/w
seKvTQC+3mDViYkY6N32qlc9B/e4m1rrDAFJfN3gmNACU2X9AGpUJmQVgSq9sQRdkb3ZZslCNBFH
fHJGipVuHe3J+UKOkbU+tAUZu3uy4mHwgxaNv5DYm/cXHkzFgqw5k/tVyL76YiwpE8mad9S6yzRg
L0A0llGdAOA2N0WqVd5LP5g5Sg8n7c9lXRBz1lDKVoB7JL1Ax0ng4M6IRMuDnFq8L7Nsyl9kHrl4
oywv/83BvqkPbVus8S1JP8xg60aJHxO4H8zAtuHdghCj78ulmd7ByHquJwO0E+/M0tYekABa/YHW
URYxoSYrChGC0m+MVfeWkB+FQly4mnioafYYlMeJ/wsx3GhGCXgh/Zi3RMgeYDGX92lrL5I+BXdy
S/zDMVuso8/5qZ4ufbWa9LtwPbOhLX487H3Sp9RGSTYhZzYbJSXukIftGH1vkWmZW/1CabOevHI0
ftAcRMcCvgAPmr4aocaBa8GYLesvy1oUJsemJYvv17Q1v+b97KShg6CxDcGnA2ccY+i+nPAxd1Bs
afjHU11aWdg68je9buU++CKb+73tKa1/FOxODrQYyIn7fnW9ecPMg9elKeFbZ9B3ZrnVuiQj+RpW
3xtRQ3ENVdknWgh+kCeM31qd7JgNLHQbr0VgTsQPdn1O609yoaFx9oZurs5t2uk3g2iyJwU0jDrA
W3LOO42/BAN0pENv9l4RuplHibnYpUbzsJ3mOAQYyTGSY016n0CZhp4mvRWsCOKhG8vzs+7MfBoE
TSr0Wt0SOOH2t7q72ATKjQu5wLPRFcP3USuIGV481R+aFKl42eraN1CioCBzFAYHSsR6oCXStjeI
Uxf/FKNLJfHW1RZ7jz29bEJZln3Hqz9M1ta0cL2A7t5qHzr01i45DAU2nGFtlpQ/BQv6M03Mtoo6
0VT0WjKyIo98Y3jzCxJGGcUYraZzV2q29pTHBEKeBxP89TErC8c/ufm0ZYx5ekwPIpOeds3AMRd7
WykFR5wVbb1MNTWqaO2JUhurakcpUY3mQVsak7RMza9K867tUv1EYTnQTl3N/k5RNhlHVZkuCnbD
pwj36X3Kb51EOnNLooMqz9iy2y9Wkbs/kAOb5JXVQ6ofHAL7nmNBiuEUY8gI9F6H7JP1Rb5ccHkO
9UEmwg76nk0d+DO29GjpmhTCR1WPyxUUZfN51R32JpUQkhdKuwEDnjgr35BlzSLBh8bZV3/tvM8u
NEvaujEtqLDiRLjQspRLhGF//tEUVfpDb8bkWzzlcjl6mooR4ThV9pMe33iy1Gi4+14nqWFHqhbo
xtTPxyf8Qomxo+JzCK3ml6Hnm0LQ8xgHkWkUJzjsCcjoT2ZuuJ876I0/i6wf+pNs7QY8YFHp+Z73
uXUOUF28PDSmQczHriiUe2n8rf1JZ1ilN8ZsToSC8a28Qz31+i+6rFb8xe3yxvnG8HaJrxwfrQqW
oDFurLei9h5bREmCk547T78cc/GnkEAKX4QGuZnMvHkSxf3aUZQEhchohFPNSWufO255I4uJASDz
4YIMsRS9kb2kdVjOlnsoM+XVNCJFD2gBGcuBm8HHEH3KGd+0e3oJfevjUMjBI0JM4McpCZNyYMyu
DKW/EbFqF/dYhQgH0NypcC/UkmPosOdEW/yTtu9otCnQ9V0cO0c7naqfrSntNNSsth5+Ls0wovBR
1ca/J5ITnJunc7BfCEApYGkQHXKT0rl6IGrDaRmSIfgIfOYgn62uy5Yr4UobyoBaK2SLYkdQtNqs
H4RteS8QMsjn1gWh3X6+ATGzcWC+LzJA/fR2rdEMi7zXy98zOQLA9tFnwhm3a2e95JmfpmtAg9yK
USv16pg1TMtChe79J8fpnEANw9R+sxtzoGq1UZZhhlxRf6pXnp7bFZdfzkvst8css1znWvcCzdLc
0bEP3BL4a2ABqDbDFIToo6xrXtiKpLguyNLW86JmyE14gfBfYV5ATk52c1/wCMeeqMaDlnEDCJqa
FLZY5NJupFedOGtV4vMv0J2anFKm86G95EIc8opk2kBHNumGecP8O4gxtOZfFPRusr+qRMSfGMA1
d8hFBptQw34oLuPUCj2oEHRnh3Io/Dt8Yw4x7YljaoEakn6M+Afk0GEb/sfDy+RDr5wJNTQ67bMC
bw5/sFoLFbJGxyChEgC2O5rLOgY9JB0kRDJ0BuFBGI9WKrsJcI5Cvx2lSG6zoSK0clrkoA7cJbab
JTbIx5AeZjteMI/2nHCSVp7iaQZgVloLnU6IvQhd1JiNaH+txXFCmodazpwITTwJABkJDSthPeN+
Muau+j/KzmxJbuW6or/i0DsUmIcIyw9Aoeae2RNfEE2ymYl5TExf71W0w75syqT1oIgrXXVXNYbM
k+fsvXbUOZBLNmDe6zvsjka5tcix895mw+0/tSx9L52RqzTGQtiaTIwG60qaBPJEhT+vT4tsfeOI
IFjmzBRIK0MKa+labIH66Q++aohUGBoy6PcgQuuv9Bm4Vo0cLq/TkINYIk2mmXZlWfi7XjKai/Si
K4LdgJCZ8xSxFR7I3mR+6oG2f016Z2KgytTSI8XTS/YTAuMuqjjlkUzhe+SWWBNc5bFtVkaxGg2z
UGDNppDzeglVU1bKPlGtYrTrR8d95yjUQvLyl9rhxFFM/hEHFhqSBIL7jmIVkgyljEALQ15pFjNW
8i99UdO4KRoe+Qj5Jgtl6kpUBnSZuysd8bYeN5MhIJ4EzbIFYD1KQnpceVeWQNojj5ADqLN1Ic+6
l47y7KRB9z7ndglKeCy04kjlVtC3wI+/zVmJ1bYi8w3a5UgDh9Yac9SNXKepupGejlAJImrv7jw0
rPbWLxgCMkRIuzPzQxqF1ZKY34EWW3wfr5idh4JU3HSbuAP6Bcsu172RKsbp5B3TwI46bUn0jcuh
1QpTSCptaLiFxZkKbEHcqpkrTrx2cuznRhdx37r657QaiUGi8TiPf9Ku/aL0crAt2xf7xwWxCT7i
ZyEEsVac2QwVxDBW6l1PU2UzjI46gjceMRDW4pvQk5lRteHBUO1cYzvXLsdttVrHxSVeRU4rOJp1
dfd5TeJWNQ7yseGdpYAX4tXQCye2+zoowzIp+sffK1E+CrfZbHDZ8cWJFEOT4n5QcRTlUrgj45Jt
jf8zLEwzPUjPC5jrjORu9QVTFFilNE6Z3v1BQ/ID8/STFsizL1JLAs0YD/PPHz6bKdXq23m9bkfH
7G+Ug0YtGWwDdEsRQIJ22bFm5OGMv0HDAv5KNp3rLu6uJLvY2uJugOGQmtDZ9l0DjB2pu09vn1M2
Grmpz22WHYrs9MRGJ+76qZw+ZZ45rddGmvlZSL065RTxDQrm2UhUwkDDJY+69OjRxXbRjN1WjvCT
QvIbfSYsTGmcGFZ02VyTTCmfU8e+mLTbNT3M2og+fGmH6THFnW1F1Tp8s9AzRXR0q2dUsOqWSUcX
6342C3Qto4P4pB88twrRlgJDljqXmpvkpneUKGv7JrPE9Tf6wBgOCKSZva3zaoL5ptjWqhe6zljD
e9shuFySqPmtXCsE6sZi6bdqTNC9ML/NxntoReO6M2x0V6zQSf3ZISucjnk9aZ+RriAv14W0Fb1s
e6ovOHiNjraVJ8StjG37mrlALf4kuf9FOHS57STTmxdCxMXX+PP7YtPspf3u4e8stGHLGuuHOX6k
g8nljwkEMjaTt45fiIV5Hd02fbeT0ttWYr1yQYZtRlBpN1PKd/79i/CLJQRruOnYDMGxGP3wh//8
tSQ9E/PCw92iQmmu2cz0J2K7hp0NneWhZna/a3kaIPoGHcFiKrGeHHdKIgvVbmSacoTGPUGW/v23
+qjG5UvxanCNLoBOHbbIz19qMBtivXHpbzUCw45dUKvLSaHNDgR8ruHEofPgILn5kw3h8ub9/GY6
ePlc5GnYYX37o8XY9QYKJ5tpFlE6Q5R2PZVnbnfXiOnRk2B4ZoTG6flBa4v02NrjM7+muin8aiWN
x9O3nWYEt06u9/FKrvryh1v1z74dfA/WWhdnvf7xASKISuSMQY0tK+zNlFc9CVB52V41ZqHGPyjh
f7FZUu3BbnMxdYGQusDqfr4DkimztJRg0dYG+4vqW1tgv10gVo16+s1cqNVIBDKJzGqWq6rWaYnD
J2c8nazx75+FX/9sD24Rfk9kkzqg1A8emyEbmskm4XubpNNwn3N0p92UBgFptmv27fef9eu24Jso
IQ0dnSbu449LM81JhbxCrluA5hzMPfShIRkWDAUJafBZeHL5onxO/Ipi4A+f/YsYE4l+cLniKCOx
7nsf1od+9hPGTjzz4DflPWm8+saHX2qFPsEEseF4mvzDA2WaH593zPS0tE08V9ge9I+vWcPBRfNT
M4lx6KFd8SEcSRYluOuDVVLTW6kaD0q4+oj6L2+Bb0Lp3tHA4ojPkUg/VJAv9c20Vob6omt53kdE
7NCgzCkEeF4YApC1SZW4SYqCw15qD11/dNaxhaKw1gxWfn/7jI/XkHhT0JWeTzYpUmhcoD8/tUM+
8xS1kgM8WucvnHfWKqywLX5i+a9OJC5Pr63fIrMsF9a00pMVkrGAbkZ3cciy/V6ixke6wa3Qr5TS
rM+zJ7Lz77/lP/uSl8IDwyL/Qez94UsiEC9L5tw7VdeesV2KVC2Peq15aaQPs9Efcb+p4e33H/rL
C82l4RGFcImQ+58gnNEv6Z0N8mfX1Ko90PlpqMxs554aLYlXJuZXlpuM+25hehJO1eXAOBEuvGca
/Se/3w938l/XWfdCEvNZXy6+Ufw/l1f+LzJgCKZprTN/2iWGjr6uRh54qvvevHJysXrnhgAGwnI4
8+XXvBGJscOCl3kHgvZ6zMQeUwxAvoquAlbGYDyjeGWIgYisM04jiVqA84ue/0XvepZxLe+dawYs
xbp1Lb9vD5PJchbWQupybxK5cA5SFBxEgfS0jZvZTLurEpWDd8xt1rljZhBUdnZWGmybfqK/E672
BCAhpTNnMmewNCiGNWJeClrOWGfU9/2LA0tmeRVrpmc3dVfR0J37ZT01Yxq4J8vubOuaKCfqOCfT
3bPgUSsiW0kMebUGDZ6NdnQfPUzeyWYKSme6veRYkMDgKqwRHU7Y3R8ej49Lgct2q18cG3j6KYk/
rrJLMVT0G2d9h/NAJwR3DRpSSoYZn5nQPZBWVov5L2od3R9xPklLQxFY+FMUJKkqTvrsT4h+Wr0b
/1AKfFz+WYdNy4PDdGFBoJ//4BDD56lDXxPLjoQUuRmAG+JMzXlbxcWq+gc/GhvphyUR+gZmFAgj
HG2oP7wP+94Fjlr27iAAgEuvvSjAjPomgVT9vbS0ZonJJqrQcmXIw+5U0E9PgfJT/6hoEIqbZcSR
ssuVcPTPZGJx3p4d1EZ39N/kdVCiq4tEIEZCVhAlGa+1VhXzp1amhOy1lMlz3DR9p8eOz4xj40w6
5X6/AEO6Smr67ThZflzwGgrY9aonYowUVz+LvXkSxS7JJ80U/JiTG08qFfOy73u7WB89A/13OLVQ
WkMboomxD/Kg2tkanjaYlVX3EhiJ/w5HlC6KMDxIdoKuHIUdMGYtBtRWfjZLYex0w03cY2EsyHBx
aSV61BK6JXDagzSh9rf6GzTcHXGrNbXVjokYSNBeLsplHiVUHysizpLHnqn9zqXvXkTOUtZfZ0sf
qy0ipI4oetm0n4LOxJHStpr63tSlFzZrMBVf2Tvo+JSBpcoXxjRmGw0yNT4tc5olEeWQ1T03uSMO
guNTebCVM95bdeNSmCRJnRwsL5m/WaysLPE1HvnIypX65FtVMB0In3CsDWPq/uWyZQVhi8RURk42
GTCubekXoesX1nejMHVasemwvIPRth+sIu+8b3nuo0fXZOsSDaCSJAeeTB+ekKzeyBhC8LCcFxqS
eVT10+ySkoi5NEZvU7QosBK1tb2SAMyym+krMvzhFIP2R2kRMWA6+LS8zCfsPnVb8y0c3WIz5Ypj
YPEzsXM5sK6Rbqjq1Z/pA4deOZr0s9wm+cwGudaXsk1q2a6ePScmYsJw9mLOFvMJ9yyWY3MdxqNt
dOnBG7XVjxH2ER6FKpcJv1RZ4+8LcEclmRN+/z5nI3PHkhjNLGzBOWghCjjmDijXiANv2YDklmQ5
Ii00zr/1nr6EV52kasRpAp7YHumxeziyUk/OYW3J9MuQVVmD13gCAmcYaVlGRDzUTC/G1SPcpli5
DbJybLTE41KZG8aX4pYwQIwgKYq9fKMR7tLHWkmaWWS5ffmgo3V2QqOa05M/5jb+gdZ13tfMpNGP
NcVvoomc8JuSH4duzrLq39AjRwlDWuXtXHvdG6d/N7h0phaegLL/YuerY24pozjreFjOo8a25yJa
7JL8cQ0g4yVUkcgssyopnyZJcFucdVZ6dI3cyONqGNHbaWX1iSyO5VChI/iGqKQ9uLmfMhY285wE
PwtgyqGyuIMQTApElxhlfOD5nGPXKLPrxQ+ZFFrn1HQCdumxQgk8OH2DVAeDLMU3cIXjqLXyiXas
6q7E0Mz3ulF4QC3Lxjij6dS6zTKQSHymcQkw0ls9L7mfzFUGp4z8dGeDtIWH1O9W87UydDpqfYqD
MKShxuWu0C1iKjOEPm86ytg5dvN5ZngFqq5j5p3kt1pBqtF+mWltoWTLTMKSBJ0OPDwYFcLCSQau
hrOmKI0CwSoUXPQ8XmL356pJlykGe5ladKK16g7Zfvti0yQjmGB1nPuU6LkusnxRn9aLfT7UKREg
7uaIR0JSdafnCTlAffT90d5UeAFeSlWvVbQsWrVuqiYT82HM/OKFnhbpAHRfIAevDGXKCN9WBtQp
kDFvBS2BqTGByxhV+lrkOF72Abmbr7gY8dAkgZjaHZHdzZPIEAZCbfNmVj6miRVPBbmEIb/eJ404
TQUDoSR7rjs4QwDPnLmIV6Q/2xXeeBt7ZIZgsTMDPdle4otW5JZmttwNZFMHcVK49m3VCEYclS3r
+z5xHcI59eqiD1kRS0eXWc4QllBpUvr3pv21yanb47FcveZg2MP6MrmSMsTqeVJTcF7uc4EiH70J
mqVsQwsfW6I5aLzk48QAv16aRUR1bpnbhXxNIzLmwIkJXLDqyGvIjadT47RfXelQI811CukD1bx3
N+Uzy08lh+RzWTKrjxSMIpYfP0DpOEyAn9WSrY8raK8ynEk4eqBuI2DPHcEBHECFXQTtAYalaHW6
ekMCaqHRvjI1M5x1W6uI7dG94sSsaX7KZqalrOPzLO8d0effumk17gqdKMK9W4HgZMHSVBmKOTGc
Z4O5ShP6HZigIwAGDWOlK9iOmK49G3mFTX9E0FfHjDrdjb4w6hGFMTfPXSPNcdMRSazQMc5Mm22g
hAA+lsBeb9tKF1stQLkUrSvhFPtloFQCFp4a+lZrrJLDKVMAc1eM+Pwma/bdrbQH6W6z2vDbiBTn
+h3LW48gpmi4zrJFE4HchpxnNIlejIfpuHQAGLBXKqxhK/kglx523X71GcLqtHzJY4/cZXa8/XjJ
aPrUEJUyI7hWo3E7m6vvPiYujx7pz1QRGSwnelvBmLSh5yDA2GRZIu7NDDcPFvBx3nVUDz0LOV6t
MEDVxhUZaH16jVrFbcHc7zroEQBtuLTqM8HiGmGFJGqO3jZlleBnJiMAgic0klq8GXOoPpt6z27a
dslhTLUiPcnSNh4NCNflgbY9BjDa9cPXHKFWhfmiTfQ7Xy/t2FPkBWwQI8lLRoiRVaHRtM+Dk+Z2
LCvUbFvDk9g9Fh8SFgLX/GLxCEqGZ4UQ9zmr8lfE31nKRbRsdzf1mDjQ71bpdkln9eRJPfnqGGsw
7xNuaSzzsnnLOSiu2zYt63dP+Kj8Ot7MMmoEAiw8C3WpNi3m4orFKacXNk2pp6P2YO/CiOEMazTi
7CTveGrnk8eRh2mwsY7TXtM6uDwDR2DOxBC9rs0CXs8jvF7y0ZU2t952ULX7MORZKbaunbGOFa7V
8/N6UDx66zL1bD/Beh5rkmK30IAqkt45EvDiKe7aUAlkrbXjngmNI9BF93E8bMl9xjRJOh1eP382
0T5r2ZDB5m3Akt/h5mugDvadXWzGdLbLTZcT8brTyKzPmG7X9jdCS1sfwH1j2rtszr2O57ynqb/q
HuLOwec5CETzYJSZKdCjqf5xbJZipWJ07Kg0Lx0iyXuWRmJpGIeX2TBrsU3rrCKAvJ3bLU8Kb5Cw
OPKV+bqMZ8Y57RuEK6wHxqyPzo3GUHkiw30xrlcUdSw9q9HMm6oyUnmuhkp1oVusyWdnFM57y3Li
hOOUkZ5ZLaN5ixuOAQ/u5yF3T1plVfMma9o5O/oprM9NXrJYnwFjNM2FcZo1MftBasfmZNjJNS/9
6iOcG+c4GFi0CGWb1NVsjYMNwTh13Ae7FhqOHwnNkzhTbtLmcpRGRiJ98OqWjrJsa2adc6ZKXkmr
z3WCd6ys9l80MUudxQkJxAXS3vp7UrklFmACwzXKDWhA8aIh761Cj3FNcC0TzhEbQhpWn3zLvF1v
csedawJTE+XHVNXDCmxeS3q1kbXC+A/7wdhkJuqGGMFko23GuaBQFDpulZcGCYmzLca6Ndi2NM3a
9KY9XMGU1spjSUPzbdWVSRuYvPCvicu9hpgv1XCuDXSyp7Ykiv4G5pE7fu+dZCSaGh3/eKiy1b7T
MhJjdlRUPas+CrdZhQvajzKmtAleDWlX+1mmuh/yW2xMTj3Um9u0lz4jiNGsdMI0Tf7fmaZhb7Od
bBDn1BZBdl+4k9S3LqvXeJh80rk/EXdZXvyQBOfFaZ7p5U26oie5KtvZLbbYQ8T0Yoyi4TjeL76s
EEHD/vEKmYw7hni1uC/gY+MPaEfLUAx93H7Zum6ZEAcvZuIYJ07h+C7RYhKW7baoVFDya9MtgNaO
xlaR1Xdi6NGxewDvpsiamF2dxUS/9NmWdn2H+hGz+yqRBlBepuWLvoiU9O7fn9d/7SFR6aNjMXzP
tQIwGj93UCqREtjNmWqHVK2+hgLxucHBN4XMjPVNk85/ovNeGmd/7diADmFOAEjEh9gBcuuDiz7g
8F1MBBntMlKwn3riiSJ2gux+koPaMq1IiAOrphdAM+qKevdPxvF/9vE0AKCL0TqiU/nhz1W+S4e5
YyqhpxPyJVVrMC562+4eJ1v2T4HRi+/FUKOcqtP+rFna999f7o+ff5nY0B9Bzc2FoD976Z78pWFF
+3TpOtxSO9o1tR9i4aILQz12QP40xGA82nj16/GixkNUT23Z/mF69LEtcemCMJ+h2DHoSpv2hwvQ
UE3oUN4XeGHIydFci6OWNvpzwJ9+9l01vjrsxX/ovP8CL758Kq0geGEu40rK/J//bIE3z+wSCWte
y5+Y2KTHcaqGyESrmm70DJeDyHz/lBnQNQp03/ewJco/9H9+ufRg8Jwf9AQYxiYBNj9/B9+fcAtz
Z3aSMrQ+Oi5Ut5M+qXGKICC266kFHVXdy9buvpWB0G9gqgz99vf3/0fj+K/PP0UVVBPYBcxhXZpk
H64EYJaqJseIem8Ce0zndOy+6F0zrd86p53Ge1Qrphd1dFOci0du+G5SiKfbAljTcDVkvVFcFfZk
ard5FdT994mUcEzAqeuJE7tLYOEt5XUiXm+AADM2axEnSeMRP6xL5Ei2dFlvtW5Rcd6iiiGW1ij0
0zr76GnnVtbTtrF1N9lnwKzKR+wXdv2CTtw3r/1MYbxwZKLEnhZwA/iCREjiXT012VFOCLLaqjqw
CyzkOA7DmYhwfcIw7NTPzN0XI1bKLL9hHdUHAk9RD0YN4LBPdN8NTjtQU4pTXs6J84cm+S9zSeKu
cOnTh7Ng4zie9eGK62hoFy8ntL0D67yZEcZsk9pfNw4pxE8ZOpCzU9TzUdUk29QU1zfQ5J1d3lxG
52ohuFZv6v3vnwLjl8eAORjzNx/ypUeTDfLbzw/jsJJ1r8Gh2wa9D+dpwmmmHS95ONrTsJRwAfxk
xBmJjLKNhBWsVaw8CqPrjnYZr0gFK/RpJqGiO6BqW/Qd4h2DDKiRnsc3vNX9k49tXuyXhH5RPFVa
++oR84DYc56dl0Y5vkvp6rXPBMsUGRGUCIALQLntVpT6muyJESv0ULUmJNiZ5FD0DB27ZVMmC6Wh
oOsXF2lCqvmk8tE7YdeYqiPND8e+m6xsbraFDV32wR9c0R6oOgedGU4t7S1G90kLBy3zzzn8Q3sD
yt55Ntu1K9D5tnNHr5zAvtfG8IjHWAZbcdAF4NFt64zuSRhgheOEPNJ5ioxhcJBcGOaQ3S7Uqd6R
0w/zbsDTaxYvc9apG9fsKhqIhFze2xlSfVwMxrgcXEBA7pMy4GYJLbPQTiHPcB8FN+ppGmvrrScn
vDn1M92XWEp4bShgzURuq5XpCgLpHlku6dXrui1Ql6XX09BNnI/71f9kj/biRHkj1vueF6uKaiAi
LmG4JT9P2jBNNc8pp5TjnArwEGfYFNAyMAtjTBiM1w5ZSfUGTAMNc/iQXcxdWJMNHsMl3/aOr96a
QtjkdIBcOc6GQBOrZEbM3rxkbkQRx58glXQRME3wOtEH2H0YJKWhxT1Y+fRmzEDcHGvymp2dg55o
jDzR1NNXeKeI9wnNXmEzQ1sdQPMwB9Oss+iCy/HV6DU+S7jFDvmqv9w2OeHGYap5/QsnMupglC8I
4frclPON6IPWvTdUXRzRMhkIx323kNh2UrVD81Qb28TIhdxV2mw4J5yA/NEpkLj0GqBB8oLVHQZ6
kPt2B5IBGlXZGcm7LQf8UMUyoReboDYe+2L2+uOidSiZNLeansq8V15II1hXf9jEPlZKAA4pe51L
+M0lPMX6ICWAeN7oMl0FdC3geGIOuru1I+WFamY9VDxo/+IY9/J5lAkXqBf3w/A+7FfUokqNJp9n
lZr1AL/4KxwfZKcITr5Ip5u+/H5N+mWGy+eByvYDgiOQLcBg/XlJ8rSgKYDE4IbzHHwzXjffSBFs
O3yQr1kJWQao1VicFBFzYZBONvHHgTnvGLX7r6Yr3nJPrzgfuzZjXA/ELOzozI+qZEqTTYBQLqIc
qs95M1ZniS0av2lqP//+b/g4db/8CfwFpukzeTF8/cOqyvEskSqHuidmsC+YDYythy9q43orLVdh
AkTT6QKeFa6E3e8/2rS5PH/d2JHjXBKqwK+xr8Ni+zCMrWuFLFIl7rZKcdygXswB5PZThYOMzDkV
XHPkMh/IhTXXbe8KlB7alK0v89A6JDkPQMAjSkbATj0nbHx6ljL3HDFxNkDfWr+6hZt8FogthgfE
rLivMfcEcus7CiWzaA3tqkm9AGgOzacx/P3f9suTzwSAK4tkhAXIsD7WLFo1JqKqxwZv8pJtXJo9
30UGzdUwsJkiQyf49PcfaF1mcT9fTDiDIOyRoFEuUjD//CwKSIPAh0S7mxadlnciCJvxVQmjDt8l
24DdTenJoxdR7kzREU2WUVVZG+w/lor1Ic0JJa913CWwOQKGOm5XPlV9YQ/ID1IcAxzGcCF7kjhv
TM8LwIpSzY/CbFNxQEdEpz6tZVRwJNb3ePlKDqxk6h1yBBxfG46G8XQZHbP29k8//vJ/KYjspnmv
Hobu/X24ems+5pFdftPXuiFRSsih/48f/1q815u34e2n/8I0gOnRnXrvlvv3XhXDf/w7P/nf/8//
77/8t/cfv+XT0rz/429fa1UNl98m0rr6KTaMM9z/HTQWvuMkU+XHH/ivmDH378Rv+9DHWXCQylCa
Te/98I+/mX+HomgAEGKppVYmqfl/QsYc4+8ONHuiPoFQcozzeMl7OI/yH3+zg7/bFFSBB6YNeQ+B
2/9KyNjlJPS/zyBnw4DpzA8yqu8w3v3xwv/lqEZ3ey7a0nVCBk56nEzYLmr1rAr7RNTNsDXX/k9L
yM9C2P/+xP86oOkoCn8Qw/7yiYiM6ykDd3kpvB5tI39LJRYnLfvUJ+rBDNSd3ygAg5P1HCjnK9Sr
eySIX5ayJZZLs7adcsgvd874TiK37V8g8xVxPxJ4Yvf+H/DV3J4Pl4fwNXQnnNVcx+Emfsw2UAts
Bj1JTFzHEwO2EjBT77b5NemndF25pxXNSJkBjh9MUgfyleF1vutkN+2ydX1ciPQMC0Hm84hSOaJy
7UNrJsIYPnJ/XVjy1UmhKWZAc+kOttZn2v13qB02Fnqf0FLSPK7+jUgJUiAGZcs81A67gdwskHPj
IwYD5t5euRDgme7ZeDK0BmL5MpvD9TzaXqiVKy7+S649QbwMSDvgpb0230MrtSOW1JYaBaBpZ87i
PDWZt9EVYyOYFJ/L1VeQjC6rbC+NArhn72+kkxl3Lf2KO5EIdxuYtIqDqrH2dAGRrK+eHRVKjwNt
uOa4gr+1bOUIvH6x3pNcy9/72s62SmjzZjBXTllKi3Ufgo7vpQ+93+GvLatnRqSYoHzvZbWbB6dn
oCwMkDy05iiaSWrOlJ7vvHZdz/R7ggNQvCeoSyhU5+Ay2uIC6YHocLyb2k51cNcYePSxGLUjAUiP
BLfq9ystz7hcxyo2tFG7yqfC/BLYKiM6w9px/4J9y0Z3I/SW1XGsnKu0tA/QZ79NqVbeFogIzk6l
K2NTBZbcET2Nu7uU+S5r0t244OvcgDp2Dk4AIQo3VmKfQMp7YVqs8qE1KxMJeN9FrcwoizVyzyi5
YegzzV90+xGN4qVrFByC1Xyrgq6E9mis0VKBuAI1XMZGYd0yFexiNVyQ/H2nAAF39bWDiz4cSQmP
6QCs/JMzEDOqmqsCnQVDt+Q7MzhU5rPz1i9DESHJK0l7cOWwb1z8EmtS4noTBIDT39YAN+Dsb73O
ioTBCKwbpcA46H2tvDV9M32N8hsxvdWn+XlFFbszgbuTNyTevLUuXlq31x/ypZsZhHkGVQkl+IYm
pH3VoWqITS/AnuUQOh4BV6iOXdJcM9trPrdz4u0xYmH7w1tMOpCXH+jcgCBdmA3bXTpFXePeyMyw
Pg2phxurdspDCYUrato6u06SodnmReB88VK6AjC+nEhXeB7tWd5eMECx5+B5z8og2LP2iUdkOve1
DiB2tATpocPCAD/ZA8sIQvgDE7Pbod8kXVPEQsh915VzjCIuuS8AsV1zenJ2ZmXX15oerK+L6U2v
eGTtOxoBXTx1smTcOMpkhy+kDL3grqdjfurAMYZM4KcrcC8olDGM4Rzxkh05AHiYLE19wdxw4xow
CpsCNThQjTAxF/JMvUd7sb4B+LLP9A+9XV/7KkZBC8nHzIbhbiwTK0J4s7U6397pLqijafLaNkRg
1jOf5nwDv6z9NsJcjURnu69J0j+VHFf22EnSjUgbHDlOk7rEvCX1k12pN8a+zbXBEWXvde4zp6rs
sRVuf8c0I7mue0NcsQTRQBh7g1mYD9TBcMybCmJXRFVt3vocDz/Tc8p2Kc/qXdM2zRkoTHFrQrLG
QSLbiHntEptpDiCNIVkEyf4tm0pIAlk9fE8kLfh08cSNYzPQs1NYLpAM6pe2kZ8X0J9hqYb7YeHY
K3vHPpXO6DEy0m/obX8icv55dvQnkoJKN5qSRlzlBQNQZMqmG5nZaNz3lk60cWEah4uQiG67Nr8b
c+WdAEQn+wbN/xR6GAy9sGpQ7UNSEsah9Ghmd6OiPhtksmygABZ7VLC813054inoW2v/I3eyzTTD
DJn3pw5j47bBmOnoJGTMbbOp20a9ekNn0PpKlL2GraSy5zQx6J/qpZ65sl313W5UuV8H04p1I/Gy
M6bv3eAlCHXS4ps5LOYmbf36ZDdTvZ8DG7Rc4CXeFwfrNfYnziVjEKB0mQsjjcvB6o7C6TCQF+6w
wXbiXPlW1twlWH5u0NgsyF1s7QBTXqfiVubXNU3bOeZAnnzqPWVE2M8JNmcAPl0n7SyPw9pXdyJT
RsxjfUBPiekOWTjOFadDkM5JhIP7bG6Fy6QyLlE3bspg1eJBOsFtTeTE5YoVR5VN6A4C2CHScUMr
qP3tKM3sKm/IMG9re7ztkgux4RIoT56d2uoKZxdP/TTB4llyZvK5kg14wSI4q0R+n7Q+eKo7Ag01
9vi3YfTqk6lsLFfAdNXJlBL9fqNcsJUFJBsI72WxWcuxvGmyxP6iMUoLIQ2t+9keH8y2AjG2eOok
OMjGTZqtcROod1mK4rqfiWWBxI8OvpiOTDBz0gvy4ZaBUUAro3zGGZuHs0u9y25Qyz2GYz0SRdFs
qtnPrgodOfhSjS7LxDJVQJgC/Y4MGjrlszaTFeP7w8bCz8s91OZXB41SgRYtUkWwRW1xI/s1vc6n
aTjAnjn77EBXVAZYV2aH4VgxskmqLMsvQpnpofGwQ2pDOuUbf1z76yTI74fSniNeiOSsDYH1bFF3
RKQPVzcOWZB7JGDYtaCuRXiJFxkPGkLQeiLQmb6dcchtI/mu0NSFPjvGCZtatzfsptvXZvad4Z2F
MdWtT+CWg6e05yFlyQYxhLQAEWB31LNmnO8RbkEqJF6LKaFl+8gEZgWuypKAECsMr+sqM/jq7nxl
tzC6TPe7WXSczSXGsm1RzreL06MmKwyMyXT+rxg+IGYocFvS+Bm3GjCO0M4Vu1rD3FVicLqe6ERv
CqU1L2uKFYxkvXrf21NyknPSncU4Z89CSznFNugQcra/U4ctNg/bQM1bv+2yYzVrzRebDiFqLbd/
v1gi6XGWoo7Nsp6uJoEJibxpenLudDcwKGMmKx6mnsn0aCIFXeHQ7wKrGqM6KRHFTowvwdUMl0xD
OqFiaDcgDzJi8zTrxp/I5/YHyz6Tv9cfK0Bhu9XxbtMEKVWB2y2z/fzdsdtk62i5vkervc99K92i
lU1DQQhFVHVQREl/YyBkTQte6LbajzQOro25eM5HJz1LO7lfq877NJVOT6oJkFd7NL/BWaiPPYA5
zojWUzOOw50Y6YlLPhZh8rdOECG/dkaId5Vmmg6EIZHZnaeNdpw2o7pTvurZ2Fbfv2YnzZ5GxeaJ
KbTetVnbngaEQJk+if9k78x268a2LPsrF/XOwGZPvhRQp5d8JKuzJfuFsGWb7Waz2fPra9AReVNi
2KG6fKoCCtkAmTeChyK5u7XmHPNMqIHzPTDr8oqapPERVZD/6DVBwE6BqPMp7IntKZPcuSFHpL/p
UVfElCCgGk5ULH7m9nWbPE7Kd7YPOKmIkyf3J8/RIHHd9GZIm5mpa30M2RBqQPbcprgJdPlg1Rru
HD0nibZK7CMwkEuD1vJ9WjpXFfa2rW2ofeNq2dk0x6cE9+WmcfzsAiN3dyiUU2x90R3s0r1npou3
0o39ve2yknVR8qNU7bTjlPctbZ0vMmgexqK8nTiLXeGCfS4d88uI+OgBD3fAWdu4Sj35ULLJvpRx
9JRZQwMREXND7OvpTvReDI4hYzcp+fiAToaHtOr6C1Rs4BoBtGyzzG5PcdDYBwlMYgdXN9261VC+
n+R0r4rco97aJJusHoCN4PfMY+uGNwlGcVRXUNXKuxKfEsQtVlCrpdxpFcE3zYmxndbDrN+gWe0p
fnaMasQApNRXLGCbpBmzHaZjNI5QPB9Qf0fn1Am040yqDHVnY4fg0EVdyyvUiPKCWmy9mQCNbMxa
Qs3qPONGxBn0WNrCh77BXIrW8oS+tj8kZe8dslDad/1QfqO7aIDma7ApIy5sRALVy4YG1jvmZZc1
4lr3rbkkMpl7uP2f3VKrT4OKh/eWjC+TPmsOdOGmd3lpIX7KYeOcx8zeIaLgwFXjo04zDc2Ii1Sq
YI4sqPS5lmadS2XKmyjOgAM1KMAA7TU4R93WA0efFY8NvOBtHk9nVH7eN78BeZDlX8kd6XcmZl5M
hq4cNr0huq9hOu99XTO7xzKIbjRDyvaEME6d8lJ57QVAMWtb5BjukZlDh2kss8WWEbantvJPfqud
xrwszI0r2rxFMoKEwi45Yk5B8wObqb1HGs50HBcAD6YGaLOBh32navGpopUWDkj7pIdGl773JyT4
/vshMvxnwkxIHlBFj6wtqxAU0RqBMTYA7y/kERfjXS2dZmuV5q1K/a+Qme5RmIcw4BkN8cQxshnd
+xgv3Am6vP5Efyw+VhzJB+l8aNCswdSKP0ukSNdinulcP8s22BeHI+kI7V5Ky0MG6XOa3bDVL86+
1C+8ERJuYrj5zjeKb4hN5H0a4jCtc1scoYO8zxh8O1YWmHHKTi+gwJGCEnNn6FwuuadPzvgxQw1/
wIjznsO6cYfm6tg7GQV8OYx3NkDaA8HP9afCSDkle6FzbIM0OoqGWpwF/v7Ii+FPo7QL45PzEvfX
HUQ/PyaPAVuW2LQNvO0MPP6AvQqTy5JwgwMf0B7JY3rEEnvjieHcEy16qDmHb5GR+mOaXvU5IrPM
D0eqAc4HgnVPVtjw0uF6nlFplOQp4pH2mBcnkmvuTSCKH9lzt+cO7+oFWszg2Z1lnmit20vqmbuJ
VsWjSttLN1XDpiyimQFZmLuC8/kOuUN5mThJaWwtsxQf6phSZwBF8WqivnHRdHp9cFUBO4Wz7PfJ
HEsM7jj2VVL95cz7j8p/DwWJqHJZ93tZ9vufV/GzKkDBNf/4Tx2/F9df5Pd6+Q/9X1hCpJr3TzXE
my/Zl/ZlBfHnP/9nCREF3h8UiL2fBTOkCTbV6z+LiLqp/4HQwcCS5s5h7nOESF6ouVLo/UFxUCAI
8Fhe6OnQy/mrhmj8QdWZHgIdHspbs7P7P6khvm5IIDbSLRexJaJa3FmM7UVTAG8BwYSFO+IMktTL
GU6bCD8s/J242KB3azalOe6xGss3mlU8vpfFS37Y5qctDmKQDPhjFj8synD0oZGpsxcxpXYOnUFT
M/ITkSLhGw7P142P+W/kp3yLZzx3jmwe2CtJC5gQjBl9rs5F4GfbtOmcw2CT//vihd/8WXf9FxT0
mwKmUE0td1FvnH/GYKjSy8dmj35ovo2XxdGwDlvB7IVIRQMBpbzoUAsbgSNO+8uG2PMDmDTd2Ddq
8PbwtKr5YAHPfMtN91/iIdL3vVWDyZiMSh21yYCN6egFrEAUFsb7ymwFuWSWqD4VcXqVai2y6Jwl
5YF+cc0msOq/dXGkQeY1s409VRzIYmwM153SZmvEEI13iTSo27Z9BVZMd9+F0fDVrhNxqzh0kEbE
xh2yh2BhD0w5fPYnHdX0G0/p76/dNB3X9DDEOWAB5pr2i4dk6NCi9V40ZxA8LVGGBSDSFvjuP//K
637QzzeOg5YBovM/bMUXr8JJBNa+3qvxskUfu2pnttdR1ZdITyhl/fNPub/4uub+p4N2iEh3RuTr
v6hGdBLbZVCfgzE+VKPYGhS/qgBh/UhJ9TlMDqWBLADDaJkiJbPVoe1IYx/FxmPF8NSN0X5JRXIR
V8V3qEP7qPeO0qc6N285ru2atHY40tFcLpYfPVvu2lmOMXXb3jzr6qaLL8Ggl/VdIJJNJD5b8WPS
0ZHj8LXVpnALm2MfpgbHWrVFIXPQICATlKpz3h6cxzp4nxTjbQrOzg/OlL3Jjb0d2cg3H5EovOtj
qL7NIdMvAySfpX4tXQ4fzoHFdm8gS+qdL+yF3nulccrbO5WoNx7ur8YUCTImPRZy4LB1LsR4bZzn
HXWq+lxggDryfx4cLxeQuPPvRICMKPP0+OyE0xf0jtrRRZOwi5ouetDT9JrqvDjQr9d2Mgqcd4Ui
nUAG7Iya9gmj8KGzvsP0V9uMbIid7HJ1i/InvqGxlrJPt+4b3GS7JjKx69RDvMX19y1DB32REmn2
zi86F1xBXbENrfSdgsB3b/4EIg1xz5vKR4qLZXTxzx/bogX+14ftz4lTCPR4JosWf5oYokyQw55t
TufERMQxik57vJxKqH1WbnY/fPSZyBxgRyQ4qp/COjcw2wzIcXvInl3gVJtYT/QdSQTBVqN9stEF
KNPcTtptwGRzGgK09G6byj1+p7de6EJn9+cfMCf5Ye5HwkMv//Vo0drIjniwzVkiL6MqEVZbmHXO
sSlHa197PbktqEjecVpkF6S3j25ijG90sX6x8hDBx1TNoiNQlS6+qT63OgC4aXvWvIGZzteSd2yg
7aNnB84b89Avf4ql1WAOMvmjF/MQjpaqqqe2PeMQoAJkoTGTRio+RW33ZkDnr36LHqBLpCTmLvfn
PPViZhUE6NYUteszkLzmmsa8tzMTad72HYY1Hoa5gaUHXb5X6TnSRYlqh8ASfBIjBQci1zm6OAeU
SvW1yqTxlsbt7zMycjJWRjr0/O+/eVtBNEKH9/QKpU5ABENEsgj6xoijK0WaLWDndocpwYMkZj4F
FX4nzG7Byc6xTeX65ACyo5ynQaaiHd6Ja6JYjDfe1d93QoAmWLhd4r5REiy96lYAAcsYzfJcDE0B
BFoBhIMzeQlCNj/CCk4vEoiOZ514mzd++W8rCIodj69x3jNAGFpG42HA11tqPvk7nOje3h3TcheS
w/KfrrwWmzw2lfyX7rBPWeyCys4vO8wBFNkF3g8hY569m2uHf56h/vaewQ35c2anYHfHlL0YXE4o
HBjU3fROjuSglUrRYMQ5w2a22mm9/eev/Uenkf+zo8b/a5KFecP/e8nC3feSRlL8/K/ix7+a6Pu/
KCmExcvjx/yv/3X68P5w2GrxQgTSZmHOX9dfpw8OH2yKiQBFNsZLm43wf50+zD+ASiBPmNdclkJT
55P96/ih2X/Q+jfIQUcfD8aD7+i/hBt/bZLRfPwp5PjFptn9mSL93yIGPntUDMLF8sclHcdZil8N
DTRLokqWMSITKSuO4RXpiaZ5xo+PgZPNq0g3xBSk2b73p2i4HIxBPaFMjOutQ1BGRYAGy9gWFxHS
nz5oW+wNEwkX0EwKh3ppMlJ/TP1C3o/Stv0NIkTiOlLc5h+hyfRUYEPKCfvC6EHEmWkU/MjpyqnD
qLcWbRNR0JGKXLT+ZhEU20mYE01zRrF5dK1i7PZU+VzkPS4lzt3gh8PHCpmTvGjpqY2Pnquq8RKH
CY5UvALh7I/UrRPY7CzcEkRCmaekyYQBfVLBZ6uJpxJ/DaBQqt1SET8zKVJSBMKLuVIGmJwSnR1f
+fBNc0oPbUnpSB8x1XSgUr9KlNmfBYZxsR1MbMIbfOb+xylO4qdKtTkxPYPfXKce4Zgbz8/0H0XT
4NEaqR1AN7AK56IfQAlSfS1A5eLiK+DnGaR7g3414v1ksVjA1NURy84s7GFrgzJ/iJOBYQ4Mf7R2
jompmvTYdLrHGUrKU57bwWGCJ1jQU+WPQZKVac7eHOLWO4qyhSCfm81nKhpU53wnd28w3qtrzDdG
vGPt1NBpt4pckqzuZ8eMKC0Nj2CWfFG+UneFE4KARr5LHZcWCTk4eH3NMxuhqT2KqQvRSugxbmo9
8lrix2jKI7MWboUsq3IQJFeekyR3g+oa526SoDFPcSe6mkKehr2UlO2KmvAc3LUP28mHNkwNnkXc
V0G4gXRLnbgu65RCjtJsRSnUGErKpkQi7e0QQO4RcPZ82MkQyp9jB+ICebsOFi/dUcKDemPm1SVy
VO2pylwt+QprlmYvZ5W42gEOB1kJYwuTU6WnXYQFwazo8w/kVACRNieCxZoKhYU0TYHxPol8QM8x
MS6IKbKRFb5Ug8KP3Rfjwe2Af3Oi72IdV0dThdpDQUKaTYG3TLF4j1qdXIJy0h5jCQzjEMWouTfK
ScL4DEZMd+/itqrbD3Rbk2g3lMTgfJJxQvEsAlceP2QaIRVXaR7Ul0PvdiQNxI3RXWM08vv3qvGb
/qJia+od6E61Ed9ragZPjeGn1g/uWyuO/khe3w4ljWaDghjJVnALg3K73Xd5vsXZZSBIrmAg7AcS
eNpdGYVNfKEnHu15lNsU6qUzVtm1rUgMeJ/lisNMRJ/HvDTh4/s7QgTnNjNR7z/QETT9Dgldnu6F
LUFgihQOxV7FZGQeqs7hKJ7aPblcA4DMhEZPhqDWm2hYo7LuRL6l5VvKa7Q3zFwBIhfjW5HkQ4k0
OWibG6zKRPW0w5BHB7sSSbhv0LI7AHazArYr5dnmAnYzwneodvynhglc+mRaViWvjKyvk1MP0KW4
NnRmntPAZBFd1HWflSfYJbFN71uTwaWKqLwfCXjqSTolsdTa0uNVwLFjXWo724wier21RZM9A7Zp
3WO8JDyXnIjB3tXD6H20/JTb4e3zL+Vu7V0GQ85hOfKK5FNquOpHNQb2jzEddLqd9Vg8in7+dUkl
FLNl1CnKRCIQJkNMKmsLIKkMmN8E/2mHfh3mZNxQ582tyt9XgZdlB0vDrmXYDdIkfyrd66ibBPRW
u6hOkm0P3sIgQZtFhzL+rhuVe52OPFeghW3xGDmF+gFQUAT0+iz1Yxw0+weGfTik8JoSewO532Kw
Ehz26Om1Z2xtKpTfgoIY8W1G/C58zlxwOGoDCr90tGy6+uU0fvJ7kXe0Ix1Skhi/qJAg+CXgYzGX
jBtBmL13YbSiR8kf29AjlDefo6ccn3Yv2OGfdRmntH0KZEQ9smftoqNlAUHKBGUCBNcyn9BQp6Z2
Co3CNl2q3AhStyjUi3M7psQAN/nQTlt4wY2gwSm7DxLl9XcUzEQBOn473nVuXRGKOIiw34ZBKx4i
ZHQXTmDY+CEKUh1OSN+Dq86wzG+qzUBqjroDwHdWwOSbJkgGTMQWECZQFFlzNgrHzre6P0pIv7VX
XLd9a+gb2x7NhyLMVLztTKPxMU9yCuVYKRWJHkFckNUkx1uF6M46NrHf+hs8EClz0TiY7k4fTIKZ
q8CP0k2Gbfyh4udTsghyOzqQFm+8C8IB4lTu+HW8bcN0DgRE5vZQ6nF9CzEUhYoWE99lYiW+DAMK
ktShuugpzXWTyUwN4WeDuZz3PeAJgfNe/UxKArG8caAKPkyCo40jKrIQNWoRnxrKFFckCiD0M+GI
XFdjlT+iyO0f80wznjRkZ5z/LEPetKgRw61T+LN1v2oDd4+guKvQtSj5QW+qhA4oaeKsMZ50610a
aBGhDElRaUdr1IRmbS1yiLON4VYOc1tpjOG+nKSt71KH5JxtBffnmxEAjzsMvdPddm5eP5SJjX6Q
DRACCCcqE4luq/dgCcSNOok6Iic2JJ1qxJcwkb2VoSCBy2207nU7QGqhCRKru8YIiq9pC9xlFzmD
x8IMFYz6RVeRL1zKAnO8NQfybRo91h8tqqDPeHN4lZay4hvAeFp6DLETym1XxMOdS1ntqxGO8Ycs
9mOCweF2mNtyoBW891C14d7CGXFdALm56usqQhiGS7WGi2+rzzBc/K9Ta2cPRgjHFoqT+XHmzAEJ
H7Lim+0aUpAvE0fos4rBRAvAhSs8rxl4lUzZ1mPFPFztvDycX7Kj66dCCUU6CN5DuTPmhWOb6F39
HLtgdLfGQGDXViA9wVCeeAQUUTapiLwgirqgxQbKXoszmiYmarlup1lJd1MZnWXt+Z7C7zbgtvGS
w0r0CYM5DUWNI2y3LdlJsREcR490n8apYxLnvOi57kBqk4umWTeEGwk+fegvwLk0aOKHCfpBstE7
JNg0ZrOa2ANacoTSshhdFvhVMar3JZ0c7IPpXif+wToFmZ/cFLDa+0NWMWS3HMn4BkRuk3844RT5
FNuZ845QLbPfKF+LBzIyxsQ7KvhGJWxvcjkOZJ8NwcYMQkz2tgKwsjPBB19pqOHTg24V/Z3l5262
p2cV3MjMp+/rk0RmbWiO1hW7kNiCiq3H4RN5a+YPcA2D3AkBuIMPk6jZzRBq8gMbv/493HrQJnXa
jFfwhJVFz9AkoMkICBslPLwywSR2BGGguogDqNVyDLVNqfr8C1FM1YwpMvtq12UUeRBieO5nzNPW
R0QSrbYTESFtpNYUebsbEFXv/SgviBQJMwKk6qYGIAooYvyeNG1/LRNCAreZE493qALrZzPz82aD
5Kp7cgskLBsKtdLYjn7sUmG3JfvUGIhLBcWgTYqdCxfjRtVa/OxZ0v4EWoiGK2JFz8I1JeZ9Npkc
5R6fX1TD76ksg9IhVppQYuJHI1IFMBFNCghbrG/ObUhwyydj7EgDrIQTfcMX6/q7iszeDzo0GGIp
w95ChYhgEjoMDYGNQJIIp95tsz2bKBYh/CpphsYrpEaTjC3I1thLx88JnFqoIB4aRda22An2oNDl
HW1nwidCQbDOhuNJeo03FK5uJaIqYr8WQSjwYE31M1QcWAq5AC0SzqJ7aqraDDZjopfPfaOIN+ur
1KE12uAS2ysWOJ1Q9LZv0L95HiqCoZT5NlD48zaeLbTHwmoC567G+Q65VXafoZ+EN15DYuUtSQ7k
xeVT3ztAQQreaCv8lu263eS3o98ExS6jHAsDRChfbJHPB2eFiN/ckMQhLvGMdekxyAel8WgnRVnc
NsJb0xHkQfRhQS603vfJc1wO4ntkgLzDZjfAu8qmcDgTh8W8UpMyDTl1NPurxnMM4MKksN8n0IGf
0SVyKBmDrP/ooOh4HPSk+kq3Q0NTxOr8sWgViC3RNuk9uSXE9/k5SwUYuC59TKacA5GW8OlsWzaq
t1buG9cjDY5PMnWGemvOfaGj0XjdJxdRC6lnAGfC3aSFMRztio0L/OABHUdpRl/9gjPDRotbG2nu
6NOd7sik+SLrOP6qRWbyta795ilM1RRviAjF29i6dkKZP+REyP87v5NeWn7meJN1yIL79r2trPoJ
pAW4LiTNDI2ntotD0lNMjm94W6VSG82S6Yd08J0PIi+0r3AESYX0YDw8TYYXahyADT77EXBkcgit
iEJ+kYIqz9nuXI29lD+mfhgeyVCbvrpDTR44J/r6O5XcipYWUbaXbp5DcamyLqHnnQQEEIUkgNKs
qkX3lFV+8XkuB7tbl51fQvk5QnnhkTDYbZSNlI6VjOV2P6U5agPDVP21n7hOuU1KwnUuMdXE9W7s
2Yr22hCFexFr+jfOYegLJlTJyW004fDbGkVnzxMYaZBRPrEfnLlXP1Te06volZHp1wNsf0lbHYGH
ZUM/pcAMomNfg999rtNOV0erjtL3bIoN47ptAp5xAHYRrmcKBf3e6jlNwXlqKpRtTqP4QowRionB
tJ1vVTwxcCNgZHDlgV22YB7JcwuqyYs2cVu45Q4fbZxSAJ6K4ArDLLIqMk4s7w5vUz3/Q0AzPg1U
YNlLkRSr6d0W7Vc2bXvlFcHenKbQeIztISZRxRvpKSGbaOSfhdr/X1H7HzMm9PcVtf+lwu9YifIv
L6to87/yZxVNs03KaDoVsb+MOzOS+M8ymuaaf9i2Z2ESMj2qxxS3/11H0wz9D9ejkS+ov82c1tl0
9+9CGpU0XID/3fy3/5NK2usiMj9EM53fXhaPLWYYmH9EFpGN/EiF4mvQfnzxIH5Ro/vdlRel3MwO
Be5mrgyHdpPEw2aCWrju0gv3XDzhm64GM92PvnsjTO0m001t3bWXYNyydY2c9E5O9r05XQEzHrYB
CPzdqjtfdgmwCbt1xvK815ESFfY2xMyx7sqLzngBP5VDOU4JAme7S9InyV5LiRBfd/W5bv+iO2QE
aupzIh/2ZQ+6jF3ftHO0t9ytv/lSrLk19eLiNEfc3nKGdN+yJp7CvPnSi9Rb+VzmH31x8YmFyqpc
QSw3zdYgRF+lwtO6h0LR/OWlSaYbvEY0+LX9o19/yeJ1I8diQnh5XV5bWdLMTvd1WBvXtZ23z2YS
A+Nbd9uLgRl4nesloGj37WheYIh8SFlb1116MTBxRlSzwi7bJ5RL37E3168CT3vDmvebz8RcdKDs
xgWWMPJYIuO5Kjlvh29RsX935bm39+IbmSFwA51iXiTVIqdEIGlpMls3oSwBRHFXk2deuCl66Op9
YHSkALMPPax64OZiXOI9Lcpax6KkxjF7npQML2qSht7QDfzuuSwGppVZ6YC5J9uz1QMaWq58Iosh
GbA7H4m3pSNTQ1lRekWRYXoLyfO7e14MSsCgTkVmYbqHoHHEumlsOOOuvfPFyISW2ZRVrLJ950IC
zIjI3PZeW6183IuBScRoMAvdU0olGRMKem+HnMqVD30xNCcpOW/VGOPcMJY7yyZYZHSbZt2tG4ux
SSuplVPB1cvkXLcPRXm56vs2FiMT0BbYNA2bb2xALgso26m8fL/u2osV0zGnCOueRTS2ZV6QMCe/
RNRXP6+7+GJgVjg16gFUzD5xnPQzaG4o0X6t8nXjfhm/MEkRV7HlJPsA4uEERfo06trwhtLlN0No
KX/LirEFXsuDMTIQYoGdp6eOBON1a4SxGKAJWTNwgCRZPTQoBfxCo/u27pkvRidOekJX4wYabwsR
xm6tb2bwFirid89kMTbJ9E60LPJIEC0FLbTyc6Qn/bqhuYRB6AQ5VhOtuT1ELTzBqj5JrFq7VQ9F
X4xMzG8NRDZuPO3DS2lSM8iS9HbdtRejs4MaKOkh8JFzWSyPH2opb9ZdejE4czoCvpdzaeU27kVj
upfITtx1o+dnOMaL9R5BZGSpmovj7KZtsVPWyrteLJhDbUEZZD3bj1m/jQwmbyJA9HWfySyqeLlL
qZNCjZQI+UwqOgZ1JKw9tL0P6573YlRmgVbmGGUT0tUzC0Q+3R37k4v7q1y3e9MXg9N1i4a8vCwh
JhNepvYYKXPl21wMzdHVCHQzuXKhjZekHugbWU8P6x7LYtUs7ShpO3eCeC37rxoB64FdVusmQrEY
mYVwafFGZrTvzMG5S8TwwQJV+YZy7jfz1ZLWE9D5iQkojffERF/lWsO5R/T1ulV5CZn0DYygVizp
P/ffVXjh5esOVGKxaNaYPqsu5LpBL7bC1wg3Ttd9fkvET96Qz83peGbF7fskIxVl5cZqKdI0Qksn
7z2LKCziUTTz/BMH2rcCiH73GhfDMiixVHqNHe1phed7D2PzppBq3QZILIZkDrnAjHUuXsaf/KiE
AyfWbQfFYkhqqIyT0LRQvegDvZdS9ykX6MXKb3sxKEUibGyBXD0IyzMD6BYkgLFqkrWXEE0od6FG
mlG0H8IvLMopYWo0T9dMJog2X0/gmRfr9AnnLyUzir0XNh/RLnurxg7hLK8v3ncx5oyQi7uNvcHJ
Sj175W0vRmVrG5wdwL4zbhoQXqLftE6arJoEwVi+vu2ZoEvYIc9bepUAzlHQtfa1ftV3SLDT66sT
RKclo2ZEezps9EZ7LKv0jLtV+2TbXwxOu+vabvC4eiH6a1qN34mmcVY+dGNx54EKOiNiKlSoEzc+
Ted0qoOVD30xPNF/4QCP0A851ZyIoeMA0QH2rBqefBCvb91QYYvcilv3tHI7lTdO+bRq/CyNWEp6
UxOGbrQ3YwiwSe+jhOg9b+XVF6NT640ySaOCWWVE+ZUFm9BbtU2GlPP6gQC9yoGSc+UE+d2oThnS
snVPZDE01RgQNQxXYi+1ItpE5tehpYK17tqLkYkUd8yIb4w4OCh9F6EYRZIm3wiS/PW6Rvvj9SMp
K8/MCrrte9K+h003dZBKvJVz+NLlgkDOkREBL6Run2NA0N2qbY/tLcaka2BmQhgKB6MYz2WWXU3d
ft2zXgxIzH6QcvyGO84AAWzqVQu87S1GYm71bR3Vit2DN1w4evPODN7yjfzmBS7hnX7V5F4UdYzF
ybmU/ZVJjO6qZ7FMd8xIqO0Hi+UGSlZyF5n1h7zN03Vz09I/OEhFMujAKywy6155VwA1100f7mIo
DsCuG/Bt0d4aH8J2n0frPrplAqCeWZpSNcMQ1PzzqE9ous11W1d76flpfCdsGslnN5RBSyzaWEHp
B9a77kUulsdZfVOLYf6oC4KNySaGW0RW17qLL8aiKVFLFFXOxcO8/OJ6BDdF9oRxdt3lFwMy8x0A
3j6Xb2nAb7poODYhGUPrLr4YlmXYCA+uUQS+S1WPE4IXLJFuaw/rRpCzOFii7YGQHpbsHbLkNtUH
hIHjadWtO4tFEtcicu2a8UPy0SnKxnwbS5gv6y6+WCeLyulcBSxnD3XCtcb3SIjWLTfOYnCOiWnH
IL+ZrXLvlOZTdRTmkBzW3fZioUwl4m/HZJYdG6NEKR+SxbJxialZ+TE6i8VSCcxQwITmvaA1vUuz
9ltSGdbdurtfjNK2nErT6AXzlv5gY9/XCXlad+XFEG2DzOiteUY0In8bmQGGGx+l1bqLLwaoW5Fy
PgxcPAN9FsVXkxav29U7i9EJkqWhlMm0lXr1TeZp+sEB/7XumSxddO446eh4WwTCftOdWyHyc0Uv
ad02wl6MTgcqQiqbyTnEJLDAbbTyi7Gv7JVXXwxPZNQE46nGOYRdKY++aqaLoCFudNULnSkXL6ub
rluS6NvEzIQB+XGmG47EIyXDyntfjlHNw+DlK+eQ+nV7UuFEXDfH/HUT+pJrKwKp+SqvnIM32zp8
O5x22Zg0K+99MUJxQMVjMFNXI4LrNrZZZ0ct0t/63Ofn+99Guv8SAMGeeP3cSSEFc6olzkGipX12
p2G6wcsCVaeqkoMODnLdFLy04jtpNDSlcG1iDAkfZvWGsReHwcpxtRi0xRjBPRpxIEtMYLeVVZkX
mKbSdZPNUhMk2DNWw1Q6h6Yd2ltbqwYIaO5ws+rLX2qCYg/ks23lzqFvAb2RyeI9Satt1z33ZR6O
kpge0zYD2z4ayUlLI/OGUPFm3dF2GYbsSkkOS8PXU6QGMmORyqvesLV1G5mlMEjLNbMSLk8GYSoU
qdKppivR2NrKm1+sq6IOLA06KcMWQ+UB56G+k164TqT2E8HzakLTR+DeMR9NX0W3lTbIc9l5/bqT
3d8kQiaVwyTkraYxaDOztknqE87KDccywwqjG7TTkPnMtobqwUbQ+oO4KHflaFqM1bhD2jyEPJih
acG3CLc4YSB6K6B6fnm/mM+WKiFf1KZbzLOl9MYGu0zhoGqHALBqrM4yzpcvVSLRlhFa4kPYttFx
8DJr33kiXVeuXEqFLPR6ibJYYUkmMQ51Zzb72pIrP8ilVijuKci3EfbI0K7gcItevmsde51ojSyi
10/GSUFVJK7km7E748R2zINZTaDLuue+GKrDBFXaawWDKa7b92SrIpE39WLdCrtMPpGW6SF0AkyD
3eQOA6l12eaWs+7IZC4W2DZN89LogUaJpvgGHte/MJvkrcCl333ti21wKL0sEpNnH9rMdoAwpu0x
0jAmrHvqi5E6BxxOuBScw5iL6HNlZeYxIaxrVUsOzMnrLya1iH7OpElWaeNpRxlY7qU2mph7V938
UjqUR7P/GSDWoajacRt4cxSGS975uqsvNsOBA/QS76hNhKUUmDFHEK1TEqybZozFZrgLyhLaNkMV
pLN2j7MFx3fp+XLlo1mMVc9traEz+SQVre13CYEuuMeGbt1ueCkfMjK/keRMO2TFGs5GyDQ+kP1t
vTGc5nv8xfy+lA95iREX0jacQxvV9Waoq/pdag/dBfR7b7fu3S5G7OBGcgpKpjLgFuNTqQt160v8
5W88/d/9BYsxG1szA6XlL1B+kV+rANIWRSw+/sothzd+4zfzwlJSFJVwroYBe75ZDs6FH2nhE8t4
/7zqAS01RfmMaue/bWhabXzCfwuOvtFXlpaXaD9JopEBP9gG/ewlx0FZ8uB3TrBuJdEXA9cIuXGW
PfvghbHLITBwj+gCsnX15aWyKAM2zwGTTyeywFRYNdgLxNxvsYZ+81aXKZN2JLSqsSb7gKmu3+eE
6m7JWvbXjdulvsjGpurAE3cOWh3KUxGrAANqOa3bbP9MMXyhuYpmH4sbZ+5htJkrUSt6JxKSVjbC
luoivSGFK0zY9Ql4rN+Gsnbe9WE+Pqz73hcjtrHToNNLdn0NQWZ7Q+v9kyKCYt0p5yfz7MWT6UTF
xKex205A/mbEULvqexli9Vs3nS11RoNLmIU9cn2wGAbW3cl1j0EHS2HdXLOUGoFCT/OcVB9IFmXz
6Ik6Pk9Z0b0x38/j8hfz/VJrhIq2i535q6zNtAu3YJExWPqF/16aYL6CtJ42La3K/wz6+e9yyFKC
1NGhgDqcugeTdvCutlR5XfR6su6ov1QhcWibPKItKaFlJHMYAK+3OlyvddvYpRLJgQ0wiJJN8ogg
4QOrOvkYcrLuVw0CYb7ertl8MKM1sJ+qRd+9o6vYHCbVrJMH2kstEvnNKh1C2zk4KGSIqAAPXG2Z
g8xgXR9tKUnSabpnIVPPocJB+RE+mvVD+d7KGo5Y7JQtJFplZ3B15Pv+3jPKJ9z346oBbC01SWlu
9l1nu1y8G4b7Lrf091YdZm8MsF8vKtZSlSQN+Neu5vFeDb25gReuQ7qGY7PmqwHi/fqr8YStRVpe
uwcIPkVwERAUcd8wCrRV37z1NyAk1rFSGNIHXwBPJMBdd9BGNlPr7n7ewr2YmpPKaj2rLMjyqBPz
WmZSnP06dZ/WXX1+Iy+ubqW2l0eR5x+8Gree1rr+B4BA/arCH9CC11evBX5LvTX9g2tVyUU5Av8K
y6FbNZMRqPn66nlQTK1HWtQhmEidEbYpn6PQLL6vezKLBXfE0OCTFMFzd7TxI2qzBroJytC7dZdf
jFbHjf43dWey5DaSJdpfKes9yuCAY1r0BgDJIGOQIqSQQtrAJEXIMY+O8evfoTLtdYqZlbIMs160
ldWiShJBAu4Ov9fvPaeA7rAG8PutTsfOVrowT5JgfVV2DibjzzfHMethAYOU7DGnitumgIVjmr39
uiHv+xefbgNZAEqU7EtHLIfOnJO4cXL9usXmslipyZygAc0Y7O1Cg1Oo0FO2KERed+f9i8A2G2xE
Dz6beXLd5fUMHvdE5Yt+3XS9ZClXJf1wYA6Sfdqy8XZNad/pepSvK2gABvPzjc/SJKj8dEr2XWOa
O8M28i+g+PXXVw3Ky6ql3h5WNVoQNbOZWkV3yq29M3G4+bpPv5iv3hLA8kF2sk+xKzy6NniUdk6H
59d9+sV8xT5gm+y8Dbx/67IbfZEcZm2IVz7Wi+laYerIh6BM9mooywi5e/HWswv726u++2Ul07o0
cFs4wduXdmndpsLo3hP/l9HrPv1ism4AJbQ7rsZ+6qblCeJbcUo8c3tVFgoa588jEkgG/CQ8xGi7
N2uPx/Eug8d/eN1Xv5irSTWLbmjmZO/hF9yJFVLQsqXp61axy7qmZHLr1igmYy8npz2bpfLDbEEb
ed13v5iqUIVG5WyOsdd1qbZjV7bdOztx21euwd7Fy1VVmmNYZRt74RW4NM15hk5jQft43YQ6O2D/
uDXIAcSITvL9K1O7Mfnp5KMts+x1E+oSYV04Y70MKUvNuPbddbqu+VHCVnvdUvMD2fqHbQ3vactb
oWHv0SaUR4tmvA+FO6PA+ftHex5+fw4I5WV1U9sSBq7NbOz9dMTjDf7fPNBCN2JDSpFCuQ0y7NdN
3stqJ+rj/BJBmrFfB2/GRmpbdC81wys//WLyIukxy0xtLMn2Yp9QDsDLJAHwuu3fZclTRqFWYFRK
HYbZmeUJsi+iGbIu/es29u7F1jgNGkxtvtkd9CgQj9nOfJW3wytXh8uSJ428sanAcR2aQpXxuE6g
J7cm277//Rg6LwN/NYYupq8cHXwAdM4fvGDpgfQ7A5D/In/d0nYGuvw0edMVaZZVAfcb2V2mTTkj
O3Ne1zaGKPrnT0+gnSaG7SQHB3FgShLBcF+wC6tXZaOQTP/88SYdDSmUNnUFVdas47bmzN1FKvTK
UX9ZATUNCHYTLGJXXivNcLKm8Ua3hXrdqLysgNrgVGfgp/urYdTSiNtStZBKkAu/8vMv5mwx1nYF
LrG7mgt4va3PU62Bobxu4FzWQHUoD8ykUM5Vm4MUoTihvS9sPb8qNy2dixmLJHNmXC7GVda1H2Hg
1i+lNw+fXjWjLkugen9C25pV7XGyZfnZEXn73Gr4lH//6e6PcpW/mLHOxYwt8OOuEmD1MV21ra4d
UlGJOHjatp36ZrVSaMd0DyGjuW79xpOYnWfDP1jCXpOXGZnD+fSvzvsMit7QQGMLU2Mz9K0hvXrC
dFKstrf3XCPNv3b1vGLstcxltUNjrVzrlDZj0VaRvSUB8pBssouvxmK3NJ1tCB7FJ+/8TxY2kFm3
PbjL2penOsGIdOulXl6fHOW36tNYj92ISq9BcPjO7LqxbKNi1RqCIj8iUV8NaxYqQaJoNfmzMRsa
7fiCclI9Jms6d1MopZEy6Jq1T940mJmXm0ovGxqwQUx4QgWctuShnSBg3OI19jcjzilIzR+8bixA
5s6QCRcvXlskMh/Kvi/TAw0NdXsM/NF3EEVO1dTEk1mWFb8fInJ33HoZ0JFgGmn3ZLWlXd/5jQhg
Ws+9xCLSBAigqmieF99/rmQrujsPrJv5VOkSing8gbYl+mrg5Hjgc61UKX6shk44Hic+s+tiYIFS
fN1K00m7cPY7hO/Rai+JWYUURFteEwYWW0XotV4ytTuV4Ca+y9daO/e9cgY+wXcMA5pZyQEzKmGF
pcp5kw91kd8F1jaVVwGxyVnBnIBb3+tBEHduvp+V91Aq29mKecE32yF18IjeDqMNTDPMDIoY3m2o
FpBl68BzVRc6y6baqxQ/l/GpsvUKGDejZBFd9bRU9dKQA1kcjLTab+dhjCmWhEQX0e8HjP56zcuJ
tJoJyX2Dw1tD5TuArCrVEHXbYDictGDphuYu7EC2XyZ7mOfHMbP89LFLnG7qwQ4A00EjD4kSEoNh
Kzs9umPjuJ+zwSpzyMaeAX+PKnVM4fiwwFV3kZtO+XKVL/wqcVirZChBFoJeEFhsIDYbzq4OqMFj
TszN6H83BwVEMMxy9EPYTv2xNp6MTY9OHvXpZm/fMFitxrM0vbKKadHQXZTmbVDtbFi6S31dr8V5
gnmdTjGRoxwNlhgQ5xQs1zJrbNHvc/Qeut4ZQaptOI6jnSZ17PlZNb9Y5BvGB78CHjvEuoEVGRWj
+uQufePt8kH7HU4sk2Hed16mv4mBe/Tc5YOF+nyrcZuearOuvBs65Afrwe84TBUhcWN5X7ludppF
Yb4NrKCUz80MMDOCH7Z9sxAFxrZcPZhCQm3vJUoxPOl4BuRB4RX1tlDZS9oltxBodXEz62KV8xgt
EnmuehpTBlVxKzfI6dkJVM6SldFcBH36cWB1kM2uzxcvS2MLgXFzKnO1AsimzlKBqZXl6s4fXcMc
thcDBGv/OExeG2AcTMlQm5Aspd7uU5HwOo5L3gz4A8vZK/ItZPUwli5sTM4wW0RERdVbV545gc86
0EfpDklYgTTqvtN51q5zqMC96Jb6dKgvPlLJ1bem0MMM3H3Kak1pxH5hM4cnFjxRMTVIFoNRBeA8
ZWdy21f4WU8OS2nw0GNfdT/Zq6GVBXgUbjffbZ5m+b3Uvd3cZ/Cgu6elqXAqh3LBX32HWMpavsxq
ylGX5qvZZocycaYevFXXgqEKzTGtMrGfletRg4A5HhPuDTxFcxJhKQHVT3HvJzZFCqVlDOJpGefV
3HmycOX3EeysUR6HRgVNufcKThH2wrSG/q6b8rFuwiJbpm3vcMqCoRXsg/mVxzrOCAwW3znzZ+k2
Ct6OtbY8SrkaCl74N169zF9zu+kVozlfTAEEU9WLNR6KrtVGB66oddUbN7WNLra0s5lHM5MAbUPP
nXx4n2jin9einNL7wivBbDYAji0c5T5I1RJuLBjL3Hd89ciLfszhXftFBUMzHap6PmJe3rqFYnl/
NlXI4RMH7JGWU23NINrLUT2iaGn0ldlbw/yEeFrWRtQ5WVrMAP2XTs9RC2J4uh871pnbIU/LM/XH
zEQkPIrVYlVugV+FQ9OIey+VGsVouWYWwGc54wM2ktHdmnv29jlHGL0TYI68Xr1283azGNrlmmNE
wzFDy0Jpf6AWXEjIqeTGSh+AfbNWX51ykYBp6yCdSU6mXS8xEcCi17oA/aDSN7k39izZCQjfL5DN
yrqKN+ifYg5p7OlbF3Q4n/Fx8L1geFMVRd7Uh9TM0wJgvZh639wJJYzs2mpqc1jfzPBfrToKhtVS
2y2kS55ViNkAFDnJyxXIfNxYmKCruHZ5uHXUtefgOtSbbbT3LeYjNMS0fa5Wt9tmknxAz3tH1XgA
ull9SozGYUuwgLrFD89v35LQs618epYzVqy9syB2xixkLLW+Qro4Q2c1zGTu0JXr2X8wR0FdrAJb
DuWXYyFC+u9Zsk1rt285lgoeWQFNC5+xzAJjb1ruOLqH3m2nIg/rGmDt17Xb2v46sYrVPOWdt83v
63Ibpltprg3Qd92hmLfZW2wsAkXYMh+39HGZBwZIZA0Is/oIp5WG270uVrV8YFXPjc+jt3pnn61V
UQSh8sBOX/IA88F7VLR2ow6ysVNfRF3pdsGNAxhdudE4NsU0RJlomwwZ7QKzOw4mUcOl7QxWp4fZ
8CaWZGQEsn5ru7M7HpMAk/H9ZhbmBKrcA4yfR5bWqh6innvih4ZQNiUkbEnHOSpS1dCzhHYSTW5Q
N7zKw8ZJHf0Zd/ikXs6O9qGl1riaxxVY+uDmn4KiBUMTGvjc7Y9iCnI7Dbu+IYAJE3/c0BAuKYAq
sRu2ui2YbysbQiecSrnm14479e4DJ7928C7bnK7UPAlLdCRh3Q5lnMe2nM9zN1W0JywFTv6hBFNe
f/OsDFR7iDdtQQVS4gZxv2WO4jUQWjhGso9qVUkPedc32PvAj3aS7lgNmG+zUNqUrH8YSnwHRYgz
JDW4ga7WDC1EgJ46OBn7WCvKYILmrIOTYwiaRgDMjOygIOyqENtEmxzTdBy4g8W6iBv2HNL/YJes
jXgyxJlRVm/w557WxgYzvnQW9q5QDpWdfKq2oBnu+SoOi1wyltVwPZvNYL110fEauFQWV4Te2TIQ
GUGhBTZewH7JQ5OghDjiDS+t/QYdvGHDPTXBo/ZS9BYtIPz1U7J5uGihehs2EH6Rmo28RSZomPfm
mlPZFrZdsBVNmCnXgeLvIVQO+Plro+DuUppWI69HmJDJYmcHg/JewOsWaN1btFT8/Srn9PYKSV4A
snRNPO+05H7jPCnBevJta7hh90WvnelN2lT2dLdQNZOeqLPy6OUjfJ79k66HXn8XyESmnYliyBnD
aRRpc5VMNhDkooXp8c6m4jF9mGbDRtXc0AW9fiiyoeiuOI9NwV37pus1H3qTM9PnrfJFLXZ2Py24
ySwOCef3RdBZbOgnNbfOce3yOfOuKtQQdLVmqQExXiTt6LyIscgd3q+Fqj7MLCLcHzJyGYYeczES
ngLzGVX6slXl9sWkMvAeqnLm3Hijget30qP5dsHzK/Z21mfBY5ZlqPsiIqTeuTWKoCg+WaCr8jcF
SQgLqS/z8IsaurNdvHCSwKHlC8kTDZoCo2HSGMH9CoR5IXiaDdO5qk0oQEcOoX39viktnX5dg97n
57PUF+sbb67LitlWrrq+Vcaaj6Gl0rl+she2kViSXc885q1qu5szHt4+TGNWFO8dp00rxK3FalVX
ZSubjlVgsD+MlHq1b8Zkgug95NowoGCbtW+8T9tOWS9FqWfMPAC3F6DmFqZmXotYlRuB+CY29ZSb
N70ck+BD3dYoxZfed9pYYAtqH5dako/kLm9MgmHzAJdDsmBLdm8MEM37cCySOt9NTmcU8eRP2nsw
1LBYpx4PkHeVbzMKEg4LgvLOLrdiU2G1sfq8X4J1cVBs9WPD20YBcN7cfBivTXNO3QcggdVURAkY
fa12OAVH+UAazhn2+TIVrISzBBO3l5vnmId2qHxvZ7bDpIaY/mc576BApPUNm09vOnk+OvVdhTNU
7XObGXqqtvoMdpcbYH/LyxDkJVNhnkmnI5bX66ySM0ZvnmShj+aqRz+2iHfLu4nKruE4phtnrDDf
m0qFI9/QvfJqlbl3i+P79g1mG7uMHRd8OV+W3jIvtJW/mddJ7xbNN+VW/vA0eqITb0TJLpoAjv4n
941qURrt+kH30407W257lEmnWfPFOJnHTMLiv6E9FbxF6OZaBp+LBjT73s+2qX5fMIthRuSb6A69
TVDzxp0G1OMh0FIvncgYWQEi+aK2trvJ5UbXZTQa+ELyo7MqaWzIY5KszqLEWBGN70rLNexfpCH+
Q9rwslfKqTqMtrlUx4U3ImiYqkGrUnFu/Pnv0xz/6fMvUnudlTCvpj494j/prjleN+8KTAyvOyxy
LjJ7VqVHj33SdnQa1ATzILr3q98m96/67pc9Up6z9V1tN2ia3EycrLTMP553zL/47j/Ahn+R/7ls
ksIa1qt1zYojMiJkJzuJJxBlhuyTo0OhE31xkCJVrF3LYNivFUWSJsDulyw4K0HyRjl3GQNJkzBl
67Ut2OwDBESG7FebF5FPb2Msx8rnLwytVAl+rwZtWF60lheWJQW0t0aAduWkMGClDOuBMzFzWzHZ
//39c8mv/tUPvMgsUom9aoVL4hh4hA/7qQ/0cjUkYv7emFoUcQGh5VcHNP9hnF12bS0dNqFpWIfj
BFTPOJVZExhObGfCbOIA0yaxtpNs0onJJhj+GKVUl6wh9XfCcEiJbeYa8saYh51wMNPtlzIZ+qug
si3nxp0So4jamna8cYfIzQhGEgJ9WQ93mVW6bMi0bkcfNY8ahrZ/QzXiPN7BH0gJHobU707n4rXG
QE5bEFXvstwYC2dXLk3uxVafrjMrJuuOdUA+YS2HSfVifl/htBBIYNypSpcwKZHbF0SzxO/robMd
QSKm21BtRGaydk1szSCNdpUylmE6SX8JJoSnrgI2VswDkqr4xyP934DiTy+9HvuXf91+aYd/7cf6
+Qub8vr/gODeOpe8/Wc+/kNTfamzL3+k4//4F7/h8a0Awz2i+sC2EKzDQOfE5Dc6vmX+23Jx1Pm+
Ly3Pw2H2/+H40uePOP7wAhEgyfDPJ8i/s/EltH3hI4eEaW+jmUQjeiGV/DvJpPOjM+p/5qRnSb6D
h37WtSzPlOLyTMRvjEITWllRC0C8u/Y2hAxx20phX7mG4W5vkT8UxBPesFGjZGxOoK6JvmhJCNnl
UES62wibxHO1NL04sKva2iMSMxFEHXmSaheoLNExdKo0icseH9SuQcYbfFnWMlsjt1Sie+Ntdipu
VnPZjCudVwur36hIULwvkMkZt001SsgdNpV7zY1TSEW+NfPE1cTWi77AiVjfw6Bn6Xf+OHvXBQ7b
tzYSzO2YjYX82PQa2RgJUUftVzVXb7yEzGw8Km/p1rCrRUNUrzcxMn/tek5uEq/oZzNObbGYj+aK
IOuu8821PaS0Drq7NUNtEXZJks6R7w2OjAMzrT/JtEqwBJfTtFzVPoMh1EScyW4lPaWjbbR1EW9L
129hbmw+eQlBwE7KgKTBvnJBs+3hPzVnndwwq1uihuC2spfqHWr0bdr33TDfmAABLNI+UzqeTTTZ
Z2Iq/UCqrbRCUouLiIyptvdrn7v+rpqNXu5lXpCjs0tfnH1tig1qSLZtKm+l1cxPbe6SkGBv7WW7
UiFfgyxr2ENIB6B8yVZNUJD6sWIXUMV9Nkguq9z7krzlzeZWHoe62lVJhLhTPdeVLPID53cP1Co5
a1zKYfhyXq6ioFFVFDALblIq/D+uqLi8rkN54qn2RIBu9RFuO32dG0Nnx4bVl48pC/KxhVZ+u3QG
udiEiPkkaj1+Vfa2xkG2lBEO7/Kb6dRAhTpqlZaIXErwxiuoHCPOZFeIUHN0rnEH5J/LoWfUkO/C
eNSyteXnkNj/rrLRMjGtKTKOVk8kcXAMbxxie7OGd5wYpOauDya0lYGc8QgVds29YZyCZFjI4Cko
yyr0gpzyTCentXRPYtMtQ8dCEhMpwsXd1rEZBAV8zqzVotBXPZnhkWxfpR+QKRtjKAiGP46622ae
bLE9sqvtMdhniBLPmTHMlFS513cwIc5fdSHkpzpg6t+fKZjPvpU5OirsfPo4E3h1sW7t9f04uF6J
kOscYBFeaeNqzbRDVoyI/TkI0vSxF5t3Tt0uVnNIyB/kMS3m7Xci3NKPq6TP72sjsDVVlYNx32FA
J09NYtgL/cHFH5usU/mJwt0C21De8AAsoxHXFYbsNKyVkZ3Vgnq90aTtSKVmtnsv8kI9Bj6bmmhy
6SVLM5SLnMsk9hPA9DUJyfcaxKtGl78p0aAWoaMr5zusK0WCcuTPwoEWNxm23jTfKE/a77Mybx76
0Rt1KL3BIowLkjlyJjl8NAAK6RuP5rirqeFoiSOBJLglqeA0UQkcd4nNauzNnewIviNZueYbgG5J
QJtCUUyhtc7teLI6uRSkko3huZ2N+aWx+6081roI1Fun7YjwNmGuKH80a9jXLXEYx4Nj1Z8V32HD
5Tfa242xVUYSLavRY3jifPWbrziU2feC4DEakfM86mWqUPRYtTdSB9r01a6bRPEoqA5NYl2N1Ucs
Vpyw9MRB3/p6rd/6c0mStXQ6hfGH5uxmX5Gt56QPeC4XJ4UUrkHZvvf0BKzTnH2TwuHESr9b3lJ3
u6JqmydXKT2cUDNp3GScSd1gUV4wkDpi26LWTah2GNbE9PcausEQDoPd+ZGfzzwpF5neIx18QRCq
cq0QpYupujvP2GCfnhtkkyWnF0OJJX/btdAQWGDK5D4pjaqPpF13bzscq08uZEs2LZSEqysuOi3R
ivsqOQ4p7iAElVLqeLJpTcPGbjdpLLuk/FJhLvGingPQPu6YyDJqUz8nO04yljMhs3XOpuRuuHc3
kauQkN/t4yV1eB3JHMF5iE/AOBGSI5JjMm/fvET5j4016heyHNtt6VlzFQ2BKj4POTnLUCBKBoRf
ovGM3JlET4yHABlWQLAb95ZEzLkFYiJ6LNr13cx+jlovx0Balq9e3ce5WeUpdX1T5oRWUCfV3m78
Ko/ZANYfeGpTH5FVS545Y3ZQ9TkbfSC9zYKKFUs2j2Cg+usx86HuVMtGopaca54SSxfmg+Jcbdn5
ld1jKs3lCA8FjFvswoN8sMlYoW6rJS0knCSKd6U5qjfe2iPTW6uK2ooqawY/MjkfpOB+DszYt9XM
i1XM23Op1HzKvNxow3EdxBIhmNNjtG6VvmdPYLUR71XvqYNk/Um4WtmRo0lQh+ns9wFNOIH8OJar
eCBHubA2DBnDlcypd4Vvkh5Y7I52F3MUTE9TarhlF82BgZ/UrG3zi4kWQIQDOsYx9OvKfVuvHi+a
bezkcLOqkmjZruX6lqzgVkW98K0xbpQ1fBhlat1v/B9Uma7aRLzHpv+R11NTnBwKrnm39dO2y9LM
NnZBXyTkWUk3oEfjrdvuG9WvaYy1feQvWoH3tPnTWO1aVxp3dEhuFX47n1FTde2MSrly/e+TKps5
TLtmM3CmYsUKHWMYv/EZSbkzbdP6hDIse9uOZmbD8mkt5le6iRMdpGkX+W3qJTHCiOxdsOk0OTtZ
e3+HC1D3Z6HjcJ0kq2vjCwtaL0rXkvk2CrP4ujlLftctEFFDUktS85bgKcZtXut7gRFvPVUciR9y
dIIdOXG3k2Hjry4v3cTKGyxkVr9EqUqKJ2EnSxYbwuluynH90WOwaTyx2mDZXuGwfsSQt028lwb7
sSkCsR1sz9o4/dDGNu6HGdlo2K9DKndyy2acty1XIsudNzoc5VpvV03delXkMmmGmA2T897lFAq7
V8r9jxascW/JzWfTzmvHTN4slquWHe0g1rhzoIOu4eyyLw45ULC+kgnBKR34if9lKJT6rJdRdCcE
L4PHO72kjB6qkfFQiqYvMPWmCPxyvWbjXhS59EOrm8b7NDV6ddq6yvCOgEjc6abf/PNUWjHztrwS
MMqtUi7hmE14ihu/X41wWCfxMK+r/YDnqvg8e5WnQ6sZ8oODGiLft3Sqc2zQNozW0nNQZPZUydf7
KvNJFYRow7Vz21CIIPcktgr3ZsumGgSYzhiP3tzY6/fZHOf6ZSN5NnI2n+FBw3kmTO9GqWFKP7An
zgGXm0k931grlUAnSeK/eRj6dpj32VlQyAbYT4Z9mguRfHOyvkj31aCl+Y79hGfdOHayygcqRmwr
0sLcrH/UDkAYQb/w+bk4hDlCOJdFbUmOrLU9k5kq/vhW9kVGtO1V3/4QWL39LSz5Vz1WbxvOZof/
/q8f/YI/RStS+I7wTIcIS3K5i5LjoG/rgf1gEbdyWWu2FuXyTniapZNdJcnlUljtjds2eU6lBbtB
s0esmXhZ//5/LextX+p3un950cS9/weCXXFmFfznYPf6pV5/CnV//P3fQl0p/h1wLEAjFMNAEryS
5/kt1LVt/uQcBLu2ieghOJc41cRd6X//F6Y3jM2U0AeeCM6qOP7o91DXkP/2pOnyeUjiKJcKSLz9
g1j3R6PsHwaPTVlYYDoUyVi8nX3/sl8rSQ2SZ7X46iw18cQTrsvFzcIAdajxEYRW3z0EicZRnQ7s
GiLJsWt937Ct8yNBtWn7jEq46s3ThJ5w+UVp2bk+7fKr+S7YbBf2LM0bF9lR6xz5JcX4vKQu5A/b
SCSnHFVZT7x6x9Y7/OGR/cU0+jk35pOEcF2L7IFvCzegwPpiFk3b0nOQwAlspoSK2SOUH9qlaP9R
tvS3q9iI/WiutgJbOBdZvzRdCzu16pyIqVNRUeXDkWOq6ReEjfN3/Z879/tVBE1apFAoG7isJvfN
JlBnOQrGSpbiqZ3Nu4CA5qp2HXVdAMrYmWn7Qk/h+ouf9/Mj+/3CtuNQcsZiZF52zHRdMA2zbHAE
z6o8rGKdj/1gUKJB3Xn098/r57zp75eSji9dR1KHdNknzJE/R8AbZnZqDyEVE/SH6dZ9YTv63bSr
Xzk4/vTDiMKY1QGhqh8E4pIDFFQZ4YUp0rBY1UdNmczOl8PL6opflZ6fB8BPj44TIS4hmfiesCkE
5M//WExvFkUvuzQLUQca8VYR37oONmo3l/1pKovpFPTJP+tb4176IjBNrJTnlxQrAcvNHy+ayCnL
lzLLQtDPXkVJRDt+F+hr/xlP7ffrnC28npD897JrdiKtR3EJ19lk2jw5CZl4Cpryr38/Mn5AFy7u
YSBc+8d/TK56cfDh5PlqaWrpQvzaY0hvGIFHMMlDpor3bS9vS4VfOJeHoSdN0/VXDJerwp2Om9nc
rsH5nLZv7mzSfH//vf60wnCXBWlNx7LoS6On7ue7TLRTN5xGp2G+OfVROPkaFhP64L+/yl+M1MCy
HbKk/HLs6hfP0tzyyidI49R87mc/NEVDgsAh906UD81q/EfHF7890nO+1IVZx4vkEqUkg6QwcPim
OI/J1s3S/0xt6vXgOyck0uoXa/Sf5jx30KJEPQgotyHLe3EHncYTNLdysVlW9VW1mWzus0a6YWHQ
qpFYXferofTn6UjJsC08m1ckr+TLvVVCWNHPguk4BXN3l6f+EwWlp6CZqVuxgd1sB0M/ZQG7fMy+
QGS22C7WyJtI5ZUaOjEnS2m41vmH1Gj+Wa/T+dZbNk+aPDWPW4pL2YF7fm/ynVPywqNFvQIOFcuu
1l+cwP15PHEVyl9sz+atFVxiAESSpXDtKHvtBtNdr5c2VUtMbV8yH1SS5cEvxtPZmXuxAHI9l3R+
gAuC53yxANpzYpJbUxQ3mf1QnSbOfMvIcdf+hsCxvXZbrb/mjmIza/SD8nedjVwIIbz04z6Zm3/U
TfPbPbYtcd5pmbbN8cPPc1aPtfKrnl9fFcE4XM3g4JcrCsWphvz7afvnxcGy/3ihi40B6szUmVMu
hAOrvGrYJeyE6H+1OPxpY8CQ4d0spW+ZrvXjdOWPC72lZ6YXPD7KzKZUxMmmky8JXtqGYvEctI+2
iFiPUucUmiQYDH61WvzVYOLUx7Yomz6vTRcPtxGlR9aVJRACwRavLIf7Snk6DtrJuPr7G0rq4HIk
nV8CPDNhSa7J//j52ZmDbdQUhlFTp+ahuyrFlIyh7IOhYm2slRmTQwreW3Kp3DBpBm+KrGUlb8tB
qAieRSL8x6xKalzw9lxPWvAmabZ1CRtj8puvbOy7+lufqtG7IwQbqfFyUjq7qFCbFZX++dYln3S7
juJEVRUlXUsN5igaZmsp7o1ZlFU09tSlPaTU1DW39dyhEiP5uyU19S6tIy3qyObCiMXqbDpOqPC/
S9tFSbzyfKfI2KZe7wOLlqMdNUh6iueeapvKDwwjouEhe1aGCjRHJ4Zyr+0mIE2HRF2nfAUSugcy
KOSydVUDTLTs1Z4iM2sSmqNAuFcHUBl9d2KaO5/ZD9nVTdGXvXWoqOajHq2rHI86OHuaSzdcSnoH
onSqiCVUmKrMmpPbfmg9Vd5T5bb2wbXZKNnnn/KWcwkvnEvAtgGQ9WoK8BgGYjHSKMVZt/oxBz/9
eAToqL/AdNVvyWFk99DePR0NQ9VMcd4TNXG4Its1LkqxvaPgqVMHM4c1G404zT6Tva2e+96gQpEi
OFIYw+rlVTTNSfC22LzkU1bhJDwMiLApgmG2ZVQvwM86irI/uziXPnPjDNR0FkuUI+nJpRb500Rx
Rn+91eyh0ohDIJucPdvA/om6tW4IYXManwaOlDYvJm2JkII3hmNwg1PZnRLYRIYk12TItyrIwFV0
iAk0HSrssuKxXXI3psatPFBf0FCEUOu1DW1hoyQqKnKIiUz+H3Xn0SS5sWzpX4Rn0EDMMgGkqKqW
bL2BsXm7obXGr38finxzK5GYhNUdm8UsSKORxvaMQISHi3OOM562SCQlpHeYRuVj2JfTF93I7O7o
V3rWu4xE088Bs0qZY6KBgoPFUQyV4tZJBvq/1EoaQMjNFsUhDrvxY1jnUUZxfLLfxXYlPmTCGhHg
SuQ5aXldg7GhGQQDpDigtxGNb2KrkAwQ4jMQtJxoyg4aDAMQ5MRZQ/016BSROTm9/g9SkfYSlQaz
fmoaXUQu4ZBifcq1eZQ/DllcU7ZF9U+c6KfOqTjQKujzL+MIiaJUglb+I7FHEwIE1HjlJMbUtIIH
XS+k3H7Me7ORokvMSxVdSGhy85zBFQeDHwJoPIEKlN9bMIt/AqJuwzfFGInazfs0SokQUvttqICe
ZkWUrA9BkVsLREmpUqehbFwejGnwpQONzPCXMaU+pbOwGYWX5qRYh3E0Ghl+TazQygJ/xVwu0WuA
N3PJ9N2kL3PDYU6a3B3DaoZGYOZgZQ9mYC9/pKKrwwEaAFvXAVP2uXCjPkLIp+p5Nu1W1V21seen
GIBCcaiEMEK3p3Neu+UMIJpUrhBeydDIwGEoIN2vylI4EI0cpE9mloMhbfNAL12/TMvEbdCPofEH
xh4ZxBAZYMccIyCeWdTOfypiNr5ShwZpNoZ9eokCJK7cPmcWjgvvp/wOhHsQ35MZnspX3Y/T0G1V
P/mrolvKLZhrUz2ZgZ6Lx6JmeuqDXVul5SmWldXH2mzIn2s0Hn/0fpsqx6qceWs0Qb/S9U05/gvx
k7Q/ZVMon1WSjpzxsTUUocpKTGCJujqKQ1PHVXUkCLBMmkM05w8WF3pyyEmmkEItYFZ6MVH1tlEK
/Vsquvh30Zq+7QxNN3dOUFWWdggzJfuWCPm5Qq2WoZPRYglOGtNFGPFAky4+JIDRE0dqi6w9FWFi
fAy6PDWd1NQSwzFnmgfjYYgLzemnIEwf87Stpj9aU0lUxbGzttJPqhrmZckfEdbKEQScXHtdT//t
AD8qeifNlhI4AfdsTr4Mpgjs5EzMTwzrVVFXl3zF2tK6tv1lxb5Rf8/CEoLNATiYEk6cxZobBj6p
796PEKwvUjMXP0AMKI0zMqE1di2jShKYauCg8DjpOHl5VMiwqWqU16SRhkk2mIZLHjIE+kmok5z8
M7f4/wXO5f+zgp9F+PV/rvcdozz9M//XS3DL8j/8XfDTlP8CH24tOYpJNkua8j8FP7AthkH8ReHO
km3qesSA/xT8LPm/ZKHKQl8Cbf7vRWHxn4KfAVaGItgCBSACJXN8HbblKiaiZqialmZRPrQBtsAt
W8VEGnPlabIxbAeX0NWQE+zhAbhC+FkU2t5s6Otgc7FlmYz2FuT60NTsdSZKkJ4mbRtFnmzZ+k+6
Ao15SDNTd4eM8rRjSHnhzPhKAqc8TXYC903jpmlSIMJHaNoSb7+oo8Cub+OcWZhepcMbyaWkJKYB
SaHT/qRdienW9rMHc4j3dArWJdW/103RzYL6ofMLVqG81vRSJUGl8EoNNE8sKWhC0jI5xUU5vB0H
mvUHc9TzxyaoQlh6NP9A2qoXtUjofmcDsNoXh3OjsrlKqf75EEKm4KKyHTflQEmp5UQJbOaR5X7/
lOpF+DDHBoQiCJPoOVXF70yotQ2+HZgHMOLkqBqJgBBkKjtU5GdNyX+XZp5/iqVwC2x5CcoBel1/
ltlXEKgvishrJyl+E+e8rQ4QDXExZZ7wQyeF9EH8Fny1aPlTPFB+6sXIg0Q/dHUgoGfJZIJmqEBD
iUUCcWdnr5ba0PoHUn6TFX1BlOnrEhWwAqWZzCn2KnuIPurQ472ZaYh062zDq/OwOaXNVD9qKaO9
m0qK3Coomp3y7dYHo36jkNLroNrwFte7ZEuhEfq+zexcvR7fVVGpg76p07dR10gXK60g9RqBMA9T
UCdPSZgAYBrNvP/TMkGq3N+Q64zt7w8mKDIArJM5OmuYrxByJ/ImSLy8idV/1SlMkzG2WsYj1Xvi
x8u3X2/9C1NrvDKQUD+A1pZ4qlw1PdPqpe6hknz/h5FN0/suVfbGQW+sbdldfLVJmZxayfU2tzVo
HjVhfrjaKswoLtLuBHauONKwz3e2cbnzq7VxXVQNSKNGQ3StU5AbGeoKrcyxGkoQLInGpMTZIIeC
u8NsWuNPC/DAjs1nedhbo1TMxOKIFG11jGKGHURjMDLjGSU7golkYtQHLjFLpfaHXnXh0SjH/Mgt
EE5doXV6yHsoHEMiW+8TJnOeFCY9gFXohPEZLAqh6WvPFm6Akp1MbU2jS7baf7wVdKiuSL2maNVT
XpW2SxV6OMHD8XdM3Z4tmwYS7o+ah0LtY+V3CtzdUBeMuNdA4zhSSX3U54d9Cqq0dxFIDXZav7dH
C3uWrmu08FjjWnsB4OfcGKaIvYRxp0dGxRgnv5MZylfKwnv9LtJxoRWi8dzetCY6mE+TVASpZ/fC
8hAwTV0NCiijEEZrp7a8qqwv3oDWlU137Lkqaq7F4hK9sSI5rLiiicBHZ0hWPBT9MBoHUJ22Ew/U
Ow52F2hvARxMT9DVlWMBsh38RDFZQE918b6KpuFbCo+b+d3tiGhy1mk7Oke3t43LRolpaUKpS4n0
+mJbA5VF2fcTzy8Z9DG0JhinLkiP+DfNlc1WRiYKcu3rv4NJy0vThLF0bgnhXkYcyCL6SgEl3oua
omGmY6z2/aGcrPBtomnSz/8rY+tJj5WtgrOTu8QLRas/Rnb/IQ1h80gz45f/A0sqHwoFKip3a7lQ
25wSxedvXjAmtE108HVS309Hvar21D42HNbiJP9ta7WFg1FGYJVgiifUFh7CCjJYoAXRWQlkxbMh
6rVOZRWArlDt/Qq70phBhIwZjAM9CR/kMKk+gIdBHhFe0pMxTNZOB2fLi5jg0gU3jZb5WlO2twCd
9WGReKCckrOGVIcHmdj8g2pG8XUYVP98f+83wiU2xKDAD+eUlvR6lkQhl605A5H1ZqOyfraU539N
iAaoTj/C7SflFcM3AI35+3ww7A92q3fjhVFR8LMZhjSXh1D15T8pWgN0MiMd1aP7v29rPwTOYLk3
oLfXJJ0BeWPUg/rMM7p2+GOaByZRGEUlfcHJJo+5ORWX+wY3LjZBLBgXXKoty+uoHiFMzRoY6uDF
gUJNL1N4NyLkm7+2sPtOYMvHmoFKudhpay/n7vohpRMgU54HaQOUZ63vmYSKguBLm3nQjlESAITq
VaCEj8xxLd4ZgJUPkClTxDwCqsMBKPz7q954TDBPJvHs0m4ah2o1VRnFz8xT0Y91TSHXboYs2tLP
G1/vxCiXc+aoLi6cv9U7aRQExVAueZIp+LlN0TePcdtYB5RT2j1Zza2PqdHoNjnXun0zrNvqfLNg
snjqCdin4BoV+5ikkJBm8gYonP546rrBeP0C6TzwNBuGjArGumnWa82MrkwUeGHdhR8bVGbcaJin
xy6R95TSlvBldWpMxWAvhQWEhz7E9YOQ2EagDCr+0u9i7TJScoOpBDKTNgGl38YOqTK32WUOk9/3
z8uWYWMxSLyjCnUtucVxHUC5a5K7IAe/pUrYfENVIDxpBD+HputUL7bt5HNaNrvDozc8wgJuscAT
EQDpa0nyVNdrHXInb4QuQtQUgt9zg5Z7NwVUjQtt2Il9tsxhjZIG3oA4frXFJNkkKD5AiSAV4ZtA
mayvyTyXX6owTz8qvq/u7OymPSFTsIazZPHOX3/SypQqQN4DQmNj2zzlPFagcokqg34OPTlrdxLB
2w8p+I62JmNs+Z7Lz3lRxIgtI4DWwtBlZsamS+rbPrRJk3rIJ3XMBKzfJ6H8R44C0862Po/iuT66
GLYAFQIh0tWbpi8zXvOxg8HjNfCsAZ+kWfcuGUtzPEEXER8Kbcxzj16UbRxsW0JmImmkKXksLXO8
WJSoJ0D/cviIplbQHepQrv+V0lsqXJjP4osVa2Jh6lf5wfQzyEpwlWaA0lUuG4cxMeT3jG5sYGwq
aS65FKjlH+jpgLv2pa4+lkoTIGdUikDfiXQ2wg+BuIms4WgNlZksq+0G/gVTYR4A17dy6qTliAqq
RVk9HUfA6YjcOv3c9l4uy6nbT7HGv5Oyg1ToKRSnCqJRkk2PoQRlW1KlesdxbRQF+G2cdEPlAcJv
rn4dndk4GkQYeeUcglc1ZhUWfCc7FKSNM9Ak8wDKEDWhVOiOOsCan7pRcvLEFDultdvnSJjU9Cgo
mRpMvHVamWmggUNkJDxTGSwnQA3LaYs5uGR9uTf0Z+uTkDVTEWXJmkFZ5voGNKJNF+Jc4IE3Bk6h
0Hd76LXSciMUUBS0wtr4s9GMsjhUVdD/JUkhTc1hHGzXNGf7wYRV4aRzJh97mFXHOMiKvak+t68Y
RV4qqlAPF0zTWhm2n0v4yW3AYNqYz1JUKloCYVQ/lUZpMzoEsQ3UmvYigk2jy64QLIMzXqNugsbu
ZX3wA4+hw/AIOqkMz4ksouRQz3nybbC5knNm7X15nd1euQUKuf82u/z3F/4I7aqBXm2Cq4uH+JLa
GhoKsG+O95+vrcUtUFlaqbybpGrXVgJYeGHZ4HyiQjMvxpzUUCuG3rP90HDqODe8kbEXe5d/cd3r
tQETgMVgkYDY68uvzuEMSp4h3X0mig/qhPibH2soFhjS/FH0EdnjEuAnyD+6SbHov5Ee7wR6zyXx
2x9BiX5B28CGWN1xOrtFrbaUjpGMqn6AuQ/ORZbXlzZL5i982v6rVQ/hA1ya7NJGQXYpYG89DUku
PZj08d4g1Bb9vv81bmNfwctDMeMZyG6sn1jFJNesLapGROOlh5Zh/ggxHoA9Gn+wVsr2CXZqdmqj
wfY6CrM7KcZGNR37GvXcBXoJbG55I1+cuU4Zg17ysd+YVXPsybCZ+SqMJ0TXBmeW1PGxmFC/cgIl
jX82QKnf5HNjwUDyYWAUUqntvMlb3g8ACMGGhogYRfXr36OItuqrmuHcbRBNZ6XvhuMY2F/swNjz
LJs7Dzr8uTaJYuXqMJDmMX5SHrkHSWKcp1rXvwM+KI+8YU1zaKXEd2BIaGd0aMK3fj+q3+9/+Y3o
g0YR/ENVsGBVXa9UY5gp09/xbDqlv6nyf2l53n0a66FDzDWML6oZQc6v6+DP+4a33AyIXtonTIRS
yHuut3iZYGsNM1ucyuVwynORPlo+NfD7VpbtW9812nGgoZZGna2q11bMgo6VrSz94DKXvUjOByds
aLlD0Qg+wR/LdgR2t9waUGWiYpOTw1N+bU+aGyXqkTzw5kidHpDPkLVD7lcyKO1KSJ/92E6PEOPS
PZjg1oE12UVtAd4CClztpujSwiThiT0bTogbSpP8zhyi3/o0/gfhqsnjoNukjixyrdQdSpZvB8T7
EJ/mwbVn3yRAnazO7WkEfRWhCaVTUuwPTVbvXpbNVS7RMoVQzTbWz3Bk2XliiSTy7BhxuS4rNLco
6vCswaDY8QBbBwe6xv82tXoF8zwdM2hwkSfZWX+wzdpweg0yJViq9tjAM9g5qFsHxySPEYLSE53l
1QekwiJFQqkiz09jG8qrbb8pfVVzOqT/nCiREX+ckJy+fzu29hNTCwidZI665vVpBVuQ03vKI4+5
TBODRtGMbAqrOXR9n3r3TW1dd9wpvlRDyNBeSwknCCIKoiV6gtTXjmpAU3IqOa/3rTx3c9b33VoQ
7iRudFTWg4KTNqlanS30rCyqHyaVsSE0rWmdSVFVnlM7eOrluP6OZGL50dIL5Siqsv0NB707qejO
non9BlfrGSkADovOlOoDEANk4cH8KXdc79YnXxDcFpmfQgFbu959a0YDsU2r2IOIFzkSgFi3rA3N
q2XG7PbAEE/ws7U/dnZoIwQCFQAVyaTcxT1aZbfTaBV5UteRl8HKfVLV7isSgvOXyZdmhzFRwlG6
Kj2DT0GiYW4vvanuSVVvrJsuNXgBXQPtQAv0et1S06ZBmxP/qFGOnAziFy7qc9FZaJKO3rEVneS5
2OMZbWVWVGhUymvgFExFXX7VixCj0Qo08WqSjM4o26+yH5BL9Ug5AwPKW1pSfXKcFT17o7Rt/1ZC
+nE6zFUUHxkQQ7vs/kfYuHf8FoMR8DoEhpuEp9ORa8wCPfByM5CPulKguNYHmqtpU7/To9qIL2hM
wZ8xQeLK6LFcLxvEnGgkdB896tpy5WV+G37XMjNTvIrmyikPwuSXBFnzoQzzSCIQVqduJ6nd+t4U
APlyxHa6vh74jl5sAGO1CEH7Kfoj2oPaBQHJ6IICyu9KMjRAon13vL/DG+6bmhjrJsFXAc+vvjbc
sVGC2kKfRomSkxYH/UVCL+4CBy09d2USfrlvbyOMEjz7EL6Wp9FeA+gtJCIAB+bYA7rgBbA8j2ar
SE7oNn91UDafkhnd/fs2N04RjwU3iKIY0fOa1QfydARsSCOF13hyKn0wTqkmR0dtNJIP903dbCeJ
isyLT1/bsNBiW21nRYdtJntPvFjSuyUza05ygbvMdUlyJXB8O0u7va2cVV4m6C0LTw+T18dWkdEJ
qVKA0aHeNRdqEIbHHGy4SnHci3dRokyXVraE18h5fi7KOvwaxmhWV1mW7lygjaXTvlZhvdAUotW4
8lbol1a93FKjAptdOrrc5F6VHgdaVShWHO9v880juawaNjHSlEsJaD3qKq5wW4GMrUz2e+pfZrZM
VS1L6B//iaGFsIohzV6XmZheVBtIGEuujd+5+IirohYMkvS+FeXm5pPQcEA5mgIIBiXG669YyErb
IdTrI8JWoyVT26WLgqX6FPaB/6NCqwWJU6RkRT4FX0CKte/0cNS/Z4hZMBWqV49WLsaD7ocQQ0WG
IGpSSMWvvq+7neN9c3uX30kMRNubzo+69lAiQCbbLyPwq9GYP6iSFv6EaO9/tX1ZxE5p1PX3YspL
z64zaWePbi7xYhqyqL04aPKh1UFHfbAfcpsGRWHF1rkehfl5bBX90klJ8+n+59g4XWALCcLQzLfp
5y0n/cULOM6CiT26tHROp+ChS+MRdSEp+vJ6K3Svnnt31pIkXFuZoeegnYvwnu2rxUXMVffYleVe
H35jLTSVaLioGqEenM2VFbgPs2ShEyN1lQm9YIGVgTS5vHot+nN9aqFv81iv1hKB5+XboHYtgtY+
55UUH+0+r3dSjY0jQDZFKgzNm6bzmn4mdQyJRMp96VFF2SVARf/YG3bqwjd5HcMVaAeFb9CKS1cD
mheJ9/W2maWFaooh0ACcxtobdS36moRzTsEtC/66v3c3dwoyN9U9HCfZBS2ylalBL2WGaQ2YqmPl
oVZ036sTIyQGV0ynCZvw3eQbn7KhVd37hm+2c0mB4bgT3S4IludhIy+OOVJ8oL0AQbpDYkfv0tyH
6F12thfPqr1zPjZMmcRUBok+N+uGqlgGcgBHQhGugTyVw6RnVMwMkuHHTsTJ5N1f18aG0s+j0QdO
zzbwGtffDopcFRjhIFwbRfLaqWJ7fKx9sDoHqWmsP7u8Kb8aQRI7nZ4Ge5PutlZKhUheJhLQKVqH
kYmv5WWmJL5bt/aPyKc8mQXZxB0HlPL6ZcL2pobHswuJbfklLz7frKGPi4MC+YkmCrJr7TghTtOG
H/VuDmwnG0P9QUeO7mvgl/H3+7a3VkkSDuhjoe3f2I6MXoJDbAo3zYj5oQRantZTT9GUcA+3d+PA
TJksXxUmnXz68DdsbFCmGsrbwkWCSLmM8tw/dJK5N7jnJnhZmklgTDWKCrpmLBITLzfTHhVk/wB3
uEJk+YOZMlEbXmP+FmSWeob/Y772NcMeYT6YYbQtIK2unhgDBEFNcRsltagExhs2sUd3XDqLojR2
3pmtpYGvBw1HV/gWEYfOnBrKEtrHEmXlh7aIszOSUy0MKpUoHVZX20fn+8fjtnLP8mCs0iylNGTz
z9fbCRWJdA6/6lotFaBDPxXZjOx8qnjFFPQfM8UcjAPzFWA9VprNeJtMsh8kMSvwiBPdE2aheWYj
R5/v/66NY8vPEkCVSANoa65cbS/VWsP6bR72MP8h88T3bhD002myxz1++4Ytev7LvlM2RkRgFdKh
TuZPYx4IenMFOINCs1wkCP1DqGXq8f6yNhzeM8IPZgToURVOxNXhrVGJYiSjD+W36bNF3weZOCA4
hWPLeQJtqO6/oAn4oRHZ3oTizUXyLcFWgHfC115b7go1Lu2JRc6MrzhUvV+dS8C9ByPpq70zdVOP
oeyGpimdf+wRB6xWmcS2bqiByRXNAFNWeqNcaj0bTsmgKxfTrrIjtE3/VOmALlUrno6B0PPXv2OL
RM2CecAr2WsgK7LcIe1NxXYRY7YP/cxoQViLimvkvf7t9R8VuAylOTI7E2T29dYGgxiQpkKFVNUt
6V0fTbbT0Wc++jpCz3IcG2SzzDpCvZNRAvdNb31VA2QZpPPlmqxpMfTcAJahcu/6WfkrQ6L4FGhY
pqcy7zAgNi0R+QALBmZA1fN6kZUuKsb+tjaBB5O2ZpOWYp8UP01Idztf7tYL0u9/VhHB3QJYXAUF
A0C8kZ6Y7cYZgMEisnLXYIzXwaYf8NQiVrlj73Zl2NMtsDFkw4Iy6fXKOrNIprKWLLcdml+1b6dn
hFXfjQhGnl77sch1aTDo7CJFnGfwyoswAPk/y2hLw3QVkC9nOcCn5mAy3Mrae0i2loT7pPnFZZep
+F8vKZ+ENiJzaAKAUdQDZ9GAYouo6pDX0n+wKN4sknykLQQSM9emYqWMJwjIpgspc7rQXkiAMzLW
IWrFXtFta1UEpMuDwHtM2ebaFBSspRRamq6GwqybNHrojJLUAFtQTe/VnwryANmYSjBM52t1Jkqp
otLMtHWXaS0108U7XzmXal686yZj+Hnf1sZ5X8ps9O6XZQFBu15WJ/tGAyHIdMve+gZUdnzXB0rn
zsj/0rvWjB3vfBulgQYF28e6li7lenZjyuAEZJIH0xVW43ux3AsvttLotSUmHD+f6m8kFjdrtSiR
6RojA3uT8gP9yazxF3RJ3Vz8uC3OwP9oX9zfxZu6zMrg6sjret7wHTmHSgLdVtEl26PIwbCOdtbf
RoMWeY3Iy529XIKjq9YMRgE7WFBx5OVGryKHeYSLWwv2skPc8o0Qo+QxtCw922MYHVPKp0zNG60L
lCP9kuXT8OX+mrdODrRM6h6EEjKyGNcnhzQQGYBIN11pnNE1VZLUKfQ2O2Z81TMYX+W1AKpluTa8
HAoHZMHm2jMXEMdjbeICyrXxPfZbyVxGiBkPdmYXe/W85YTc7K2A9mnCg4DCtTpBFQlqojUsbmSE
lCMNwXhJrWI6A5uMX9vhZl3cCYu2GRJW0FlX+2h1Q4YGl+kOctTCMoJQRMDAmJbUrj/ygMfvU4js
O8/O1sfj8CwPD+8OBdJrowxA7Bs75oZUU5OcaQ+hJjIirAkUXHH6NpZfncewSMygS2dQlllHuTqM
7EyNWGTZZsziM60KrKMuXYRchB/un8vbUveyoQtBipIv1Zm1j8m1Kh3qiIOC4KoYnV7pUt1BsNV/
0Onov7WsSvo81gRGMgiN86jUrYd4hX6ayDB2lr3l7jg8/BxgbjZ1m+ttJl9NmNGjsWwmjNKkNQbK
kqG2Ex1teR+DO7EgHJ9l/q+tSFUTAozoDTe1Atslo0oQYdCYhJpP/dFkiqDboJ6x8/Quj9D6hlA6
oXJBtE0tf3WC9MpGbsWHK6+VY3bSYxVE+jCaxzmmS4MSx+AGSd9fxDJt/P4H3jq7SyZhgakDf7hu
804Zb2NdaYZr2GH2LolzZGl7poEt48Kyvj08qwbs2Nz6kKSo9HnJ1dBZWjm7Qp+krGEYmgu4CO1/
tZAcJhXJOwysLa/z0srK6/ggsRlONVPiy+XOm6SmP7S9mJ0o6PdwPFumKM+DHSDQUOnoXZ+ZQatk
e44Uw5VbDdiXjKIaIjQ0UEsj8u5/r7XU6hJdcB8h5NDRwsutMTwzU9ACu5UNtzbDTnbHMVHtA+ri
9rdEi/L4MsV6+lttjfzjBLwP1TDGgn23F4rj/R+y9RHpfEGuX1QBiBCu1xzlTChTFCqohgZDom9b
602IVPfX+1aWg7++GEuESLcUPDSR6bWVkJc6gUhvuv0ArfCAbzfewKgb0F9DEjR00CnsfqKenuZO
PPvNQy/pyR6maMsjEBYsDH749KgUXv8GnkUkTebEdJlun7s584+PJmr3NXMMzPLUqEr0myGn4DTv
L33rZoIMIhkllQF4vNpgDZ2ONrCpho/jLONy685RQlFRuOq18ViqvrQnG7BlERAaAGIkC3EKKweb
F+oYmVFnunkhm+8bWZIPA1LLTsB0M6+NYHjuLHHrDC34YUhjCDKS/a52VkIOq45avu6oogysB8Xb
QYz+zmirrdtpL46GQgYMMWvlbqqUUWqTxnMJfFFzoA/aXs+8adjWifj0+m9GwVKATochRNx8vSBN
XYb/LZonZuhDvDVQDjBLKT7YTCB06xENmfv2bqGpeIOXBtVrg4UaKhNkM8NFfLl/VNBRcrUOkVqz
s1OEJSv09cWQHGWlsd9UZfLDHmrTM4UfOGbbRTuv2Nav4XmmDg92hmKkubqtZi3VuTDJteYqr36g
YpvWSOSV0uAw3jr7VQzanHoIgCcwrBguJXGKo+wJjQqJOkQuleN5mtvm1XgW+jvgeXAVSwiKhM9q
jxqtU+yR0H6CyeiNLaXQtjafphEdnPufY+M8X1laXaAq1mGJ1FhSJOVrWSf5idE55k6msnGcMUKE
snSDWdDqsVEmf5a1dCQfo0t+1uuJaBMpRLcJor2Ia9MUMEMVPjFJtLq6OWiEFn3XyXzPPG4PCU2W
hzKpPs3aWO5EXRuuBwdPZ2XRi+RRWXmCIRYFBHkKAlatt8d0UK2jDNDtbNu57mnIqe7Y2/Dp4G/o
cODn6Kzrqy/VxZJdMiiUPMGCXRM1luZMSi6fQ6TIQictkuSzxejIvSLf5jIhitlUWOAWrEu3yiBa
Zn0QTRvFbD+BZ5neU50gt0xm/61eG/POjdx4Pp8lddGzBHBIi+z66MfVVOd6MJN5KfFAiaWYPaPu
UN3hRuSOjeT7iRl39psh0hsnFKhP3L8Qm9tMZeJ/7C8H7EWdLO67tpxxiO6g6/NZTSQmcKcqs1Br
4PsaqHHHmOJm51XZCKbp6kKfIDqh67COGWw5GHMdSUBG8DXlObQYaZsUMnCCSoSMt2vSi6YkpVN0
ubpz/7eWS0xEGI+r4QFY/vuL5TJotmYYTmG5cMHDEy+Rf9C6SHOiqajfzklXnTsoZ+79Pd66pIQn
1Mtof3KoVu4N/EbCI80ljW3qguQKmdumefyEI321WgmelArJAsqhVEE2f72+bKpTrZ8oe86oyh3m
nhlHE2I9x54mws5Wbt2Ul6ZWXm7qTaU3Ust0i5mttKtYQT3TVw5TqWvobaPaeX8Xb2leCwqAzXp+
TimCrjyQFYRSQ+mO7NL3pV/VYOoPIqmFZ1U+xRh/DrPSkevG6px46vvHQpMgeCVTFKBEO9SeFOn1
1yQwDEcD/PGHxkzqb/d/4cbjwrGSGR241GusNUbZ1qYqRXLBcoPM757qzP9rCKp/9NT+Gv9X8Kt4
/3dk/XKSw8Zh4lnhCX8uQlGyv/7Culwhaz90lusPEPl8Q4pPKNAjIhFZe9zkW2UB6qQvba2SXqbB
jKLzURJCWdcqHFEjV+dKZj79pYai+RUxLlh5J0UKcuCg6pPv5tDogVMGVSIxy8REFNWiu2B52djZ
h7aUzPrVL+2iOUQviDI1D+DakVhCkhnrKzSUz6X2gdlGo8N4d8ULh8reSVZvPy7ZBS8S5CaKOsT8
1/sudeheMjDJcHvJUN8OsTlfSsbPvNozUmQmaliS/SVQWYWnkgmva5Zi8lSCtKPNWJgL0RhlnWQR
72umMv/UDIPmqjQcXgsjIn0igyP8ojNLJ3F1vRhIpyk08gzXZ9bcuVHUEgmiajxObZq82iFiil4Z
7p+sjeTiei99BlJpcVoZriXy9A1Tb+Tz7HeZQwbz5f6VvL0tWCKjWMhJ9mL02tKCwB6RWuGrCakF
Lt0tukoNYe2oaDuR/u3Twp+/zBmgW0I2uKYOyAUa42rq6wwpzeNz0ETf8Wft0RrjmIg/GQ5plezx
FW598JVNffXNqklCwqPBJpOzepdJcBFD4tTKiVDgPkYJE7nub+fWJXixxvXxnEfRDrRysId4nTej
OXoMqADs3OrNVfFKL4V28s71ZIqZsbda7jMeUumHhBFXDFBLy95E23Yez5Jpv04x/rmdgPugr7vE
QVQRVkHBgEBxj/qS7oZyjCLA1NhHW0WuCAVjynoGUtD3d3Fx0dclE74aXUlqMsSYwK+vD2XXoldM
mZSTktjZUTYadKbCaXwHmTx0VLVDt5nhXie11uLLfctbO7sQNYm5aIDdZCZm3cRDEwvdNZI2ONfx
SB4qtTm4Ubm+KJP0/b65jVIYJFU65jzZeBSSoeuVVnWvVmDKDVcNJf8C2qZ48JkYCgp7QIDKSDvP
R+CQKVWhhFZ2/k2hlLTja7aWDGZ1ociYi8jZym/zkk61gm4xAx6txKsYyBgw2VkyLg16E5dJSvZQ
Plsuh9I3cRgNdRKE1Zq7UgwhDW3D7Rpu/mxD7m7NcvJqv/jz/vZuLo0Nphq0qA2tU6QqjcyuKqll
oB/G3GmkcmGkoOfVmWP6WChqsHN6NloNWCNPZwQQrht5i+vPqTH/bChQTcFvL8isoJePWWbGlFKZ
LaCKqLyk6Ig7THTR36Fr1pwyEcqOZiZi56Nu+VpeKhrGsJ/AZy1+6kUYr4INbWk2GkTUlk8KGvC3
VlbcvlrwPRX07TN8HandMbt9npfarr10/EEnX9tNky5NArXj29YtqtFz3agfB0NLL2jiZ39pnST9
y5gQVEitSH+vWn53Ggep3yvKbZ4wwA0LGQ5phTXn1mSo3DgHJXVHkXTnrEjC737a/RGks3K8f8I2
LS3lBYC/DCVZk57golIN8AlHstbWPvpMunvqdKm5zBQ4dvZ2yxRB/XJDKTfSLL/e2ko2gwlVblzF
pE/nCN0Ax+ri+jhF6d5LvWlq8b5gRAnU1wT6oJT0ZojwSjFZmBPCof42MwIX9ek++uv+Bi4Hce3q
F/wJsQe4F3R9r1eVpq1dz4aiu4EQ9Z9qF/G+6OEe+XPDEaCiA9gVNCjqfmtQVD0rrdLRknfjIaw9
s6ut7yjU909MnPzYdsG0s6iN/UP9aQHyQkGjYrv6VGo6MMNX0nU3nUooYImJnD2s3j+lohv2ul+b
tuB/gOfF5I3+k940yxiXiGMBBcRTCtV6aA39pybm5PP9T7XxKvMek76RoC/AxNWnanPah5ZFLJV2
paYfO0MLPphKkIDQ7OZaQ5DYjkAtCukBNu+wc/q3PAuTwUlugb3z1zoGaYxELZuJmGCQrfg4MMjp
TRO1usuU6/ZTmiBc31pxw0gw/NJDHvelBwU9+Xp/C7Y2e7kUnCJkkmivXp/WsfAnux6JlltJb2Wn
UqPyIbbhmABCKJsd37J1aBdd1b+re9RJr43Rl1YH2c9IdRJBmBXTWzgMxtAea+jDiWvMlTTtBF6b
63thcjkCL56NMZx6u50awxV6314aJRu9Vgntd74S7algbp4mKH3IuDKehvDn2pQ2FnKYVqSLI4M8
I4d0qzqNUJQ8I7Et6UChO/nsj1b9RTIHZSfs2rKNZoG9NIiWB3u1TDocA+NNcQcF8v5PQiCLEqgK
k8TNWvOobQ5eF2T/zdl57MiNLFH0iwjQmy1NVXu17BtpQ8jSe8+vfyd71cUmipCEgTYCJiqTmZFh
btz7PYnq/OCT7u0vh4eniTYr1TXnctHz2q8j9VndL1tLPltJnLtjrunnal7W4O+PqpDhw/uIIWRz
s7+lDr3JalKONqv+V2llxnNh5t2ZuRfjYFF751RXKK4Tqjvww25yLInaNoR3lekXOFd/7Eb9eZxb
xhYXWVDrWD+uL2wvyAIgQ5+fyW5at9sCzwxyOM0FQMZGxOp7jtu7jZvUuJ9DtfzhUKz9tDCW50vo
mvuJNBnviwWxpaxKugNY2U75h3Fb3KEo+YvFb9xB4ozqYLbElzbZgiu10vJQV6DX11b5WtdrTWne
TO4bvY1uyxBMpyMXMofMrKlxZhCCRTkNUQPR9us7tBP84SIZRmAGCWzddg4trAxjCCee70yCVwWM
iOXLcqS5CD0hxDAzmwbj5BHd9s5DfmF0460QORnhAcQoozqjV1lqdw4Bnh88A3tnTYB4NGStCDG3
FcQidMJkmhKkZWr1y2AlxnntHZSthLpuKJfvr2+kuI6b4ESUmEQlHIOUdy6v6yKpExNyiunLYaW4
coJeVVuY01OCLPlNJNdzEKWT7Goxtb8pLJLn6+b3vIVhcACADDHqscUCG046WsBnAGUlMFaGXQJx
RKtGnpHE5flfTAGDADFO3LLNF1YovTpdYHTrKp5vIE4vAzL+5l2q6EfB+e4nZKiEipPzMpZ5ualG
mNUFFKP0sqeEhk4Zqe+aYVJ8ePlyH4HdI7nE3V18ZW9zMGFrrLsJNnrksaT8tDJ84pHCrYEj2Udt
m92l0TkXBEt0HLfZj20vydxR0POjbgrvqVPks5s2dR6hUdSMj4ae/DXTKOwGFNMYxMMNMTEjFv/q
wTYLCnZxT8mfYW7LK4ZEdZvQXF0nRQ/++hHZu+CvTYnFvzLVdE4ysCSQDutkosYzDH7XlONBFXnv
ylFgovsuNHuhq7q00nWj0iI3Zvma5HTwjDv2gMiM4tzlaiSfDbRs/Lx2wvsqWevvqjN360EItPsD
8OoCpET9cQuV6ZBG72Jo1n2oQ2z0hjIAF9o4Or+LSpfQfuC+m9oonSQpyn3FTo6YAPaOK3obNMN4
SmHh2bwplQ4NMgGe6ZOXSJML6GuA1jW2tY/zmqThwVOxu1oxaMRuC4jO5qMyOZqXRog1tUPaygqn
4d0Kk6Yf99BTmUlSwMkoRQ9WrZiPqzEf9Wr2AjE6BZS66VtRENqYpx2olIOBO1ecuEhdeSq/DnIq
fVSMsD+pEx83G+vea4uuO3B4u/kEDU7CFovk6Y3y7Wx1g9zOIIUcZVh/jvrcnyjEVzd2NTo3DXxp
D5YQmxSlDg9CK92lmlIfdTP27pTQMuBL883N7VyQJnXMxS80l6lhvWvyECLMKDzWLhHbuH3HaHlC
8SpYLJguvbxUeQo5SCoDRzfk7o+ed8oprusUzTm9D6hUHI3c767q5SEBHUmvZnuEy9xOwh5wZIde
nbfOdJ7MdTkqvewdXREBUGtjrptg8HJRUtQ52TyQ+DZqNGsISLXLY5tDaHlaoD1L3K5TozrgokOv
SoqMHPVg5fM/gBl5noG706SB9AcOj8ufAQcwEicKlbZQWSN07BCaG6epvJMqK/eraLYQFRnqk2xX
mqsXeXWjoXJ4AIXf+76vf8PWacppk2Qd4M1kodMsrXH7oHSFepMNSubK4OFv/v4pwENZTLQxpvRm
WNkcZh09OUrGelVNN5XRqzcOegQfr1vZ84SUGqDuZcoGO5uHe4qpWtJwNPxprZOfYd/ohWsX+Yiw
+hiOR7iWPVeEjBe1eIZs4DHa7KEyWP1SrsSvkpa2DJnSD7mrE1QWPRu9M9Pt0chFV9Ts08jt4Ys+
qtjurpa4AR5SnAFshZfnSG+nMZe6ltKCMdmnGsHCmxXMEtMM83SQt4iN27oDjqWYJoIWA0TZpals
WsxypXfjr4ZcRK6S9Y5nSUvp92A5gwQKVj9biqMRil2rL51hlf7Km0PTlLAUFaJzm5l5dVuZ2aeK
obOzDCfDvTRBFIhIrHHwmO9tKkU4CsEC9YH/u1xppZOMvhTH4moeHttIXj8rY9LfMHB6KBC15/VE
QEvZXVOow20/oMqUW2TBMZa3aXWqajl7nJQqOrh6e8dUZGxgoUAH2dsVjXmrDzAHQ0FYqdofo+zK
yW/hmj8vSYn+oawkdz1sa8CF8ulgMGV3MyF9JzrmIaEIfbmZ+hCpscHcmz8P8XjbxbnqhuzGXdRG
R+wj+6aYYCACglVryy7lKA24PQjEfNjjimCx+u/dHI4BvAj9QQC0Y4l8EokoqPp5ibdOpp1m9KMy
8J7WkOgeVDHh3TjZRu7q5qCd/9qhQbNO95tBYIqHWxfTRco4axUqpf0SJX6vKxJ0rPbyGGdkl9dN
7bwImALjxBGhz7YdxTV15qG0lBpJVA3S7xRxB1dDafHb0DYWoNriCKC68xjT7hL+ExltwipxbF8l
B5YyZYls4lKUyi6ld1MhyZ/q0MmR0Ji6erpLkzq3T7Pd6gwtrlbuSvO0/Hd9zTsX8EUBiUo46BAy
sMvfYOeRVtcFlZ9BN9PPozOsQceU5u/rVvYODIV9pjsprNBS2Lz37Ur2CushwQ2i3vdlPyU/m0Gq
EHpWo4NcaM8UY0LUHciV8WGbTc0rp0NpcNZ924nbG81uzOcyIrIx5UM6t11TvAg2PLl0sbaVrEWm
ujwzH+ZbY70GkRPGt9nAJPdgRclBsLLzmUSfwoEbnosAeuryM5lmOzBNioTQqCXzKU5y65xYVDWu
f6adA0kwhuungyVIfzZFSX2wgZSI14YUuQ+murKDZUJ22poztEfGqfjpSN0PPcyM28EI/x5lCMQF
eQMqHIw+EE5crrG1rTysqLTCc9LV71BJgoDXGaZAVaajuGVvOyEgEZ0tlLKULSqJt6g3lJVeU9Kq
yo3djEPQIPR3sJ37VnTmdB1CFNLTywWFTdbXdHR1AoOqvCFCUR9s5uhurn+0nVMowO2CcI8JBLLC
SyuZ06Ox1tBeQQe6P0nJuJLsj/LjaKXf/94SczD4fF5rSPE36ynlturhoKEQ3+n6k4y8L3r0ceJl
Jg3P66b2TiKEfrAUwIhODLIxVZQlrZ2OwLJUcsXVolpzlVCKb6TY+k+T8lh3UVORb9phTs6j0RHe
Xre/t6mwCzJuiWsWnerLTSXkYgyrJFhnKlhGCrr9XOkVlcxYW5cv103tnRJsIL/K3BDFxE29VA7L
rCggEPD1pu0EyfwC0UTjqPnBkva29LUd9XJJWa1ODWNxXO6lG75avZbcrovdMO+Y5qfGWvvzWNRG
EEtV6M6o1gfXl7m7oyL1AbBMGXrrW/q0Nqe+4wlYpzJ/UNGv+GjJaG8YofLp7y2hnimiSkZR3pDX
zSiFL3Ki0o8bsuwGGVznQ9yRtMOaax7s6U54znogDSG0FEhA8W1fveCzMyPd2NH6g38i/+UMunxn
9HL2PQLfcAfXWfFkzNr4DxeeHgXtXId+hbHth3WgJvIUOk1/STP0pnt6JGMZ9jcOwAP/+lYKl7tJ
esRzIwotED9yRDfr05S6XTXmJpt+JrfJwqE/J1WV38eaFZ7a3qifoYqX/jgy2u3XTe8EYyaPHX0i
MFYMIm9Mt6paj1Ic0+rMVPVcQCTuldaaubwRWgDBZnsQZ+4tlaiP0oaYSWPW+HKpUmL2i0msDoZf
NW5HeH5cdQ7RcNeiTrQaVbfqyzZI4n44uBl7DoBZR5oigrUNAt5LyyPjCc3K1fOx13jOPMeFKztl
c+C998wQ2orSHfW3N9xeTaGnSVGLNnxW6N8rhBXONeyaB4HK3o0gghCcrDQrWNHlYtqYuZIohJ1s
1ZvnqsiMc90V0tmqpRLwtlF7aShVBxdid2U8R5xTqHveCGv1tdapesLKaBLm/qQyiz6uzq/r53Fv
YTxGsL9B8k55bvuVKil2aCzBMaPKdGCqqXeh7Ow8wvXOTfKidocqGQ4uwc7KxOMnwL+M4b8h8IX5
Wq7kRWIawhiG0bVSub5v52Q+AGnvmxHoYjIAAIabtSVxJDVSTvneVjrpd70Y+Welto6a67tWaCID
A8edAGG4PBpxodGjyJjjt2pTujEjaUndZhj0gxO4885B5C20+iiygS7bLEYvxkpOB7pyhpXqT6Ui
/Qjh8oW3XrvLAWi969vxmzwj7KCO9lG5ZueRg+GR1pLgrYeYcLNEpQYjUYSRoGKLnPuya+CW1TNz
dltl1q2Dw7FrDDpeMWbFG7RttDawVbd6Iro+xeI8y2FvBapR0D2Wh7qag+vHf9cYu8nXY3CXCPDy
441dFC1ALi2/aurfOMfmI6qjqB2syVEasHdMGG5lPQS04IY2lvROKiFKCGlvFE17gqFkWt1lrZej
FucOb56GJ4RHQ9TCBf/C5ZLySaaU1/Cx5Bb+ynpR44exLrsgWazxJq8Y5/PzadX8xkxQWJzHSH0e
Yeg/JZTqI6+d8obZSBMWb//6Vu8eYKDF1FXQeKHCcPm7FCj/pXVg4Eflaf2WtfFwR8ZcD24zD+GJ
/bAdiGpgpnMbTc4Sz8yKujmIv/c+NxVHQDeisMv0++VvqNKG6fesBX1BIvDIpP/wkLbmfGon9TDW
3vGswPJhUQGmSZlsG2sriREOGvUNirixfVv1lXRejKH1TI7c/+AOnD01Srp/OM+k7AKTRiT/hnlD
Ts3OkgowhllnLl/UCfFaR8mHbwUJzT/cU8rTFORsNNtATl3uZQvmOYdHGqegws7thmpo/cnUvCjP
Q9PK+un66dm7PtD1Mt8qlHPAJlxaG/VoSaOI0xOD1c6ec7uGt1pvrOUfpjZIOKFmAE/EAdl6hAEy
GIkMipGxtX5ntYr9s4Hs58/11YhfuwlAUTdjbAkmQlGO3qwm6k2nDUN8nExp+B4qe+U5ZDrQixN1
KN1pTo6ypL2Dr1NmFPUHSjdb1iuUmyMHDCFcCE5rnrQCVF2a9cNpKMPsH+4YTWS+OvQ6oj5w+aXq
oRwVpDTAdJi1elsWa+mPURSeKjs+AjftuZTXpjbXWWt1q2obB4o3jXGF3qRtYc791x4tTfidZ8ed
VmUNYr3t3SK16oPWyd6RBLsHMxrwQBzuJpmu+tRQDbpfvt7pxvuMAZRTMRX9QRS49+XIxQiVqGTy
CYWbeZ2L5eTQUwrUIlui9mYJF8TWQSw+QC4+na6fyj0MG1A6ylS02ERKu/l0aVQBoW8i0+9kOFY9
tZnCdw7N2/mG3tDwR+ppk3tjE+Gj54iK8pO5RsinoK9RNa65mMpXQP7zWS2b6dfU61J18AP3dpwx
d/ABjDqRRW2+d8dcU65oohWgF/XnpQL2Ae73H3A0qHhQRgP9JHJE7XLHo7gO7UxhmH5olTCw9O57
JTfSTaSs/+JCxZQkwSOgJCrml5aIymdjUkFLwkiMnIVZtHAe5LKCNGlmqs4BScDuSaJcpyhQbZGZ
bRy2OpZzrWSCiM5o4m8OpcKbNJfVT1mYmwfV6r23TzCgUD2AkwCy1cuFyYxaxH0hgDMMlwYqWa+P
8kz3fm7t58ma5jvJjKXP10+v+H9ufargfYLJUuj8bcuSylLGOqM1XMe2jx9mo7ZcvGtduo3TyX7d
jUc4uV2DBCTkTi+gkc1+hqgt2EU1Q3KHmjqUIIrzo7EY9Rk7DYWMSjtqGe1u6gsVMgdD2L3cVChz
JGeR6blFed8/5VpvfFakYjiNq5bDgtIkstfDgncUUO5euldmN07BYNa1R7cJJzvJqtcmeU1rrD4a
89vfTJ4nADC0ObadgEIzJTUW1A4luQZJp6EsFNEgnfYYdklGj/QQQvTrJ2bvQgj6bOUlbcOhXG5o
1mbdCO6HJmasm0/dUmhBNOnWY2bbycGjuLeJoEMZFCBWolu7MRXJaIzMNKR8Y0iy2C1kkF0u7AmH
qdreIaG0hfASISzjQRtDC/2nUimYeO/GCsmPyuzXU6hMTR3Makm3I3fswBma/r/rW7n3ElugYolq
gFCRpF5u5QDKJ8pIr/yY4ZZzavf997VNQWfEiXZvaJJ5MkFSeJDMt0zC6s6Bv9lNeixCKUFVSslk
m4RHNsV6cnMQ7uo0GGQ1SvVsxKuQApx6pfVNbTA/gR6SVlcfJqCYE2D5ya0HWy89czSS1kUsZQC4
LavFwQu+90l4VvFMIuRDde5yb2DR5jvnIvaqcu0BsHd0IoHOfKeXy9RdrUbxoQyqDrZk1yrADv7g
DEGgXlplBH+chp4QM9VkUV+stN9pNqf3kDuuT1VCMY7ZyyPa0T08Pu5XETR4sph63JwD+lJoTMG3
58fAwU4wuHVeV7bxM9QwlhcDLP7qAOB7KHn20IiQTaKGMPmf3cHNdf1A7l04MZvEoQCPpW9DBdWK
zVGGBtQvxzg8kzlAXydrR/nkvhXm8uEXpri6HYOS5hxc70BSb05requpU/5gpoZ04KeEh92+bILt
hjNENx3Ax+WnnFNJ01qRLThT3lGDMc1zOmfzeUrV9bYfrMqtQmjxzbSWz9d3cYcCS/TPmbAiUwG/
t01irUGBpbbObKxmw7NqS7IX5sXyBa74aQgkRsGHc5Zpau2Ohj09IHCaQfAmPngxG896o6RHmNy9
c03iRFJNBENVbxNaVGED50NnWUQx4fJDm2U1AQlmo96i1tDe3lXmaqEcrar/cJ9ICKmRUs6m57+5
xUgFK1q0CgmEsBjSJ6nucj+NOukp69LuJyQrg/Usx5H+L+sVOYYqU88R6pGXH58oKzG6ifVOYegY
j7leWOcxVc3ugw4r27M5d+hIGo12kNzsvMeg/3FYIHLF9K44+a/SDlCTVl1Hpe2jUFjdh2XY+cpa
FL+6Vvofs8vqgbmd9wOlA5JTtDMUwRp8aW7JqqyhHMU5GzTzOV/a0J+ZOv1mhqW2eMvo6PfQ2Sif
nFIoxa/SEff03nIp1LxMIXDMtxyeS95GkprrtmjMhrUrjXAauBnl1G9rOzgiurLXXwd3S+SHm2tN
Lg44QHCfGW/uVlsssLG0veXPXR1/6ZpRPVtTFj0zmmP+SrKhcBezrys3MaQf2qL1PrT96oGb3HEt
/AaQOhD9Av3e9r47M0V5YV6of1rleiZjh3iAYbWbcLUQ6jaZy2NU3SpOWVukB15tJ/oikaPDL4gd
mOrdHOyhMExQ1JheimT50PS1/YWxVvtWWR37z8FWi9P6ZqsBVtPfEN2bLXqm0CiAxDCf+KNTp09E
BM5vSy2YwHBiFcXZMFXUisAga5+sKZJqd5FLWT0lEb/PLeW0qwJ0xA3YFrsixtW1an30IfZ/ISeB
QgIP57aPbEpDXAxZAkVvaC05cjh98UAtWTuIRfbMUDwT+BD+Q9b38p41RlXIVcKZU8I4rvwlqYDS
Nfmaf7y+43v3id0G/gXWgIRzE30YQ5X2jgZpGViwLPKUIW0+yZ0auj15C6Qv0Yfr9nbXxdwL9A6o
W+MvL9elaFm52DbxdWIv5X9gD+RfljkcIV92VyVQUSCRWdOWGburS11eLCieinWdnvQqpQMCPbff
SFb/Hi6Loyuy89ZBXKBzLyl4AKLYXJHKpgOYprPl18gH5p6eUzY+GbmZxl68DkV0rhSQ7YEuJ/H/
ru/nrmWq1qS2lvhr89qZtW0sTkcaYUtZ+mnRw+gTbwUHU61N3v1CoX5YSYt/3eqeN6LrI3hl6Aq+
KR02c5XrCe6P0S+zmc+RPS/JiUoBb0+qSc0pSbT4d9wmTuyVIXwHB85wzyNR/qLGBZIc3Ntmu81V
KeH/pniud0pD10kuo69OmTmLq8/N0bTN3lmilgUWCAQt2gqbG9I5xkD8RmTV53F2Qngzc0NzaR7K
KPyxktYfbO3eB4X1i4ozURNtqM0Da2vTpNLdtZl91R7WUGtvykF+Zyxlc3YWwOzt0BzhQPdNkvFC
E0AqsB1oCXPJLKgSIikE7RhAp6lhSr63F9gbV+dbZabFPcJJxgEyec+qYAsCW8G2ck0vPYGa26jB
xTJtJo0iRSHFUiAZUX8branzw0TkxEMu6pDsZe9rvrK6jZNNqIYhOaM9IS2d/OzADHZq7dGGoJYT
4BH1TKo7DCrVDDMxnyR10E8NfI6+0k+rCWET6EczlrXPbGP3MUqr5Qltgf75+vXac5JwbgkBJFQC
ee4vt0aTlqir6Eb48Ryt58opwycGyurzdSt7twg6b3GPbV6ZbU7ULqGcGTSDfIQRQDYXpe7JmSn7
hG/96e9NMaVBmZE+GwVy8VVeBamKjHiT06PFpTgjstJSqrspdbAzpFTJwf3Z2zuwCgLyCNHpG0GN
wiQ+KzMbqG+aZydUqqRTrlrjweHd2zsxmPWC4ARKIH7FqwXNaYY0tiZqbcXyG2RedKO26zcKwkfY
kj1DZJIEVKrQGt4K/9WyMtR5A2xNaumghZk2eXoJz1MWkaf/9UdCu4gpBXp3pE3bXle5Zmk+Csxj
xbDoPUT5WaCCR/cYYfwHB054R2TDFpK0bHkOdDXTmW0HVL8mSQhd/ZCdKurrP1Zo5f/+raC8ZgOO
oxNBr2DzpaIRNoGJAV8CHKs+U92PAyuB7aBLlaO6715xi9RPzOcIEAsEOZenghQoVrK0tvw8lauz
ojaSl6A6GSxjNLgllWZvzqwm6OxxccMlYsyuUJpzvM6lG8vDctuVRn4Ardnxd3S+EDcV1OB0gTfP
yWKXeauWLF8eksbvqaD5U6UQGqtm4hnTcERFu2sPbhCapSZD09u4lScb3bQGnEY8SVLpCp6nIINB
48uihdpNGLfqQQC7c0EYq6HMgKw509vOZoFDp0GHOBIASVM9/U7TKrqdiASCqXCaA2TPS5tnk51Q
P9JFaVgRSfDGVjblIeg9nixJqUbTq3q29klS2g52Lprs79NMMv8katcOvoQ7Dd2VoBoWGLisGuYI
03l0F4Nc0UdGhZHkqbPqD4TBihXEa1vIbmc463M9AXb06lUdP6dMR5TuGuVMvjPHE7duThgfe4Uu
lU9pLphIZHnoVTeKUA/5VSmzbLhRDr/FKSaejxjEbUbKeU3Tvs/Xevitzm0uuX1tQm+2LKXceHLb
V4unxU32flqroT5DsafJQVp3quSbbdF+TFPV+Lk2lfkhLiLnQxuH7ep30JAddRbE7bjcXdHIU0hT
AUbwtwgYXvlUfYCUxFBGcAq2Wv/XNQtCOonRnxvDKM+OBV9n7RDY9mmo8BzKn657v7cHV1jndSIE
EgQsmydqQAkprDNxd7swepyduu9cMlHj0TTGTvemWLV//YNFIEZog8FqzAt8ud5s4dwoFsPMNg75
yQQO4i2mVj0rVlwHXd3bB57wbcBFiZUcRed2vkD6Lu1VjhGry0ivr0f2DW6TuD9pqt17FZoBJM/K
ckqZpzrY1rfXE6P0iWAeZ+wXvMalUSdLo0LD6/lmZ+Zf+jVRKUOOxlMIhPjgTRaefHt+hMA2NUfq
yEBAL01F6SBNS0hqGXMZvSKRwndRKhsH5cW9c/LaivgVr05psmhzUpoUzmuktu/yphweoHTKPXSd
YS7W4EX6l89GJwpcHwM4PJuXBkNbyaUJD0/y2vdBpa65B8J8PudpC/CT6dfbFIHKv44F+GwCjSlQ
cKJTdGmUqU7NYNSH7lQfdx9MPQndIRyL56k5nFLZOyFQhDFsAVUphYhNMlc1Q99JBtd+0EtYTPSx
8eCYNF1YY47YjvduAALKgjAFhiWe6stVkVkIQgyQXlGPlHI5Go5H7BB+hrq9fjTXyXBNuzgaed87
MC/T5hRMaQxsw6pkbbR2VdnKBBThdJ6VpH0/5rYawCHQ9F6jlfAUXPcsu+sU7CK8ijB12RtPKsPz
0Xc2yMKmSdRbhGFHnxnG5qFYmP7REOY4w1dQnf/FKCm5GNylTLq5fnpvJ3AjgX/pcrliqL//NjjE
3bEk9Z60ZJOXlcrRQrd7yzS0mJAhtGMCHLe9OTuQzzC5mGVrQBG29LssQtU8LGOvLurZVwtnPajK
bZ+oF3sErcwEUA8mdr08QGHWOfIyJmswZX37XrSbzmk2Dd+ycGnuABHa5zqN5PdOU4WeqjRw/1zf
4731smReR8HE88abWvUQl6o5s14r/mal7fw+YdzcNfXpttDi6fd1a3urpb6DTCb+G1TxZndrUtM1
pq8URKGqo+jcxHdpXcrlqe6W5qMs1X2gKEv7NRzm/KGfbfXbdfu7q6VTzNwtM3JE8Je7jSKgNLbd
uAYUKGwoKYzM1+M+fzQHRXGlZTga3XxDLyI+L0SB8JRRw6M5L37QK98+ob44hjqzlFlfKjfrtFq/
RFJ27oZeCfSlmHypltRgWBr5Xley+GMMeO0gKti6Q34Dd8cCFgD9LXjUzYM509Do+MhroOfO4k+A
KbzUSHMvZVgpuL6/u6Y4SeQHwLQo2V8ud52iQq3olwRwpgxPepzLp76U68/jXB4NPO6Y4rpwSckv
aTZvYY1rnxh21yEDAr7R/GBqBTNmU5beF5l0sH9b38f+UTGBqYq3BHTRVk12jFIJEEckB2puxr4k
r/ACzov0IyKsf0qhoNTcUi+6g6hgb30mSTqhKX94Ni+3UqsZEiqRIQusTra8EHYaN6QBetukh3KE
e6cUXBH3AgwFw4nbFYY9SzQUaQ1GR4x9zNa8UBhIzZuCnsfXRcvyn6u9WJD0GupJWWtbhiQHpsYD
X7Sz0YInVYzrgpR5M7SBIshgt70kB302fZEiXbozSjRt0qlcTvE60pth+vSoybqzz8SvoogEQSKD
KeLfX93QtTByVc4jJSA9Uc5KFEmn2JiTDzOZ78F7tuP9SKZoIYAWoPa7na0rSoruipkpQag0dmDz
19lWIKNOCnUJGq0eHhwb6kQEOkq/GubsIHF/u1JBuMH4IELnwg9sLqcmVbMsGaUStGie+HMRxf9F
Tt76S7Sut9f9wFs/K8aeSbqE2gR1i43bS4o2bdEWUYICUJJnFflwN8jqelfXTu1qbdd/vm7v7c4q
MsIFKgVODvIO41rLWCEE6sHMQJjbytN401n9T22os2dDqep7qXOUO5kv7a51mfvXre9srKC9JNpk
Rp9y9+ZVU8M8jCp9nAIY48t7KYn/FEYTPVtdJp+uW9pZJ9EJLFU6CZVoIVwe1sUcFnuxcUVzq85B
haTgB0j5l9vIKCl4L313X0UIXkpqWvl6OjkH5YqXQY3XCRG9L3wtpC2cVICrWzjK0NCU78pxCcxM
jbWzZoaZ7JLxqZCZm1H82FGMcDzku9Sfdq1000l0A1Mvkfv0fU7qVLxrEelM3ViNnNrrjQSdHzF2
stz3xOr1/WAWPTUsSKyS27xLw9ZtGptKV2YN4TkvprI++HRvXQ7NCZrDdLBYG92Kyw2lMd4oUV9x
+0O7OuutPQdKLYvNo26SR3WCNwwr8/f1z7hvlRuoCprFN0JHRZvDdS1jNSkG9cy43XTul2F+cpay
/9POpO3FWMbfrxvdOaUAjm3BBQrDNoWJy6Wak1Q6CyoLgZGHvYvQhnZrGeUczJ1tHhzTXVMWrTQb
OkKZyuWlKVB+Wmv2lhwkXa2fa2DQHj5Y8uCXLA4+4LZvKE4k0TM5CXbA5mxMQcBclFWcyUFh2pmn
JelyNkM7cWXJNt85oSMFZtLeU79vg7/fTuI5ojsgdm/HQifU1ZYayF9QwnfqoeiUn5XYQuxNMaKD
a7fzPnPbeKDFE0X/ZqvNUOPRwc2kRCBM19yCrPu6rE57Kkp6HZk8Nzd927d3swY03i3btPFAXfYH
691x6dx4sneA8eRFW5hlYkUm85Qtx0dG+jodiuEuGdP4Zwsa7KFqIH05iAZ2DAp2FUHwCzYIpPzl
IdLsKFK1plmCQZ+rT1GVUuGOovI2QSEukEhBD+y9vZRixJGGEpELvdKtBkdmUo+j6S4HtplE91Jp
DyDZtBBehtjsTlU+j5+WzlI/XT9Gb88vwY4Q0bOIe+hcCo//KvzQh16z44ptHcAaeaKwhTC9VH6J
y7a8Z7rkR1kJ4JkhHTQE315RfAFdJjaXz0n6eWlXywjqlpYXUzU6533WZzRosyS/S7I8PriiOxt7
YWpzRaN50NOswhs4dlqAZYO9Mo8M+53catNpDevaU7S1P4hAdtcHwkhmbFsQjW1QIQyxaE1c8zWV
Sk//A39d/LIM3pMpLpyDm/HWFPkkTk7wxTHUvI2ep9qMjL5b2mAg7vMWCkWPqxp/0GtL+mu/CjSC
4wK+m2sIZvnyo8GkkZhdu7a8Vm3uFTB2nqrO1l0rkaQP18/l20hDoDDwNdx5wW+xeS3qBKpEBtgw
ZanDbT2NvStZbXFSZhAoNefRXUpE82DQYQp++XsBVjiIZB0uWyo/IGAYy7tc6jQUawXpaRfIa9Lc
9uVsfolHS3MpFilPldqXHkFSd1Pm9fCeR3Q99UxU+iNwg9yLZjoeB95h7yODcFdEXCsQ3RtvZEP4
3IYwpwdFvU4wtxTyZ5ojdL0U+0is7e19sRXeTVJanAIl083RNUczLLQ1LIPI0EoPgstfk1k7d+nY
d0E1auuHeOmPmNbeuiFhk8hSxK8ivrzcbjm3wiYnuAsyKYyEPLTqmtK4PC5ZPviJUAhslkU9OV18
pDT71s1DiAH9Pl+bGTcauJeWV+CNUVGqVVDlsUHkqii3dWrPZ2lAI3ElUHp//WDv7S7pJb6ekEFA
XC/t5WkZVr2iV4FRTHaQyFbmQRGWBPba6Tdpm/2PauZRy31vjRQVmTIXVJk43kubGUE7IZ9cBWE1
q15qNTE4o5jLJM+pF1W2+dfOj5vzyt7GT0yG1TlVolTBrNeJqza19VgtfXmW7do8iE12l0aRC+0G
Hk5yg8ulVVLW1WE3VYHe6KMLGShFhLKW3mWwZrhO7fx9BY+lkf5A1ksgwtDQpb2l6vKYHIWtnLPo
xs6q32NWoU7cQlnZDoZzsJN79+IFVYBEBHHz1uN2qtlqmT2UAQRoxpeIjr/nWEniV2iC+V2jWI9G
12ZelmrFwasiFnKZatGkg7ufxUD8RmvhcqE6A895zuBOEIdx944h9eXBLMbsoMr0BmCAn31lBkTI
pZmorrVFWYwyoK2fwPLcR76mt92DHUbvQySL72KriIMYfLTXRkxnxSm7rU/D9IC+XE9YP+sHs4p7
J4r+EKEfs0RQ7m++cGvX5Nq9BfP8ukxBk/ZNsHaInMvNOp3suD+qWe7acwgRmJAWpdLNCe4GE4lT
5nGCVrWzX4U8Wv/VqjrJ3rh0RebGSTX+vO6C9i2StPCCi8LixgWZadeTpvNp56bT3ZbaXjAkYXNS
9CUChW4fzbXvvF2wDRmirAZ/CGnu5TfuFx3or6mXgVLYqo84su3Zq1Pe1nXTH5ynPe8qyqQ8JjSL
YEK+NGUP1Qwjic3Hs2PnUZ+WyW/KyvoYdsX0AA8YPm8ZAL9d39AdqxBw0ZaCcVWwOm02dKQYac2j
VgWw53a31TxKN8XYR15FwO8Nlal4Kd2qA6PiAm4uqCC0gL/wpUO1ZYBMAeamq5M3Qa9YIxUNPXzM
Sv2XMWqDj7zKdBcbavQiYHPfTUp+cEt2lgyjEwUnXhMy+i3LZQct0TppcJopUzh4ZcPIwOREEKWr
Y/bJMlvFS3T1SADyzYwXrzR0RKTcmuC2fbPR5f85u7IeOXF2/YuQWA2+BWrrNUlnv0HpLDZgA8Y2
Bn79ecinI6UrpS5lNNLMxczEhTGv3+VZOnTWSDRkJTDCA9lhkgKKv1FT8ozcOD4xE1XLTsJS7lHO
gAzfLo2pPtOe1UM5E8+7cvec78H2a7boCJ0pQAAB/Hl52JYY407ZhtnmPbmcGm3tbh1Vs0vMqDFP
g7pp1ctrjKzzuIxFkXvDKRWdG0ACznVEoBLrJbwVVZly3n3EbneflvEqPfz8cP1eBQAkIHbRQv0L
pBdUFD2wSVZQwpHRXeh58RdJqS6riNkTLMvEXkdDkpu67m+7KbsSoM4DxrY6OppbjzjeBAi2jf+j
KI2sTWAZH9OS2WG94110EzF/uhkcmtWvf7mXVkJGhL4NgAgbF+blSvPYRw7qFFk5oOpxedKhJZVn
mVJf/G7trsA5Li4GLM5Gof7NbzpbTNHErWsIZHuytrqIKzIWDpPRpojCdXn/+pNdOicbCff/Fzu7
vzVd7eJZIMpHMwyAPGfjIQVM5vAfVtmqQQxHkBadjxQ6skRBNW2IW5Bq9mGtkyPPTPru9VUubhwA
IZhQ457A+X+5cakb4LsK3HwJvUP5tnLsA/Bwdr/AqffK8/zV6tqO3qaSCWwPCtC/RlGQvEjDZojA
XQVKFQ3RSHxVcUcLXCL2dhh5UKgKatqQp9WHaJyyN0iU/hW9/vs3/MZzANuEnulZRuAGJetMA58P
4cj6Zg7bIPcDRU4QvF7KgHnrjWdid+XmPE8KsCiyL3A9AGBHSD+nURvSxNyvGwQzMthS+qN2RdMh
klZVOB48lLRXXuqlBZFCb8NFNE4h1fDypYLRUtUt5J8wga5AdVJglWK7wzJbiXcTNFe9SC8cIqwG
GBUUQZFqnYs0TEwMjY0pxIRN0B/TQU43PF7IPkXWfmUvLy6FGwrdH4QWOHK+fLSumgTtXJaVVei6
MogGP1doR+9VDILfP38a6IduQt4bxQxQzZdL6ZmgChATnqpR7sQH9jyADPA20CiEXl/pwpUATjPU
dSArBdmg8yTHNN4UwBMGOgKjIG+XKRw/YR5cg8eWdO9RxpLbrlpZ4TNXoeft2JXlL8QzOE3jq8S4
BGp056CqcGJ13QVAOqmlat5H7aJvXdZey+QurYIZO3ofuF3Rbz2LNBx+Rek8I55RCVqzij36JWzp
cOUiuHT0AUPD9wY674YsevnSBtKRZIQmS2lGJ5/MKPmpZs1UxNpmxwBju+LfXx0QoNuEAnRq6He8
XM/CdDRdEwxdhZ7sQWZk+KGSIXwDFfiQ5wA9t3syZd19Raz61KWaXbNi+avM26LLJpK50Vzx8f3V
Zq4dJWjy0hLMe5/tXTJWRaWseAas3P8w8qHbNwFzujQDiWeY3GizgwEifcIoV0Ium9bpx5qy6cqh
uvShpiirYSaw1UJ/6SNUGO6ZbqUQfl2jPbgzS55FVXJSmAZe+VAvJIv4dICJhWsc5nznsNGY+VkD
XQpargqSA4hyA327cJsFecIS+zA0OtpZlczPr7/6izsPqBMwztvYH2iOl+8eMTbKNLjWpeh5/aFR
IT9CuWp4BE2d3Yzab5c8msPNP33wWc78pPtQGzi4A/E/rWjt+rZ/9hNZXcPPXNgPfGhoaAIbhJvn
vLMhWCysrRQtszHoc4N9O64aC/IFTc4hMH2dj3B63b++HRdeOOIyXEe25ubWwXm5G8mgWtZikl+C
TLmiUoggyp4kE8yF57V8fakL8RKNEyA7CLxjcP63n/JHEusSINUDifvN1d64g/U2MA9ED+BUt6Yw
KBFORHQfYiXFTq4QtHx99QuBDMcM7EnEMRSl59OrnmnTEMppCbBidBzh64460fErgeXSdsLYExof
m74MaoKXzxhPZI2qFncqGPPfuqRjHxjO4C2sU6+RoC6ETICtNojgJoSLJO3lSqpWbO4k9nACaq3o
FTRsekisFumqN39v1Rxf379L64Efj8sbZSZYqGf3ql8rOfqRpsCpGAmKevtea6YOnuq7YhDi2hj5
93Tvz2oeBwQWsNv0D1r9aDqdPZ+eWIuXNNLSdiDa1ryeoMuc6kKF4XCzaG89cpVN+QiLyXyz/s1r
KOfeiwjHljpNjjYhP6CyFxYzQQMdfnzuyoZcetUIHym+HbwBzGRevoDQApdKqaCgVNYRjjMjb0cZ
ixygxWr3+t5fW+psLwRuTS07LOWEL09NkEoM7KL6TRKCPf76Uhc+E+T5SHdBGcSs9zwKccZt4yD4
Uaq4ZYd47TDuXb3+ymdy4TChPoJ8JFQHoNd1LqTBAPc1A0xDIfXq4b12a8bylOlgN8QOnCWTkV+v
P9Z523gLN8A+/G62+YBBnBV/mLquFSFQrargvvshyNCLSitx7w318nlB6+8BGgsm79ZaXHnSC68O
GRpafL/ROaAUnZ2SnsiQugRPutkYZJA4yCkG6Q8xU/JKB+riM26KS1hwMw3cNv2P+MqXBW3TkFXl
BK2dnyBfQG+Ne36nICWtms9LwsKHdPSq06jMuH99fy8+JkyGN1ocECbnRJfN8CZKIQ2CBL8JP6oF
GKMlSyqR0366RiK6tBbi3ga8gAAycLwvn7Nv0mghM0FkyGSYwx01u2na9iZbQW3696dC02WrAjFP
Rqr2ciW4M8yoM4cKQmi18nZo9QCWaCfZ24K3U71cuaIu1doAPGxmIRD62YSbXq7nJzXMiTNelW7q
0aqkMjFfSNhYuIBlfu6tLeg8Ffm4GiVg0CLjouv0cOXAXggA+A0b3AL09K0J//I38IrFIIF1eGb4
6HyC/LP6oPR4bXp7IdlBZx+jYTTufvP6Xq6Ci9PrSZ+iaTdJv9llkvdg1SWbWndQxtAUSvZeoIN/
9UpFGEDDBGcU7QxknOeyi37Yt20d+1W5BmPyJfEded849v6fT82LRc7eIm14tw4BFpkjXYFugo8t
7DnbS+Xcr9eX+ksT6n8PtPFrId8O6cOz8NJqWbVpZLe4xuR3mxrxIQzb9Vvgkfpm8eb2oFzUfGRh
MxcA1g38RmdjL3PjAwI/TUt/7fhsD3d2bSNFQM8E7V8gwc9HG57jkY3XoCotD5oDGrfzHpZ5mw1T
pXKhrmmoXDpHm6QYqtNtPn9er2RLMCVwGMByIeNVm48gGtkczbF1OmFOlr2ZJ/SoHgCc0NcylAth
CLA9pOz4UtCv+WuG3MUzBT/DK7MqBhwJyvdPtRIKFlrtEv97rvF7Og4F8Q1tct7v87xUOBcZeLeL
oC90q3w0gWu1c4GsT68fqUsvcBvE//9SZ99/AEp91mvnlbyTUSlmavdQJp321LOm6FCeXVnv0jbC
A3BDl0ASA6jDl5EgoKpyKlm8MvDtXCpofIDssi4PMrDk4+uPdqn027pdGBJsvnJ/QcunlDMThHhl
C+2Xb2sEcdA88sdvVkGaeA5J+LRV7ND0FTyHXkZ6gtRJnCsfoFiNBhLaj7EqX/9Nl7Z7w7miBReB
nXruJR5VxhOp53ulTimYWyAcTo8KZm15B1mHE9i69l+t2reQkW5QHhSaKPXP8R2LGJTnL72HPnhr
kESnsNuy07CDG9bDShP5H6IhGh3QHULvFo2ks/db2wpzhKDBnmedPDbSwk8mA+2l3uywX9/LS0cp
BbkHHyXAw3/NOpGNt61rEAzBFa8+iKb/DNwK3Qcp+y+HFtBLcCIwfEOqdRZ2A9qssiazV65zmH5e
Jv52jEdX1nV4jbO8/Unn8RSgCmDoAQYC5HR75j+SuiXl7bBQnI92DnU5tLHOK2++tnOXTiE6wGAk
YeOyv/TjUV2uaPDgI4zJMh4y7dwnoAKr3BOm3bMWPOnX39TFp0IrGMwLYIXT82Lc81O7uE2c0ba9
X85po97apQEO/fVl/j4QqGEAIgCSCRyuv1oq/gp9ws5r2C7hpP8kRuCGi6Fb+rctXwd9JXG6sBgS
JvCfcBvhH+dnYjbhDBfOnu3WQK5FZCg9+HCwK6Y0dFcy/S3vfHkoIEoG9wVgMjZp93OMyACVARAv
YnxTLkqfQVpjh25wvs5hI2lPHPDdY6ASm+RrEtM5r6LFXfmq/36B+AUbZwbUld9ktpfHEpYnIXeK
ImrPTtzORgY3TQfR/Nff39/HcltlY9ZulHYMu16uEk1m0c0oGCA3TBaBV8svEBIVzY6rwXvvBV0d
lq+vePElIiWF9vEGBTnvUVXLAFum1jB0oEZ6ata6ggSEincco41/vtPxcH8sdfZwdmGup/HIdmPf
itIknbkbKlRMISPVu9ef6uLbIpCsx6EJkUic9Q9gMRBmDbdsp+cMPtSB1k8+o9e0dS/tHQZKW6zf
+iHndCarYtoRDnHXvh7pgSfDdybZtK9T+EO//jwXV0LkAPgeSeZfWIuxitYomisGmmbNTiSo/Hfd
UMs+9+ve/Ye1APDfmLi4NXGHvTyDQVY3/mw8r1TEtyUHlu6oFz3vCAB9/zwlg6DKVm/iHUEF4FwA
MpbRwBfP8K0LIo8ri9hxDBTsppL5Glbm0onAhQws7+/exLkBjE8cC3ob8h2YqGZn9Bxs+nVq//p7
urgKOtpbix846XP2aZ+ZOkv5yHcVJQY2ck7dt2O2Xlll+1DOouEGHEVjGZ3ljRv68g1NM+UOM/16
hwE/uzMw1NlHnkt3SkpxAA6JvPnnpwL1A/0rjP3AvjiH5jbV1JGKE44j0JJj2DX2idvuWiT6u7LZ
2EhwswB5boNunbUXY89jKhppveuDKirsGE0FAUwYFPvGexM2rN7VSJ2vXCwXtvLFomeBgrVSsYmn
9Y6MfQ84QTe96bS2J11HiuXZMJsrFMgLJwRqyqBa4CrDBPrct8O6UGPsgogutY4KvEp6gpTjNbuj
C42VTWhvs+2AEB2O/NkRafpNaQKK2zsP4kyQDWuhM5+O1a5HJClI44WnqevYAXJV9e1IYxBbwtbt
Xj82F4IW+N6oO1KorG7epi+PKf2fNR5rgaDsXQG1P7LPjFcdoNtMP//7UiitEYdxNwPBcPYahcbU
DZSAZlf5cjwNs1fnazCshR6z7MoVvTXbzj6+za4LLU4QSzEw3P79H/kpeHyh7LmAYcaULTcprs23
MCBpDwY36aPyt77D1Isa2y0hmPD6Y144rVgbeCD8BdOj87cKqdw0YIlsdx7zyC5a5z6HnnxQRAoX
eDi4axKgl97gn+ttn+wfz6pYJZckxnrgCOsia1xfZCweb0MbiStV8YWvH02dDXkCNCNSufDlUpmT
xhcRbXbhyv1vs8Rcf45F81bVcdrlAg3Ar6js5OH1Db34gCgOMQ1E1PmLN2vx0ScN1DZ2KgFcEv+d
OAIjEtxQZfmVB7y0FOLnJlOEQTNKqJcP6OutEFEU787VrqxYU38MvVEdRogtX1nq0l4i7wHRGj1x
QLO2GPTHa+tHKUaNIeMODg+QK8tUv2c+rFD4MsWPq2v7AwE/4UrKdels/rno9vx/LJqaJPJgBYLv
IvWHG2JYUAy16G96a+ubbDLXdG9w+Vx8zo0Rg5wZO3suWKgnp1lbzZAthq/AFOWIRAHL3QBPmVzz
QEKtpfIrXlTRvOgC/QWqSstUH5fe3IQlgyXGnEdmnUmuGk89BehMVBBxjFSfO+fikwR8TkHtVYkh
TwHl/TV6BETPbonZ85ICZFykdKYy1z1VMP2l0CfPhzg1MCSDt5UrlnpRHTRbeI11aj67I9CM3YDT
ZqKvk2iVPM1TlbkyNDYyhR3wX2KhFiJzXAKqlLtxaI9+0kpdyIGFn2uE0rE0hi8PIJWy5mCZ9b4m
S0KPHWGtzoO5rrMDw1PvQlsDMm/62YYF8lKudzE1HM4P8N4qB6/RYEfoMcDcEFt48nXPZA6qM1SR
HAVpOteQDbnXNY9/NZBdG4sO4pA/UweD3FMre/NYxczFZRwv0ftUNo1/8jBIw7BnQtzPlx7Fy6Fa
MvE0sQDyR3Pq17drVgfxPg49/R3D1XarBIy4sY1J49tBZTXPXUgmV1SxN53aIVLBQ7YQ/64lvotu
+byyjwgH4dtprd23TtbiC2Qqx28YoQ0YqtVihGR7kNzDJCoJUdn34Zdee/IO1pXxm67j+kfgYaZQ
+LXobhdRVROk4hBtdOAvjwBWjcPBWsXfNKr1GMywJX0eAM3wy9jURBRTOElVTgpSlbkPTiTPVzl6
35WHhCifKj0utxSExqHwoDTwxkSYKh7XtRKuMMJG6W6O0g4NAPhpQb84njHw11AMyHLw583HgOvq
IVhaU5fjEJvPDffmDfXSpqzI5kncK4Sqn2FDwyWvB2ADjxOAHc++dbwtVD9H0X1oWQOvDSYg15Vk
bWfLoO7lp2mkVV8sdJ0A9mBmKMFE7E9T1JEYhiMV6DnDarsPYmKQ09Cqmk1RGYV3wYSCSwlGJvHP
mHUC00IwiMacWDZ/IjBir24kFvsO9GwkCwhCY8SI67JKcszclmcHUYfbtlPkB0Q1AHppabUOOymh
LbRroZXQ7qLU9m80jbw01z4d/ZwRw/caVW6aN1Vif4Uoen5wn7obl1StOPjeGr43qWRh4fUd0diT
yi+GHjYqMDWBQy62ldVLkQ6CMijeerXeMz7NY+mkDOr94k9dD6HBsJUFhE365e1aNyvZCceIhMhH
T+5G4WyWIxf1vzHnd+ivA1hzclHY9nk4tO33ScGeK1+k9ODXPLFn8LuXp8SESKviZl6CQqCyv9Ma
I4ACvJ06/u6nNU3fLC00fwaU4FMZp8qAwBcPsyrWao2aDn7M/cD3C7BYHG8Dt27RsQnDL2sJrCIx
IqNf4sEL4rdVOEfQ/dYG+IDcpM6J0xQGA1R7PK24yYFRTb5Ja0ADH1Ii+l8YFgLUM4Le6u+GPqSP
Nmis30HOm1dxgR9R9TcMco9tXqeGuwfWBuuUYx7m7tKx9WIIK/YAFzhvHJvPiRdjwDIHXeeKMfXS
E9j045TbwNe6SPFB6ffTHEfLoR+ZbXPnrclPWH2xe+jwEB5B0jFY3rAWUgiFchrfWDa4mak8FbL9
RgElH3OoSNrm0UD+OhvzXqU8eNdmyAaKlTT1h8EGHs3TuJ5auPsEEyYf0BOAisHgOUAj9Gz6kjMR
RXm28KU+0Giyn5KEVSRPW5aFx3n1aJ+3yqV8L5d6DvbrCk7tfoHKbXi3gL0vf05rwKqnaOSdftdX
ffy0ApgGOWcam/4hAWqqvjcZFLJ+CK8KulvQGil/SP1ZhJ8hYxNm99k0tEGJJNt7Nwx8EAgILCaA
dOhIFBGZw6iIl7apDxq4u59UpPYuca0zRxUgxuzTAcpxR5r2Sh5UbbmCQIXq16IjDcFLrD0NPWvi
zCHilWv2STuAdyqr1P7kQe1H945I+WuGd/MKYC0xqmirzob3jVzFh8GbTXVDGBhO5UDq7F1q/UDu
0EqT4x4eRP0vYtOOYPTKlw+w3JtEYZnz6jtu6pnsKX5PVK6WwnAmXoKB3fikmrJ8Fsqrj8KLIbJr
M/D0IbSg9W0U1wn7tpipb8qxS9a1jIUYhtw3ug3faVV3/A0OoGoLYiLhqUL6OG4PaTsRSM3WKQCm
YhEhPZChJSpvxjgyYCuxNH2HsYbnq4JoK+HuaGpvLifov0F6RLfjovcCD6PuB82AhfFr2xpZgL3q
orweLblFxTTJI53WlO5rX8IHV3izRSJdwVIn3mVM1eZHHa3si4mSRhesU1m6620SfRCp78a7hoUZ
fDIpHBueAO4iTdnFBALxEC+0EZCLWcjtOkOkgOoVKUnGcYXeT+kgPYAMYblJGSR4+Ex/BZHg/qMQ
gT99CjDT5LtGrGBizeg2JtGewMIy24+aOLHBUsi4gyAbqLHaQBAq3TsZLOqzzyDr5eUco8h272lv
gpBHF8Nt9mCaph3yGEi75ieMC6B4hst5dc8KDjrqgF60M++J549LoQfFERUhFBaULu164OP42uKi
ixZL8ckHfbRvMpsqDOnHcch7TGJdnq7p4H+lddb0+aZSEUFTdB4oSgWQywpEr87lkF2ch2KGCrIu
ZhhMpIUftogAxocJB9zI4PF4BwAsiPnLVPFHOxG57LitFn4fzkN/O3pCNGU9KnEX0NaTRwlFT78I
nGDPU4N3CHGXrBVA1WEgWjS1CuudEcbSHNCPZCm5lXS+MTGCXL6GzK3FLGb9eQGR+XHqFgqs1JjO
VWG72vp5BfTyaWZbaqPb2iC4TaH5ZCdOLUTECYvyZjbLYzeZxDuAoROyYkFI/UjdCEMGqOmLR2id
IuRKzEd5GSAUtHli47B+Aw0a30fch8dz3jJTU3irBzZRiGEmjIsxDle5N3C/bEvjuS7cL5WwsEOG
cogoo2hZHvXcjVERIKOu856TOYbEqRFTgbKThDiM68QeGECy/IeWjZlF0U9VC7QaEvOuSESGLDho
oKiV44PImr3o52S5g9uCjk865lF4FB2M0I+JDsxwYF5l8NsxWZILBLNHScl7NSxEtch7rK4o4Gkq
ZXncJB29V3EvzP3Q8Njitw0gteRhui5xli9x6qnPyFHV8ClVQ189VpIyxEAfybuD6VnS2uF2cuGK
ajacjTkGFZEPDJMbVqaq5eYUV5lmY4m/eTWMsplMUPx2eionCEl1O+K1I95LkyElQ3CQcc7GAP1z
UIF1nS8U9qH5PNmsP0Zo0nolFHcj9w72ifGHAH/aelgxmmH57IXjuJP4DoZ96C/ZN7g5DVUeGOA2
jkozKBObaIZrckSROt66mOr36YpKZxenLgV+tmPQO24SbcbHwQjPz2eS/sbpGSjQpwgQPG9EohGJ
PGh13s819yBEhKtlKoOxqr8nc5ot+F6a5GvoqkQVLqXsrUZOEpYYwsRHj/jQIFkEFVGBmoYbaI0H
VQhfk1jf4fxVHjo64K7kFD2KRx3Rfj50Gv+uy3jcli3QUr+giA7TqgGt0nd17OYvxsnmQYkIlWLd
gjF31w4iRv6hKpbkPXVWHbmvGWCkPfgoYcWrqSRBG/EdtEhisaPDFHxIWp6OuYkXBQbkJLpHCHSD
PeKJeKQFoIvhGzUD25gDY03NAXWX+rGuRt5Sm2XDcZbCfYY2EL1vFgoZfTsBvYbsIcD/QSa66GPd
pnvdRt5jF3cWIZhH2cnCgOxHCwu37m3mbPiIgxmNKB2Y94RxRwqXDinaG0w8qg+x9KTOW9QT76q2
Ykjo67F/j8eK+W3KO4Zl6sx/nL2FBkXnBeaektkPkfDqtbol/Rx/0j6yWDxKtZhjs5A+KnWUgKKL
km39BJ1sfPERtUt8QBkwVieVKZHms8T7KbO+Gh+bRY1p3tqGgSvZT9htH3fdre9C/3sXsxb3LFSY
nuHEEf7wegYpqMXQ5n42CjdbZie/zsWE8LPDpxB/buCT3u0UKHEwwDVJIoqa9pB6XerGHvDRmTUP
WB2csjFkfRG6jEHmJBK6oLM/hUUUG5vu2mgK7voaZxRim0kl80aLVRbjlFbdkbo47sAwhF7mLgkb
7wb1hMf2pB/Jd249jPnWaZQ1iuhVtLhhBtwha9RR/YBMDDbSrNNJsNe4AcCsQx/ip1n6GdZCE+QP
Dm3SVs9mtQ1qBdtEyQ5IPULyPsSkMkJxy4Dx5eGY08Ujy1OkswD5Jii2t0Oo8Wdj6O0LKB52HSna
dRGH1VZuzrtaRs07OwX+d7gwEVswlbbdXiYzvv8R9XOD77cmGvcCCb63KRWs7JMASX5bkS5AFZ9g
mNJ3PZ0LQ0QIi7U4o20eADbvcj53U1yIHjijPNVTC89h5wBN87oYAFylybeJ23He4dpmGhezUEEe
UF/Fhx5Wze2um1Uz7WySgvVc94YWXjdVC14wVFaOvCF9kwfjaLOCxIyPD3MlhgcJVQyTgyFPs/sK
5e5xEjL6hJlsZfPe6V5DR51GTw0HummXePVacrHdDZENYVzm+yPS+rAB6riYbWrfkViD7GEJj5ub
TqHHmIPyFb+HDZNejnpo6KcV+SNM6VnwFdLPnbhba2iO4E5d1VC4TkRvww5eqW+ajgzfmtgT3X5F
VvtzXnEZFwI/8VcPKC0iCazn751E0ylHlmjq4xL2VqCyXaUphhEwLJRqSYIEIhnX+4SlK05pHSNt
6Vbydejmid0I3cG8ibgsngrA7BM0zeJEppB0mDXOKlw/cY8RLeiD7dySopGDRssjlNtamwNpqN+G
TFbr3vlz/1O2M6yrs2SmSKnmKkE3KIj581aW4IZD2HZ71LzTD9wGQQ2to66Guoyw2BWSzfU+UTMs
RefFraVkvUdvY8PDRyCggqduoD4v/GmxJ3Q2OUqnNG3ednGyTPkQQsEkJ5CMjPMsEfpDUMX1cxiN
8U8zG4oedTX0h9lAfqRA3YZ6PEYJnOA7pOqmzdZJ56bLIKZV94OoENSD5ScugKwv2tG6r1HvewIv
wDI0f02bPcpNVgrjVC6/97Ez7gCDEq1K7CnE0Akj4btq7UPYZ89rJHOvh+TrIRJICHLs8fht8JvO
5s1E7JxjPtO/T7Pe3CXAC/Z5h+PwOPaN+FRDheVnzZPqiHTWcxCnkw0SEE1OrVvVZzcBJ5oPiqJT
0EVKVjmD/xk6uKnxJLLGNrgxtajrQyRDhq7auFZIAWQwQ0GDMsS6xo2uPhF4lg6F0rXiu974KAd8
2YcPRqYLtP65nUY8eBwcsRkdg3J/FA87/BnTE4xsElyzMlJtyRbX4+hTPs7IBczwjK5L6iMhYfO7
Bhl8B0cBCBPkjSP+jwQtbpbzoREZAMtCP0sAwkk+jCMK13mcs4dxHHvIyMkmeIo8P/hKBXdBMcMw
4bsRtH/b4NSvRaLC6SZb2JAWnkEaciIWYoToSib9DexpaFZ4jYn3fEFxC6s3P3V5G2Qz2aVD5Txk
aU4uiFBD/RnkffFJ0aD9rBsf/QftLyzZm2pwz3ri/TvawP8515TosEyGhHyp+Ax/ZIWO04oGc+Q/
13Eb3TmMwl3hcw8OGWs6sR+Z65EUWhRQCAZh4n8hER/QzGITQ/7klL4jUG7xUK23610IlgwvJrpi
NhvSnrwPdBOfwnZqP3cJ9Dh2XCfkJ3KuBV+jp8iThq/4UHJ/aT9hiNE8ByJZLMDg/fQtAMklRG9h
RSJE4ELLgcq0mPTCv7R/XgKgtHJj6PwRIA6ECdCyCU4pLATCHRv6AClUJVHADXqeDrKCgx4Ee5L4
qNKa+blo+wWNkcx6vGyrcQvbcNB7VCKYGRpmSfZ95kr/nAAM13mXZZB8j8xYAxUPkYJ34LCkoli0
Ut99jdC7w7FKfi6IzR8BFes/1okO0YKoE6QRldcjigqhhrFI69ZzuzUKYBzRpw1+dTtqP0MnAmhR
SAnRyStnStR2H2bDaZgcQoGzUf1IPQYZK5IaV7YTRKOKKa5xEzlURT8Dg0wKpI4uOUkr4faHWif+
aBoM8B6SFtVhgVvbpPg8jIR4quFihm4bxKlOfl3P4ZsuTnGG1gleUwV3LnnUZoUMRWR5nR1H9HlR
4vUk5jcROo1iZ3gjboZonqa99D1D80D6yVxYMg1BkUESu90Nc0ymPNQk/YYhzIheCEyOkXfiN0FA
Fs3lA20CFxWsWmdw6Fve3gp4o3j3UYNSv5wi6g15ZiI0byhLYkw92ihAaj5lPbrhulFPbvLburR9
PJvcSGr5I7r27KsJIdQJGG1r3hiZBAZIyY48ym4Q7CRw1b/rez4BschRAezAbOttrgFi1yCzzchZ
u6CPxwLKwcHBaNuInVom+TSaFPWqnVNk9BVSjxETO0Lve4hfQkrMGPcAPD+aRRR0ozUPLcHllogE
g9TWi2BnLLVTQx6g5fgUds7jR6qb5guSIhSDXjWk0BKl6MyA4CH1E/GqOj6OPOk/NkPTn1gX9V/q
LK4+2GV2ZOskQx3WYDaRFa5BgVOsWic3adcOUyGZskixIZvZ5zPyNXmYZZLNpx6Nu/9j7zyW49a2
bPsrFacPFbypqHsbMJlJT4qkXAch6VDwG8CGx9e/AUn3lZhkKJ/u61bv6NCAQG5ss9acY34kLMG8
SxSnyIKWxd/zMfBZZahOmjaQJxkPV4kxOyAwqMVoPsZjCm7CtZSPM6eNm3S1+od2XIrbumjYawm3
dh94wfi4GjcuLuop5rDPSu3qb1VPUbKzQk8M1Dp9I7Zjhj3yPcp40SX0XBatxLPZ9SZHRJMzRT6y
qVssDplh7I408UkJbPLAK3NrbyajTtKDKMyaxdKu75hHxG0tyjlnfUBPHcrY0iLDaoVBWWvUrtjN
jbxU6Kst91I2lEwvJUc4wEBwPQ7WNI931qQtnwYx9Nm513dMiMnQ6YeuslMnmDb+eVDHlvuktJZ2
kzDp8DI3SV9EpTN7j7jtNcqymXA+LnGL7mDyepehFg/OfdFJkYOitpHqi0o2jp95mNZ9l1iVdJ9N
+qDtVJfyAOtcm6DBEGUVU96zksI3pDN0267W3Zc11bxwzlvtYTDN8tFKBvOaTLqFeA0JPzOok3kh
upw6oU96Qt6ABFM88Bpemn6Q/RB3B9QxCWh8r/y6ZEgk/XZFaUIF31GrnSvjUo1s4Vk3oh94TdI5
p5FjJ+ZMnZOtpxqOdtrcObTGvpl6O+ZgCNkSMcdTdvXdpBq8oFwT60tp9vkX0mxQP6y45Q8JQU7F
ZS0GDp46iwEnGduZz6nEgduUidNld8LY9O6WkPWf6042sznWBYfaFB6R5y3FXtfqKm3JmsLjIy45
TNYPrVFlJyQgr3YRUWIgynTwgRzL2s2UOJAiTssIyOdVVU0Ig4Z0j4bL3sfwjYPac0+JkV67JEIX
7Lib+ARJ6PMbG/VFtVtvyqIFUtFWAvP0sO2tOIThzO6lRsuwz6T7515N8l01+jU8VNxZx/IBWpeJ
Qv+I8pjohmiUZMErntNf9oP195/31QG4mMhctqhX50jLo+R0GvJYzSKQ29YhJ/82yGZjoFejdPt/
41JwWxBCIc18wW/Rh5gDKxvFqGQ1v7FoVJ1ZqrUcltE4ZR1+qd1BhAqSBmHXxj+wjz62gdeTldTJ
I2AW4hZsTn1p9jR4f39DLxvpPDUDbwAgDnPzaz8fHLDpx3jY4IsUq0KpTsPOdnk7k1r90i6ZceJq
m5rvuZwFwykBzOgY2ZIQ//v8ap22ChK1oTg5IqXdsJburkmUG2vggOuk43TovL6kFdjHe8OcTxnA
Xr4IvOCYeEgY2wCtx26edJiqQZuhShYxfcPSG5dzIuzre9Oj8BnbLee02pN3v3/AL5UY5Nnp6OZh
G5Gac2y0dYvcMYXrdRE6yjEoiq6jkFsorPz4Ef74UoDkUFJyPdhgx+E8c+ylo+KNVQRQdRg5tCak
ECedoAel205+gkb1UprkbQ4kFZU5LTSEH0ef5dbet2VBNl9stOcT2IqQ0xUna4f+a+WKt1VsGGcY
3U/c5WvX5cXbwsQBaHIUf35dIeHAcvguIyOvnKtRLfObyV7tkMbRfVrp/V7kJFzrC0P5zx+vi1tR
9wjowQx2dOFMlevIgy2jRMrpTBuL9Ux3hiGH31RSav/9xV69Sxd1tkNAJpri7U36ReBC6be1h24u
o441GM/ToHUUgip1VwzLDR3F9kF4NG7pXZ1iZ7wyYPGEbwJtVPYsVEefqzmPOh4ehW24pSIsq0Zj
37LRPhNSrU4MoVcvBdQNqBzzF6/I0U3mFrNo1m1P1DXw08GdtBSZ3JhtI068hq89T+AElLdY2/Ep
H888bc52UKnLqHDhrIIg7faNMtaQhXXt3Wg0+n7RrSEEJzeeGK8vZ1gkx9sMy4WR0R7ng8dqK1t4
4YzXwaS446XqrlE7jeTK1HrIk25+/P3IeUWNyQVN0iHcjeEJ2Oz5U+3KHqoBGR+kdIrl2oi7OSg6
DmdJR2RXrBV07ahdnlVlN4WpMnq7ocpPkZu/W+aOZnqym/ApIovfqG5Hqxeb6B6AQFqhIY/lBbIn
w96aVMZ1l+bTGEJtp1iVJjC4/XFNOeJ2PQfMkHKufgOzhU7w75/KK0MN7zYEys1EAk/6+KEsZocy
Yq0iNQEhh1hpYs9vWxeJWNMTe4SXCzerNg5/k4WVEtjxB56iiWrLxBORV46eP6TNdIHOQT3x7ryy
mG2OVNgELKRELm7D7pcJoq54pO5ccUOdZNtfOeVTvbbywYptvKgreXZSaef7P3+KSBwsDaXvlkGw
PeVfLkpHemLP41bRmrZTULuzcTC9Ot51aS1OyApfHcbfpyCPB8kIOrpBhSC0FQm9iMw0edcM9bg3
xrEL0PKISwI44oMOKHEH7LJ7VxurDMpSr0+RRF/7KH/9G45GcaIriTH1Hvc7Aw6illKKy1Qp9T+f
nLYMdijN6AsBqByrNR2ikBe6IRHXsn1KgEPiWzFd8X4dzS/oMSgG5MWYfmRBPMVOfm164glv6D4S
nyHQPv9IsUWuzBW5iERpDpeZ06KkXFKJmhCMX6+gIfv9EHr1ejB4bNTTsFX0baL+ZQhlDcZ8pZTg
Z9VyiWjWI9ZWCns3Wuhxho3H+/vrveJK5UBnsYKyyjhMi9tn/MsF8Wgm6mKVIoqrsknPioUrBbVu
xZfLZOfXcjb6t12HQkcQakNg84RwzCiU1fZ1c3SjpK6s82oo9Pe//7teHVpgzeB5QiG3v8tNf/mz
BmEZWQxgMiJZufikDLjKFRjPJ7YRrz5t0rXRcLPqUZF/fvPpMPfUf3W2hCsdgMxT6ptCmxCnUeO9
Irb91KHvlVmJiBdmWghP9IiPpfGp3bbWSEEwIg3VO9OHod+hbLJonLFhU+PeulsdWY9/epfsQjHA
MIQtAMr6MaN0bQvNpFIlok408ZNj5cU7bFHLdaPN69liYsk9sZq8nJy+XxFbNTFI7OqPfaNpNXsy
W9I6cqw+h8BrmQ9m6dE9c1cnyFB6B6JkeC9LT+dOc1BRVuhgfz+CXmxptr8BVKrN0ZdDzbHwupej
meeLwsBWHRuO1eqeF+bmdRtpuYsy0Xeu2rhB3pbDn/LkuDLOHB45kAf+gKNRhZLG6OO8A0pO3PZh
6NskQova+c0yEQo1mqfY4C9G8XY9LFvk0TNPvdjRsIQuybJWNaE3ev7ZTe2mDB2KqF9WQKttoK/y
VJzGi3HMFTfz8ZaNgo77mLMwVx46IEo0WKtGgugcu7sZU/SpGfk7F6gbnWsklM6JKeHFHmW7KGJ4
BygTh+TjIO5sGIULCa6OhsYVvuetuCMRL7HJL0/tUV67v2395iqbZPElbV3RTYQSIsoctWx9S6na
6gAzTHN9Y1X7PcXC4pPg4e5/P2a/vxjP9oXcIyxh6l+8qDCDjoZOPaIlRRHcRArOsbc9RWw6Yh5R
4GU+GRDSANW+o9OXR22TuO8pJggK/2OcXKYIslElJFQ9U86j92mqxa5f6mie/o3ZBMPUtkmkyPPC
/kvRzxhTO64jt6nFQaGVFlE0aPauR+cnXZfx5vfP5LXRTTeVQhn7uW0Zfj5HJ17bVyY1/qiZ2gXn
UpnuZiU1LwDWFYCv8lPO2JdUEz4DVsPN96ZCWz5G9DV2hRiq6psonkyazmq83rK5SOaLmOSqG2ex
1z6SS2p87BXduc5VUd3a+ihjv5Kredd0VKz+/JGD2GT6ZqWiaHi8GI59046diJuI+Nsq8rq6OdB1
SSOoXNrOQfB4Yv5+5U3TIHB4ADEIoTeOqQl0KAyRqBOPPDeywyD7L9ZiJ5ELLmf3+w/3xTLPfg5n
PEcgqG7U8Y62dqsZp2aiI5jI2S13vq1mxhOYvFN0w5drwTZ+QHDxkW61iaPjTTIR2ELoVxsVolF3
iHyhShuGcu6u5eQbFhLNNnaMM44Mp9BUL096W42XkzUzCSYxmJ/Phy/R517tTEYbGYiRONoWyDId
Jw17YFZj1AymfdbX0xDpKfscs/eam7Qdug8ckU6l7b78VElFNKhGaZbGm3QM1y4m6vcqkkwQAW58
UOZp/uZRbr+deqsdTozYV6/FvpIDNu1+8I7P75pzqkvxgmu5rdr75WxA29Xy1Z+XpYh+P4ReuxTW
So8UcQ3r0TFcTQxWU6+u1Ubq0pkhQ6w80+PqsdDa/MTs/HKwbm8h3AMgwtAqj2cihBIGZhePj3Iu
1s6nJ4wrJO2SJjnx9F7UgRkzwOQ1Hh8xYKwHz58enrF2MoecCCm5vOt6+0GhdBmuY95Flk3w9GrQ
cnI2+WGrtMWJV/K158ktUpbYMDwsuM8v3tWqsaQrdzkppbeT6DPO0CNnh0KuzYlLvVxmv8cBElnO
+89e4ug+KRlqDQJZGTm51e/KRrVvF3ZOkerEDdJazkgWQhtPnmgyvfpOOqhm/nXdoxqebrepWpCt
ioicOWFqx+Ssqlxtp4um2wliKEMoh/Ksyj2PFaaX96sp3c+CsOpTM/srQ4qDHuoq9oRUQ47L36uZ
QBsuhCT7Y7ADnGjqeZU3zonn/OpV2Bk6sJptPtWj51wRiJByNpfRgpoqpMPXX9R0sz/98Yu4oRc2
5ygXoubyfODAHtVYGlsZkdMl9s24pBFpdbo/C20+sUDZ/Krn2yTcxRxmOLjR+WF2fX6pGmJe4rY6
L0hbysgtyeVMOkM8zbxPvjuDxznxRr56QWKfVe6B7swxMiZ1Zw01qCORl4BxnLBTh2Vh/Y2WEMOh
VZQnPrBX3sFt3oQpBjsGU9PRskgCc0ruS90BSEiMIBOWSsGjVIOFh3riZXhtbFhEt9IhZGGA/fv8
UWKWcubSIyFD8rTvtInUr9CzwQyc+Mheuw4bao4MIFts99gfSiZckxZFAnq3d93Ii/trvJ+nstJe
e27fkzF5oxwag9sf8WvVgLOsksSTjKbUAxOLNmCXOMMaWoJX/Pej/ZW5i/iuLaeCXQU3djSHdJrV
j3JuSIAzjS3qF8RenHUoXMdsvoI3bwdDNv4xEpJhTz+A2uJWfXWO08qI10qbMZ+6SKs4tHtykofN
TtksnXZirXvlSTIPqO4Wn8zW6ZgXoNENFJMnusjNifqYCmLtcnzDweSitvn9k3xlZPAYwQI5G5yA
RuDzD63bPN9snbqoJMDlFtGJ45u9NZ4Y56+8waxoGnsSsJ2edZznaQuIX/NqMs7LYonytE4PotEl
+QqofCgj/xs7IBq5lIKhyTIZHneO9bgztHIZ+qhOsXwP6uz4rWAHmFfp/KPe8J9f5/9KnurbHxNf
98//5t9f62ah6ZP2R//851X2VdZd/a3/7+3H/u+3Pf+hf940T+K+l09P/dXn5vg7n/0gv//n9cPP
/edn/4hEn/XL3fAkl7dPHTXH7xfhL92+8//1i//x9P23PCzN0z/++loPot9+G80F8dfPL539/Y+/
qKL8Mpa23//zi9efK37urJOfn8oXP/D0uev/8ZdhvaGfTLQ5O4vt1LS9odPT96+Yb2joQhvbasnM
Ext/RtSyT/kh481GU2SKAuTG+rI1wrp62L6ke282Wjw9qg32iEDF/etfN/7sI/qfj+w/xFDd1pno
O+7keyP2lzWM0yz/j5eZX8WfAo3p+bCHc9pljtPLoJ7nPA9Xq1w/yLiSd+6srx/ieogNeKtj97Q4
RvNO6MpS7pJJn5w7ooYkob7U9vF9FNWMCbCys12L7RTzXlxZ1xqC5lAtvOoBA7i6LY4WZduZOvY7
tSB5ZsKpQyEMEUBomTH6/dHoO508QoDau0pxW9s3nWWYwt6oZ/UyyQ1UrAnFlxx3bKZou4ym7oWp
1d1Z6eQEnAo5iIMFTFUJJ7NCTImcvo0jqdTtk9lhwvOtam7ERW+aCF0rXZreXun7GqmNVpn1vW5Q
6jibagyaWFm8/kod0rg+iztPaAdN7we5M4yhXwgTpyKPgFNzobYLBxUd9WslRqxma8MBrutQEMyC
+yisprz9MttDOfvZLFDyWDX604C6iUCAZZX2eWFTbjnD0lKg6obLqmKBzbo6iCt3qJhirQKMQVOO
d7QoIRckczbtc3y8S7iK2BvQ8Q9dFuC2L01fnYR21cadeNc1AjQG2LzlkyqEMwWdMQ/BmK0q8kW3
si6Nfp7EzsNFX1/FxvA5TxGeHtQ4T2NMKpZ0fYW5Mg3x2JKK3qmCRKKc3EFkYhxusrte6OXfnuKs
byujXHMEtXl8SJJWR6xuZO5lrTUgbcy6Zg2nwN3gBlxi92KUPV7SHsN27jdx5smwTfNu9ZXMXnQf
Qzs+hrkYqzXUJ8YdQgXJfWmqXBYuz636jRhqUrtl5j2tNWLRYJGJvgZVntR/j2NtuVG/FMonR9Pb
PCydetk7vHQ5cnO3uKqw/6aBAbvtK9KIjn1AN6jy4HmViU9ntdwPzWg251M+5nQ+lynBRObkQtwO
SZNfI7qeGJlD1seBoeSi9dVYU74tZNldDv2sLXuTAG6SKgbqvqjKDW+UB9NJyvHQCvrPKDaF1n/V
VkxUF9UCtWbyRSwX8aFQWzD27mi08TlEEM51FNU8dd+sTmzvBdZiZPB2ioJQ19ZmQAW6zuf0SNT8
bW7MNfoGlKoKLw1WmXPM3GV60PXaWTqsIqbID5pSGDmmYTeZeXdYnoLcyry3FcLC6oCxcMFtQY+p
EZc41Al37Ui4DZk7rQPmSfHZwm2MabZfiOqzG0ihhEtq7UPNILgW2ZxdtkzWqZ86k9wXQ+Pt1tbQ
A2/0qhNluKMNwdY42NpvbBS3jJQXrKSqpkOnjMaMBI8Y3nnC8t55y0qyeqz973rGgrmtZ5Qxf7ee
3T+Jp+TzswXt+0/8WNAUTXsDc47iJJ/E9yMje5wfK5qiOW8AdNLmoLplQGCx/mdJ0+w3m2CFKYNA
FVy/W0vx55Km6W+oB3GCRtEJUgwu9Z8sac93xBRWNvYkvRRIaA57rOOmQB0zHpcqvrNZID7Y0igf
B9coWd/MPrEDs3fnL/XsxCc2qs93jz+uahu0CdGRUZE2tr/qly2/4yZL1grvbkSUBGigyu7bJclO
dHRevQgDHFwO5DU2/M8v0uox+vLevSsS0/yA7rZ7KJL2pADv+Rb1x61suHcq61xGPVaiDm7cysF0
76ohLXUfx615Z7rZGCXepB5U4fzRef3n5SiZMWRIrXzRFmQemZx1cO40SmUX6mzcJ5NmXZJ5dApi
+NrT22pzPy90TBZECa0PKvuWqZRamAKf91WpFCfOl6+Nvu344KFyRcV7fI61k26s0tS+q4BQvOWb
RjzExPudl2uj7HCylmVg2smpMPujoJCfDxG2E5VySjgEDTwfGVWTeXNZunceSw1bH6wFfssmJ4xh
du5YbYr7AeRLJJzSeW+R/LOzjCr5kiU2cCMAB7PPts+8yPXBPZ/SEnK5C0TmVPXi1WdDPd9A1skZ
61i7PWBlbL3cuauHttsZRbGaQAFMJ6hUN/sGLcW7bTiWHX6Zun7ueH/d4b7yqVNpQmu5oW85dR09
mWVIUzOd9Ls577VzXU7oH0Wc/vmLuakAEUVQUSCF8+gULhU5psug3nlkIQd6vLkQ5eBGv78TS3ve
P9g+ZXTTXIKpd9MDH09tDW0mOAvZ5byOjhVJzJIfvNwFqCVd0DVhhjO18kstd4Zw1PEmR5pYx9o3
W4NNKb6y9hsMO+AXayXGye8cs4E0xL7O2cu1cyg3yjS+tNvVJWSlnpU8wFpgvy2mpUTo7xnx7ZqL
XsFZg1WRzmfWPDp21TxKdPGTP86t/JaOXT+QXeWqI+1KA48J+xTgOLrSGO9n5OXCn/U+f+gblQ+/
MrWzLXuwj/BfaBuEKcOmQXLSGiE0w37LGztfJspk3DWzG+uhoJby2dLybA5MBwRLUDu2tndbw3ik
SyYACyie8VYarTHvUBkYG6tHVne5wiu4p+li6P4y4d7zu8maPtlag9eibAW6UKttKhm0XUPOcb1k
fEvbx/2TmQrihAqtV74mgAi+yRynmyswC4XWZBER5Uolvec5IqOYReWdaWvlmQGvWHJhg2eqzog8
6R9Uo9DzXSL6+Ezg7lMC2nMC956FlSGKQW6ke1FrY00ZoCu+uYmBVwsCj55EWduv9aU+ZUaHsxXT
D05HK8k4SknlSc54dULJnHAgSC13zuPBnNzd7Fr6JwoNEMbAXKx1aLYKwj7MAwi4rV5490ZmtbcA
wNrruuIKQV445YMgGgqNmqu4jywqyZ7frqacRezpo6tMwyVnLdcIW6OQt9hQrYtW9ZLPKd6vHM5C
KrS9LWccgFSf8l1WWHSLO3NGrOTijI50IgjKAOL0FO/JeiuasHK8qSD3eWrCPFWJaW9swnh3jitb
LUQOJD5ndI3pi4FsUnxtnZovVRcTatwtVn2t2ZhSoCnNc+UPXmpMPslHdKGXtUi+WiPIM98UjVOA
aZHLV3VqYX9UiAu3pon+3mkG6E5rmuMvwv0Rr2RH0RwLJZzR67oYdNhaE8gTxJBTPYVu4U73fVb0
l61RG99URuhyS2DYdKEnxXRd51AEfHg6ixkWwFnIeKB1Mfno2MuKPB2vQO5cWnFKr4bjwi63Nn+8
Z06mGky9lIgrK5zwwdoP6lsOooJXTJXTEGgQMAC5Ex8z+Esyu5w41dT5NnF0HPx2RFinwCAogq5F
BMy6wnE4LGmuwbw0hvkrKCPzUS/K7tMEvOvemZyqCMbcXuxAVwbjM43s8hEZkHVXGGv2xZsrdwwz
EBYypFtYIJhhNJ95VIqu25lXb58Jsz4bqlqZA+61+ZLpEx8QXa/qi6rGyUf+gu69GJ3eDmyxOuej
XmG5dbXawxhLgh7mPmk3QeNtHkUTUu3HWPQrWDqebeL3Cej6kBwA9aosVPkpgxwEemGu8qeFjyH3
ISuND5qe11/tQok/uugwgM5MevKp6TTz3YzhN/MLLxc3Oags1VdBw6Bbq2vccLrJShgga51vXcXS
FV8RTvYxVlKIMjjgBce52IIINa2pvYvrVU749VsDGoAwGhEqiWM94sQZH1QCuEZ/Vod3c5crkF7g
lEFwIbSGO5jbRQ2S1ZzeaSRu3bVLUxI+koHmgj06FNkeW4+BgWEa0yv1O3eAUBt4NHU3muXGZErc
AFKdlu8KK9O+TXKgYJAyLc8hyh3MiyxgGU4ukuBv+yYp76Z6WfDRWIp2SSfPAvI20rwBKaC3C/AS
L/F8XNoFCINpLO8Kxj1gJrdBZyfRH992E/ChAEobcVCJKcxzqrrF2bhSdbqamcmbTxUqKcy+sGpi
ZefBwWAGIu0MgHNg1xbGK1fKpEOE56yi95vJ2uyRgyMn496qpMu2W+3waEs230zORlqFyojM8Rwj
W9pddWVBqUb0gjfXanQoQQ7/HUfbW7GR7tyGAeGt7bbYJZJpU5+W0J1IqIpGxdEvNCNzvtHd8cwI
qyDQFmNqksDMWjAIJfr0zec3lgcrG9ULkHz67KtGYn+UVrlcmg0ePV9dQc8GAwSDv8dC6d6VY+xZ
u25eUFfUuZp9GqqquOU8PT4pqaU9sf826R8DA0iAFqTpdDbESZpDQunKOVJaF+kFxDacOlAPVO2d
m3XqQ7u0eRlSHsea2Lpz0kerlZHn2Rh1kfpKKikZpE21oAqbSyvZOeRW/W3NubaEiiOL+YBbx4K3
4+SFHqxTrM4Ho2wKJSK/2bkuuzlxDr1b5lq0wKmEYOiB3orADMGEGSuzfZ+DU5xDHY3s+1h1l94f
nXzoL2ISQLgEkoECdMY2sky7tbygrRqgASYsMTskt173DbAan2c5FcjYKP01gVl0ABy9ZILsI+0+
LlHEtNW4m81qYYnvOwyghl00SqSSIAwNB+4TQ1HdCIduWsZfjdmEI0eUG1jLWPLuaJKFaMfWo4yj
BaQMhg0PAy80TSqbcPQsylJOBcTft7IJ9iXsPLvCEVmPmp9xrOj9KUsm+DgZoz7C1DjoIQfUguxI
kIRtkCspyzzoiq69UvV56nedNrnjPu5qViobEFJ+yGJhK5dqCYvlfGYp8KLaKvL5rOpq4/0W33Jm
px1kHqLF5AdUe9Cuegz4cWAVjpuGhNF2MawYrOYPFVRb0dysoMszHyIekspKcz7p7YQSKvbahf3J
2iuBqxUxJTVwiSU7pgn8p98CDqkAp3Bk8DttUW50m3SfwO2MvOVDsdk4GNNY8ThjEhB2ydBrVcBq
BIumBVjV+hIv0+p3xoTN3ckTbQqlEWvf5sEYhgMdgZIzCeENe30hReM2W4x83nFkTynC1XOjHEgq
qfAoGwPO8GVylKCFYM4PdV4Nx4CwQTV9jBcSHn3TWr1qL2mDrsHAIiJ2ZS+xabm8GGbYqJBG4S1n
bvYVMHJdZ2E6xXoTTZrXqXv63RCifK9FVeHra9/MxQ5soFPcwBO9rOdCnI+QNcYz+iVyCCjRVUkw
QYmCVJgnzVPHgwYzY6USKBFK3TqA+IYBn6itjX88LNrl0NiU8Wx2KgO8kAGaWw/zpfJXpeUg1mOB
v8k11lcfKkj5WKxe7mGTXRVcPPip0v2ssM8mLkB5mGnlyIvKHsf+DCpKgQ6izPIPNNecn9jj/+2j
0H3gYPSf/2pXvOijcJr7LP5+1kfZfuBH2Uk33xCVSETulhcBwnirH/2oOml8hbnU9HASkEr8PRn9
Zx/FMt+AxHcRwfJ2cnraEoZ/Fp1M7w3HQqwmVDropvBNf1J0eiE11rCAYhviN373SZnbMfSX+o/q
EKamsukIlLVZV1Bkudpv4cUCWFhtw4xDqmhJH2ahd0siC6TuojDmvT7o0g1/eWivnHiPSqQ0Fy0U
g8xtm5zNokP7/E8ZTXxnHbEl0KPkglbPiRHwyLeLm+j+/9+Vjope4IGVRiS6GghP6/atOkLzYvF7
m0vnVN/+WIu03dRmCSKeZ7NBHCu5SgcObldp7K6QC+45f0wBu9sm9DIoiCIdh3AeuyHE4+xdKK4X
f/zzO/318kfPdDWHDtAml0+dNLsxDBKKIciNbx26KCce6vPy22Y3/66OQzBuEN9Op/35xwckqJri
hpHkrstwWTtGrQW2WyicfnkFQLBU83TKMP28MvPjmg6JR7wIsF+J7zm6JgRk5lFujwxJjr5E6E6R
rihpAE9KuVYKuGdxmq0nSjP61lv8pff4/VbxRuGDo67Pv7YP/ZeXZknaRRRDpgWVPtbvYQIPl0Sv
rnkExtsG4Um8iQFUVuhaaOjsfgEzwpQGpuaOn5ZVreyDlZhwISrVli07dbGaPoQC5R5LtnIrbDVp
bhpJ2qGv4AIYb528BMHz5yMDAD9OXuT9pHwclX7KAnLb1qwNHLOAwyyBC++9sspUn05hfWIYut8f
ydEjo67I42KYM3EdK7OXlSwjUDVeUCvrylnYpqAKMiPL7kjiTdGFI8PnyGiWSrmtlc6ls8GHIPZa
yAMz8l8dCgs1HHKIWSlAnLRvLjWFsDQInz1wj8ESRn8YEeOKsOWMkAb52s8PeI00jQrCWD+OszNX
j5CWspQN4FDReqSm4EI24Xh0iOOm/UYbCSIa9S1xi4O8mEOIaqOwQifLl3AxXMAvTkMj4KCMsaxD
cFZjE6pDJrJbWTvmdIAORyq1oBIAKFcU6yfBxqTcVTnuEgwxg0w5KAD1k9hYvgyVlTa72BCrBZ8z
zmyyD6Yp3DDWdMVWxf2qJbRAKYNpsNg7t3XfajM7P0gcgDZ7rUthXKdtP4S2kvZIYPVJKULQr8WH
Xm2928GowEh70mweLeJxgJjRZbyzitaq9gukFsevytV5JMw3mQMrK/UbKvPtRx4TAEl30gdo1+TC
7gZA1DKsoH/H1N4S62kyU1zDkwaQMxjLsvtqm4vzPqsG+wM9gFmDmZnb543Vr187PV8XSnu18QFn
3XotIXA9aYs+3Y21dHR/bePiE5nuuNGkWFfX75Klv+uLWU9DdPzWO7rZhLWPNey8XHJiCpq1Vu9X
AlYQVMf1eA+8xH0LC4oHVQKjAOKVu73pd3q5HhDXl4QGlNUw+JOKSclf3K4nnk86refDi4AGxkNx
vtpijvP9WijZtz43waYBhCsuzRi2rM9gJuTAKDj8gmTo9PM2z6bGr5gx3rJaOmVk6xlWbaBJnrm+
I9lIHfe2AmXoPBW1aZ5n7sjmFdDoNOZ7iuD5I61T3dniJ7rBF5xcR/rHjnzskF0YwJ09szmQZWRa
Z+ZQ2fXOGTsoUyaKy94fxtiaDQovJAnABjO7TL+eqN3ALtUABPumpM4eoYCd76DqCj3oWGRav2Ey
QxIaQ2wOq7kuvxpQfOdolTn1CbjxUN+9Zew/NVM2tDsFtLwa9BRrYU/QXOZVMfHd+5zG+keDRWwJ
PAN+A5Wfsa/9NVsLJ2KT030uQW1ql61pgYZqCmFiv80ncPOerlwnVRpbBx1vp+DsldjTVbE20g6F
zvF4b45Ahndu1fQ2tbqYodC7lH41/BuOJy62qmX+CGdMpQkPFdgM0ZO23n4pZne5ih3ik690OSzL
+5ntzhiJprXaXSP6eX6Kt/LJWTIBFYbSh3pjCBYd2d4XnZfMDLyp7K5rE0DSu45soPFG7/UivaGS
ZcEB4kW5MJMl7Qg9TCiVE8BovLfUHnvIai+13MdTqQRqz+hMg0nntM4UJZYk0OHA99cMAe+92iyN
fZa3MFB9R3A0C3QOaevZPMs+CxQnZwTb8QwZ10nNe6HpqelvpdM0UEDyXY36xhdPabULv89IVQMm
TqLnwU7gkUUwIplBmDRrS3tP7Tq9dZpk+qJZwzp+iOmwgF0sRBy3n2rblmsfIJcvhHqV6mOrUwEh
TLe6iI24dQ61ndkjoXdjvx3WGtnqjeargnbRTVUow2KFHixFIDYy4eiqncVKpVJ5SzL7oRwsoBBU
bUGKdMIyG99IbX0C5A8ieD+ZDYMQQJtShzHYUIRwoDIeWrRH6QEI3dz4JVUNYiP4ZQbimbl4v1jq
yiZ0aWAEQu+2MXHiXN3X2BirK7NrCphIS9/V94O1kB4mADm+KwZ7fNgyeS4hJKdXiN7XTZWhxc6W
ppdc1HKYd4AlUIckRhHMwGDx3IzNIwfl+N5MZ7oOSTta4bRq9vB/2DuP7ciRLNv+S81RC9IATAHX
TqdWwQkWGQJamUHa1/f2zKrul9ldr1bOaxKZgwiS7oQDds8952yM93XzSZ1OsltmlNJ1btZHlXXq
JRvX9oY212EjmMVfE2Md+ThD7ybLtZU2pdmzgY0x65fboqg+WzepqqhPqLxu5k5v1CB1NKgq36os
nHYu0kRkJKm9yQaDDj1MzdWzyiekQI/B8rymatuXQbk1uz6i3/dbWoh04zpVYBIAH7xDi7NjZ8gw
fC/H0KAZL32Q0+DlB8ribpDukkuul2SbO83OI4oTzYspzoaE2760etpxAypPAj0o1qt+Slafdmif
WqkmX2c6/E2BPxNwjuNO28lX+zX0oWLQ7sO1EaRV5LI8QTgnWER15yHx+7deZy23InYfn6pWwc5v
q/qAh208lpQ7fQsXeznMqJJ7Yub8DIsX7FkAclfxLb1uO3f5TqvIW0nBExVvmLSuEJMJZEFMvcLU
7XwkpkuxgIbIfUedS9U5Jpbz5ANl2trXLWi+aAz85MsK52ODQHooG/t7QG1hGVPP+NGX2ogHIsiR
D01qP9aSfUFbzCbGnvYtocnsLVG6e3auSz7P0MGDsWpnW0+oc4AefhVZJ7ZkCs5K9d9ZyUtAGtUD
LXvHMG2LvWEXb3g177E50w1GaiQqr+9VWVXsi0rX3mhJD3mcUGkaWVC6jkkmzV3uZSeVW8925YAG
x4QUh03f7+ZC+YfCTbzTWtJjgEyCodlgOztyNqh5OLnme5I7g9wkMl33VmM7tzhC0Sf6VdNUb89U
iMrJxqNW9h9u02dPjT2hfgXm0NPJAy/F3vppd18hr+/oDU2OnGSfHc+3bufc44lj980dwPMTvqUD
BX4dgk77xWbytggTFpOUtQ+FpY7B0OpTm/p3uQshKxzVTWajaSZ+SBFkc72tzFm6YtQz65tuarJf
nBSDL19rY1Nfs4iZoKrWpHX/DMZCCb6CTe3rFBTcDeCGuA2Vmysd7xEfOPsmo1+dVlM32bIzpoRW
6ydvdu7Gwv9pjvyboVntg6cK2vDMXzO0Lg5pw11nmENMDHI/2ajZnVF/T4LiqugHiE+Oe5fN6fS+
eMo4ujp7KJl3S2g6xOXhJBgbszPaB20Sf7Xk0myErnaO8iWdZP5mhNvB1dRvR7F4rFQoZp+VTaBz
2HIaTI65R+91WwXTltaMB5zb6S7z6w+27sETpi4aUkmqG+a4r8kxRfDOLolHRbfffbohOmZiqCdj
Ko5DSLt9mr0PTvK8ju2K6C7PXWvaG3asnxgHYZwwikZDn9zWFTpr3vXbBprGubMYjxJOPahu31XP
Ebyf2yAmkG/us5LjspNUtBsXEF3D3DXiUNn85Sl1k31aFFSsrvQ0vrerP2zMdf1lkuYBMr1uYBZQ
Wi+/upqwiZ3YzUYJAvBdR4m9v364ZjZuMzFuYVUMNw5dopjT2ovLgXiOuNmTsdTp/EIxbS6wvxly
Tyv8tGxMConjmWKTieOKhCE0Uu7GKTUcSo3zspXvqUeJXMSOfP2yxx7JkSp7bnt9UgRxUMr8UI+G
fshFkj7BxmjeslnQV+R7OSnIqU6RIW0nC8qIVZX5E1wILd2FGPOe5dW1prbKaWKPEjp+m4hHKW99
U83ehvOJaI4AbuyAPbGnx/ew93W+N1lMhkdMb8NtMa2Ju6Met71nG9QllJiGzqE2VXayeQIz6SUC
bVVKezmaZRUSJYMTHOvfKqQbioJRsFkMfqWWQOvzzIo+sMJx2FFjxvR5ROC/VNka/pBrYAEKue5O
oYD4LFd16s5QZ+bB/wjHxQWt0KzedOzs0LpVqDy8jVBynguzntJNlfn2Y7DCtWKHZBW3mOToS5Q0
QH1auDF5EKBC2VzUHi5N4oco/rzKItl20u7hVIUmfZ86gNUR2Z5uyTG7tqXY+nXmK6PvU4diGcQh
8k2OvbNnc2g3Gaomwy3/P7lTaEXdZGS/usSyaS5WRKU2nTK6YZ+2PfweMVLUaDlT+5E6zrqFm2O/
DqE32LtiNNQbrB4pN8tKFD72bYlgNYelr+MOZsdNXjmDudH2NVc6Z43kSufR5TPbjfWr8Nf8NU8x
/caW3fjPVNbyGAuoHc6jTKRTRdVUIj9Upwreq7XWEUuksY+71W/us7Vna5OOCW2MFCMCJsCFXH1A
QQ5ENDVWh98W4/pxsN3+Z2L7+Uc9N9NDCPbpIwBBTtVntxJibJve2fpV6L0NMuEUWDU9q35ltWy1
Xe3jtJ0Ry6i8DsWAn2G0vqYsD99cnLOUiHppwX0XtJPeOKsUL6ozBAd5LkzgUU41P7p+3/7Ajlpz
W0qp0cXK2q83Y8tQELtasphtR5fUXxgqt9kbrdX+lMHqfph14j07uCOuZY+uizY9eYADyiCUqFSj
MXPjWsCQ81Fs5h9ibOipB1+QUe8sqDB16UZ+SBMWbCfFN3msZg4HEcKQMe1dbyh5XM4QVXCwjsTd
nUB/4bduH1Yj7WqaP9PqNWnt/vtUmfquBMVIF6PhdR7XQto/14VN4cEgMvqzexDNeBmgvf/Wj4mP
d2kFZ5ZBg17dhGSNP8gsBCuv286/s26GbwxADZ4CL0ixygAC8wvHnfMwOh0zkDv4Sm04Iuj3QLe9
4jHjY5NVw7Q2e2V31cuiEsuPrKZufhgjVm5uxLJ/nKqF+dTUTUspLHfadFtVjfmjTzpXx8mKbytW
QIHd7Zy3LZz6deVEqvW8DrH21vWGTKQxbzpvMb5VUyDpWddG18YSAJGOJkK95W4pDeCIdVkFvMnD
ylDlJRjAthneWgmPK3B2TL48LjI6V/3YsSvv0al1gRGaE/5LtfouX1YFcNBYVmS4U0ynBh4vzKbf
wonojtM4reluhXM3M+MJ61h7a2rtygzwxk4LSj725WSH68UD4oEbgJ6EV6MNKTD32ZJhqB8MC/bF
LNutp2fVbfo+YMXROnWTIkBcJyNDlvpn4CjqKKn0aTjjT5PxGGTmEkSm8quMh4f0y53XyflFQKFp
2aDxMjlgN/2DpXMcxPmMlnqgzgeDuEl/64McFkwreiFkvpVlNuVcWDbaMbipgd3UTOU2dacRLoNh
2mFwWdjDdCJ4S3KPbaPf8oTapVVij+zUkvLzLwtszOgclBi4QRB6fxIJG0q+EZwQmVc+zlHAHSVa
B2HuDYhT/0Y5/z+kVwxiNsZVEryEIf6kZ0+iKPV4/VaLXPWur51y4xTAjaxBzBi4YXD/5Zd2fVEE
eR32E+LPRU3+qCrTu0q9mNy5udPVfeYS4ENpGMv+L36rK/qdFBDBLdqDKIf6o9TqOLPPtprsnp0G
IvZNnm+Nx0nR0Zb3b8xwv9nQ/qBRhr957TCRoyZf9fo/fi/RuqJLnDrbgI4xH7XXFVATGwBrtGPO
W9784jCg/BZblI72FjJrurMELHObBMRFpTqzdv//F/+/fq/8QL9Fzcm6EC4Uf7qE8tBTJaG/bGM7
67cJHgaTVAuSZgQgzMnZvP/L347aUeR72sXI+/y5dgZPrhTjIvJNCJd1YyertZmQiQ70M/662iP/
za/2j65AxHviQOTB0YpxWVj/K23o2qxgctPL6aHKEvUJAE8Gr9DaWjq5MmP9wG9mlZ/9RE+K9gbx
uyT9n23l36zr5/9fbysvn1X+h13l9a//vqu8BrtYRZLsYv/GUsZmKfBPh7z9d3aVFBfTfnBdSAb8
Nv+xrLQ9NpKmCRKLQhMc7Gwk/7mstEyWn2Tww+tVzB98fP+5Rf3HQvD3IN7/HfoKfrvg/+cTSp6e
JSqbMO47/Be78p/2PYFlDOlYqp2rFhPZoyhUs6kWMx/enZmfTDJwSYqacibKAIzMgoXA4LLuzyF6
Wbj3RN9Nj7SC2f4FqJRfHE1Ii9OvrLdbdfbnZNryUOtAZld2qY4299Bml9KuuBzdIKXj39Jmluxo
Jm/GVx/bDSxQB7PXodc48DbWMmbhOx3+LZa5ZM2b+SnoLa+EUrAISqgdDvpiw9heqx8FH6y7mlIL
+AJtNec/FoW/FDKMlOGxWFEy7rJcgkXPSgufD24U/yHP9JLh4dEwxLBgWskznsxQ7seWkE2+Gs/D
HH4noQOcLak3jiwfgI/eSCd3rqmfquCE4pEj2MNURGJEsxw6dQnohH41sa2NYQfhYXETh5vt9bSv
Tf+FZcmby1nrhNaqmi3nFM1bWuig3lPKzvFKd5B3tk3qK/xAiNuvbqt40tGXv7hUEnRDeuZY3p98
iKjq1TUKQ+8Fx0UABMs0v2pqEXBo8ApkcyyX1rlrDT+5Qb3x1Y4G9eUIpebK7LC6+qgwlKg466X1
rBT7pDjLaCWJgzEJkqOGZUL2rHctDj9uG8ZWvrRBEUO8Wb4KBsxl1ybJYu6X1XXSe5wU7OgoUlRf
Ng9/iiwL7T9IbHQATFKJXFeXq/3N7sf1s1SBfJhzRreiyi7QrAT7GscIIqoYxWNoTC94yOzjmlvO
z0pZmd4X2CiRabtFZDyvFttxv2Mp9ZAxMlUWe89dlxHA2FIAhRjC6T2n8AyU4KrqfZlVsvrAKdyv
+6S3kmFTDLJzt+sw98kjKN3gbhkss+DpPqWl/zMfcY38LLUvlqeSQrD5iOMulLdol8j/0dRVrCBj
3JZDDWURpEzvRC1VyaVzUH5bdBrLSFGax85ccvs7vnq/p/mfgys9EuNQZ2/d4Gn/m2+uZn6PHygZ
f+YG2A/SIk6GjIk3um2mvWJ33bZo8zjJ2g0iVnohlpUgj5iSD+V2bWjR3patQjwCKDCmRw/jtf/U
LZArXpxUKZOBoMirHuuubhUOJbsf1D0uxby6xSTmVz0kDrOyDoklA2vLnOo5eKpGK5xwzeAXCox4
ypzat48CCfBcFiKAzjTJvT2r5hZeNROGci6ZN2m4S5TAP6E++h9d2afnpLBssu7e9FECY8Wz45df
9Yy9LUd4xSBpjl1scWyP+ckIiZUZ1U1lWe/RwJoKOhH562gtx7bBr9XZcTIv+mxPAeFJn1XxM4VQ
rNuKdeTyLcfxdR1HaktNtzgIvDynpoCTl4TzL1za6e3SJc9EPYLHttRAKSuf971NGUkQd0HjTVeG
jaT39q7uFucZuIxfg2qU7t7kTniaAxZt0ZgU8241Js63ODpfTNBEDyFGvlNFbBTigJwwgLJ7gUxn
7AeIaUtMrfP05tYo9dupZ4Vy7fOTwW7WEssT2wgEayc4m8E4ZtHEMWhflMF00N3afqP4g00g0KNt
QAhx52cBtmg3x63aOUnAMXSFG9yZyJVsMo52lRuXcVL31oB/tRgVXrAGHLvuWWOwUxQCRg1QRU4p
y7PvdSOY52E8w60JwdviCdVAPWIxrZd1MZYvjwHq4Hm9fBzUkh8MMw9iVtE4WiZ72dlumcQGwMSz
mwfDaWUH9J6uJUCbdvY3iSnkzl9GBLq6f6KgItkJDtMMfyLda2+RtIWPxW3OjHpTGJhRcmA2x4nI
5zdEY7arwjGM5z7rvmwvlLt8mcf3NPDHh37ABzqmLXRTzMq8I/PeRmU7m5g5t0FtIv8a9XQULAdS
PeVtZPGXr5e8dUk1kBiMPzryhKIiGeb1jnF8jV3ZQlynWOyQ2QL/5uLblyUz3He7sMXZhdR6nGTe
nXA1nidbqg2T23B9ZHlb9h7NwVWh2lCgOF9Gth+nZfKSS9pmlKFjLD6Ap5SfazLJraWc/ihIxW6U
XY+HUA9fPr/CrZfb9iM+wF1dV9lNmRbNwRKrc3Z1EnyrTLimkVmH/s5ljVrHbjK0Meda875rquIZ
9c39ZoN0qaIq6NM9Cc3m2PqDc28hCMbUTgTmkQDByJolnZtXt/IeWqPgiWiY9iOJXmdjsOzeCXZp
G4OC7ofJN58m6fkHpy7EhzQt7Bj57MBAJca9slM+zW7jvIWr720KpkKQIst3oxq5teSOtPl6dOUk
sQivGQMQq1PcJYXzZALoJmi8rJI/zfFx4JPLqI1Wz60riGVjjVuWnD0XUGdchjTA0S5NDRAYAPht
Rti6iDE4XUfeIqnkrtGO/9Cnor+xy6X4NSNPqJvRzAqg9lwEDjaSCU76yF4Pau2MTjuM+xmMjdO5
kQh47KTvY3CFQN7neOtxYfZKJcKgWcegfBGGGJZcOaN0V+xWWKcEme9Tuh+xaM7Yi/ALZ7/7RB+h
rczlOI+gQOKpRJe9DYSh6p+kwUTyaYtxLUlwp97wgQu2Pfa6xx5ONHC3VGhSNLp9VD2d4KQfikOh
vPw+UBhthMiq59JrqmAPs42eKuo7RbkNJxRuBt0CmjZNLI/stbxNUybW5apnbaX0OnhU9bLuvEHp
A+NrtZlhUMeYdNd49WGguviisngIHHm0KC88Gsaa3+jMq1+bcamh3HZ++52cAQcrr82yGEowy0Ui
4zunr14aGgIjhGz/5AAOjyVL14vhp8UngBTnxRi72dgOgzfuZDkPJyhTZRh3HVvnOQjXN4Vl9FC3
Zc3iD+5zQVA6Zstv7FPtf+Jy4hSX+tZDMFXhKajF8Aj+m9sGX5DLphj98UjFTWaws/cbjmc2foRS
PHWKnINXFPQ2eyv2DhsAZxQOs/+CJeM9Acf4BOES3HeeFf6Dsidnh4N1OJkG9tuoG5MKm+rsDSj+
SoabJZX20+wm9dUkXDX4F5zGuaCFZx/LEj5ZdRbcd5x+dyIjRGKtWXHfkyjyomVSCTmWpKOb0YGG
shFS1B8LzZqXvBD2Qbded3FW6I6YcPI9QnF1AE1kIwbjYXkOcrHc5Kk/xBklj15kGWjMQTG2m9rr
BQ8M/cVyDN7LFavkgTZ8HxBcYz9BGo6ckjrTSNvtQoI8tzAYDOrKDemr0HkQOjDfR6enFFNZHfvk
MZ3EG50p7neNgP7CkxHT+7DoijdwLFmuZ9zDF8c6FqKwnjNS3hckwfS1bpPiq5RkT4DntMvLZJv9
ATXm+iivZ4qVVsO+rKwcLxlwzEtt1Ql1BoUVxq7RmTe61uKZwHt/dsFog0ZWJZlElDnJCXjNXgjS
wQFX+aJ32jGGp8ma7f3g4fWPSr0sEMHDOlEfqZhyOEs2ALufbJKDR37SN0C+AANxMtFkRybOsr+C
Hl7KRfZKrndrYi7pW1+SoborRlYRxB5EoJerZjePz1bd5t3FwAhl46hGToMQPirAxITdWxeKbVsW
0ymE+wrzSi6Gd7EmU6ttWjtmGdNQvFgnNyUghKckLAOWqkGZHgJvwsTCyjMyLMT0ReXJQVr1MXB6
HsjMBXGh+jdeFw2KMyXZsuMTlRk8ACPOa92xdub+xpiN9TyP3he+8OWyatqQVO8WZ3jnNFbUiP3D
jG1GQI3E9+UucWWxBRksIwX4VpwzD+sOEKvuMGR5fRR+Ko6eV3+byuphxKmwqVwe+v46fbuWepJA
yFv6ACpjj+woDvBci198QAnhcusmLD3bwGCX7MWik+AUzlayp3taXLiZXjlsnqV3hmPmn0r01XlJ
JufT7Fx2N7PZLt8XJXx9cCXeO0alZbaO08o4uLEqIYtbTvHiw6OBTp/myaoNPN3V0N9ZA0iutzpf
l5+pBVw9zhczqA61Jab+iIOAn4xYl33op9n/QL+pSVqg5Sc7t85H82g61ZLhE8TzQxKE98PIaeWj
xd/q5Nac16mIr5ET9v2JaPsDS77OoVCyzUdmr4xL2CeMOl45sqV7shdvVndrsPbLJ7zsxAZBPSbf
4V+CHF/6dl4x2fPoISPn18HN2Kx+9ulTE2pckizw6wfDn3jrMDQMcViODrdzT2TLSYchKD06xpeM
DV+e+Bt36Ryiefgy/AcUa1xvBfJv+mB5uHcv7iQ7rG2QsGm50PnsbQ1e1M+Jhoj2NmD0E2zqDO3t
xkkrlvTgCt0N1i5+2wZGmJus5e2LMBUCwB10X7UHTX4ZZtm4jgejGF896A6nBKvUFrJ3ssuL0Lzr
spYuF524JAYK+d3UQ/YxTtDMfV2JN2Mo9BYueLNPoJvtKcjggenbAe4MG5sRmQtsQeyW4as2jlMd
XLOyz8HShNveFO8Vvj2ufPTnUyaVcaJPZtl6JQui0ij9Demtgm6Vvv0iQFaTpuNY8L3OJ9GzQK7C
bb3WVRuVbSUPBpv1H5SytyeTvdZXh4LCPdDrnHBTmtrdQRrF3oCywrbyGjXT29RlCCxMp9sbpl53
Ah3EYJfWWns7tYeHOrGS82ql096Hi3S/4gnazq2m3zQdXn3iMoRzhEVJdinP+Bj45OnGvgkwFVxS
EphFpDoZvId5rbY0tg9fTmuM58qUtMXapBHrMoDl2w3ynKHRPKYrMYPIxO24wy5SsCLlaYMHc6xI
+2QNMTvXYX7nA7/zahZTqTYD3uHkgWUVkzXo9DPlsO6G8bo8AubFMJOUbnjDegPKmpd4T+2ali8D
2MZjQ6WHS+oyGY9eQjqsHXEerSSTNtW4JOfsGnS0bas8DFZBS01K82w35cPFrAJ6OvE9dd+KHPp3
wUDQjOHdlQY7nAbD8DwOkl66nAzP6fw7oPGhty8tunWYias2HH6vAPmP4vi3a+/svxYct9yxuR2w
Pvm9tOra5HH9F//QHP2/Iw4SlQlR+XH3X5u+ftccHfvvSIbXZm5BLalJv+1/S45EJxhH0QfpJEM4
Rq3+b8nR+TvFa3zkMTTaqJi40f+K5Oj9hhL5H8kRjRG7INyjEGHcdVlD/MnWXlTrYg4C3Q3KRks0
FAnk3u683iCgZafyJAskySiompYnS2k63B02wHuMb0pKSsslTgf53mcSdmMTihTdzZ8IT5xzwnLf
nDkkspUtTpZv/EXmnCsridHLwmEUHAfSd/lJji1YWYQfy92jUSXfGImTe9VqFhM2DNoOxu/aT5yp
rPoHQEP8tHVpsXYslUz3RcUmn9NBv25yaTJ3llcY40Zw6x/iapnzBwSh4T5JK46rpJe9ZY9YAGiJ
L0KGU/fYOFGgOnm2wyH1TsWqfUa41JTevm+8znpReTF3R06WOUbfNUSmmcomTY+MQ+HV0S3TdIcW
lZYnB1eyCfb8avOoPXSmHcnRbMG2YAegN3xJpJ/TJF3DMGYXxwnvihYOSc2Z3MQdrfj0X08QnPXm
aB4GShc7gSDbbRoagYut18qOPL/fWO6y6ZeCVCkPijLVTyAyU/XM0GN5+pi3JDiDL9vMGa3PzWIg
7jBMKh7ScY8foQDCPJtCzY+2UTe6j2v4I2N9XCacQRovwOjWvcawybOWSYoXhdelVA2SyjRhFQYS
z5r96puUDMNlW8OnE1aLraMWvdOdOw+26jkfq/LDoi+swKDoZ31wP6+ZVUUovOtIAljC/00rPi9b
l1oE1uCLbTWPbU+M/cLtUpV7v5rwyMA8vi5Jm0BnG6sfiRMGFGbw1Ew5xW+cnKXaUQ/Aj1l/lzMp
gnbuw/ywejYqN4OU2owDVtSoICc9bWTh2fOWVtXF34k1RcWBpGs6J3vNzPbSgvgTW6w6zTM4UToS
FlTF+3Sa+JeWwzUX4QN2N8qocAmSzQ3uM6UWa6NmlwIDwZe64TdU3DH5Nt0hHIMBV5yTL+9gpmeT
fXEwX69bkUw5c/6CZ3dSnHTjXIzWlYOl+nlLwdVq7xdv8AhnFlhko6UKaGWdPbnYH7YxXIPbeaMC
ts/TiPC/2AAi16C2BVnNJO3kgxVK/zG0sDofaApQNI5g90jWaJKmtF4MWZj13gaT7u1yrvVuxymz
HY/siTP7mEDdqQBLY4ouLt7qq5kCsTxxxbtppeCbY0dkKDzFgFv7HXy0P9ytlRiqPTv0yv1AcDTJ
egNgpTEgH2ghY2W9lG1yp1HDnYvHh3+6zfqabGbbDF773SoaDXEnzcS92WNsjZ1Mk4uarpYtW9Ty
1ir7/tbordnFuWQFD8ztoN+qBWtNhBZvnGk60GBAW4f0Ql6OnRv3C0zk2PNKE6446vHWNDK8vQFu
FiPyzbImh4qm84S+7x1CWBRjNFr5rLdr5WUP6eKUe75rjTk61NjKRgyg15RCTU2dGN0p25n4UY++
27cufPtANICwUfj3QojuC+fKGm6BkyyaDUNYYMksDKbo0SK03nCNPIg18R/RR65hs4wPfjQRdZCx
22KjjNBoS3eLHgel2G+D9KVop/VTsZwt0dVoFyNOq6xl13PsHSJZ5hWtiWEtOaGtwddCrtXdtGZv
fogB7jX1eUlwJGLPMmF2rPKUEDMGQWsZAR771XMwXK90C8dYyPFJtmFi468pp5kuOujcJ51KqqT5
hNS/fKOpzpLA+MvUIGIfTV0nGSbWsJ+fOPByH1lRqn8KohjeKadhpIzSIume82x1QYmY/bIVE4uv
2JktKlcXq1hvxQLceWuPWAm4/IUK9sS4Cgo1JiEftKwhkgfZICTmRanyHU+yTN+U3PPucZGVHmk+
vNtxak9TswEgYn0TxsCYYbnj+oACkxogRNIEK0va2WNwh16cTxxbK+StyKbt4mpxp02wpfnAXLxl
44PthZRaK9Ftzap2edIFYg7fuiLFwZ0M1/WUbxsL58EhyBhzabhbprifw/pqE5bZQJZeiAcO6vng
7FxRsWYqTQ/ZpaKijtkYefok1gJBVNgQq+M5DGofJ6xr/bBpPYLg5meqOXWk5rGj2Q5PP4qZe4Cn
gx/S0yEc68f1wIjoL8PRj8qlo/wQaT5Php2zVIwcrPSTc1dq3D0zTYW0xZFovFAWl5XMRZ3bTsTh
ReJEfS6d8WUO3fEpoVkAPDmg7Hs+ArxW7Fyk0UNJyrfOE1427Vftm7a5NqJ0yVruNaoGsFAQ/xrP
YtSl3bCs6L3yV5PlfoDnt2X1UrP1L1kTVdP1h1xlSWF3mEFuRpOr2DAqevCmMRvTZ0L8RnfLptPt
vwplUsAa2dS0tADCvcJ0t4OWJTSWMehJK5PrKeDAZUNqb1XQLXWsCryvG1Vwm2YUswoUz9nHQmZ2
ibx2rA4EtTXIpPuSN48JqzVyUPbJYJERn8Ks3DLg4GPPhvXVn4bwcWWPxzVSLevzbE7+7ayuZvRw
7vt36kXQrul2952Tnu0A15Gcw1+GKnS6KcuxuQ3NOX8KV3e4t8OkI46ThvotHBL3gx91+obQri8U
awDywV7SPVQik8/OdC2qAAJdjrva5fGIe5R8xfUSaykBsPOJnzprQ3YHASpwlIUKJJGiNJyjjNPO
V+9oem1XWGo32871om8SNS9DjKErPfBEHeaYSoVyJ/I+rfeZcIdTw0tRsU+08NHwkPbj3DHbm7C0
8TllARBsFczydkoTYhQj+b3HoOjUj1kp7xHveo1iZLJS3a5BkeBmTEB6408ykn3FjvvqQ56bPaGg
2T8ShvVIGyD+Cso2vbrZoQe0L5SjdCeIhdgcbTV3P5gDWXkxict3TmijzYEyc75zgyVytZCDxOm0
lMOKKz+Rd5nfoUGHeurpHKwx4EdWmBhdzNU0H4YmQaKfLVXerE5nc+AMOvM7ve7MlFM+yzCSHlR3
CuFWs4jqXjTPGsdVc17qtGCRVVPFETVNOzjRiHgIdDQLViPK5CS+sWpULRWSrYBmxge0i9ZQwi7Q
BvG3qB5Iv261yVZ7Qzl0GmwUyoOm9UJN30bbLd4Lx2JFOdasBdgEipJ6JQ4w9EGGY00/lGGhSoy+
Nn7IMSCtWCCglJFH/1QVAU1iX1o3KkU6p/Px5fr9561ayHBAd3H6wYyBVySDj9OfVm+eGP3oRHNq
ZKi/odNbhzadl3pXdiTsCXFm9mawF6ejy2QpZYQgwebKb6W1NzgN5nuBcz2NOtcVUNqz0TwsTaLV
plV1sGXMTwJ2Jcb8OCeuSvdYcR3T4I7t8o6x66EpIW6K0fvZ8pLMp3khB4wkuzSvrWvpKsRQ6+bh
fqoL5ghMNNp8pFnS8p8lInG+EW2pbpK2moy4HobuwRgsNpyVP8u3sK+aytnnIY2YuxXZkjty7reG
F0Zi7ijY7mccjWTfmoQDILq/LgdUlRwppmRP+iB1GNylsuEayYF8PSZCUYPaOp21sIlHAIL0PtN2
ZMDEA6NOxh2bbQLU/hD2Lj0Tbq3CcZdO3fpKQCTvzg2CJryVbG6qSNRCrSigXfrZYQCldQPj6R0d
v9MX9RaloIqISogNtVbp8HtE+T8T+N9crGH/egKPqXuW7R+7oa//4vcJnIZL7DxYehhyff9aN/DP
CTygshlXD1tlDuhkPK7D7z9MP5bzdxPGCxgpRnau7ysV7R8NBdbfBZ8d+glIFf8+n/+lCRzT3f87
f+NotD0KwC0PErXp/tmU9l/sncly5EiWZf+l9kjBPNTSAJtpnEffQJykE/OgUMX4bb3rH+sDj5Qu
D6+sSIl9bTJEMsLdSDMYoO++e8/lIie1SCPXoLPCXEXqs4AisuX5M/89t93qneSVeCHeDRzxNm/D
r6luZYy5zzafA4XPnToVzGlc2lmxqzz9nVQzJvVfPoR/+pt+Rfz9ZoD7+YKubblYrjw6EfT13/8S
I1/6eExtXMwpXqB9B4YX67ea5q+ZrR8HogypzB0AQEVTF2jPf/3av8EW/nhtZ5VKIDfx9v7mq4xH
I2tSrH61nullxLGngwFsSFVHelMkf7OQ4eeroQtyAcHCd6hZ+/NvOqWxqu22iVqi1eYL/JM6o1HZ
59k/tr0Y/o2P8V+9r/Ax+NWws0GT+E2yyVh1jU3ZkGXIq71NyDNShfdqF7lzjBuvCn16mW4B21n/
5nXXC+S3S5WCBqy+dNbBOv0d1ImuXbQFPMPBNYjSCQFeh7E7d62PuMO4NGucYP76U/wXvykPttX6
SwclcInf3lez9iWsqorpGwFgkxlecCiwnl/IQciodArjij0FRGp4R/+mIJbujt9/27VrABwmnVAG
FIHf+5A8y2lsmHS7QWmy3sxThwefj38syXna1ufomfElbbQ4OHixSRYXt4d7TONef9QmPSHd40nR
oXm78z3buFKPgJJbPwy1DE9OTnojbLNuWMjprRQHDHfNlSVlQgbQ6Ov3sfPY78L1sW+1AH7ffsLF
VT3ZJWc9fPgjOyekhwQ/ui+cOnTZ8XjRzKbjxkZBuE9Vo6bI9/P6rueyYK3SwbnblknLgctsaKZn
GUGTs07AcORsglV/O3W0OUcoHBy82M60kvCV0TRn8i3Fku+mblbVzlSOs2p5VVDMUB5nlr37ubUZ
gXEm6UMIq56Dat4TiNt4w4hgV3bTKxJO5u4zIyvuncWW7h2bUmcHDlXUBLvcwoY/tJghxMdAREA8
6mzbxx6nznTOAHW3Zqn4Jvt1+exTaJTvEGCWb0PjQDqgANzghJO31lszyLzZpbFWOohETcF+0uVG
09lcYFEAtvKJAyhhEADVrs+87NblDkonMRVW0XjXOAGqa2eeTDsspW8z4brqB4ETrCHKD/JPgB+z
IOXKQX+Lwdg9uU4+xIecoKf9bKVJnW/6KSnqYxVIvJSLNsr5LW8yznksuBzjNbBSabInbGB6XjtF
wjGhwwM8N9t8Isb+XMCz0tcwnhPH0QS2oAVOVejamWVA6WAHBHbCSFwMdiFe8X2O3g7oZJpeD43J
tgd0Xi/AHtYTQ9RNYQ5pt8EpaOe7VFWZE5WZT+rdaCZ35F5Y9zrgDl35xT0e5Sw9Vazh7AuWQ6JO
OKGCBteVU2ievYFcWCVXRtU62mta8X7UGx1ZkbR2Wrk+85g/G878ZiYZ+Dbf68zyahSWHBGFhkF8
MrGJMQvTqdCRL6CSDcgOfsfncm3YcZZ86D35nAfb50C6o6wns+dNK1ZDhQPicHxddHJlG0Z0WCKm
09nxG98v/CpFr5tJRGKPKEalGu+rL21TEPAo8DrMgCn5OgZ+jzlQecUQEsgfHisPbidrJUtiDcgS
wh6Fa8+v6RCMjzNBXVIvbQWFw2sXoB1wx7SHxB/HV/ax4r7HO7ra5CQZky4YiBD5ZRFfSir23nD4
xXsmT0wvOsFFhgINr9tmgjp6rbey19ldT8DTyCZpnEXdxk2vEn9q+Pbls/GQusbyxFlz/tCMyfge
dEX5ZnEX+RBmMOHA4Wf6yb0rb5M61d877IifxRy33zGIQDtFVacrdvLF4G1KOsP1TV252h0DD3N+
4znWR+IBSiKDUtsPdZ+Ss9bTgPeTDId4zFjuMjmKBRUzxpH/ZZmp04al7TusTfHchAnBdhnaA2Gx
byKzHAJeHlXZen0cgNi/Gf3ItAzryf6cJyvBwuPm4CPR/fDap3aRoMpXzhutYU0KC61IQaOQtKMs
YNLb55bG7Dl0Ff/YpDKlYGjM2uqZARn7yGiUGoo7SX12BDU68CZJFtXRgRAv+kazWkxqvlnwwQUV
8bztHFvNiWYaxYdjGNmjhjTlR7GdLn3YEY16bX3axDdBygKedLBGCkmKwLtXWTLVYeqLmOvdtqtv
kjq1YMscl1U7G32937CmJe7qgOSsNpWsqwZXJXC9i8+QhIavpX1MQi2B1iArlynV9JJ7WVBNzOAu
06PvtW16k/luNm6ZH1Iskfw5xqDMrOf5tu36LjsCQ2u701T1SAyLTZjsZK9LYhJaY+DusEo0cdQM
bQBAV8N1uzFFmV0sVcTxYzAG2rJjVikr7u61NTxUmc1YWAu30/nP55LrbpSokHY+dnOICDSV2yzF
Mr0F8eCjbkodJuCPoB2S4ClpvYTeUH0uxh372aDce17j9GeVr/w7E00n/TQYarurTvgzYmXm2/PR
EKLFuQMOkKqeVrX2mXuul/FFbFqf53QfVIcCY3n7EcxtcaVxX9O2MefBsdsEEEbrM/zSyr7wey3L
q+z9SYc/GiczjxPbydR9kQMQvBk8SCVbGI5Gt+ek0g1nV5r6fEr1JS93QgsynKgJ5Njk3SUObmy5
EYBU2EgYD+NxGAeriXBoVlnUZmg1jc8m+9By62PSHsynpM/kV9pCzBrHLDsrZBrSvI2mfUrRywPd
W9OwmXFe5/t8SgnRGzMBcJ6j7OuR2RNvRrvmpaCFYtfZMKZ258Z3KgxnOFwwSy2FM2IFFRN7BGzF
XWRktvcx+KLFcY9ne29kSoNwVznqTY6l/QximIoRbez8DzmTnkcKkOJ9xAtgbYtAIijYiZFUh0T3
lb0bGdOf3RK3IylHnIc9Mft4eoXeBh/aIPh7Jj7lr5/3uJQ4o0E+3MxLuZx4+mdtvYnd2J8oGOn6
K0COcrmMeW0YD9aU+s8ymVjls17zgUFDawejsIyDubWX3FWsKbKxeRgc0G7HxTYDL0oyWkM2dExj
Khg8e6guTW2wlOiFo6qXrEsW95Wbd1/wRMYluDHa2O/CcQq8z8TwnVexqOA78Rj4KqNR80mS37u2
art8jUXhzodVRMJb21m1u00dt7F2Kllj9JM7EaZkieh3UR1rGaFtHkwLQQGVrotMwwFCw12+3CR8
fTDdlvP6tmo+gi62GRPRuBmSb8Q0ZlxjGpYssCGOs7GcVPtmtq4JJNXIFQe81KZYpCmaGmK7u3za
SyWv4IdW5kXUfTaGrDI8bec6Cp1SqxK/exm1Xmk7mUnLfQfvEtSYGmZgEPjhXezK/QLJR3OlUCfp
F1NxmjSfGycHDBFD9wBXutMgQCH/0aID77mTbvMIX8Hvr7piGnDhZhO3mY3t0pO4rfqk5kiWcpQI
Exs7VagaogwZBJa84MoTmf1Ksz1snYq6cxYwhS1LTgYe7V7InnHKQU0mJ5uKTStUAV7glWKB7O6Z
MwdSUpOU+vrdtot5FHHSqYpgZ4zgb6NKFdyGcxZqRreZemvWolbFvfs5upkB8qKAE2ASL7aS+Cu3
mtXJ7k58J/UszfIXGmFa5POAt8//CDKsxNuSS+yZ4rMGAx415Sj/M2g7U/eaIiRfp38n/jsvp1oq
D8RRmppfw1Rm12o0pjcp6uoegTGwxvusysBbmVpQscwEGRuhjipnN9XpvF88bKMHL5cpBSpF/s11
rfoFbH5HM7lt9W4EWpKntg9U9Ns8TGQPYruEZ5PoVnvNPsP/cpemvAs0oy12QdN1b8KccztsihFx
DNnVrq4WM59vEBM5AHL/TTSk8SIpooKwwBvJj5L7q4EFfZvhWVX7oWtqueFobGscIqT5fcny5aV0
fbMmyOBln76gNRymPAaUTaU74yUVQrIJLYT/vU8D8RAAGme1hBMdE0mTN1tV0lqMR0t3eeB3+mHR
G8SADG6sYg1taPAvHHEc2pq90cSy2Ao15nugyjMqeS/74NYeTUezQ4Dog9D2PMvToyULX0Y4VayG
I5fI8YZnHUSyOhvJYXNi9AgW9mZFwlnIJAxss7rFDogrKacN7ZWN1/jSzqJ+scu4uOZEZtQ7DqLJ
Je7y7m32+iDfWZlRXDmWKh/dQCxovvbo0D80dWXOM4kqE0K0WvKN25XVbtdKoVfI3hWQD3aip0zL
QIxIM3ZfDGz5dxIr56NKCh6SnqeTUQ/Y5oybuZ/NMyK1k+7azlAF4mhqPbYxawKkUMatc55O7IZc
2F5+KGmcCvD++PQUxTzI70rakxoc+jwZK6wdJhBjAL8sAcoOzgBHp0c1YvHZBByor/VgRg03GjZo
YW2V6sp0/RVAH+fT/EeI9n/Fwf9YkaP/szi4+VFnf2qNW//zP5RB6x++7RgoRHhtAhdOIDabP7w5
+j9QClEGYW/pgWOvet9/SYPU4kD54+Flo9ixGEOV+Kc06P5jlX8w6QF2QjUAx/13pEG4kn/WINaX
oCzHdJxVbmS9yc/3q4JmzkU8+BrNXm3qTNl+YH8Oh8VAyK93y2y6ALF72MpDuggXaOAIR3I7xGPz
Y+SBhflglNOHXXE3Jjsv4R5ZbQdizpniQm4ko1YclrRlYU2vRcDJfKEkbNuxk4WaXxmTFiHAGI9q
ctzr1KJQYVuMyVKGLQkH89wRYkk3Yw9s61KMNohHXhgDhj7yVx6IvBJ7cMZSEFR3SvJKjdNQfGD3
XdIfPbBu6W0uNBCQrcpx+gxuAnjb01KfTjNPT19MOrX6UAZMmCc5ch7YtB3GE4wxqw1Za2Fa4x0t
WSTzw2/iyZ7PE7iZCqwDCZeQLorsi6hift/ntJNv+StsGfbC7J2QyFCe7oRli0e7NjBtC/T9pziV
WcteaMLKK0rH5sEiO/lgQqvTwjlRM4sA8B3xhkLp8Xsmus5EDDA6aztxbq1xWSylBaZfGsxPgJG3
A7OnFTmcSMU+1ZjEtxNgekB3fT/5N1R98FQwnJhgHJE7ss+y9cQ72zePJUQhV2ZlMedwFtu+fVbC
qpo97EN9ncvA1gAiGJrr2jZzH/Sqk+L1swdt4dCLAhl6nP3mLRkZae5NTJDZztLIQeyCKfa+5aIf
OdKY/Y+BBF15drpcqBvY7LkMJ7MrscVrgNiPAdOkOvQDccodKdAOCSbWWZc5HPRNNJ7UmyOj9y1q
0Igofq3QapwrvKOvcMKVc5cNafWtcZwR9HUw5IxurS686YlFEPEHmXtWtlfESVBeMk8VuwJKdx5S
kMo6SHFQvHVgT9Vblp75Gxe7ZAQoHEKKfTpg8veksr4xaHvfc5Oq7P20WOLWNvCDb0zlYu3KA5+u
h7hfudLCx6cUrVbVK39wUNt1ObB9IQVbkuX0GcrBXRcN5hwtIa5p9Z4V3yRVPA8k73b1PAFVdE3h
f+hxXSHfjf1DzwwR7Gb85d6mqYqeghcc5J/5IO2XHM/mEpqdF2ebuJ3Td93otWuRDLEO9ymZio01
cHSgh82oX4fFtF4LwXGFEVzz9YtG7I3ndBZ/jbjWzvZQJp+1mM17BZrzO+oJyIcRGv+70mrrKyvb
7s3sBwFdC3NGHLv1m27NUhysfMCmBQw/mXcNtNF82wX1dML6pYHvc1wHC6+tJ7MfKWDZXJd8H6H3
Mna/eY07azszngCUZJ2JBc1PVpNGMwx0Emkj8t+GgnE6I1DD+KN0k4DBJATUDyFTN54RCoXaPQV7
iMQWS4kod4ySgA9jKTmYlUHALjh9b1J/eLX8TD2Re0seyHFQro2ZEBkHtkn/w/35UStDSOiKo3nL
p8uGTRrqWKVt946dS1WROdndO1khfqkOr57BpWERQUFa0wJgXp7zI5kthP+0I1wAz38KiBoOmfGN
9kp1VqbEUgUiSgIR9pMY6o2VeMGuQMrJEHH7/jHTVUWQSsNUflVPHcKQBDAVREaeu13ILQt/hE3u
cL7x1QSZZDdxWyi3vWHnaRIOtJtktyADrb1GDvJG6m7WY8CVM/SzVHbvzEqYL8DA0E+vEbPpdkuS
VJegB/96xbiVImG2nR2Obm3k95kIGmPnzAbtwW6Tav3REgt3R2iihrVFkKBdEcJ0U0xbW9ZYzRV0
4V03EILdwq50n7DcNwE/Vm644slfRKVHLpT8IyNSyuZUYofYtzSWEA6I5854aTXTmD9mTK5vFkmw
dmuW3N0ONF41t0z1NUKcT4NL2CjElJB4b3+Du3NBWZMDlqx41BBDaiI+pFmDQX1PEt2sIR4IVMAY
7HxCTgZNi+hF0T5lqPHfEnJrz2bpxrdc6nxZYpyfX6M3p9c8crMS1WjwjCszHZzrnweD/z0i/QfH
kr86Iz3+3/+DVWz+8auF+ecf+aeHGTsyjhyHlisdjqqx7kL+OCfBRmARtCIVKBb02dVALPjnBtU2
/2Hoa9UfxmbOuYb9X9gEund9w+F45HH6+uPc9TewCSsU4Ze1FMsWTmrW+uo6pbn6z0XOL2tGL+il
27LMCYs2f+vT8YrU2rmigqaaRkzb///k+C82mu7P2t3fX8znL+P3WYu+1mPhryeyogdjUAskV4bo
anmo8tZoT7I2MnyCqkESRxkzDULYQf7VLR0svipd97kGWtZBlxWUP0Rzx0ad7GNMDb7onWORJLm8
NYXj14c6a1S6c5ai1o4CIXE6myJW4uB6o3chrCWamyJV5pUjM5VcQxzLZgrnu0msESPCcKguJZUX
RMHmyFSLI3eGpuMPNPJu2RbCXGrWreX6hxzyeRvIi9gdVa/UbabgYgAhLWrr1Lc0BK3Mrqo62GTw
OPSZww2ROf4mNXF0CV34Z29krAh/kOO2KKOQnrA3FK7xVjBdWbeIpvAJ2mLkYexiueCctWbuRrMc
EibjBXvioOcUkilfT7XLOE360XaDpo86olR4MxadRce+dhujuhpaArU2kQjd8zc5NFl1NIOafGs1
99g+cH30kBIk3td9ujQ0phijplNykfAhwoIEsrtxZJ88j3O/1MAUBp7SKPSkMBPtPcnp8zW0u3YA
feCY/KSyoky4gDq2HTP2ZKZE3y5t+icssGwbB1931Gq84uB7+2zst7ZWGyS+pIr6dKJ0WDnXQevd
Jy6PThgHz4RwiU+CS9hqqfma9t4jLsD71swu9uzSDmQWn46GTRlv43BEHoh+7ty44o9i9uFuVg5Z
tKRykA65d8OqRdHJxAnn8CkAXBBymthRP8gMYKl9UwmUppVq7Gk3wzQehgGqRTbahxIbNx618W4S
+XnR0VrSHCGqaiCBgXzssymO4BT5keBzps0l2ejyB363fIsLjuKiWB4q4tsXElj3do1hYDapGoMZ
PXvJpfXLNiokSEMMxxWoTjgmwrklRBrlU0+bmKFdD0ZPl0x3T5LnumAVcigN87RATUSk5MU8gNFF
3l1cyAEWGeII0vDeG+fDMtc3LF4OUKndq8Ydbh0z/cEePkzSrnvs+uHB6vWtU8/Xs8V5pOrjJ0sN
Z92OD5rNvq4nhsp7B0bDyvOjXwJEBV0XLUxYG90l5ugznDeKNZWJwQxR8onFzQ11VwGO3AkLH/7D
0PA1iq+LqiYhWJHYq2GHdKg3WtDfrD0qsM81DpI6iEkOc7UWfBowOzB2TddeJvJ96sgfcgJVqrOt
RSlLH3BsRF257OIF51FbyEtrVI9u0ZDzEcEZn+FVvWS3jZnMGwun67Do1xNlVJsKGZsXKmzgnHkd
xm0zAVpnY+ebxjM6SBmRqyVUuci9j53bcRWOOu2K7KBPIFf/CMCrCT1tbpcs/VoSTrOkGzHQAV8X
7rku+1ek4oNi6UVbG43cmSPfU1ZeYTrH/c7qazucm1ij/Mq6EMc6e5CsIwo2prDCIrFNizy/qFYs
0ezmt/Dn7H3QtjBJpMkuRHz2Iz68jirnzSCWA9s/+Pip98Ow3F1Fc/QZNey+NeBhppNL4YHjLNiv
m44tNqDDpl6u7AQsX2U2yLlW8TXMHCUGEbwvBexLpfG7xpdimrFDBEO8jWsH3lz7o8mY7BJTI1Ku
OTvH7rdwdvEDVoylHdWKJbIjAHi2C4vF/6Oys0z1dp9p7s6qWDXPnJL4UkBay5fQT8nIzdYxiYsz
61GAG4Ha6kN8x8YHBKbgqwq34i4no4dWv6r9TknK3HKeE6qF+He0XSvmdcx/9gwD1H3AunFrOoV/
y+bb26q2xmbfeI+20QFEgIHnadMzCYEpVIk45Gm39UdxhLZnb6zOZeFQ2KC2wXzeFzymyTXISw8R
fp8VbM6SqSr3o6q/5hL3net91qyAa0NPI/Il7PLSHl92nGpEbbIPlIOoxSO0AUHThhRBgPUV5o5M
0nSlSyKzaFv5sR60E9o1P2mqJMsWUejPKZbwA+nwHTmErW2tXM08viu95Bon/4dwuNCbodw0iJ7b
wBeswRykN5+pSJ+zR6gRqw/Uw8OnUhLtjIGmTK6l8LFxd4iHbIO3PCTqay76ZmvoY2dcpnIBhTNK
7QaTuoyCPmV8K3O2u6yQkeyLXenKE5DeCYEafToPhnMjypNoIeQSYPmyxoJbg1EUPBcTk4WYj7eb
t0VQJ6nBwq/1swP7l6x9XBzIWtPfXWd3iHlvWIEuLOcelVVxWTeUdeLGxWW7eC+ItdYPlvXaNR0Z
AUzr8kLi7lKnPcV4FhgQwOY78h7vQZs+mqCifxCd1GlXFDcei6O7AqjGfrKyHQ+/98Vr3qhpZ4iu
xHwkJHuIzZLuhrg9pD0InLxu/W03NkdKsvRNDBd6npLDKJyvoeHDNYfWh7Cctrc4LcczRDdWRlhR
eETW1WMSr4AlZChmhtLijeJDqvXpqfZyY9MP6TaQ47Qp3fbeRLqM7My4IG9/ERySu6DH/DrN1nWG
TQCrgURaymrIEQuKawYueoHLcdMHMjE3ydzVUVLVLzVntbAFFUBXAiVguNifiQljYaHqclPjAkd6
iueT17VnmLjdUefgym43owQXskUN35M28/yNbrqezZXz6s8ta9pm+QZh807jPhXbqyGkC7qLWTkm
EaHCvtKtgnl8Yr00IIVHFY8XwFMnvAt3pKouUAweHJ9VmjGzFeYBOG6d1LTvl2CmhrfSS7oD9fLB
d5c3Z+opsxzQelfLcUPI+qAlbKgNZJI7akrzs21ql1ayBcUw9oaGwN3T0PsrN8hnbuuutw0o9/sc
rfKjnyYKM6fsnsUmU47HkQdcjfFMiG9Xs0nbYynTwmZx35a6anc6uygMHyYwlYqPXWizdWN1ai8X
tnr1UozbQY+PhbK2fpUebbO/IXv4fbSnC1e4feUOOFddGAt9iSKCV/a6r/CzWDP8+ULxlCBVx5HZ
8+CuJlECqNoo0OaBH302eomYbpxLgNkbKyi+u4V1s3Tk11T22A6rEby8rC0LlNqXH0RCsNZDnE0a
V4+yhfVC5ty6pnWnFpo5TPt1BRzEHkcMDnLcBmn+IOWkf1c+uYimd575bXE5iekdePGTjsEDd+94
ruBiBVyIgCC7kw0JP/TLUYsQFCGNVRWXYkBGrZHijaoZ6DRLbNIZGojpmHcJhzK7nct+73dTm95l
fl7xePE1QLQDCM4f2UgM+JimYjDDYi6re6ZUcv7cmOm6pDUVxaJbHOfcZpTa7DUDZwhIdcvzDjb2
x/o7nK/iZQQSQcBkdsELhXYSWBfZ2zpHQixmIS5n/hLbq2tJ94IVB//GK/ebO48xCDcqyEpGNGKl
nvmbVpzUJm9fmeq44T3OvPlgNhHS2XxVDyno+5nofkclTCz/iP1+TP/5r6l1P41wfx6JVpHcRqGG
rriyLP88ErWdGtDLKJ0AZ6uxVmw1O8ORpah5JKJcWNQWBV4e5rNrmLgFKd2j1LCG5lnMAHuooy4e
HAtYPt1vCGGxuS4cjVrfeJWiErlQfonBSGt0ToaLcyYxRX2uVRDp1uYax4pO8d0jbZhJGya41v+e
55F3lcmWVA1oP4jP/u8ORFF70EEGrw9V1ZXP0gnK50EvD1pl8hTWZs17dSFo6du/njMNZuPfZlo4
Ry4MF2K5PhHddeb9ZaaFGqCsRB/BQOVDmUVUFlpPqP623HXThAesMwcqknHA8U2qqokpY5rpT13v
L/SVBoKWhL/+iX7fRKxXFx5eTEJrXpnylT//QDhC4FCZHeVlXM3nyqv981RI7ZIzgN5qLagg0UBA
waLAuuKvX/q/zfc/RQebTY1FDTa6wZ9f2kg1v2cXTJzXG5P3IVlttUACO8KIJn2DYectrv/Hsux/
vKgRNP70/ju8UoDnE0UhcGjC+u014R50UIbsJOpxRVTeoY77bd+8/vUv9vMn//Wb47iWZ/qeD16C
iDg8tz//ZhD9F1l5KNPGQ7CDyn28qdxoLzfv34ZTvWte7Y1xx0PDEJFuhqF/4Ka/++sfAZc7RvY/
/6qIHOD3Aj9gk0UQ57cfosgJeFEUFJPdIU5aNI+YmVPG9n6grqWJH6Z07KJSc05TWty0lXNsFbfe
CvPNAU42HCaJOQZIBxsQxW2OliB5IvH75SJN0ihTEsgiHLrGK4o76hSI50mWtVaXvqiWLgBf2O2e
pFzksYFaJCstRANnbh6a0jl5mXvb5mPkGl3kag19teZBlRjvICgfG4EXts1ViCZP/fZAyQxW8AzD
gV5f+W5hAuVHPB2r8ba34ldwLnA+qodGNh+Ers/+QDUoU8x16Y4vrH1OTsm7TM3bS9yPb6ac3vSh
fYkt85QTDNK4u5ITz7dey3w5GWzHK02sVb6PUDIoneMzinV2GO4e2/BRN8RNMNjeGSTSR25qOzxr
a/EXqtSytg4PZf5gpNV1a7u7ORv30vNPleVH7jQSG9K/jbF4wOnCmim+GkHYzKN1nwF97NmO8CWX
b5XB4dDqXnhXHqmhhlGv+zsnMPb5nJ0qzXnlhHZhm3GdVlR7mfzHWkJetO1fBuqzi9wg+dmKXWJr
ewwtHwXPVxOrGw/J4UdjN4/cp4NNoZY91qxTzBo05NuJPB0/1VDM8P/QlQvlssiIslom5VeUA4Ge
X4Lm1Fc2xn69oG5kkvSGixA9mB0/xdWdGWFee6sn55gs3EZycY054mVMsvVsfCB4usvi4XsFNmDT
W829lY0PZR7jf7S2ujS+aa538LHlFQYf7FAuN1KWj2linCjTpaQXds9is8HnnWyaXbLUzDJ5/ebS
PxomORKEyzENyHL6wIHyaVRSRChylCHoXEWuoxt3vYa8MKobZdWPST+PO4FHCx9oV37UDaugTjeu
4rzZL2Z9dqt+2+iUPVWWXkVYjK4AYZ8mImmbuOIzBhu7bAWiBVbSvdZhA65xc7TlcjU7dEv1lryj
7Vvh19U4+ar82vLlmYH4RhOSS36u/J2W2ie2LGfG01MAYYbAv5fv2gCguzEs3h5bt7XVwAwfqHOb
b4qmvRpofInho6FU5APtXtDMSiLLXi859FnLfAT882Sjjh1t0Wt3qDRfeYkPnbn5RZXqW2MrL1wo
hAn1qlLHnm/bNmMlpAL16FZxFU4zHVuS94JuzT33A4UrpHE2KTcNPJFXWu2GKi5ueF+juiGRiLU1
CF00+405E3kU+I8p1ODcp5uzjiTYbXEpXjwAOWWzmM/ztOT8jf0jOMecfx1D3RooIWx5GOKAqa8I
WxIe55i4cVpFmkWNZJlxsJ7lJL5w4p9qWPqoLxTrCDCgZCztS5AG96PsXzSoByNZ60SC7PFiKw/h
hUJb4tu+aWJ8UJ0uTppIDwseezQJJzSrAJDpvDUs/1HXrW1pGl7kNRTsAL/fuINzo7vDtTMlb7Iw
iZGLfUf5j1E5+5ZSJiWBNNAG/LI083XWGzdribXJlcIq6nvTAmbrtC2d7xEtfBgyp13r06w+Fzf9
nL1Xq9ut0Q9Zad9Orh52/nKWcwKQrCx3etDshW+89ct3IzVe1njmCYyk3e1tilHSF1w9w16RQdh4
q+kPdH0EDkHbNmPX0vRusrVUGXUuXrA3KveHq41U3tl0W+zoNPZWUulyjJ3aklu3b7XvXm3S894R
a4ARVT/A7HTu+zHvkIR50wPujYnZng0INHdCZfhatGyiSGkpkIWLZ6ibGJiKuXgOIEVuWjlNYW2a
+aMBOvcWEfkTwP5xGViuF4EROaP2pfWugyhICjFyrUyNxwWP63bs1K3Xgik0Jkv/mhZEklOqepTO
uESIm9ie4rM6Vz4dyE2GT8BJBopM0mW5tJn+5GAFvWeFLfFJZd5Tn2n9Npf4AsqS5WKdG2XA1jYZ
z8QHOM5annqn0Eic8rydL1qse8SWEnibtTfTyuCrmxE9ZS9KeXSD7FwPuh0CXVSAHpYlXDDnUakF
lGsYxOqwvfJH/1aNxAuwHSeR56JA4JKAvNLnpxqqFtwwLIguwWXK0LpneKSvYgIoicEdX6onzbBz
hXayfHEtp/FuHtSVPdcay0RPNR/mrD6tSo17I3YNshsaanBFXYyGDStWb4E+NOHk1aX2jl3Np/BG
IYIOC3b4uRFv+kg0ZMjsBQ+2z3h+X9FJgNRRldkNWpX9w2DrsJMGXTvbXNgwHaVbE+rlxi8WTLsK
YK+kGJXWSN8qn6mlv+kYGrQjt9Z0QI3B7hQRoqbGYSCVmYXk8qdvWWp/UPTkVIfAG41retB7XOxp
HXlaFe8SDcEiYqOe0r+lT5K1bdGmF/QT4t38L8V81t3cjt1KPmbu6kbAgVu+y/+PsjPbjRxLr/Wr
NHzP9uZMArYvgmSMCkVoTGXeEJqS0+ZMbg5P7y+y+vjYxsGBDTQalVVKKSJEbv7DWt/KolqtDFGl
Z9QIW3ugpa1s78tRJ8Ks9bQeYKYnGJrX3gcBP25UKNk8zij/D0mW39kxxYwp5nuPyAXtoGyTTHXq
bv9RUV88D9oNi4OWlOzrISsfinHhQs71cGZuFXpNXNxxMQ5s3uet1adXVILuztPqV8Vkm/Q+LLKQ
g0NDYHNB5gWCbml2XqoVQZ1p04/U7h51ZLdBOnEAZmpyHtq2lEGvXP8N8SqpQCZEjt/wu6znteys
JVrMNbDm/FIaceDnbmQ1rYi63OE7tt5ry2Z4o3E5BhBomqDt5nzvG5XLCHao5ROliNy47eodEP3J
R7+s0heBBm559msrUTel4wHx33xGx2H9wDxAvrwl4q1RWknkM+naVeRuh7bZTYGHZOCa6xOcqdWf
9pY/FsPeBjK4o31gL80jiQNdt7IMUGIc7/EBtVFMtuBmBp5Sebg92Is54byOT0iuVoATZCPVIkby
QK6598y5f+ncqT16tsBjU1PgBV3RTtaWEjvfeTXzPlOcCrt556P5Oaf+fQ5flt3XoVvhoa3zTk96
N2zdKd/iREiIg9U7d5+x3fxWdlrdxcm6zV3gZNQ88ERR5ZMQxXV5e3oqyGWmoUDqGRyiFRaczcpG
7MSOqMW6EPPrylUdWpNaD55nP8D6BRsOly1ogRpda3fZeXHWP1R2F02w7/ZQCqMaBceB3YjYTJas
T1gpztwhJFDqYwepYUKm3RXvPP2JmBNTtMDS2WZ18Q48jNWZL+0QevG1LwGte/ptNUCS7DR+J479
6BhaT+vSHY0qv5sMcDpMva9k3Xy2ub/COR83C7OZUNnDjewIQzZL9H0OeqwzGf1q6I82WjKdQf3I
TT75x1xjmEwY67n1vGtSaAT39MXeUj6ydYVJzcpUNCes9Fhq8DTMun1SobnQUDS/eHr8YiUOqhdM
4Zuump5lTEDLzWb3ZlWyIsPFp4bAc4u+oh+NXxNFWLG5VZTmlK+ENyYsCPNMn6KmRW2OXNXOrsjf
KhY7uLTtBmteYXtXsmXMM1E+FiZ2W7wxrhyOcS+JWCvxxRu+jIaW+hWLdnJLmsR6x0JgbgN37Wz3
wKdQbRDMEkRWuftp9tZAjqv47IjpuMXS+cNXlvdypzGuuAyV+SClNd8XlWc+oXy7IQqgkvay3Nql
Vf1ypv6sgD7ACEh3k0liV1tRqSZ28YJC5nWwgUrZcT4yM7UuLpF5QaXDQi3M5ZgAtt8mU/fLc4Y+
KsUA72H23P5Sj4v6XRVtE3Ky/MSB5x5zr+JAFuoNBC3Nwlpkd8RgO/CfWxTyzAO2bbfcxDqUrFPC
4qs3sjy04hoDvwlLl7ys6wImKWAgdl+LWn5hg5ofDAPqn+42kfln2hDXB2Qbu4IzjyqbNXQ5bKtc
e10r9+Gm3tbILoRiEDjJojP/7eF1THrzmPUrjD8ZgecFahOTTLSbtdH7GDIk8y0GSqq5W1GSLBi2
pMqz0OapR2KUYyVPpqnk02LZ06ujhqrZJczhx6tyaqwazVBp+ORkHKExfpnGhVmhg3mPSToHPQtT
HpbGFN9jfIYo5O+orxsQi9kDe0xYB/2FhNXL3IFt1xrMXeyqGevsRG1CzXVZqXS9/xvqSDMStzf8
sCYNzNCMRqxMBerHWINimMEOhZMcjMBWt31exYGBJIbMTSNqkqncJYNGvgj7Io6Wd6XDzMftecbW
edLH+shk6ZNVhhVxIEYQZ+GLOzyvJ4aTuI0ahdKqXTfp3F1xqZ7GG/GjVvkTLLY7k7VneYNoE92C
GQj5sNGwT3OT7r4djO46W/6JALGCxCo8KQaawC525UG1E0mICZFVtF4tqwhSS4t5DMpG/MiWgVMy
MSGBCXTScaWHnWG8t9J4sbXYfmTzTkFlDdNPQt9h5WYdvocKc1c+lT/iElIuqU8/8RZ4KHakdciy
9Vlb/PrBT1IKfSZt0WSDS8E/GBPB2x5sKMRBZiTN1swZCZBN27KMnUXInFG/h+cwB6ji3mCWzkjl
KlZFdn5nLnEZjTY1Np5fHnxkLNsw9fHHOCfDASlssBTf+JnxkPT+Y6zxsbfu7w5vWEDE74M7O0kE
p4ZaiJgZcLi06HZ175OnuJNEpEVSTMFSDVcsTyfsJOUho7YBt0JDlJvJepRNtkQo6/Ij926FsGHw
v81Mu5ZU4uNqdwGZ2u9m75xauBbXomY2oNzXgUcwLYV56FhJH2RvHvWK9RJMKI+bt3tF3tdsBnY3
j5aXXwHtz2eVlIDeE8DxkHHvlDbau6TA9jgxRkVU7q/uqZ065t1pc1wcHpDW0qw8lZc+6LtK7hMC
JvexSp7YboDKGpjDU4RsgTsPyVbk2kPW2YdRU+Ub3utkowBNBYtm8n6rOOxSNpnNDYov1NPQdmgr
kv6eLGzvWdk5W3LQ/SG6jCxqpCDDeFoJ5LT617kf5/3ojc7RLyDf1ZiV9kBF7SCt4r1RZx/WWs1f
9UR+50TO0XEu1g/RGd7Rr5dApvnPtrUYA7nNz9LsrqtoqmhIHO3glpNEfZz2YVk0BKU133F2i/Dg
jI2q0nyHEV6RjDfowcyOvE8n8ppJUA1nIkzWJjumfWtsjDm5yowAY/ITAxtC5taxnHt3wfFzmzwY
Fmnb83jhE8pC5ZTQ08Z9P7LvwVd0whO5BAA6ix2xDRGD5wvmX2LL8LtdGNT+wnjSYdnzXpZR/82+
cdxodX0QhnVNdQWstcjeCMNzdvS/GsYOvJdJ6VTBjO19N03yuiQ5Wxe5enufjMwNvjSXGrT9aHqm
5gNReBtK/fvesq5MqtuARIJL3zYlfBg+f1uzP2w350e4VnpYQdEFbdM8FsokJkbywNFHcapKtSPF
dgRjM+fHFHvFF1lugJ35K0RsvY03llEyuXc1t+pZNuRtpMzaW4+ufeybe3SWvBJyTcLUaF7aVryQ
lHtN4KSBJjd5IcYM21TrAlzyz7qdXcaGG1oT8oG19y8sXMDA7fzUmPMCjAzSaTdmJ2KSift20OFy
w4ClsGf9YjfFV2Jx52S2hjITz21aUSKWrUB8lJkMmZU/b4gFpM3xbMTZk7Koz+NoWXmiLJ0/hBb/
biPj5a5fmpe0lU8rFNcAiONzr+SP2kr3fIr2Rtj8wyKvc1O9UfwieabDpfdgnNjNRbig5+Aa8cEt
mmMZMEZjxzFokd02T2rqiJ5jzENKzgO5HpSpQCTzNjmbYtqPOb71WOb1JhXjFXLwyTc8nKL9Y5Vj
7+l6+9VCYxQgqi8DgHw/KmEzaZUXfLMvrsX6qskITq6XwxzLd6zRL3kuwPEgysrM8s3B7/IqLJIk
JiW2KR/MHdsCZNMNIl2HpzamtvxuhgeA4zBFctZZZAHZ1mc7N3mQDhhphuqajS4/V73ZFKgEBdNi
lLmAA1oHRgtWSjMsZmhMlGabHBB1cRI0EGOPliZJEEPN7xiT9jDVqDzypt5O0lf88Ras2Ign1aSv
bbp+c3NbJ6sm0YctlIySuI3AJ0HTKb2HQqonpOYfvs6ueXJ1tfXUsAeOc3FmKkoYwojtZ40+kJ0C
9Rf7fBr7bdplVxrDjI5oNalYvOsCsZIRk6y3bEyjcnCKNz8ngLWFMhVOHEHpzBbe6zQzMp2yjYDT
czlV+btM+jvEewQ1y2zbGOghympKw2pW19ZpkXT39j0jhEdCR95aHy2ftIob6DEcKp/4iXIrZ+Z7
dcZfzH1GdAYxDp3p+PtaFhSPVtf9sufuU97Iu3RYK6fiDFF7TRjJkFsDbyGt7OE4cRSHBuwvSn1x
9Wi9sRLihtbi+LLY8m4R6o6V1zlpGU+Z3VgilZq9R9deENNPXWTK8SegAMiQdFrCiY9o+nJCG3kQ
1joFfQwpTpReek8WOCn3o/PujViu654fCyY/jrxxetBtDOKDiwzLlu2AhaA+Fv70Kurkue5pWv22
vHOEmYWZKJ6BG8dcENVelk4XjnlsB2xfGYtO50S0983k3RM1dxK1ZoapzCSiPPU59BwB6Sif0koA
CWMPuCpiUOpWHfCPHNuip4aCtbtRcW/drG5VuNbiFS+AuQVPSMVuZEMwLS2jcgNizpQRKw5hOwQo
Pm6QGZp0wXjumdAIv9/PGloTVCAPxlrPEXkTMJPN6mlpJ5uHZeLtE52GwMwqgAArxhc8r6+aRmJL
Mb/7GQJmo4/ni2iZnmHC5lQzrwlu9s3SV+Kxt3jcbQoyE47LHH+pDgWE0a7lx1zq2tkdGhJJhR/p
U3xCl2cyBSVbXY9JfG8B5tUdIDdFYw6MXvgnErLMXdVAL8NlcelzooLgdzF8xAUcYXx77mPmCVKO
GmLCRt9qHUwsV28uMZcsQTSOEy69C6Qy9dD39anWvCKX7Z+duO6vixTxFcxETbAtQNQ7YFfoXfRi
NCm2xmkzQ0dIT4ngicnxiR/ZZDtTqG3mZxxA1HJ1+2HDvQxMln53Zur7267Ges7edS1DV3Xd3dKl
j9ks1qAtrXeZe8teEZy7p+6j1xdv1Rx/9lrtHFrbflmhc2IHoWHWPfkFixMyRMfUqXCmn9iiSXdP
nWsxC7wlxviKtuFH5gMTyakiEDXd7pumITasL7/KpNEjfWwvMFczAhPZDZmNlex0AofDoZ+ZBy7G
L5no2C5X3j5pMfspnR+BkZgHwaYzckzj2y90skUMnTY7lSdNrRziWGgigVxk4+rtD6BxVH5uHcGL
PC2msR4bLXmxaOS3iBAJrl+riHXhsLF0yvbRmPNd+0fnwnCMHIpNGeObhaZ+JtcMK72j6EQVAhl4
lTcXwyurbE5IM4d5wlgHzR5FXecILxxx428q1/4Y0/jesqYkYCrrhgin7PtBH5qzsH3yTAk72vR2
ymemHxuvTe81ZmGhCSEjSMwFGssCEhlLkN3xgDA1N4AJj9NAb9pLO1UvTm1jmZgkRrCQ1yaLbbe2
PUPXpK0DxyHVLNCJUyt3trpB/bsesTIB4bdtkkNvXlLz2M6xt10dX1WL9Os2xk71nra1aPZwG+6r
tcQ0BNc/WtsOJZ9k+TE45rVtWFtx6hwUmSYY3Kp7U8Xr1q9AtEHps8st2PJNozNWwSeD+4euMBw1
fE3ldGQH+UNpzkfZjFyubk16ce2/GKRI6Z7/pDFCl8kLQ4gLVD15v6C2DcfFb/cc9AWCTQuSHRiI
ddKoZVOrvr2ZAl6KAUqW5Rj4lVWDyrO2h8FvGGmUP+2YfL0KHm9tyzNuDuz+mYsNScOLsiJV8+MZ
1fe062r/GTN6xjzF+KlN6tWfqrNy6CwceiWmFpD8yaay3QFNVPIjTtUbuFV6OebvBHiIrb76L67Z
P01ct24zLiHzd0a4fjRX3J0pNWXS/ypT0klXq7KimLSLEBxvkFveQhZ3/YpiJRpUdVjymBgq8Tmb
xmM363eNCWtYI4kg9InCDaSp7itERuBzQwDGEeAJMMx18SjLvouKAaklr/g38tl7cJz9TsbqoZgm
qIxOgdiTIAF+pIxawr9BIZ/iDoUaqE7sIIV6xwXDaaT00JyrQ9yabN1mpk+Nuprpr9JsAfeM2lEj
d8DTZMgr+8HS+TnuvyHlbDQaJwxzBEJ9JvnAo8s3wFVk6b52rbepTh+BlrB5w1zHM/qUMEHtjf5I
V7kf5+4XMWYRzAJSEEbmSAObV+9xxF61cYfhfAs/6t0U9iHCLrc+0Lfs7Cb7BU8K0zWCkoOc3f1g
60g150OqW4fSTYn0Td2ndUb81Bv1aYiXatuiwaKFXNFmZPk3RNnfjV3+1tr1SjTzhaL8B2jek94k
t1m2+ZoIicAUxj9SMovSfdVQrriFPsHLcZDy2lR8sKVe8nJ5oAjDsEzYKh3HCbJsaLWMOjG51842
nxyPD4bRbwDV8GJY2Xgmu4oZW6kUTnOHrmAc20c7aWKIOtyMmEAz8qIs/VjgZkbjDGo6M5sSCojG
rH++4RE0d8Rcrw3Ob4Ihkxc/IdyoWFumdMYwBJCCyukQiypY7dqMjKV6MTJA4arU0cqx8+1GxBGT
cJuQqCoFqElHyEmE3E45jbj58N9IwImDOHY/42Rqn+qKKSk2PofYRmnjlMN8gl1ytSPMA7zdvDED
J10PQ6cmLknbzaoAicwcwGyhS5watTMt8YtpacfdmO4hMC8Xkv84Ihqh7yjsPnvp+hfPbN5Wi5WO
iIEAwNXd8Bjt0ad5+VYMY5SklnjMEgOO+OLcrWgNkEJEC6ufwXJRXDdd85SBskFkXnLnWdNGFIih
zUb7MnBIhZUTs62/oSNnPKH3KZY26hF/h1B6J+ZVRa6xpuhq7c+OjgmQqvXsxulD7FLJdesnk0w7
0utWi1YIEbzjhOnfrQcy3eRrRNgear2bHJbUuDh58uou1kH6zVPf2EeockFh17djUpTvVZmCPb1F
ThomS1RWLHhsi2PZNW+04st2nnsmAcxld2A/tI985Rz3K6PdNq3pMbFstQwtnVMS8WdWDPu8/sGS
Cz8+GarTVKR7KTTy+5b0DvdDC+mAjI4aiW0eO8U+HbCYwG1HGZR7b5qmvaxOcxGLi5XQYM1Hwgzb
R8cO7HoG42q7sLfZwFo5LrxmAkBhG7QYK2k6Wh2yWhlBIphPcHGQTM8qTLTqR1L1n20B3ESv2Q26
d+WK1zgB+aMD25LWcAW+bZA1D2Wjl2Mk4f8GTN5HANSwoz2bXSeF6ClvsHmYCegKg8iuSFjdEUZX
lK4Y8Id4jgaDnW+z+usWysth8cwy4ndOIkDbHrqaCTmUg/tO5UfNMn+Q/E1KpuaLbdaTtmmO6qwt
+c8OKyPBe8th6L2YgQTm1nS04VnZw6NbVFtfpjV0sZT4oqrgLhHWtmsKN7IZl7D0s3icgixFeNue
8Iy+oTTnMuPb1JuYtxd6uoSNYsGTreLcPeVQRBpYaxt0q/ETAEwgRd36hppmDCi6r4QjbCGOxsh6
rPlLjNqPpR95xaONhpQ9ywZakktzmKU7Po3uxqDP32ZLfKedOTxZqsLSUOG71QpjZSePPARY+H2D
DTEQTXmyc7oqs8RluRTgJNLEfISpQZ1e9DZPGvbXQYd4nxjTBZadrb1MXXpnr7cKpKfwrr3XvoS9
3nT0q4UPGN5ueSq2jDBYOi1jyLyTeNTUQO3VHh1tdYggpUqZRflM2/tQlE4ZZr40dv3Cws6tbE0P
EBeNhOqNFRA4AUyqY/LbCHR0mm7xhaMF4DzlPSUnfverv80aF0kzqTFr9VOXbAA3U6svy0lZLobE
DYhQ+yTT26BLjMUYmojdMQYVZWdcYPrZxXlxyHWOgNjjmtGSW8peO4rseTaYTUZzgQvlyKLfdyPd
roYgU8I3uV1IBdgVOKHwwY4ksLqGCwVuqPXGifDFyiyyJ/hTyD2cMVq9BNuoKrTyW41UNFrbcGi3
A9/0LrPdpY9cm5IOs03Brdj7FBd0UHn+7WRzXr1WM/c3tgtkRSGu4nH8LmXPo15HDLZfdLzPPzom
rZJd4CtzUT73ZBxu/58MaC4rcykWRs821VLV6pq5B2mmQUyX4suCbMECJ6cer7Hmh7Gqy/IOSJDq
juyEUBhBw/J/Atrldc2OWvmmyNw/Wn3IF6LtlPI+Z3Qnr+kUiyyyuAd4WZZw9mtCafqoJr0mQwdw
zdnUFVAlPZeY4HFZLGcx+tIKPYr0audMidlGiIGxgSDEQq3h0SXBAOgw8DzZuhp2RuyO3RbUuJfv
eWYCiW9WMcXbonMW9wrPwfdPxSq88Se1HvgOLNK8yViSOrWB0T5pbzl0AAFViLUiN+rgCOYMKfM3
rV9hDpHyy7vLENdHQOKMArEGHCM0v+a6SxaJmh8at/5subGfRXg79HWnZAVDb6P6MTs3DuSDgz9O
BBd5OADLL8Yx6bxLGcsgMMqdkcI2ncYGvLlXVCo+slUn8WeWU9tdbLxT5VMPeZ6SilXx/HAzpC/H
3kJwH8rWMqwjMVmZcZ7gNUE3MNl1xE2O7LroTI0k0QX8fQRJQX0ywKomCi142edUudTyQsDcOkhR
GOJRdxb7bUi6aYnMdkSsYPbsfh8MwPYVOjoyWb3E6diFpr2OkqLVDTBbyEaPYiTiACnMjUvAMLKp
iZSxlOFi8aDDMC46Ynb16MjVsfZ9kvGbYVPMzTg2Xu3euTRxhxUhbhfwURp0/XOzqFBD/Oax3pK5
dskqKvY74AkO36tzl1NNQpRxsDWndu9XQPzlngMdXbSv12oikLFHOSpUz1xVSxECbAi15uBAQZg+
WcXKBEYUTvNSdQlohZ5lf31uReOdcqQ9X9rSYHTnwVIDCvKnO8T6Z9JSbG/D8w/BidIUiVUNwSpB
PVcEPvb2MrysWm1RJBRo2ZjyaWj5k37FhcHY+qiaUmGOI5drC1pOsgG9bSxJdeZxKBk6b+YUok6I
NILwKeBneaa4FvXyA7GI/pHlPFJgCvxRYlJRaaFlYvt+bWwlui39md+cjYLMZXw2xGii0ufTuZYc
ZbcJZPPbrPq12lUZEu9gEjDWdzlaXvPg9Q40WxsTw4aoEOwd6TSj0Ul6b8wPCEpp23OiShH15YOy
942XYWoYHW1+JE/tuchmdLmzgbVsgjwIkvtYOeX0O+HnFvcVwxImbamkW+msWsU0w2yqMGZazyCR
mxaRVmEPkdHAlcUXQVgB41or/XTn1nM2VZ75mxGk6ntZyOY6K7+/2pbGQCc1yAK4ja8YL83J8uLm
M7cyEYeDcZlzXk7AjksegDh4Tkgg8fBZGwZy824epXFWqPz2IPTw6KyO42KCs8vhSMEA6gdEAIcn
AYbFcUy7gnAa10S7RcmsEaksfFavhALz+aId4ejUkVRhcfgjeHcydPhLqSNR6KuYtUd307Mv8TyG
zKPae2zNHJFsVV4Gsm+YZhg9zJK6Ldp9tuj8WvxmzpDZeoP2bOMXSsLcNM19DEnhbmDee60F7ieo
NKRJwERS7XZwS/3ZWPxR8WIFOY26Jg99PC1PY1rrVwYZzMqblkFl0BHZHkKDaZJDrZvcmooBoMV8
ignbzhkrTjYSW9QFTVb9hs6WI4R5Ul8wq7CoLE2xpkO4TgnnI91T3ARluZjfGE/MNDS7zAqGrNBV
mMeL5jOYQMk9ZmzymPZU3bYhweCuy1aPuAl/qQ+3RME3R3ko2CFZ8xwiFlnt67rmgVt7/J7m2pl+
dQ7AqsCxSnDEPjXGtLF6vT+niyM+kDhR8zc3YqUOz/CCtIa/ZnFKYHSZRY0O05c+cXSxEr9LJMeB
n+EqJ9Sa9IiNl2ceNK+VcSZxft5M6nGFc4yIHYPOSY6+cqIGZlh+FF6poR7hbtgUaa+9E0qhfvb5
jIrXm+YrLmfiUKnv5SvbQrlExBEg9BQaSlFWvIl1X4wOZ7guyKQPm772fou+GW7gK4lmQDXIoXoe
nKa+DBV+itL7qeq5eUb9NJ4zF9ty13IhBJgTuJZKGLk3+UbvPPUkfAPZAlC8sazFe49XCG+I6/ha
WIjjevXostJQcLCzdIHc9eiTeIkOoXflMxScO2uQBNbRgVOn98P8XA1L+gZkkBmXcEsLkQmUh+q9
h+PwMANt/LAlggMyPsqPzNGJ6gL2Ud5pIP/Yo6wNMx85lo8sThDaCa0BkqMmAf6tsdShHzvnd9Y0
FFKLoCoBAmZsmb3JV1SpKRYkG4RGTKrwuoUvLMwQlpv9NMq21/YWW5Z7Zi8qMibS7ULCyaZHutzn
QRL/FFC8o2Ee7CV/Xrq4+h4V7DJA5ZHD/G2NVvVIwZ9cDZ5GDx4rw+KUux268BkO2sZJfcy4HXyP
lqUo4pI4j0y3Ta8tYVl3Zl0TZChdsiJQKA33ayZJDZ9SPf3MEh8MBnEP9UsmM9rKFVlPwJavwASs
oFgLfe0eUEh4X7zt5MEyY7RFMAu1Owgg4qUb3eyzRmyi4agbfW+r2Aiz4XPtwQrx+I6HzGNiTjWg
ZVugwyOxNY7g0s6lxSPNMG++XNktDqEomCTucxqKLlqRQM876NEcOH/5JVZvVOPONCnNLb3Ur4az
cl1S7XHd6/MCTXF0yzwwPcm2Yen9xDhqQ2X/ZjevXfRE5szzBTbmv/6eynz2tnhB2hAhxXpC2OX/
GrNB/xQrbrSQoVzzmMJ36fDGmx2jE+RGh0ITnBnZXHLCyMrkMo4RiO7MmKRkxjRo+fsc9O2GcN4Z
uZHNl4nb/SQT0ryg9+DwNQSL/anH/btB6ojkqqWNSeKZgjvtk5HvzoQAwXtNNBppFHnx0aGnCW09
t0+idTh11Y1huEkZhx2rVvOoWhFrfc6LIuFxGG1ZEShjlt80FvGZDII1dDNinclHJjcOekNA2cAW
0F0ZNG5mURC1WWozH2VDzQyAEj7urvQNBXALX25FFo0pP8D38KGwTcBStMS9CwFugS3rM+omSGYy
nI0JquV14kbmKNNlO+HWda0moFFI56fecA22d2bVISVtsYf4k1DG1/DnwxpucZqvzFDkKzewjQ6R
ViQBODPMjFxj/FjVqpN4VVE/O51X4U8kwYvWgJEW/+jFZ2TiWigmgqIq35+vncjgfG+QRGNA4LWB
GigIIE6CMk8q/8UhR3WH09x6IvS4COdxtl9Tx6S4LKm6CDChl3uz9LnC02h5iJacIX1I+3m9R1xl
PEyrk3ShGKqbWB3jaPbgIJGNN5YtWisipIUSqVvS9MEdSVg8moSpbMeW0YZkXfSaQhgFDdG9dDUC
5c5riy99bYELYij+YK7rnJn8U7FnArkqhrHO4G87uHRbPPVyC5WYRUQhFJdLtYBHR7VLb7epa5aB
m3qtx0e9XLoj+J3sngXnpw70YwxEovtelCiAG6+1UYAXw6/BL1SWBc+RohsMay/8lDjlv57+UzYi
s8aNya2VoW0PG2uZr+uYpk1Alg1XuGLCok4wXLG6+7NNR+n+sbz5t0fNuephD21LrpQOUnzKcPnP
N2D+zR1RY8xFbZDX/Xx1CGL3QpNIK7Tpo81DajJq/o01z9z4cLG5LvHO6yKYb+ygIUCSJT6K27WC
wB53oy3Esh2cNTfOjutbxZmUmTnerrpln+xx8B1cMooPqABVCi9J5DygpmGZi73ZydaPgIfYKDLW
kc7YGCZVQNWd+fq/TgFWMbFz9KAJgGryCpJ7kK8WWD3/HGA4DNzFZgalMi+IBxB2D2NqxQxHZGbw
w1DHooWpa36k49oFcC+C3wx9DDzg+ZbYI99ESo9UQRvQn03M04rjahf0EgplHck4jLjIOcf4y0w/
8P4UhD2Hj3gph7VoTgwHzPKKNM3Pg2FEjBhgjTWKbQIXx9/7qTPcYMM3KeTEjbpb44rDa1m5LxA5
y+JVK7O2D5j4guIDs0yPLpBofvsdz9PNjIwDOIgaHDcYBwqpzdJCsA5I5eK9ZU7Gb3IRjazumoVs
tP0o+dngaIsqDcnD7n5wDTmMM0kXT6JZziMzqbhDgGI6DJECg1j1p6HvYoqZYUiOTVZluCKcXmCx
zgi3P7SGAcGuByFGYNXKrGSX6hk29A2aQGN4selAvIiyCP/g2DqIpOANcOXkrpKvf/0OO8bv/VaS
UTDuVUWs2ablq+uAftX/ZDepSORJaf94Dvf91chsOXKqeAOMg1TAPl1GCPAbmca2t81N3w4ngXX9
gX4hdnfOnAl8CVNZfpoOo03O/GUhAHRdGLTa0yCek6qz2qcZYU58pLPn8rO6me0LeqjitTd9LnmS
prOKKN0iPvDsmowLEotY0iemwDkYK8qevWCBhd8fiTze97Nu/qLK98CvxVHugc9GFkmyGRsnLUke
tYZrb0qq1yQz5luu8b2awM/pJm0Po4gN7M7kMclZYGMyGxAqDb+Nzv+Jc5AT0bZ5WG8HMf/449j7
XzGqnuuS//3L7e981s3SZUk6/AEo/d8/nbPPDifb7+H/+1W77/qe7Jz+v3/Rf/nO/b/9+c+4gcP3
4f2//CGqhmxYHsbvbnn87kf516v4x1f+T//jP2Jzn5fm+1//6bMeq+H23RLUn/8ZR6XbhsCF+R+0
pttr+cffvL2Ff/2nSz90tfrbYRi7sfnbP/+NcRlT2fFvh16+V1//j2/1F9tKtzyydg1Xh/Jp6UK3
sZ/+xbYCTfV3XKCoaFA+EJRr4on9P2wr++82ewcXlbkJNxEa6H8gQC3r75bhWC5WQ9/2fUf4/xsE
qOP9Nyewb9qmywtwKcc9zzJuOUT/2QncwIftak06L51N9J+SLLNFB7oiT4tzvfpGBO7yd9pWOP89
Jh06j8c4Le8GgSQr09V5JH/xa7IY69DDEyE4DzxzY6N9wDqHJYLj/eCyvX6Mc6PaWexjLiIv7Qvd
C4XhWt71ism0K8nRWhG5RglN2glr/acU5oPb5DfFTPtWpnqxNVwqVCjBX8hik4BBAawZr3kql+TQ
595PXZkPTWNhKnH6JpoqnHilSzKiXZrgNPKPsZa/4jJG2OVlzJcn75kDh3WujgMAdgpEQAnxvxY4
nv0l/+UX66vRJi/GDTIJYofdj3cwSu091d2DNcrfI8KFTS6s+39n70y640ayLP1fao84ZoZ5URuf
3el0OmeKGxxSlDDPgwH49fUhsrpbysrM6Nz1ojc6J4KiHI7BYO+9e78bzyGeK7M5miUkASrr16lh
oKaaSr5BufqMpffUTtahMqg5BSsAogznElgGXSvX2DISQdxWRDdR35ZQNhVxAnWDxDjx7HUsaZyI
DuFzH3F0iQTeCaLkBRcBKcJ58NQ7Ge154k/opHKy6iLDo8ZUrPPFC1iuaT8N0FPkJLutG/KHtpIv
F0kZ4ep8b1HHi8gjJNzW1d4Gme8VRQRvnU5QSeZl9BWagpI4LnpU+G3wris7eCPCLtr1YuipQbPo
irfF2lBfgFykX1nSMwSTQrwL8cnWye/Yh4OWRk1VpxXNZ99eJzGf7yK+/HTsUr71C4abghOPyUxc
bE3FtXFE/GVk1r3vImLVfGk3gl6B5+4nuKCfsRlS0zEqHsziXE5UxGm1aMN5f4CT7IOjGCfjEA9A
WbhNiIj1Q3EIdbWMSFDzV5LGNER3eD8JQOcZB9Y08vV5FqAKDsNtB7+MLj48sFLh+wED/oKZ19oP
pUHzTQ7NMSFW50S3IN0VbWy+ZpMiYC/iBguDdk/n94WUGPww7RBRCrj3LRg0qgbb3IfCuRgtZMG4
survhQFblm77Araw7qGtkAvqyvu0TL50Mr7QLBWHtCpxl2ljfM4ZM69oyxs4uiZkkHPx5BBwte0z
ROAuxjlEfeW1aMz7NK6Z8kDWxnNndmBrgHzioQ6egjr5NObqEasegkLax1TJrQ+Zl3NeVIxiWMDu
jUUNUXvIkpM6YkBXXYUe0BhkZ0nw7Ya3O1J/gP8EyLo20Rvc7C3yX7R09t5S+KISwgjWlEDL1kKH
Zz/3jn4huLnL4lqbbnwPy/+iuJrsvKs3sK7ZyhickZGNfSi78lEUXL5xLt/rdn4JXfYVk1AvQcd9
MmnsFEbudZu4K85ZU1i7mDiFPRsSbjsrIcilTXkiYq99agWTL88VwVPVsb5QvRBj4NlMopttbPHd
G9Hfhl52niuO1538p1bhohm4n7DsXwDuEtSn+fQoyqEGazEfSBrUG1d1cEDs5Cfo3NsaHdnGVGG+
rolKRmsZGIg7kX3k8Lvf/1z/yjbHLVtk7nYKyeFuBHcRgPQXwJUKknlAyhIXaU2aCukvkmtcZ6O/
tgBHr50s/myVdS8I0Fxhvi/vihw4lje7Ixh7mzXXM42tMATSmzqjM0aszbpsABCvwiFV1coLOCWl
5Odh2WVLlDUzDJ/Fw62bt0I2b0begsLoWfKRr9BOnYpHtyG/xRyt9iFdLmRuOzusSmprxLnH7md+
SR3uHvwXT0xk6JpyMEzHmrc+4k1RBR+WE/3MbY2DnlRa1s2h2/75byNqTjdiRpDTu08BCu9t0yMq
TOf0k7Yx8apkfW/aEDmwzupqR9phRJsJ5Vo0vQRx8lO1MdbhQMiTP+hbhkUljnce2QyZybqMsnM9
pec65/d5e14AC92aAXPXueG15FnJe2ER/Nnn6kS4rqRRNr9UrROvKzBGK2WjbjF1j3KkgNvd7Arf
SOodhLuC9noyN/BSwaHFAlcucRQxfiTvYlbmPTpdpJBhheW7eK+N5JkQBSbDEfdCWvvYMHsurYVE
hX4tSxHgRYvOjnORYUjM9Fx0j2bKPhBOMc0Vg2upeB2MfftGUZ6etEy+KpkRptt3aq1RJ621o8xT
hlrqECprhHMFQlvSdloTgG2jn7butZmiJaJLeQQNQRlZLB0M4lHGwHkqM0EbIcP7oQ3ul7aDzzYU
j7NVXkc7fR85LGDU/OXEjj/DiV8NVXEGfvuCfIMgqLreJ2rA0OZluC4tLijjmrecuE3UY5yJzjN+
0MtJN1noHumDvnMfINDjpgb++UQgwncagl/Cc8etghV5LmONRW6ag4dgLK5ZOr2EWfUWtJCRqzFp
bs2CXpTd4r/yHeMHbxpEkWX80xBGt0MGZ/ISzN8p+05T5QBAiMIv7Oqceoj3yIGY98WFwvEytm+j
rlCmhByj5DTjE/SPhju9EJEUnFJvKLflmCf3eO54lcrwxhGR8UTMRMr0oOEQ7PQrG8OfoK92FEBf
5O6w1JRABQySQA8TekqixTk6T/Ou0zERRAWy6r2F9HNb25ghzZoLywsLqU2oLZKRNCfJSH76MU8b
0mEICNDPKdV4ZmQffw6mccppy6393HjqbZbynnbdCjcKR+OwOPcJ976sUN/ALkZYz2pQTJ6H6pIJ
mW6WM0jizGbA4MD9TV8aVYTNaLMZpPUiI85G2LHo2sDfp42FdwKLJQWMkV2rwrTo3zJeN/nqfsKo
1YQOl8Y9EqyUz8cXzXKUBk8oXO476m1a9U219WwejLl2zT3+vOoSdrLFqRdFd9kChl5WynXfji9x
4QUfzeDwZbIWkET91sZ5CwWJQN9klimj8KCk6mZTUymWHAWTeOfGpSAYlnU2AJK9MtgIQgrOzm0u
P8optfHxlu95GYMPRAzd6U5thyL8itOW24/lipk6S5XhhtuaxBr0z0V5ANze3IrSNXdT3SjUGCTj
GCYrZDLwh6q4NV0LgzQ6NHdrDM1w0TXGPlx/9yJxd2ao5Dl2eWo6TiYOoWndazBomuObBBiPiIxZ
TMQDL4OWNZJE9nGFwvmzyVl2kMH57JZRpJYMLddMXkoUjiiYMzd6ZKjZ76aGGxVlxbBWy/sFyeRX
WRE7p30whMsWO0IdfQtFsUJIiUU2Kvx4HYy53kSB9+Th5N2GDmkPpLYfw6bCkzLs588Ats8qMSew
pIKXmQVqctUaPOgZjunjn4thTCQKUnp1yiP7J50zDSnQIgaD9OqBQKyDHlW79wMz3RIbzWvXzvzd
0HEHK0tON2HB+21ZWEImEvgVgUv6k/s0M27iUCIi7mLH2lDylhv0mpzdBPFgnDrmSUR49/79cvb/
rlb9p3/r/8Fi1SJM8p9XquuP/LP8imEP//izfj5+/ed/LL/x3wWpcP9wmFPbtiB91gfN878LUkHy
hElahWOavBnEEjzx3wWptP5wPLBivmX7nul5S8ZtW/Zd9J//IcUfbEUE5D6b3bvjwjL6N2DLf2LE
fmEW8bayLGhBlLfCFabpLOSkX8hUys2SOUG1cUibJDwGtLRxx1HCuIxMb+pq0Fem4eHRTXXG7JT/
57LbvG+7xHscFxjB3GN2qnkJbG1ht99x0RqH2p2IZOraUNOAbhM0pY19Pyi47OE4PM3QCXd9Y2XH
X0769W/H/Gs8reKc/Eo+Wr4KXDJBXAe7BzhPy89/+SpYQntadlF7qP0h/mJxhcVD4uWRbQbA24zE
PeqMFKXpZBOYNSdvJSrmrcgc994mBW4/TkLCm43Ki5ebBytsaqIq2+pblHRyGwfGDBEyjg9WUxRI
Nsvmm26F/u4twdpl4pRHf4zGe9IC4/O//mJyQTb93TVCvi65TNxCUKy4T377YkhxRRK6zWFJiN0E
BE99kOM2bit4/odpZMqKcaDZiyCPVzFZoogtnPRUsbqd6I3H+z4JgeX864P6nycbzjz3C/TFJbJ2
abP8ekyZ6BM1RrKlEOITGp9c4DCo2lvtM/Cbnd6AJVRE+3/7Qwmr9WCpudz9kl7Mbx/aqb7vXKPq
DjkX+lvcVQxg41nKEU17jc1gom42MKW6f4Es+wdfdmF7ObavTPhtfzK3frmzSO+xw2Lmc5mvc2fb
M5mERvlMThF3hyjb99jI7v/1V5Wm+r1V5C2ENMEQQQAm8V3SDf+OAOhUmVVQOuiDy9u8tNK2wbUZ
itMUR91XD6Hju9sE8psmcW7XFSLYR4OqnprGis7CHy2HwC6B7FVqq9/rvnWeDRpScFT6YFrN6C2a
fVVxiTezMcfe8xCVgLqId3tEN1KfUJN8b51ovCkY/myA7ICEmJ3mUKMIwNbTivaV2Tn1wlAfAZBP
+ziJiqfAIkbOTDr9nk1uuU+d0P3AOrVCFImCHsIEdVOrwpcOHSIs4nywzwo95JPo8PymHXUhBmhE
TVAWqmrbGrZ5ivJ5+W8zLJeC1ZtA0yRxvy4Ge9yXrGc3nm0zCC5jawuVpOMd1wzdsaNHDI16GvS7
odAvbjwUkQSHEBj6UKD1/gBDN1bAhEiaWccFwwXImGMM5AvOctOPHUaDsHtiuo2bkRv5xvB1jSO8
kqspxIwV5BRopLe6J2T52Y2I6KZRgprEusJdV19I2sWOdO7mwCR6SLaVqg5BEDSvqWjerNphJBhW
dYyEmWzM+9qboldkQf1TploPO5FZHorEzMaV1/LkmlHDJrlX0T2KN92u83Jy27XgLLQS35eu06FY
oyr4gbCpurXwR+4njUtl7rn+bg7PG0Bjd9fGBTCb3LPoh3cluaqLADxgdCvtUxglwVddJdZTYOQ2
MnVQq2B9po0bNXTRMic9Jy7uZbriWLt7+oNP4BbwavgAwtcq8BBguIX5LrtYnbWlNiQPKvhsoUs9
aGDwF92hgxtxG4/hvhhcmwSNDsypNUwnZYFICMv2BP3jc0qZsWf1F+VHtPPD7M6EsrCfEzfdDgZK
lV4P5YOwy5w5Tve9LWeLb41Ws1f60bSjOoS5tFTbPklyEIqKJ08xSkn40VWabX0YG2+4LfoK4FgV
R9ArKNE3XGaQWkT6dKuJyGdMXSmjkSYNpnsrUdYFosN4LWka7LhGcLNQe3lbl4uBMz0vMUChwCpB
9S+uZ3aLYGd6pwMNP3vwkiq1gfiDcthWtXWw0bU90owzP8fENw6Gm8lr2Br6rrFM/xZZUL9xK0Kc
+7Ca9maTlM6e7LnkWgSVu8P1Ht85urGAvBVfwWBEG4T5wTZlhbibrMp4RxFi7IYU2wsIifjQVEK0
NBmmH247LWOw9D32a6axxRWw0RFVg1gr13rFiIj92HhRIKA3CHR65OFIvvKsgZZU1N2jT8KoxYd+
p+b3DwLvbnJosoUgUIHC+EGmTX3X966gYDEjdVsgt3HWks7GwUQAAXygXNdeAni9jRdnB+xv4vSy
qoAu45pH6S08/Tifx0en8tR2rFuennZwNoDLIGypJHurBz8mVpZnE6G5k2fuinlPQS4MJhtMP5AZ
NoMJhhfIwViQF8m7acuqV67zqYgOBQEqD2TRUpn1HjCpyW3WrugxIGGPP6MRgsXQWP6JbqZjnqVp
za+M7fDRWlSGYyOug+3lzmFoTcG/2tmnTkc3SqGvWMsajrgRg55pKctR/SXdfYuBeCO8ILwr6Ees
hnA8jYX9XKhwvDKNPyujsXatZUx3WtTjyXKLz254s+ixr3tp3aSLMBpFJZU3VJanFgr7nr2Bs/cS
e966FiJsfJ7tBv7gXaUx/c11aT+ZFZ5pC4T0WhXzxXNLroCXRTs1SPD9vLW+T2WZ3znw3lfeou8Y
4PAUhN/22VSjW7KLBEie4+5g+c4Hj1yuZDvJurukHhZZvwkbY1+5pjjFDFdgLbALI7EP8TPO6n4R
E/lO8kCC4vgsqqA8IwSDJYMnaAlSoJkWuTesa85K9DGuq4hm2MpjRIpmFdBLg/Jty6UsX+tAOPeB
36LttxdZT8EcgkAiv3mA5uZu7NTuj9HAQ9/jc03G6qTLqT3jycdNBT/gMpfBtG+VPJXd/EqaxJPf
DebBnIpTR+crhjHQV+uJXMqSBIP5iH4t2SV2DbupjdGVF7rjctCxbLtSf+NdYuBKmowj9EfstLIA
HFbE6dZs1LVChkle0kvcR/d5Z7jdlmz76IKgN9wjTbUXnDcuCl8+JK2okXZ0GYUv7y1kU+0rmnk8
CMDynfVYabYstjG029AI5PcsRfAfm3H74Akjf2DD+tyQ2rYx4hR40RzaWGD9dCddMn4HjF1bLHZ6
I5qhOpaq8s/JUOf7aAm1XWDssK+djvcMcWzgrtAqqhd0xMcFbpNM3/xEj6u5YNk065+x9uCzzQHD
JRQCK6vqsGONjF5i1PnGbV+7NLjdjLSTwPPWNmrJz1xzK3QoTvaTJ9MrrjssN/2nrgIDipoxbPv2
ZJHWsK4z71MRwboxgZYcTUYop8gh7pTlVt9Uvey3dX8Ach7kjnMtnXp4ynmbbhKGCSsN/4V47Ro+
U4FaAkBSuvVa814QRvSWjJpWd+JQn0S2WKNHTC5ZWuNeTRfpLv+LEFWTplcEGm0KjT2GpuJAx8hb
R4Z/rTzjrWzCPQ6lD5psyU1t8Q5HRbTHdAQ6yHO9e+RgsDURISGJYuxPqIk010xl9HvXa9AwQaU3
s+k+xylitbLbqKr5cBUhnuY8fwE0eyS0Orz3wmzt0zm8rWu4ZgOeigCHwAYgQ32bN42zQYkB6EFm
/APYtUi/kj7SefdAIDUNbfrLBHfL/BBVnXvMEyv6EFnQ7cjcbNcw+7JNrZ0XU6bfOLlwWxPnhaFe
j6LAvmm8AAoR0t61W08JS6vublGQf+CEmtewpgjRi8VD6tjPKh/FNpAZNB0bvAhK8lf890zrVHTX
Sk3PDxHdPnaqn6SR7fwlyKrpohN59TeQ+NZhj73EYZOF8IjrdGwX8YSwgaLEb8Tq3TfWCO9p9uhP
ugzfsUxiC9X+tw5btgQ1wzkIF6luuYmr6RMzxi5CtbtzBXtO3b2iPbplYndikmnt+yJyz4ACnYPK
UTzF/nTFE5ie/dQc0rVT+u9Efj+2KB3fxgxJZul+Qx39miwgqAgY0D3JMPvGCYlhteULPo1qbRpk
S4DNey5pwG+ioSNKxI80j1BEzZcKa0OGT8OYahqQ97vRTRY4zrb0wvElqLMbJJAhGYDJ0ywDzPCN
5MZ2cZbKDoR95X/1tKlXWjTbMlSfioDsGwP8+iXAoIxvE8ysF863SSMzWtbVuMRsjeGpybzh4OCA
LSnHb4ZptO7tDvRk0xFBMsWPPjv61dy51kPFxT9CQaz3JAUd0WZf4+DTTWO94QnYpWUabEIZuZtI
wCv0PMoAEoq4xeZ4ujcaetQUGcguu0X5FrprTcXsCwMAp0k6jyh2vFhvmRxj3kS51Xuxt5fVdytT
JrEDbIjQtMK6GRbPTFteo7Ekg4BNMYm8HzUnBgY9T2E9+Y89Bce2GJr4wFQnfmeIzvPbNBukpS25
qY0M9vX0k1zqmyZ6QVW/Cu1onxkjnf3WQ5U0OOhEo95bV3iNtkwiC139KIqrhLVGywQjN6yJU59E
GWMKOrfDOIKBdc5jmQJnMdiAKZAj3Jiyv6SNv/VHMAPCol8MRAZ7qMgHubYjGe5KP9MfFkxJjqoj
NRdfxyVyUMEZkzw647Rt2a+sCl34j+wo9JZZ2KaXTfxQ+A3aJV2l5bdCtfm+ymmEqymHqT+X5XxM
mJoDn5SPKaJa4jow6dejfKH7ANRR7JTu8q3diu+9JsRhjLM3iZQ19rVziE0e95Y9TCGy/ou8hSMY
Ord4ll50CINPG4exVaNE4s1LU1lOl4q0kGVDzyTMbEgCxXdYp2zhiPktGUlESXU1gdkOvlOdmvnG
GdrnsSn3Gkk2ZBagMMGNnNVpsB3ekW70ZCSdt6vyfm/XsPGk7e2Dxdk+ahRciRnhsw5rooRSYP67
rCw8zAJaMRcxHQw0CZpglxiquwGq8HqKhkubPAR44SG1gBQZmVmSpuIfJj/7Dox3owfa7IH5iFHx
ZYYP3cFXyorkFsTwXdQ94A3Y9ONHRcYyGnv8iTCB5q0nH9tsZLc23VTLfA/tEY37xSOT7uxQvLB2
YrvDQZs4XA77AKfySDG7sa3n2s3BqzghW1+SW+LnIW1APA/W0embB7Ni5cmbo4EhVCZPPGQKJf3r
3OA8jifzI7Sii2OdyprcEa96B30lcakQX2Dj4GrSvWNd0asfFHfnV9u37euQFygTwuBoJdJjlgTx
QyfVo6GzR5Y/wlSKaLaObhB6NOlp+/IW98hlrLoet3nv5kRhqZSFwadnNQ/BXR+l1c8Y00SfTMEt
5G4Kn0bsUL6Mz1mbbxg7lRvhJhsxap/Mdq8H5gfmYqVURP2NMvps+4F7b7C0oWFENL2easA9nSyr
s57C6Iu8WuKfJmkcwYqH56koNsHs5KccLbuxbh1r3kTkrmzczquA67L3HfOxW5d5TMyXSx9fWPqu
sIR3F9a0sjELfeFvkesg5FIwYddYVcxg0/XPLUr+AxgyihVkczcW1cY3LeB5robJY9Cq5fBGxIlx
kIHhP+bjG0ZD/5soI/0E64UEql7Sg7Ka7r4yB2xcPbxTIi7TtdGi30uhintrN7XMoy1tcaMLRn1J
H9yhOWeTKKVyH5oIOnpetmdFaXjPo98weIZEq4QB0tiO0KqVRnhbz1W2M93oHe/M/Jj7OiHGJ57v
c4+KHdaUrT4YA3nI9AbYE5ReuK3sxlDfYxoQTJbomXXx3pgIMgkiPyTDzNZ+yTik0Mc8qItHIeBv
YWYvGS9g3jNMEqNa2PkHHp8Q7HF7m49TuGlM2VzdGUs1kd1oUBRQdFo5yQXGnn8DnCY9SGc8Im2V
Z6JHKpJ95uo+NjhIy8AaAhvMWZTP8Th8dOgS9nFhUd04iU2BXBfpsab+3qVt/S5Hkl7KAb58YE7h
2bRDZxvbVf9jAub9XVXDCNVlyNjzdVZmrSNZWOfaC9N5JQfkBA0Goiua2+R5tKC7IYie2AqoUnpv
cSkL3qCpnV4Tc4TfMMjqlVwo8YTZBpdf0kTZxVRGfo2Vk3/4BfptEQPBmQnEvcapyE7Ms9H35+D+
oTiahrnzZ2zg+HD1QvYxHqsCorDb+orCoxz9QzBVMJfK2g7SDQphNh7lRM3E3PrYB4GHCDj+dJvO
3XA/DpfEVK+u2bgL03zCTppaP4TIqxGDQTZcXF6qGKfBJh/ZdUjmootMIrQyOHJaWPlHRmOpjWe9
c4cOp6wJT24tOB3vKJ0U4ETsJzQ0KRPySj82pX6zcXHLDhxgZBZuuPIQy60Z2cEyKitQKl4Bn8pL
zJ3Rqyd8uXhRoyaDcg+Kmr4kKG7rJYQdsiX4ZEUAgo9FeOhvcjGDEa+o3tmvQ41Du5od86Grd66l
E2bZQ3tw1HzvgLOJaHFIFCTtS0+WxIUd7XTfwMftcZSkDwP1H3pcrsqMBnRfIzi9zcLpJkXdSTiP
Lo5LOb6xp9m64yadttFCb19FxhxeCWD3L3hHV7jLJ4anlv3JVSxxwKTvVOCRXNdNBo5qlG56MRpl
7mUTJhdMjGJLpxNtsdRRDbkZUFA9TOlt1HXtwYz74togrHswUDS98h6oH3UBSZdXBk3qCSlvuB/Q
UQMZRBqHRc1Ioq/JF/h+ZGvpc+X76R21e7qmyLF+oOrRj6hXWjyXUGUsH+QK+lIi4ePaOxhGI87C
8IIHrQP3TO6UuRNoDSmUA0SfrLLdGkiqg842vc1n9HygntivFZA/Ib26OWHSbZuQA2XN49dsLQ65
gVYvXnedvwN6dsGpAMQ3kDm/pIQcP//Z0R+ART/X4E6OOvKb1y6MyDi0WhobsuzBl4seL16dlBt6
AvaNYQljJ6Zp+BaMaXyDiwgmrpPddh6Zj/3cyYtTEZu2zgabBPE5t1+9Mms2Fom712A0clA5Q/XN
cQPvloK6SjZkmHVnDGjA3rnQCJsrJNff0X7Tjw9Ujwh5Hj2UTJ59rXFerPw+LrY1s/PT1AXyto7D
4ibycERA17HesTjjkIqSgkwAEyqDj2X1e45LdSfzTj47ECK+pVPo3QcGKKJUVuo8jwUOySDohgvg
RPoJc5PTmoXDnLGOzWX37Hdpvs/sGMp0lwi9R8aTs6PvI/+HsYj+2Hxl7Dyj6jL1lv6O4R6EoTMB
j/J6MhDCibGJ4VTXyXOtfV0Yn2PcECVtlBjI6b+al3qSzS40SwDuagY6OtuR+1Om2bhNZKWLTZ2I
8prnMr1FAV7yclfp54jibx23sNIq9ONH3TrqU9YiPBpa2tvJws0w2oW82AUv4ckfq2+L6x5ey2gx
3en6y9R5aP/yqnuGkh6c29K+S9wuezazvDvnogOGgDS+RLtgZ959FqkYWguWatstOEk08spj6vg5
puYixyuvwV9lU0UjmFL/mWR1DI6CtEemKr0V3mrTytdNbliPOW5n+PN9O69CkuIy9h3ZvCf2gODg
NiNtINHu925iXVj1wLK+VVMQliSQJp2NdCAnXAAoEKQMv4MMBff1WzgRcjY2pvfh+lIxqKZk2MPp
RnFh54Ozs5iOXAq0xc/WSId8E7akgBlWJ48IYP9k2dnoB+R0IA0FTmzCPH5l+npaOWEibv8cxfx/
ifZfSbR9BpH/fOx9LZuuDz+yX8fecvmVv829DecP6SmGdQ6+WtKk/pya/U2JbZjyDxTapkVSjqks
dxGC/y8ltvqDzhKzNlsqtUykGYr99+DbFH8IEzYQVE3b+tsg/d8YfC+jwv8zU+UTJEcnPATYSzIT
ltvfR4m6LLLZQlWy2JLdS5TM8T2C2xpkYRifcjwQsOYsfEtsfGLoBE70+Mu5uv6DafXyAb8dgMVA
V9ATtYXLYfw59P1lpqirkLGSKZ01R2o8sylFx9gri08txuPQoBLBxCkHSK9tfLERGhKIZlCszt7g
wQ02jPlmtJ3qJZ+cbwyR4B3Vo6mfVJgM8x6RlD3smgIb1Oi0fzGFlf/z0Bm1MwjlvLmI7P8+PKp2
JoSoilmH49BIPUwCUMIOngJr9zQp922qVZ/t/NEAedUFM4tQaY4yvZnQsQTrf30e5e+zWS6kxQQH
yoZjYQyGcbH8/JfzWE9Tm7MD0Gs6/HreMrtgXGgRvCt2o4ySz8Tr7J0rrQSdd5rPJQriYQgOjc90
dD9WJIGeSrscph1lGbqgzMD8s82I9vH3VtzG7Y0SWtd/MT3/PX6Lg0YRYiqHqa6ySaNaYrZ/PWgj
ZdWsFRzk0baJkMb2KZ2DU2aUyFWZQtOlh6zwErNloXlDbGn5V6dtGR7/dvs5pgK9jt+Bx43j4Ln9
9QiGOUkd9l7s0e0ooOQd6AGv8xHhfWpmgxES7OIn0UkE1mBcc2vyCQEa4BiH3aovneAhVZlut+zv
DWdrygzuEPrNuHv5i6v7Dw6TK+wozhPHCO7798NkLOPEIpjx6AlYm4sItn/EV5zCyREiXAtVwwhu
VF+qQwLiLboQWhsl+zGsqoBCDTrhtp0bCVqsQGG9iltTq5t/fYzm/3gcHFcRpm57lK0odRaBz6+n
kttcTWyCgBKUdtjcZbWJ9iuJOnhORA4588aupnKXD74VYwPMCVByaDTvLMNTJJH11YB+VSfeiclF
/8m4uAZ7OlKk1Hb2CbzfAAELYOChtLsahptpM5LA2WpYm8YAtLKdGorGbe8k+XDXaDuw941STvCM
qFU/u4G9kHN6t0Xk35Mi/hc3sly0J7/dR6500SLRtzY5XLxpv395d85UMfW4zDDF02LhYQ2JnhQC
gLUW+ULkpzGKlBYjxFZPSryCkzHPTUem72YoEfFh3UyU+xeHRWb93x3XElSPpombhwLbZ5H4/bhq
Rg69ZxEHbTVl5h5lSbru4mxMMNeS6/5JsQ6O1g2wWtyweToWcV8m20SboAE674p+PqANQNr2kYQw
QiUZq7b0KF960eunyfTf/MI2j1kQUzjbeS/JvczRFbdNM579DvIUBJOV56riLpZWj0+CnPlT4+Xd
3hTsFr3SE0/lUHwVBWGppps9Z+HsXKYGeBP10JRsDRJJ17bQCDBrvZ2Euy6l1T0ygNM79BY/B7oc
TFGL91E0U7pReVndaKNpg21e4Z5UVMobtRjgG6/hSPD179j/keDD7RJ9pY2xIN9qjpdbleZtK0Za
QEZc27dsx9vdNE8ho+G+x6sxPsx0n/ahKazDXI3Vo3TCx3Zmwx1yRxyyMZlv0W3WNXOhIt3B7Kn2
FW7DD9RgBGWGZnSLNEluFH7Gd9byU2s2WIuwYR0muH8Hu1DFaWQowqDUJYRj7CT4yQxSb46uWdmv
tROO69Q1HucEY3ibdHDCYGTtZSfyHdE/4JPIAl275Mw/VKV69oM6vVOVC5Q0puU5GTX0/5xEg7g4
MwFy35p8NN6bwQrJFhcJkRPE2sziZGtH2yffSfsfY1/XX3mXQ7But57ZpoyDxuxqeN24rb0gf6yi
7j1WPkCdvvhhjqputz7iS2TfaQuKeiKGHGdHk3yKRlYzHPMObHqlg+Rn27XuV22Z9tW3eucV0rX3
g9Y3OCnhgLnGT21ccFZgsmhv2XcoK++PjjuDPS5LvbJFcYPSzj9WUhUDnpeZ5palkPEI1/SJZo/I
7nXC+F53xCyFcxNglMpzGrpJ2VyGgSG8xLxCqDVdTAci39FsIafAwCn2anCiF4j8e9RO5k0SBnrr
+xraUBqhMdXgkvf9EBXHbkBMP9M4YdUnzeu5qofvQxrSm8hggHx40m4+lYYmhVzDmnderIpHu6P6
7lRmA7lmZ0PNUZYRHZxw2veRgSOpo7VHokP3arguwX3YbwUruOS94ylD0BaAR3T1/F50uDZMD4l+
hv/JScFG8CSlxNOno+M2R7zoi+TNwtqZx28hGqJHr2sCBMUT+PUxTQ/oU+r3SJcIFwdCVDyBHkFO
oA456TVsLXpSKQvsU52EwMom10m3kWcxGZkV3HL0ROrZhnmxipqQtRyrKz2SVEK8IYHmPDF6hAco
I2owkUIjjW8zm1kAqGH/UPwXc2fWXCeydulfxBeQzLd7ZEtbkjXa8g0hWTYzJJAkw6/vh6oT0bbs
luP0RUffuOrEqSo2kOTwvms9y/XMS5vIvi18Xc6V4/AqzWV4tAQjFhCPmIBHe5Ctgj4Hu+KUF2U8
fqpG/awGRx+oWeLumoMU+wy75P0irPG5oat9C4GXrKCxsG6D0Unvkl4bJ6E5hoJKrY9d5WOPRcT1
MLUughAstSDsQ/MT/yt7ys06jwpfQ+TlbOeTmWQnDyU141cc6fkXNZeARmtg4pvKh4s4awtjDlmC
ERU53NNdPHdvVlPAuvLzvH5WxbyCwzEZ8ZAAFXZTV2xI9fBINsdt/Vgs061d5tXNhCHnNVwStW1n
9Vo57vewxYRBWcxIL6lbl/dV1xbXg8j1jylrwS8vdk4iHUm8R6SnadQHC72/xeb12cUYjLt4Gutt
zDr3WPXLW5dlA5oK1dxVFop9p7SDi8zoyAle1odAwmr6DVvxgrkY4iLNPULjfcRh+ykHpJQQrbuu
Hs58pGmW7C0HMqolCEKjkJuN7b5vVf0kisC+AWqybFy/mgCJULS2TLKoRSxfwBDq21pB53d7OR17
yIAHuqrFdUf+256+MAL2uuufcJ7H53LsBJTCHItErNUnUshgfyquNvJPJ3sNPaOoNBYuTdsJDV55
5ExcgrYsx8+kJaDS6JDTHb2k6dxDXPbecpjxpd0EE0eZrBvxSlZuknw3M6lwFBBNkxdVdu31HCRG
T4XQcUTEX8MDcc7fQ7I3rqqgrvcZRPBPkFmqbapp+vce7IgEf4oksnvnNgqcRz95XxzEzAcn5nve
UB0DdRfHRF30Zg5qvJhdi4OVvk06UVy5Ok3vrFHg6mtiaAFWVUKnd9Ds4lx1zaeWg9k5btbkxpZV
L42pYkCKDwj0yMi76dzMjyy6Dd86X3/PwkacQKEFF+ydZ8qw9EdZ1ZnRNrFF0GlYZ3mEG7TZdC0s
+QLT8QEJmHhAO2uAXRycN1gM4TlIK4gvjhr0TUbA1EpgzbGbPfbUX45gt7wH2bjioCY5EF3XiK9+
WB36wJc8FrVY312JgIgYufpTjHD4yCZ0ep4GuYBNp8lIdN1MwSnrT54cyVhtZQEqgBbvpZ0t8w0G
6jai+uqAIAVpxgxgX2aVTh71JD/rBRI98kdDwtSfm7OMHZPMh1VVGWTFJWmCyH8YJ8cuH+sLp7Z1
hPKD9LF4RWZlQnyXnjPeU+EvD6DFO14EHJiAXKMH17I9yA26pCs6CeuANLC558suLyE702ztOtJg
AnbgGyB486Y1Fgecqms8AeExrwmt8p8nmzTdpI2tbI/5i3YRekprg0uBqExLI+yMm+4JW6X9xYA1
hkbQzsfvFgfTTx6aiHylFSR7Z1JNQk9zeaH2eV8RRbulgHScfBXexwUMYFA/yb0WwvkB4Lf4noRr
5HcWFwdPGR4JojGEtRgiHe7KQIstUXfTyfOU3GQyfQN/kZ6KgowuO6b9mmWh3AHkKa7U+s6Ekxgz
GXasVUUmsyhHcU93iE/Ens32vsmanpOFw+5iQg99zDF3bG09WRI+W5bcCoFpnQ+ryN6QKwskYf1q
Ma0N95s0s+Ue9I1y9mqM56dRS+M2lWzwd8ZSAemWIfS9ZcwRc81Vca9tt/3cNhl1bSqEb6lwgYYH
tsMM4KTQT6fanD+5jYQJmVXSvpjtMrhBEsS9q5qm25YPqyRtlq/+MEzQXStdNHeDUZhwfc35bWhc
tDMT/BNxcLPWfxbJStw3rYY/2f4Fj44V+1AX7DBHKJBxSdvtcnUIjWqaCBjJ8+DJbWrwqmCzWDHR
aPO1j04I6RHqZ+WMBw62JD3E7cz/0U1NG95qGpmzzQj1ZBq1CbqaTdwKSWvPK+dPjI4Cw2o2J+Mh
B1MRApGYNYq/zGPCSUgwiYZehY9WOlRvwlYy0hz2fiStx2Z1gNJwNQ10EipaIjBGB/xSXU5qIfNO
CJY79elhQ8apr1KgWvRQrPCtNlWw+nFWbWHit8+svOlZ+pYZmVkeEn40ZWSXD8T6zDuzB1/FCHG8
Y2xkklXMlukZQVdrbLschH6B/MfZsfI0z1Wb4LGz/Dp+9LqgHw4moZGEyomyobG9WDRUfcNrxSEJ
dfmmRjt4XKFX1+Q98B8emhYZLWpP4yVm2SoRS8Y0wvPATx4KeGIvAFdwNM22UR27uKSeXAZt8AgK
Gg/XgFDpuS66oselbyt1tMI57HbQQpcOlXDqv4S56nZV+cCO0PtKA0bDl/aVSWZr09NaIQIcJpTh
1u6mnkQaHJCYNncEt657ksD26FkYqVnvxhZ3L7JZkZ7LRhvYE10kFutyTSufYOHxoojr4NFqbZzJ
SxG61qUxgDvf4t4L8YPaQ3rmUyYoCX7IoI5sD4aFhGO3Wdn95O9uVdp15eWYLirftuMYAELuYvMJ
uEuA9HcSARD3xGC8itonJrYy1+QnlItGR19V4ruz2bdkl7ZZ+U8g7FW+M2AEZnTjB5emG0pNH7XG
CkKLG0U+2mSW/q0jrex6JrRn74U5b4vAMXzqsgCmgmS3vjKGKXhOu8kgD2cI7H3t1d5ds0wXiZd6
n1oT45YUufEC45tunXLoh28IwOqN7Sg97GbpmB51Ukz3cIBYGiqPJp+F2PSzpOK+CdC6VZgh5+5y
GBL7ZWLyvkaYoX+E1CLBvYA7jGDaQ1nK0s7pN3lVceYcOjFKBPZIAZBRLKsTBza0S4ubUtlhcrSs
6XQbJKqB4q/6vwTar2XYX479PhgLDhUEyGMypJL7zonRFqnudYyu029laADh4fSD2RNWcI6oKqzA
5m3KxQihUw2596LzxTa3agRkxhItYPHAr0rUTRMvhrO3ApiUGBUWul+jK4iUXTI1PA9iIsnGKMbq
0sQj6zM69EgcDcPf2XiGwKGrzba8IOyA2GumlhBSrD3QpUGOH0IeVgoODPuFArADkNy/Bdn/Y8D4
ufbh49HCRut7jDuXJt76kH4uPdaZ35icoZH05Mk3XFsw5Mk6ab6jvkfuZw/j1rSldZusQtB1QUcV
Q3SF2iq3sK5KQgxurBLzH6ElznT9cVXqtyItP44QeFwjFM5C13n/48w2GJVs2fX1VZs/JjF8Cwz4
S5gzAttKn8eEgE1ifyD1qiV3m6NftgRuGw4K778UG9dq5i/PKTAFGvzQ8fk5lI3f1RoTibwk1xqx
8Dyjd9TdZQWxBzWDDc6/yN2/DM7Vsvb+cnbALQub/oFtvnstmGb6MQOkvoln50Vh83hSHpmFjfLC
l48f8h+vFIbC9ACEMRDeGbOqhN5xk2B2MzLS7jOayBdww8atQi38r7vt/1kT6v9DV6VgHPyf20ub
lzopX96+9+nPDab13/m3vxSK//F8m/YeI8sWvGge/r/tpSD4H1PQmufbNH1Knas37T/tJeHhxeR9
sfQEDgX4tZvwn/aSMP/HRSGEf5/2fEhn6L+xVf464n16XbSVuDIj3uOH/FM1/WlmqECYYBIJs2jB
yXvopzk/0qMgFGCpObehGjn89Gg+/Tu4f/Y+/lrtZA4yaY1BPPJRI1P7CN8NxBrhZ68JgonmOJi2
DsirB0enFUIknV9xzjXPeLfjzccX/XX0/3tRi6FvrQ7VECPgr9MfTqVx0CBLI9W6xrkv0Y5atUeb
lr/9y/392q3751KOSXNH2HgNeenvqrloRedFeiKL5qHKz3BqCZIjjnoTmwUBN7CgKB/5/fGfv0sD
c3z8+E7fXT7gJpnCXCz4TKhYeN8Vud3CWcbSDbqIDR+qzrKyD6pZjE8iBSxOpwQkaqBS5xofSfta
E7hw/Pj61rtHzQ8QNnhc55/Vhj/fdSuLEWXGAIs1iof1JReTeISLl30tdFbtEAEjvYy71LmUghzC
sh2OsBpW5ckkcL5r1Vv3vjdMR8KYxy8jB4e/tQHejfd/fh/9WivE9GGL37qpGb2JTJVmG7HDGmBE
1HrXuygw6XMQxIBD/dNfHsiv+w9/vWDA+cdyfT5Y03lviTU6FSgkVH1EHDOmI8caBIzA2faCPUdO
5y5t2vwux7RYmBgSSFalTlEM/rxqgAu1//jX/OY8dh1Wmn8mHGBxFILefX7V4DfIfeMi0qJ3Fs5C
CQI+7Yv+ohUrQsru0vysZdh8yQb5hp9QHXsaQ/u+nB0OKHGQ3tmAVr46jeiAtk5YbbY1m4KnRA3y
BC4TpSAbIARllMZREmLTMM4N88sZmoMBaTtAmC+SUhwgxCD8tCrz68e3+K7JBRmNWwzhCfCW1+/w
/RcoFRpQIIRV5GJWQWlTt729U0oiLO3WYHJfTk9NiOgFLqAVXpslWtsW1uy5G5z+WMSuOjVV3L9q
yzU+LWoq70t3ML9O4exFs87L+xxhz3OAJfsEmTx/o6eIbHRRghRWAwsInq7RpFek7Sen74klgoaL
cpKYHAATYXn/8e2uH/T/3kL8524poXoWQgH68+/mG4olcRFwrImWgXASb0AI2c+usf34Ku+/Gp4p
Dl/TZAPthZwi322iA7fwh4nfFflFl3zBLkhMnOpp/i/u96Awp/9uvl5fIUehteXMamHRU/11vvYJ
T00XumGRXTXJFViXC34YUbw2uSwf39i75ejfKzFN0mIWLMNinc5+Xv4mUSdAI8to1ElytdJIHnOP
eu5itP3FYGdUdq00u/v4ou8n6fX2LBJeHaYhpqD3ZD2wAKFZqrqKlKOSV1rbAR5NmEAN/Gr8OiDN
PPvpH1EVFS4+os41/vZC30/T60/Al86+xHUQR4TrC//pvo3R83NtkpPWNaS7ZK7ZMG6GGt+icKv4
X1kSEEiAi39Y8/8wetYSEK809JCxvFdhaPhzuF2SLpKYSO+dbGSmzUb/yFEShEOp1LePn6+1Dvp3
H4XNNgvhMJ1uHvC7j6JxTXjQ+F0js4XVtXVw8YIV9xuF3kI11GsWo1g+WT4ZWamRYzEhjzw7zwJe
woYkqCA/UUINr+o4618HjJyvFVJhB/J1bB+oeRrn2EE69vGP/uMbQYHkABPmS3u/cmMMKjwqGjKa
M4R66BML3I1lfUnLvH34+FJ/GvQcCNetI3DL8L1UoQ7AxZJ5K9kOdfGVJXrrCvrOeIHAHtsAJN3L
lKpT9PFF/3B/Nq9D+OiiTDC564/6acQBI28LAdYummzQbL5dx1czskIaTbHxFwzFH74vxCKor7gY
Mpv3HXVMFFTmZ9lEMd7X+lDRCDhX9hLstdP2t4Oy5hMVOpLoXCqN5zGokr8M+D/dK1ennBhyqPvt
GDkAPhtxWdYRHAE0Boo7tGYZ3gwAa/9yev7TUPcsyCgI1Hz/t60tG3RvnSyryGHNwrqL+peGCmtz
YC6kv4keD0XQLFjW27++0j88Z8vnKwPI7LLVdd5tNtugKBca0TKi5aWPNja9u7SdyYiefJDllDeZ
u7KR2gjRyCnfHvT0/5v522cqo7qDEO+3V70QdqWJYpaRk5LekwjPQzuB1KTJ+tsqMSwXWHv5tz3d
H14vM6Yr2GGAWf3tMB3Yvm22PZNnkjvhdWxodnS+WDncmRfnh4+/mz8s8KA1BCqRVbLDKe3X70Zy
QgpoGTZRy17tOqu6R93/dZf6h4uI9WBmsV8NqBG927VXob1mqqbMCAmsHCxIRriSiGkrfnwzf3hy
wmTdEYxY7up9GaLsSYOQxigjtO4O2LC+xyIvTVQrBbTT3ccX+8OnIVhLOVP5MHaIb/r1yXVw1PDT
qQ6DAC05cqgyQXuBHe1CWsllarRoxocGBhfe3L+UW/70PJFFhJCELBQgwfrl/DTZGTnrr5rqLioh
Iu6Qb7wauJf3H9/fH6ZxHLEhg98K/d/XcEyZrT+ZfhW1hsswXNg0kFOL+l+N2aEvWmqvBEr8bfPy
h8Wcbx04MXfGUvVejro46ZTSZ68iQhmcpxor1qdgmdqHwG5yelLV377wtW7y22LOSdZGA4iYlu3g
r88ycT36rvhso9y2ARug0oecn2cr7bXq/EcmBrinA+qPR2idMXqokYA/wpzxYxDV1/6QjlXej7ng
FNDVs4/iVNnBbh7TV9ehVXIg62ckFxaXEJ49QkX3dtqS+9KK/oGNi/z88Uv7wxfgmGyG3HXtRRPy
bmsCFapXDsjTSEgSmzayhFnjk4XyWeWWvvmvr7VOjCwMgnfF2fPXJ+eLQAazKNjcegbJ4ZhOD0tn
AGhbaxH//aUgczE/BWul/X2FhQakqmc47zjAqXj0pk/iUxwQBxWn+V82Eu90tOuRx+FoR5mBGd+z
2cX8eltVlhijOcV8XCRLthsSfUfqBZ7EdFOaX2slFnfndG6z3KhyZvEZ5sB7Q+lQklQ21gUNKUfg
ltDLWdEVf8TOYuk9r4Q86MZoXj9+MEL8Nnydtbjt+SaSQ8d6jy1rHVLx5pSCSDXWyaUcbflS+qVx
lv2U9nTQs+R1MNG7KBdj6QZxjgGmFUdT4qftDf1cchwtU93SvC3AVnMWacpB7wAl9BcesS63Y1BP
RzMbiVeJvQqBBJ6dj2/hXYF+feCrRgclcLgerX/bziAKQ5MXBHVEk6kgUqchxSB3+hg6tsnBnunn
2iBOYFcoKsrY5V5nUG2nv/wIHtovT5KiBfs54eFJ4nj/D1Lu1/dOCsgsM6I4I191ARnAXZukNyPs
VnS1udxnuTHcEFKCxUaNT35e+O7G7TJz505p9kMUzRNm4bwlOyJU9wNBKXwMudolRTNFwdyBlDJT
79JR5Y0myxzjN0alxD1C6XodU8Awqb6keLMj9eeuTZOXek4fMfwzvMjrTarwiGerRnmA2sGL4a7Z
xaVZl9ul8Le0ePH80xFu072T1jfE+5xxkSKzwRAyVVsdfhWTuTPKPqqL/HYe9eXoh8upWcrdksL2
kO1Oh8vNTBGDrOzaOwX52vs3B0op82np2qcA0YUcva10g3MPazMJu5MCpGHnYk9z6ZAn5Un31fch
BiSLvtDp81PtpnvX1882AooAcLpL8SItG+o3xVblxt4AV7MpCyNaxhYFfxWZY48EAjFqH2qgMTk+
895xvw5WQz1gCR8cM94V9ScUIMCyke2VU0FPsb8mjSeJamAyWFFho6BlqMv6uc4Jpxhy5t/4lYCj
25mIDOrdXyhp7KQwD757LlT8llU07YrkoQVkkDriWvrLwWpvkkRc6qB7phu56T3CN+Jy3HRjcTTy
cD9jEbOMYI9heT8s8yUxk8VuAdg9wsORtTxm7d1I7obpftHem7M4eiN89waw6KGb35zGgNZKaXrr
SXHhSfN7MPxYBCCBHiPljMk4TY5l59LHdE8+TSGv7nG848yf7eBJWjjnQkq8y9hd0VP3OVwWF1Zr
3ZWDivwya/e6SR5E6x0YxWQAIjYzV/ZrCxzUtJdtUmie66xvysF7TBjOpD09DmCYke3uvLgg9Zug
WM/6BuAKfoAOdtYUX/tdvcH3+SiL/k3QAsbD3GIRSJyj79K28/L9VPXPhkkOIZj4TTebX92qubZn
OCdxbBwded13l1CTORGHhL4BUs2NE2Uf/Jzueent41KzzNbeJWzYK3vC1d+M09az8gu8jwJsan7Q
4SO9egjgzn0wGfipyvoqJCuC/Bec1RXkAD9DfWN3z2SvfKMXcaVlegldfKfWWDRPYAP2syu3wfQO
uXY/kX4KOyl9zJf2Hn3xrRX23xarPSJSsLYq/k5+61Z21t5SfNvfMowbjlvspM5RCn6pwwIlrr/J
8uk4Z/op7OvICPtXYGVYV512W7Xpjz7oT7BNoNg2b6n2ziJGftDxEKZsZ+oOKaZ2tmUaXA7zcE4H
HSVefGoKtMj0DrpLnaeH0oZQ4iHlrf3dBNwIPws4XxQK/jqDhC3/DXHMy5Jr6DvE2sQTDclGyfHU
IJsRY7XygE/I0CO8kHcLD1C2xeWqmgJcERILBzFHay2f7TlVOAXJcSJha6LsyK5ZgnvpYnlVpu6z
II8XSOa+Rogz1/Iuc4qWJjZ2EjTH5JPa+96Tatz0yOxipCWSPsUGCyk+N8+7L304+u3cXFedfNXm
SDBPT8Zq4BzQM774tT473XDX9s0t1UzPV8a20s4Y5SqR/Dz/WNsYMmpF2OCCHkYxBRkDUKmCc/+m
cN4qw3oIFxyfKT9YJhEwA3TLmhFVAI7vkw375VUEdWsSpATPIZD6Sw92rB+m21kpMA7+l5xpNYYG
EM/Nt2ZhA9AkS7yzfMQjwk7dzyT8WqeZDCd5DJpLiUDjpsSleAhbhRO26ul/2+QuAdLs+4dEdyC9
XTcRN3nCAXo79z4onlXdPCJ3Vc0rkpHc2DWxl+2UH458+g4YpCX3L+Kw8B8tB+mVP3B7wAoQJbZT
FIM9AwlmxQqGUgMaAQnIWyBjm10KqXKgzZa7pah/oGQCWjf7yz6drA2oz3DYSg8Jr4yH5cWcOoOU
SNPZqIIM0VIY5MrPWj64S/cG9CC7smVoRtSWSdtD+uA88okS9mCXqXcSYa+vWhJlhmNpLcEpZpq9
SQDtAXOYJQlCdYxcuJmzL7NohUusReZFqTsZP1xBOkYQKiZDs8hmdXazMnzIWju+qcu+ZOvi1M1e
BATMbqWS7kHJHsaXseTOLh9kRhcbr/hVU3LQohAd65cQ4JZ50MQjreCorz0RQq8zADDC+dxqfu4m
JyOgozWGPQWp4jjEdoqEukMuXI/ANiiglIr6vH5mG119syY1nWi32OeyKuVTmOBGmd1BXXk1AZib
QhSSdzSmL5UT3/c+H3xVIoqqnSV0DsJBvYJQ0ppu+hHsRD6VCMOWeYECBNw5tHfEVoPwAUK3neYM
l8IioOk3OGMhCvTnjMPc5wyoAfCqOLsIYPOfwBvgVKic4GpGT+EwIarg2XOM7rT069xjeKyno/7i
S9BCXmWkF8D93vIO1RhkVDsCwkhtxg3unal5gQdURTWHgnsFyePBzX07Ihu13gyimexNg2T2ukLs
hc6JtMF9b3ksZ10rXqle9bepDfhoxo59QVdHnFCd5Y8Wprb9QlHzbMbp3qtg/cQ63w0Z3DDsS0Th
eeA7dnUulo1nLeO+CQPoCH1MdDwOtZaH5IVZeuhAdBxiq/U2BVy8BII9nU0I4YjY9sqcZMtqh0Rm
CyJNxdsAv9iW8wyOByN4ndqsoOrlINQCEALeChi6rPHLA1aq4PuXyXlYWnPn+6m+SlPbVghqSsLX
vZDc3cWafdKqzOASnrxB3JMzYHRxg68agM+jUwfDrpbD0BOvV1onuDXS2DD5Gk9AKq/UEi+fu2mW
x2nKrO/gdusfZLcnjwa4t9elxaPtA5RQbKKRoQ3JIZZOfjMtsTyvFmRYXETCkdju+c3W9UiZL/wx
27ljxeSSjfIaN7D5KrtsiuoUaN7IHvmud8qE7ZABYbwEKDDLablwtOdvwApzIhqlxd5RafEd4be5
Zb8ac1Sa1AFbyefehJYREftBX7qb1BJSiTbBE8A5INwiwVlcEA43sCdp/cd4NIbPTkHFj9AvV+/d
2cUmTSVFR8TszN+Q4MHtXiYOtsWI8mjvS1I6NlXOytMms30z4xGrsAM5020dh8vnIRMW7hZQUpM/
aPkps2u800M7Ga9WjsO8NEW6J/u3epIpqyFxgzXMA8baztHLtKtRthdb7IfgPEjoUkei4vI9jnwg
xJxrL2C19A+Gm7rdpnVdTCeJKeQntwbCgyZMkwpYVLFzgDtesJr3Czgzd2x1hhAuDs8Ef1eYVwgq
yxJpP6BgZqvEey5OvDzRHhqcacekqKo3j7rVvXZs+7Wvf0zjGtWGIvY7bSp772f+ZTGeyTbVuzB3
3Nseq+cGSCzKbRKSt4jp/HuiCMNLpYZg40NIL/gVmsk8tdv4BdxQeAPPvYbjp9sLJYEgbnzXHL54
YzVdQQDwVmHrpdthOammHN20ZRcHu2OhnkN/BL/YtfhY2uHgA3HfL4vDvbpi2E3YGCEIeM4Je8G6
gnCc/DoiKCm2LZ2aewSuYfGFSAA2y75QkeWM1Z6Bj6mkVfN3d00bMabSOZH3LZ8xUdI/T4f8Vki3
O67S7/tSuOO+Iur7bXZq0i1GnKNtC4dQiPJ28J2nvkvZfRojdLhx3R+mAgbGJm0Qzm2HIudOYyqt
z1A6nKsBEdxFZQ/edkmKEbOvmNOTO9vmiFjftmAxLba6lE6XPZBJgt61640CjS88nXb2uuYCKqUr
9vwL7g4Go+YlpGVyuzg58cPd4O0rEnQZnKEAuGG42YMYAU3FiT0RzGQAccKYtw9c9AS+kNeGo/Hy
+zKh6VlnKrhf/Mabd/S3yFspgV49pP5U3SL/l+1WCiPNjqOyKFT0vv09NbvkgN2iN3f13JIAablr
mGLaonlOG9A8cyhPJDw0ayBDeYZOEc10nl+RGYanqdI5RW0HeL4Xj+hYU92VZz0v/Vsat2m6XaSb
LLvSaSXt8JFK3S5ZWbMT+6BtlZT1j9IYrGvEoO4jofXuSm3UyVmXGaEWmRRkk4QNgNN+8CTottob
bjUKtWgJQIWLKllIJM7E5Qz4Dzydh6N0ttehPSyX0B0B9fQ4GuEVeBYnJBiWsWO/9JSEtgEb8+1s
IEaHC0POyuihRJxbt7rDGy/20FMl0hzZLkCp9PfUDuv9wm7lsq+TNmpyXb/oKWHA+wmoOkOflAqJ
7ApafQbgU3DmtMsbtlzJnpYg+QVTk5M7ab/meuw+mx15NfkyWF+yPjAiFftPlrQWwuVbGFFFaapN
ij3slK0G35k4+W1dh3nkLU1KYMmodjEJglE2zuHOsmobqp66FuPYVEwIocfGU6CRd1n3DZr425lp
/x5FRXXMky69QqyLaU+7uj60vsYOU6T2HYac5dqQM6WLEbmnO/jhXSfj/r5DmqG2hYBO2VQ4GRB8
ByfGfvM5tTtjp8Yufprytr81RgKTtlnj451dH1HvFzO1khxALjaGyO/GhHzKL6x+zOKQVa0HxyoW
KkAzB1d6gRQRrKTOrpLeO1k85Auzh/CYCsxCPQQz0RdmZNWNJo64JTwCkEt3xwbnh2dUzVfs0JxD
0u7zQNzus9+Fr5QV9Hb2mQOJ/4rGws040lhfY9NtPtnMC/s6qRYSr9QTrlzy7nEKkTC1wCOROR63
pK0mUp3rZWsN3rgbOgQpAwjADSiV6sr0+nDveKrdx23VXQZh4h7ShpgHLHgQ9PLu5HDIu6IedZxZ
YAuQaDN+jXZJPneBkZxI0roj7fKhnFPODb2SF5wrZywLcX0O7WpYvwHQ2LHzOmTFurebvH0o+IPN
5r6uZPYMAxsgJ5tH4C5eHOXBQlzEQi6FgZAZywyM1smrQiYD/JCiqteNZnc150O3AY33FJp6dY67
wwXZBXLGVQDK1rKyvCC1MgupO8TxLnMM7zGfq4WkcqPNUcRb0uFzs8JtXyThnpQs7yovVYqDo9FH
XRnGcclsyQJQ+Vd5MOEZy135Tda1B/Juuh+a2D1Y+WIe0iGrPg9jonGykNIjmvGhDSdBv1+6T2WW
FVddAr26L8biKjHCEGpUlDn1DCZJmie87OZ1Nyh9xGI5RFab4KnAh7JrDdlfLBzyvo2ZbR6UlxPQ
0+IrDYdgenSwxW95/uT4Sie9QO8z7GE6fCWHU+8mu1z2JS7kzWjFHdXhJuqqfNkS9MOqaJWUIBR+
1OsQme6+6NxhL8bWuQkIrD9ZafkN1LN6UjHIaGZ0fRF3gJKsnLQWZ3CT13F2iUBp6xRJjF08UasZ
XjrDa25Xw/wXoQlIb12sAVVgX+I+ITIrYGcOjEBfGBpscpSRjxs1ziT3s7R73l25FJsq1fUPJ/Sz
nT1LlObLMR3oOGaYI/ATX4de2m6dhEV3TT3fG+nQXnQg4KAHxBrGAokxvLJym0pQaQGQyk04BkcC
FVAsoVtCrafZKPVqi2vF3bt4KfMCRT8u6xn/adkdqpEAdbsnW3oqyiSSpNTtxqro9hKhFOxU5h6P
M8wuL6vmyiumaV+YAWfmEAPcwVJtezDQmh2MLsHGjW2WStuYF/pqLtvsk+9p75JyfXeYPXthnHoX
nT8H9S60x+bGylzrpmYHCJJb6lNQDANIdTs+9C3RoSVnpg0XGHcqCMi8JkM+3QRTEJVk++EiwAoN
XNzE/7xgjcheia3yrsvW0bfVkl/rmg2+NpY3p8XX4FfFVZBBrgaLKH6QhY3Joa3n28V3y4OgWvrF
zmbjsgQTKTbzNIABNL3hMdaiPrd04XepW18rrb/SHpYbpzc/10WhbwwCF3cARo0N7hq17Uk9igAv
A+wVqrglZ4Z1m37oxlTWC7hEEONd7AwXlhYZB/M2PhKVmPK1T5hd8fE9jZbI92WefSvccTm3Pa2r
bZMv/tbP6IM7Ws1Hd0mrN83e6qAQuJ0sIfNPuIybHS4o7+SbbFY2lAsUBs+qdb5CsCXMqyoN+LKi
AnnSx5dB7wWHIgZaR4Q6kFtFmBcMx/kG9eBrkMh5NywZXtou9V8LHHxbzk0W4b2O8zC4HHnrypM7
i9o55ZYqJyLTK32Wj3z56g+8LUsqiEVOljw2YQida6Ao7Y94oftJXZfBUj9Wq42RsCNoBODYLkZk
URR0ZpOKvPAePB0f52bsT+CyvWMDVP4FJo7am92ER4PAY6NmcLtDKG+9pHK/mWX7JKCencEdSQTh
U7ddgim7CKvYI9ys93eFl4nxMHn9cCbut7+fC9jIQ8X5cTuWE6VLOeHqs2NE+ElCWBggPnzMBv7T
0jO3y6wrmBy02KiFyemggK0fzGpadrBXI+B5ei8DWhrif3F2Zs1tI1mb/i9zj47EDkTMfBckSGq3
ZMnycoNwlW3sS2IHfv08UPfMJ4IcYlQXVdEdcjkFIJeT57zneeHKQoiEW5rGbXKlmcb0ZyAivcOb
V931E6bgkd48Y81Lpm0ieZPpDoZwql380iE3bXVYf0QHrDw3dMxsY1Mrf6SzZEDcye74FUhgfzCN
8qZNQvnQBEA1unTAxLP6HUZYNdkVBYXerDBWn1xxcPs+uxnAPYCbKq3uN4UPlfYUUH1fYhfrg9SJ
q1+m/BNXNndNswBf4FMtIPWWbW1tyr4HhYw8Tbfam6qjHx2r6e5x0kaOkN7KQabBC7/yY9Uh3Yn9
FgBX1cASm7t8GQYFqTyAJQGsODCTU3qFk2H8zOkKLbTMfS8O6HIEDTpgvmwbBczShpWUKBPwCAQJ
BIxFUmJl2g/k1hqfTFQS7hog5rxWdbzBvOOvyoA3XvWuf0igILxSpLQ/jTDw4arE4s7U3eCObvN4
i3atcPdVJBPBDb0K+z0uFKm6IYymgyk3SzwujLFKup0li5ncbYxQUtWgEgG/kIQyXWsj+Ta8bNjS
i37aVFxBwMzhxl5QtMSmJ3kMTVsHMEwIjv9AuoWBQVUnmeRe0CkOah9jZUs65esExmyY8Ry0DnLB
S/StBrlvb2FWgEuZ2qojyepQ3bVR9JmcFcXhhBRTORIO2naC47Y7WJ5OP8s2oCRDs3HaQzKufdCo
Ufsw+CnWAiEdo2lmb1VEuRguJvd2G/3s8BPfGEbUQOUfo73qKjs5WbAasBq8nqTb3va661+lvfFY
9fSwFlVF+Blq5RfRgQeUYtDAOcI53uElN3ylTh5t8asId4Ww5J8ezcPPguPxKabjn5w7zgsFKdAD
0Ar9HqKY9i23bFiUAZE2LWSZFv8ug0A9gEf84ZZltuvdXNu09BBcqyJJr21FvQ0KE2A7zuB2Vpde
JNsvhUpePDXotnUz2CqmNKZd5jrN985qLecw+sCTAUix/9a5YR56QCzPpE3xoNNbedDLtL3Hbw+X
Hj8a96FmhD/I9dMg1FdAsGXdlVQ5/HoHw5UqmxNFD0onnQM3rc6ziPhuWmYpfW5mcVWUc3M/bayA
uKHPZtkkiGEb/QspBVLM+I6DUbZq+q4H+9F1A2r3Pb3aVeEQh7ektPdWzZLlOkVzIoDKp8mPrMdh
xJFhCsnowLRp51jMvK2HjmYlO9HbnziOQPJtsJlxaCnNtGeBLxpGIWNg/YoQ+MBOqaPqEd86Dgy8
8a4b4oYbvw3qew5rineOb99KmkKpWqmKfdVqSXadK66m0VFGfkeatf9tssPiOrY7ce0UgfqqkmPa
w/AH9+mLsGVr7ejsRXne/8DGxbqK6Wzf04U77CK7yQr6EMCKFrkdfxWOXj3TcicfgrYi5k7p+sfS
mJ2swElPwV3FDRJqJUEMqzooRv7uigbUwBshe99bCCI8nbrb301In50lw/SQjHNByi+m/tMEA/KJ
TnYNGHhevsRqkBBNYGM5KlQSdjK0utvE6mc4eowBh2dPEKEAb6rqrz5Kq7s46LO/RGYV7ja0hvix
G7HC3YqpjKy7rMkJAhxZxHc1zutwoWTrhB5EaO2rEXXyT90mFQ2AcFVvtdjhYB5i21E2CsBLjLsi
mgMlN+470SIUv6/sXKE7ujetK0lr/a8xopliYl/8E4xF4NwSh0Ev0A3OVaBGob9tXbUTWzOp8tvS
yk0yRbUiX5QgNF5doDl/i7wsyRb6Ab1lRYNcpmer+tHWovOmrOPXbWMlugtapL8J3l2vqZvIP6D9
xA8+Mk3HGiZEu15TQHWAoS4xlHUCZ+taTdpual1BEYrO3MFtaLTI3yfalR/q2nOZVvXDGAo9mwkf
Y45hcGHchzXdoNwmwaVthEGSHNjj3CHi4kdBqznaeVlktGwYb7+X7kNjqctYxHsCTPm9HgcTb+Kk
499lw47X5wNPotruJx2l4b3ZhhXpETf0MdyCplz4WioOfTa6N3E1TXKjWW0i74PcFvgcQyABvUzl
GCK3ADeKez3mCl0X1s9dXCbq3gBBvc9i6vtAkPT0mVplkFzDzA9xT6YAq3uCahjmjhmWm1hnGmQ2
NFa93wJ09uqaaisHQoh+PhtVHZMCP7u1+zp9xmSlOZRtNpi7xm55IfVY80pVlKcB4X+pGntmaazu
0U4QWWQgJJ4TSlfAaAOyG/hST+kzKY3gG2l4btCuUmLWpvbiR1Hb9Q3583hPd2f6KoYY+guNh7hZ
KEVz8PMRO56+bR5UHMluLDNuo1sX5c8DCVn++qRGsznN4hWncZmn3Oj9+6FgYmJSYgD4dNvyO0wA
/96N4+Depk1j78suvnJ8C0VPbo/BX6oSxHfmGNeAgmgP6XYVJkER/CIuSLuEpCXkeWQIIK67sXi2
wfLG0DaTMfOaqGU24giNZKV2+J+V7kd39D3rr2QEogivhRIkDga6w8/CNeULLIXm7xjXR5sUna78
VDQU+mahyxeymgqXu7GwvMhJdGA7GDZ+qYRefZUuCYtEzR2IB4H1YOvBMFHqd++LyiI+AOmBjZOZ
KxQUQWZcoaAhHve1WUCXlkG7jzFhuldrjCEETb9sr2ykD6wDKEQDydkEQHWKnF0HfVR7WulTPGh1
Rw8Ord2Lb2WaRM42bRCDk8FiZlVdbLw6ZOghqEudDyFjk6IEYBU+ZhKXtx0GE9SqYUZ9RmzHuUsy
OPsEgEChSdMJ793UTR+BWWH4pfrkVTfKwKKf+N4kQLNx2CFmG8MbtMLmqy5BW/mUQr9D/bZ+WXoY
34VloJGGHHu2B9EggG8Uw842KTdzyupjFI/UGGC0bXAq5ZvG5WS0HrwyF5SxwpS3XWagUko+Qt5S
OcIxp0V428XY9W1yzUGJ27kYYpCj6jE3g/Qh0Lp90ikYPONnAY2oZ+JyLPgAAKz0eTRt+ZK4Tljf
4KFq/+Ky02de0TWsDRqO2ZUCzHnoV1AKIrMGZTX2pG4Q7wvDB+82kUf8lo6TRpxVlFp9DeMv/MxR
JC3PwSwqvrbGFlskmvZRorA+sm1PieNHmDK1E6pXD+hQ8EkxwdcVZcquC9X2G9UpXqetamP+qa+d
kaAjhGEvqBjFuL6jYWrRIv8pRUCXfOF3bPdWqTOFZTyv76bkovPgzB0/+VhjCoOu0eSSnefaTk16
9nsG4S91x/5rqrukhXtXq54bnR7lTeyDd4jnnTnnAICUPQx3wvSDrZsX5ec8ygcqRyrEK4J6TqDE
4sdknMVBizHCsWYa0axMNx5r2y/MH0lapRFXyNAiiUpefc5Q8ZGGLG0OBYgKTtUsA3E4atCHwfcP
3UE2srgWSol7YqGIm2aCvT8fcqUFOgGoYGVXtb43B/7thdPMGOpF5H+CIsUeGU2ABnamX7CJCKno
r1wpxSGNEfaYgRJ+rpjfn+SQ+Pc9nYo77GG6KyVQKZbhu1xho4a50G7Uoqy5tbuixuwMD3pSo+Cc
lRu8GtJxU+Cj4mmdqRvbDkLUQdOouXp5Igm2BVnSAy35EwqcdoJvryfsJIAJUPnSkEWnS9PKl6FU
WYt5ZbmfurLrPN4D8AtJ03yiwzfyQC3ARzJr86agnkDF3kFhqqml+WIwuw9JrWQBcVlh/kw5UIiS
1QlfyqC/jzNEU3eUQjmyGuj0HiZvnUfwEF+5Q6xftbgWolAymSodFdpt6VD5QNjFeSHCsf9iiMYi
bqw4pExHR+quj+kzgRbOU4Q9TN4mdqlRhqWjhdveBg69JTrUbrnGt5/wMWo2PcxuWN51TUdXPKiP
5Kg+tSo+SU4uVAx6ORsU2q9xIRuUm7bt6xtSEzyNGeo+/ud0jV5BjSMEzOyOPb5j+39quRx1pKgh
j9/GLt/uYQIug+VIT45tNwxqpNyjPICNp7gllfZYTua/xf8farX+f7rT0p7zd1GOVRSEzX8dfhcP
P7Pf9f886q5+o9L+9x96KQB9Z8s/cvRf1P/19mP6fryfzc+j/7N7s5R9an9X4+ffdZs2/4d5O//J
/98f/seYdoX3qyOyvNCPXf2kSPy+F3v+8/9h/WrOv+h/twzHoheeRuS5la3/XTf/638otv4vLGyF
hpMtMvsZ6vd/u7HNf2kWNq1I8CHTCZrg0GLX/3a5VXT9XwhRVfL0Ni01bNsfsrk91gejZXbJbzK+
AaaScMJdtL7ppAVjLQA+Ic0mxRiRzqnq0La5UdwEk8km+O7NnGnNOh3OMHTkuiCGdQNd/qIrh4Ys
v00a1gZt2aP5a0gTFeNlGp9AaQeGW00rrVnHwvj58QxTGGws7O3OzHM91nCKCPoLOc4BoaTIPze0
zb/ICCnk5ac6HsWiyRvNLakLFKO0TAh7/vk7+X03TW4A7BAV33wLRTYJfVA31pppj5Xw/xmFhn66
buhj1066zPy6JOICpEKY6u78FsVblQ/pD2Ip6UWJq6y0+pw+lTn3YApnlo0bzMTjp0LOY5vuQFKX
m6Gxj5x+2Icpx+RH352JSS5mzY7KGkGpfjyKiugsrmbOYGyE2lcRyewa2enkXR7l9N0xCsbQNrOd
ebBskCDCFCGiqmqDQUdIAd4dCiLvyjTbTeGO8DVV2Ycvl8c8nuvz9zJpQTQ1WlxYsEjIj5/MzXVZ
Zt1Imkbm2o1QpEkBKolhZkOV/PBQbDEsqLkrS7OWU0MrM1FkXHiJ08l8U9yd9iUN1dsaG4eby0Od
eZP0DCKJJ3ZFe79szTW57jpKnlWbLkLT20YxeGb2iTuj0N1PHNn2ivz+zCx8P5696KoZwQkUZBzI
l+fqVF5lql8qu7izopVxznwty9RoMTE1Hs9yF/PQzxzi7sKkgJXKsMOPaYrH+XY0/dCDTq4Mdu4l
mnBoaCbQ596M+efvNgxXVhYcy1FSR9cSrwXdhXmW5W9xlkZKMDjG9vJHO/tw9ImhaEdeb1mLpdwZ
dNLjP0uMlLYGSgdU2lHD5SGIpmBlPZ8byhI4M7OaCamXvdSqgnxBGYi/R65TM9bUwsiKVI2bBdXK
Aps37/9uu31bYIhS/nuoxQLrJrus6tkjAdvpT2FoBwcnGeXrzNe/6xGjvlZO++3yizw3G98PefIi
8WiBJcqLDEW2RZtu7qO6CVaW89lRVIOeWfq26GJezEXKfGE1KWEFUcxtH5MCfLTi5PpKu87ZUZjs
c4P9DEhZrCzf9A0ZupRsUb/MbIXC2kdUIlbOxnNT3QLGR/SjujTGLUapqJmS1ic8B9GvW+TG0wQi
Zeb/yQD+vbjsV83K4jo7Ax2a7On4A36/7MODf5pWgCK5ARKYHdKu/U6Hz1+oT+3dxyeDLcCvzCeX
o9nzL/JuFeNfEAa9yZYRou3b9lnteAaOhisLSj3uQ5mnOSQZEnzoSehjVpft+wCGo3amB2+kXukk
zSH6U1/EObsscYzuC31TWuYBx9rkoNNbpmzk7CU1YT23soucThiLpQNXiPLNWzhy/LxulImuQy26
UXN8TZ/yGvridai3Wb3yBd/at45XNiPB4YeoAXRIXYYeA5m5UB2ocIQRxFiRat1eSqR4RVfdB5Yy
3FQ1zNIqmZX0jI+ENgm3fINGbVxMmxS5Egqd7jRQfOCXEHBrtNPpi2Xfj8RHSjdQNRNOj2Nl4GbW
Rmv6AAN4EWjgNKvO+ly3DVKWj84xRtYcTnf6oE7Do1HTBxjqnBQDFu9bGorAQ2NTvPJlzz7fu1EW
/aOIvaENSzbtPlQ7r4WXsqXwrRzoJ9+M7vciXvV5OJ1LPBcfmBdnwZBcgmGoNUMD6nmj+ujQ3EC5
ZNsZTb7y9k43H0axaBp1oJVw/Vqcs3mh+UltN3QEBK71uXBGOgySOj7gbx3/1UTVtL/8tc69R6as
RdRszvytxY4AtJebosmJBJHbQG+EMB5/OewYHCer77VudBtvCIgCV55zbdzFc1ptMGCda5AvzFBn
xT2CvRKJ1X3cKsATabjbiiRWV7a/cy93jjbp456pB/riYYfSyWRaAXVNItX8hof9gFLH7eIDpp+4
V4e50ny9/Hrnv/F4W6CvWlXp+zSIrN1lLNjqQZ+bdSA3sARzz5IS38Esxlc3Hz4eds6MAY3JAxPG
og/seK+DazUlvWWUm7Fv051IpnY/NObHg2nqADQPzV2lNKobi+9GXrIoDG3Ea9Iu+4OeoJFOYvtJ
yASQAP6Ul1/fmTV3NNo8i96dV32gWWTX2a1ElPrAeiM7sba+Vk3jysyY45PFd6Irl4IOs8Mgf7GI
X1jHURqGU7lJO1HfhA5s1iLPxE2Rmc6uRG70MuCghqqKruj+40vBFXNahPiaC/mb/cW7h7STwZmS
htN/UoAkp9LUPkFsod9FM+U15YYpRvrgf4ysOB+GM+yQizIRNkDWt6byd6NyJ7EaXe0JRVV0OqXu
IldREWFEoltD6ZxZ6/SqvkXX9MVzPB5/RQcZJzXtkoAqLLpbq5XtdabTZxhB35r1rQ0dfLJea8o9
80lJcZB3IBBxQFHMc+vdA1bYCU5Nw6josLVgg3DQ8fqoqG8o/aBpMMAJ5/RibGXURStf9GTazoeu
BTKJBClHxpLkYvp9XlKVBfQVO+UGu2V9Ty6m+xBDhS/IKGQfZhbSjLJb7i3UyfWqB0w8E1bVYgNp
a/K44sKEKu18BRhz7onYXQg/nRnWoC5i4sSIjMikp2mTAIDCngrb5x8dvgD2yrF+sl/Oz0T3AZ+M
zADshuOPFk1x6fSixUxVpZMIna5xizVydi2Htl7ZW84NZTP/hQ4ZTJC6PB4KJSV6ryxjKIktNWkP
8LrT+D0sxLgSHJ57ecRCLAGABi4EkeORZOaE0aCV5aYyILRWCrEuHGG5soWdGWU+ZubmfzB6cAaO
R6kDO3RlREdlak4DMkNMFamSOysf6NwoTG3mAGPg1rUYhVWkOkHqowJNEMySE1b+6trZKeDyxn/m
49AhwLNw2pCHNhfhq63ReqoECZpI2fr7JqEBO9G7eEs6ZMXy6ewDvRtp/vm7bQLZkvSnMS43rtW9
OnYOExq/h5W5drIDugQc3CbZ+9hzySMfD0LZTWaFivsTBaEBL9JUeYk71IkZctVrBOLGtEH4NRwu
v0RV4689OtXmYcH84ZmEebe5vIdNMo3TXjIsNhu8RamG3pBTe/bdDkuP0PTDq3zogt0Yme5BV9Lg
i4KKblubCImwYUs+X/59zr1qPiegBBCcoMcWbyHI06x1fOaO7XaTlxH+7bU0//bxQYAxYEVIpYvZ
s5g5luynqC7NYoPJJ23+FKytxquFSxXy8kBzpLN8ubZrkM0BEKZS/Dj+pr6R5EIfmaJ5nA8IF3Rr
I7BJVylM5g2C/cujnXt3DgxDWlUMmHTLIKEdaotumqLc2I3p3yb431yX7KPePxiFlIdBFEQkuUxt
26ld4QLNnhjXWXVXtCEGKqYerSRkzzwLr41rFHsiH2r55pK8wFsgCudI1Q4f0h5JDJLt8KPJIkpN
ghwEmwe3G0efv9+7he0AUmogGKGzivQMs1s690qQ9iu77mmuYx6GUhS1eFLLxhtY/N0wGX03Joh6
yIQtMhRldHTgC+lN0VPKtUT34PTm51IRPuIx278l431joUxcOWHO7C8scGjBZMXAIS9DARpEWxfY
AaGA1WnqrhnCOn80BlN0d2ZLzyHNVW4aXVcdBf6ViXlmGXAfoOyHZNck0FosA6UIafDLkLKMaLYT
2CG0lvVldKcbgbFta59/f3iOcvxoZKF1nSLZ8txuNZrVJjSoGyMEOtLXerW3s2ltJZweQCqflBwZ
M8ikl3ZxZpN1DobK5rNaIeCP1LGLawyF7Wvk9OHKFDp9gwzlQDfn9o3H2vJKxV5picrkDRY0Iine
iBgdjc0Uql9c3Md+hX3W+yvrfI5tjvcuklWaMeca2b7oAjleG2EizSGQeoG7SQaCyJXmq2z76S+J
+59H1xj9e5oYbstQL66ySqtXCLSn0xX/R+4w3HWIJdnVjodHv4gLdd8WG5FWgZda9q+0sn/QoGtt
pJsjBTTW4srTLWcekWsr9bQZZjr//N0qBSIf078riw2qSa6tsm2vWCr5ypecJ8XitUJVBP4Fu2o+
exaTRosb3TQQ8+JcolR07OVR9E1OY4a9I1Y/j6ghJpyfnJCskZ2m9doZcWbOmgLd+RwFkj9alqqr
qbSTHPULWBHcb00kSc3W9dXwpagrPV5Zhmc2PoolXJYBq5FJ4VZw/Ep1TUmMvhEsfKt+ZF9MXlSo
D15nVKnqGXVoPiOK4bI8+H3d7DXf921kvLX8gswmL1fixTNvnooscgCHAHvWJxz/MlqKGdQk+1lU
G7Jcu7b5q7eI6BE+uthi+8l97byiEQ4/fJTxEiikkztDGmAuQaEic1NTlsxkE3U/zuCBr08HlFnY
Hl3e9c59W65eM/uUCyVOEMcPmOV57CNyQPhYt/4X9Eu6vRtV179t6Pm3VwLHc4PNQEBykJBIcfs6
HqwxMHlQQGvQGm6Jm3L2oe9zVEmdRS/e5ec6s/lZ8xDAjAlryEQcD6X6hjki1SImjG3/V9yo4xen
sbtDkqfpFSXN8Ovl8c48Gll6BC5Q3zS6axcXWdxFoqwdC/b1wnY8JaSEWVXIWQv+m49/spnmypHI
o83A7eNHi6ysDOomRpY+GlWwMYa2BQg25TrdVTnZwMsPdmZPdYipjHmXE3PK8Xi0eMjpUW6VHA82
PMF8qFLwKSWlP64btfYLQ/dOHCRnzcr96dy4JBwZEtwccpLFXGmbXk01HRyB2ufkcAZYFg/aSKmx
ghHxpS+M4s7pQmUluDvzGZEoEALAzydxJxbLobM7I2toOtowTUc6nlnlZSKLrW2jy738Ys/MUId9
bkb2kTdG/3T8Yie9b+2upwfBryElp4hXD6PVOVe4GcUexLo1Nu+5R+NiPRdQyBhzZTweT/Z2IAfH
zSlyGtBqFAgSWWAWnycHL6nLjzbPwMV55RBFUW3A95d3uTiHDUtqTTDOVK0gSh8M/LY8sA/h/h+M
wrlratCtCaUWo4isTDILQgAq11TupA+tJFTC/sPZMDzYYc0SgtrChIN3/NrqkOKbBdJ4I1OTRhW0
bekIWoPKmgfKQ8iVLfLcrCBHNd9jCCqMNxTfu4BCiMmq2oh9S2ma566ZnrJC9huLeGpjSxh6l1/h
udHI8s0iKhLF3OuOH67M69jSSxY37oLBTR5VOvjSwL4Ww1DeTj0oo8vjnZkY7Mjkol2B5pcs4/F4
MDRKLP5Evum7sqQyGwoN5Eyh+mtRxJnJzhBzaowsrYHNx/FAQ2moYROxjgcIWZmXoR7w7ATWON5+
fvV8+anOvEVeIsXJGe3tUqA+HswfVJwHAiffWC59tx6/jvw7rwwTdIdCKpfcvxF+fHfkxCZfSkxC
yL08tqfCybCP1PJN3EU+wKPAMzTMqOvWVHYGdqobVLC9d/kxz71TgmqMbzRjzjbNr+Hd1AwhE5aZ
YhBj1umNRj2Rtj1M4RJDW0uxr400nw3vRrJKhGHogkAAtE3UXbNVN+kuH5OOftmk5FNefrAzR40L
OJqUN7EJZ8riwbIGHGBYq/mmwYH5MNHb8DhZvuvRYAZDDvuJG1tG/td/MOjsBD8vB25Li0GrzO3V
yNHzTd3zEiPEIF+y0foSWnm1p0cR3H0dGitjnrmesfETVWPDgnDBWLxX3DOLmuagnH4UOCtBmN+4
5ZB+HUHF/l1kegaYUFSeqQg0+z14zMtPfBpLz3UhtlAiaiS+y8UvjMIGeBAB1rIH9anFE36TYo/8
U/Flez85ir+rfVnfg1P4cJFhnq6sFOJoEgrL4yhvDDeCCU2Li4Z0iKJGsIvBcz5dfrzTXYBbp00e
EmEZebTl+YphM12wWkjCxm/DH8FE077XwGDMsbwdih8NSIafl0c8faHzPZeUmo1ej8LsYt+BSUh7
V0UEAS8L7oqMcuzCW5Cdm4rCyt7UZxRiHohu45d+LFdWzbnR36L4N8w3cfbxIu0UAHaqQRgqyhJT
UVthYW56EytDTKbTCLpe7k8ARQdRJldki9Xfl5/+dJOgbZqJzClJroFM6fH4FjUJwmQ2CW1I9Gv+
+ZmURn/AycHZf3gkUqRkhijmvKXZj0fi7qC5dDTlqLNdO/foFOxH3Lyp6u+tDsTwyos9XaU68wjJ
7Cx4Y2NYvNg6VpJ4aGqOEy2VvzhAvARChacmPhm4Ji8OQTbK7yXNDvhi6sbr5YedJ81x7MbopNId
gm+8+JxFvNO0Ftb2NaOjHYtv1dISGzPOtQ8vyXkUDJkJfDmdrUUgwArBmNjtiRB7hfbI0XjoAJde
/4NHcbBdRLLNBWKprKlR+yno0niR/VQ+Ikv3R8rQApjG5XHOrHxQ5xqpSttFPLgsKlFBBXuUtzSZ
CsP0XBCAB1rOgmsUf8ONA3zkwyEpVXZ4XlTKaFo40YTVgTYWcv5EihLru7Rz0geTvNcuCwbj8fKj
nZuLaC/FvxOWKNOPp34WR4L7Fv2zNq2j1yKWxpZkQuZpY59el3WFmSEV9yc8gMvvoQ1Y6PLwZ/YY
wjheKVknJPFLdbCZJh3iD4JvfwgUbSPJKD4aTmqTxxzs6kXTFAzpIV3IF/gdY7Xy8KdxAREW3RJz
4RgI9lIzVShTSVEZLjOoIfGdjxHRm6mxGLdtGKSg7hEafg6UwfwHGw4DozDgI7PtLHP/9BZDlOm4
BIyqxG6T3/C6c6bwm2q3yUrsuljurDz8NNAVcgEgMieyO/7AfhfmmWuMMHf72vRUJ60PatGtWWks
k3r/GcZhP8MEjU17MY9oYMpEpOuRF1OjaNy09bpgAs4gYmUrrVo8UFDMbxIdY4jBH/aSmueT3zYf
nM4nv8ZiczNK0TcEt5EXVVW2GUybrkroeYfCznQvcaG94je6YTWTeEPOuLs8mxcn1tvoSPxmKD2Z
VDI4x++6wigc8EkbeU4QtDemtMadCNpuX0TdWpnh3Gd9P9S8rt9H0JNuj2bWRR72DJi3YgPuaUNd
rByMi43v7YEwMeKTEs1x8Zl//m4UpQsTk7bP0POjyu5vBDpYqrxjmVTX+hi74tkugZB87OiYB0VL
T5WPdqa59WvxFvXRkFgMuFCf/DC4bwal8XJm8Mf29LdRyOdpNELQkYOn4vGjtbSL+AoJJs8dRjxL
WjXVk6sGJ3sogGFT0wVkl+z4lyfIYsP596CEGtQvGJvLyPGghW/T3D8aUOMGEfsUgMs2mrb2VPdA
BBOYAu62ccKuPwTQoNYceE+mDAV95j7qCOT27LWLI7nqGhuuZg4KXjbBFbDdEZCW9Ffe62JHN2CL
IxMnjOIDwo5dCn7aNKKFpdAAwmDoDixPT4tPsRygOFuDsqtHTussL/O9ruHZfvntniw/hsaNYlbE
aZRTlqZJ+HaD+o4zfQvlBFZLMiSO+Rw1zcyWQOVSNyvVqHPjsS4484nlEKwv1iBcm1TzlVLbjglk
57SfnBn5m8I5nCrvw49G7h4bEA2JE+twsYuX9HRVCaKaLV4JIXzAfAI/0JhsabJa+YCLiGD+gKgg
KLHzj21yOB3P0TixpDq0PU9Vi+I2BGdyUHwg3ppiB5+bjhq/37fxNs4G/a7XzX7lI55sOfPwlEYI
6tDvMFOPh9fg8hEDh9qWSeoclKnRNoaFhYQvFJ34oBBPl9/s6arAz44aNAcxNU10EsfjlQHtxbHP
tqaliXGVpNCzZBQ2Ky/19KmORlm6QCWu7ioy0f0tFX17GzgW+L8B7Z0auk9dp5sr+8y54cjOzvJs
Wil4vuOHMnNyp5FjBR6bmMjjPRC2MQq3oZnqYDic3Bi1fDc2+I7vP/42UQ6RBiD0J/G9eJtA/4DV
ZxClgRNY38OEMiaYic8fHYTGWo4GMjpUgFjxx0+XFiM4dgxhtyOP8x2oYu5RxShXMnCnE4MWCEx/
58YMfNCcxTuMu84PerrfAdlR9TGdqNgpiNiuP/osjDLniCiJkphapqbqQu9prldmjKtGZEbT6z4S
9dp8ON2pLLZErrg0aVJxteafvzvHSdX7ow4WxoOGVWzCUHC89Wp8NfgU6y8/0MkRNyuaiKlgxeHL
QxbqeKiqmPtsYW3Cr2qCv6ekzV5wApB7uCODVzuFchOQRF2Z7+eeDyWETv0WWQDNr4tBsQuxAslb
jCNMEDQfMXut5fZMMOpXVvK5oVhRnC/cV7A/W0wLMw27iOYvKjigmD+BMs62Reeo+G7o3YcX09y/
hwaJjPqc1lvMc6Ao0Vi2DrYb/VQcoL//qXRrTXpw+r2YD5QjUP6/GbUu9tsa1/DGoLeVCWiPX9pi
mrxJMcI7Ol/rexGW6T32MsCxLs+S08V1POpin/CtsaBpy4cxqnbTVW8gewvLzFmZi6exCEVNMmgc
mzShU988nhbmbDcAEiTyFKeNHrOknTYj+PZtZpTarQpoJ8NE0ddxOGz8nx9/QA4xbrYaMRBS6+Oh
h6nGhAw8vhdb1uBZoM2w3BFrmaRzr3F24KO6T7aXRrLjUeAroXjyoRDbWtft9RKoDEintbzu6ZTn
TsNGiOMfKRDg4MejFLaANQ72zAMU77eHoi9rbT8BrsMfL9OaZmVLnKf1uwQVj8FwtKTAauAWxW3y
eLguyA28ZY3Y8ydpAJ+X01OOYYYXV3Ouym079+rytzqzBMj6ubMahYjj5FuFjWEond3jGGETbTSN
Ss3KVgrniotKswfW5dx1dl1nu8vDnnmt7MeIbhgVyz+x+HiNMgdf0K28gMMHowKMvfyoJaVbcJlf
a5s/81IJ/vEInrd/cZIqc3Mx2mD/Yq/GnbWgAY3Qb4v6wLG2keXW4VViFPiMfPgJSaqQxuKAg0ix
dNA27L6v67aFzE0xdEtuyX+x+ka/mvSi+/vyUGdWAoUrljmJYsq5SwVV09pUAcIu81DS29tOnUE1
k/vrnwxCJpo8B81gy+uwUMsAPV+DhxGdGrswF7Dte3da2bVO5gXpE44x6n7kbGah6/H8H7i8UVyM
C4/ucvmUknb3RF31hxA47tfLD3SyQTLfzbkgRpRIQ89S3ZZXeTWLq6UXF6b+4qPM8q+jaaTNFXOe
SrgglGTvhFujxzjpR9y3rr4yRSihnnw67k9IJQmQZyUIPe7Hz8t1LqHtM5G70RQJneB4HOAs+9il
eBclWysz6gxiWZRN8EfpoKwxNxNOJjCcVynd+XLnRkLN1Ocpw8bpZ5SgxTCu+9QpldfQBsHbfAWk
G0NEspWuVn7lIPfgkiuR8KEcQfsDyLUTfSB8fRuOeYdnStNR7o0PDSg3/aUbSlhgWysM+/nPh5PU
v0s7zJo/aiPK/uukTZb+UGV2lf2SidHgHNeOkbqLlSKS8SZWmzi7acs4uhF2bMUUx+Ju/DaEeUOB
nHudSOw9558PalpNut7dUGFzqnvAU/ASYnx7nFfSO5pxawVdLX7BAjXcL9D8Q0y/ChqjgOjyZjLb
6zBSaHN++WLwb8oqzpotldu8f1ZHxaJhsmhi+OsZRXIgciMAvi+DoVfxp6owFf0qdTESMT2epTC/
y3Rs9cnTZT/Y5lUFYn7Sd00Xk4vZpiJ1DfuqCrF8PMBbjvk4qdNptkd/SoSvS+ZiEL4Zx9IXXhEC
qf9ctJOa/0rL3IIz3QCl+SprrrOdl1ZFqTygly38hyZyJ8TOLcxQLipdza9qoSz5praBoK1Vx7Fn
ei6tEk0rxt3OuIMONcNLIWbHT/VMosk8RVda96vpj3b9o2yrNGy3JJny9rkuYpKu8JLjtAq5yvqu
egVGshk+W9HQJNwigqnF0iuNhWLEYJ+rdvpqYbYcfIlMp5PKHoZA36XXOES24ZMdtiUmqDTOOMZT
39sFDnlNGvRjvJ2rssTY0WgNxdfKpmefe1deus3rNOqgajdRZ07Kk1PrQfq3wYmtBVuA6Q40v6mv
Yg2EWCfM9rmwQmH+1rAyAQibazhRi20YdHYcbiOnqzAPGVtZVLgsukWPvWXDQnZfYn/M0KyDTnOm
wxiYef7dMRMBgR+9RDhytqSt3ePkaXTa/+boPLYjx5Ug+kU4hwZ0W7KMbMu2WuoNj6RR04AGtAD5
9e/W281i1FJVsYDMjMi4TjovElg7aaLYIM9iSrbJT0l1G4MiU8XsL2NaxbuX/0xj5xE1X+chaOZU
bJvrvMcSGgdb69Lu40qqqRi2D10mu3tjPC13GELjUryQ4Tt3r+y32uYQJLkgNV76ewRCe847Yi+r
zblv44KgZ772en9rBO6R+dAvIb98NEN0t211KN/mOl72U0zKW+Jn2O6mkqRq6HKFuILAhvKadoPc
to9OtnxRT62zEdRASq2zYxHpyNgcnVt/9FqdZHtO/JM5d6UIoiZzSnLe4nT3FFrA7SLY5Uwyd22X
/b+gFKhYh7yccAGlbr857J1gEeoIU4P/sG9uSnBhZ8AtcpIUhMjyOu48rxC4VEn6wZZMhllcqM9g
GK2usqhwduc5pNCdiEo1RHrW6T5jkSEJ2ehg+W5r0qyhUHgwJpfs4oeYppvIJUN+/qV6J2jG63Fu
Sr2cR8tyMEAgmoIoPGg/zIO7zq/DdiG9qCq78nrmtK7xSLvJrFOfFJsg86QQACirxcTau979luPr
d94E27I8d8ofVHKcuiQy7m9Syel9qO4g4NYXTVJE94CTrL2NMQ1N3lEXuzSkCG6Le5ymjWCgQyJM
PT4ScroNVwOJHhWognbuVU1AqGeS/+LWQ/M4zfUW/pt1ZaJbkpUn5y/clql/bSN28nH9YVbCeMgq
af+f53Mmp95KtZAZS3LqrRPqKH/daJCXN2fux+bcNEXo3U4xiVQZx5fzdQn9ndJq2fT1mO/N2QS5
S0yEGQrC6ApT3Ie5Vz4kbB6wQpSoB3Q1kD2XmMkpeI2roIWtEI4j6dKI3n35EOrVsL6r/UGKd89n
9v3Na6r89wsGgrHAIkRy5s9CcnBLtWwZPoTGP2O3dprbaevy4BAayvRM1Yk3vPuLFwsnFW076DsR
qKR59lTVDHcuN3D+OMjKbnecd/qdqM2tfCu6ZMi/o72K26daiTh6mgfS1N/xAg39aepFFR1KV6/b
mVp1m9PVdphGj4No858+mdzxEdtq1Z5sAfXli0e255nLXewuT2PodR3QO1mHrBaOvA/Hfl9H/6eS
K9NpKC+jx1PNM+LYp8BvkacE+a7hCxjCYb8pRS1Z7pdkfKu3vIhnp7uSZgqn6OTAabLulaVRyG22
G4Ld/63xZpyfVcmhM2k5u3IR2UQUqPfljdYuPjv08EhY7tqdFcwZWUhFYUEolhXoA9OXF1fqCCzK
gg7duqH7ieB8OU1KgPXEvmxZeHPyOcja0W9RJduKS6nnQS9TnGF7SABmv/kBzhR3IU6ZgzS24zmO
14YtdHSP4b4Sgbmk7JaEBsW95TzHejAtHy2+0AsG1cL+9SBvuMDKLkpw7/YCIYmQVWxFQP1k/GYL
hNM36BHtf0WniTsdZLMqpsHavcRWu3Hm8yz6WTQUY/s9kRb5jMGLGztpndI+hR3h8gXfr/wOdk5J
NP5SDu+xi/BLDvKqPiZMPc/N1tf/hVUA0o6geP9JGxM+sXpazP+/Fj6K2B3JtHen8KYzQ7m8UCkQ
AA8fLGnPw068xZlIkxx6AVHnNvN7+GlX++Rga8Hu2771bsSHte3iehw3xz0wGy1hVmkyDzKMeAQS
BEPT1Kc6DHJiQp2tTTUM8c9KcH9f69kb5FGXE/TKep7b4zi46hTGG5HDknjjM80HuSF6UxrqG76g
8qDbrneyFdP4YUS9WM6G6+3Dx4t5gd1xxxA9vfKhVFtDNhAADY+o69Es6nqq1mgDQhHjHSMvLinI
ELJmPQDOmOxNQfDFltZ1F12pdpxBxLUmdg9Qr5I8dS+/Klt6T+H5cJdcZrAKwMn71rMgnZaifOa4
gxzn9x0A2y2Zfss6Kn4Hhc3/lSg7T+5IAArviBBwZyoI5wcnGgFGsB0OzzKJJ4pVomN0eKfz1qon
QB7ddPaAA+tr27Ojc1r82bO/Fbvmw0EOkajSOpgMMlDPoxlOSSuP+RY7fVbzMw+Xz4FJ+KZgFc15
7nkZNQoEXEk++oIvcYPvw5/YrkRuLt5nYoL2tvB7AHI4myteAzA8/1yJfWCvfK/qvz0fTZVVphEn
n93vgL8WRi/jQ91h+2uVl9HstATDNvwnY1hq8ELF0HR9ws3fRlXX+ZWETERWO5UKFowapFaWuI1+
UE0Yl6fIq0m1SaYlnE9+PzlI+smukrTfp55pz4qzNxWBC6QXhdoJjsQO62cTTW3w0qqidjMTinpO
WxtBoYEwYe19EBWaZeuCPN6sK0zkHno+T/1r2B3vqi/qNrgmSNvm/BDsskMTLe6e+mwGrekczRxm
017JBrDkKh7AlTn9l9vDMxAxZ2Y6hHYpDmUx8M/6KkrUcU1WKr4wqgJAvl0X3SZNHclz3HCGU7on
nfpRpM+aH9DB0zvkTO6Tuqwq/9BNSTKe5r1weC1wpzKqJUn4o8HucQNMKnjzgm2Kb7qcPQAYeGvx
vEdF51yQSPbWQtIhCdUYirx114l3CHtZ2IzoqYTgxdJWj9vgeX8nmZR3sDVbcKaOX8wchgmgty5f
ORjN7srfo+dsf0Wv8iQVq6zcZ2+ZCS0IsDi072ocVmZjapqX7hdfy20nbtFy84V55YjHkrr2dV8E
4S5O71W3vQviBAzGyP83qV4VB9gksX/FRxWsp30pzcSj2iXPK+smF0JhBd2qQKMuYYoJmMwKq45K
V9aYIiidOePgXeRtCQrPuu/SiIshim1OAo95RI6Jv+IGzW2Zn3dvJVDdBEXRngX1tP5T1qBrdByp
KiNSnLMLZSNSbWpYkWyvAHr2j8zevAbW+Ly610M0w5UZBD0L36+wEuuZLE1bX4EHHvUttQpdm+Jj
gYYWJPw7Tr0E02GyAOzBukblH2T99sdz9+K/UvfmPwJgyk9TqOauC/DmnXy6dOJvF/UKA7axB4cH
6n0hPX06O6AoXkclCJmvW3f3T5ENG4oCJ0/EIaCg8M+ha1117Tft9IrODtguo9+ne9vnzn8e2bHb
jmwg6UOZ1yF3geDWyrDxkpCVNzKuKAY7GtS18cNHVHniKXaWmZITHn1nPIloJKq+7pJYwV9QlMPz
6kTHvVm5h9Kp6nwYFSTWAZYVovyoC/bnU0xrTvtaL5uZDms75P6Zo7i/x0SRs+Lr7yFrN0sCqmev
SQvASJH8c0bP/nNmkfybZEBnu9b5sGWLswSIlvHEfYbBDhCadFvvmAe05/heLpGRoKiHT2MMmy5F
6bcqnZLd/0YsoQeaExiH+yzG36Ai+i+IY8K/8VlPP7tOGFcZ8uE4kMbBFPjE5gpAkjrI8Z6UYAbf
VoKy+br0e/E37LT5Fe4y/0zmTTwtvrc8JSKBaa6peLBPzoD50qhFdAJ2Xw8nI9upOiaujfMUrNh2
Dx7OOqdGGvsVEUpKWLMg6772SUog66Xzw0NuvQiY57g6DG6K/XNy5MquvI47e7Wqyf8yRi7wSret
/9QcHvsxWuL63qs955+3tOYX8ceaR2mYws+1aOrXMiAng5XGS4h0WFAiBYgpxCLj8VmvGky422Ew
VfvPDo746iZbe5xv2/ZSQZIBnQDivnyoq0Eim7Zr9+M207hl0P2UOm5CNg3OzWa5Fa3V0PBgNP4r
Qpn/3XxdPC1c4Y9hU84f5RzEAAB5176jYR5vbTu41Podn3lKCot1MzD21IFNU17WduWEbcGRW0Ps
bVkuv5KRNhwksJrpqrby0iaAl3x0vRZajXaqgIm8S6bRaQXLvhDkXAXRGeXS/QhnFYQklEziQY4B
X3ePtcuIQRU9/MGy1j6mMrIRXSlOggstRWzJ0fiWFQ6YYP3NjuYrT8ajsT96wwUmMct5Pkc173UK
bg+kaL94QFuXKeIhy1cpH/IhLt9wXjSvxluYA9H4LYCtdTIQ0U8OQ5iSXG6fwZIFP2ufNPdmqqbi
xpbCl8ckpog5jbaNIRsuF0XFyd3i2h1A+J6sTZJX7vS+OqxB1d3WbHjP12PfhH97cKtgYMQOxS4u
yz8FBetyQ3x88lwmOXQe3l52DCZizqEulsNwjF0bqavBlR04Eanlf/HgW0xAZPTfyn3c36RZ9JyN
wRRC9fY2YdKNT+bcIkWaEwSK/T0v7GbvOC2C9pR4yjvCWoZBNQR6pZzVBc1dzovn3dmS7Z2m238N
lF+8qJFFX3LyB5CahITX+cFTm/Ovqer2lnW/yxHO9Co8jWulo4wtmvkxmreV+F6yHXgDdgPalLWs
B5LdfIvms4fwZmMRDseCsj3IRCOd62A1vMyEJQjSIFsDKYXvs/xG4ct/O1pOYE+S5i8ywXZbNESc
Z3PZJH9is/b/MQlsHsdFt19wDvzrnpc5ZqjktL8WlYi4DDz/+ODgNF373dTE/N5l44kS+WyOueOv
sOhkPvDOcmYwB/GC6bkh4oNm38MVwekZDY8rXapJifKt3Vu9ieDvuk3BfRTW42dTKfnHj5DQUhAE
8xdx9ZFKbcP8M5vaHpiVCOrGS8dlij9RmCmSlxI21B4Mdkw33sR7cqOB1jmFXe70UlCkOO7iHrY8
aoCTkkwQQoTrqw+gv9VHXIWSv9vTrIRg3OjPUte5Alg9gp2Ag8V57e9VP5zzVpj7PL5kUIdIsXM6
lF5UZFPZx8uRqmnrMjnt9Ts2/fzRW0Kzpi390Q505FK1DXLtr7qQVMJ01Rdwc+GzsH8Tj9v46a2b
fA1hgXN2i7176rs5/hMUvrtdJ6pQr3qu++8Zi/U98RH9doJOCIG0JwXj3bEMUlOPG5jl/2pwn5u1
4wqAQ0usVCDC6Ml2TvRn8TWtHC5i+VauK1eH6Te2fkIoVc3N7NT+bTPRJFP7+v1y8KEJvVdxTzgd
PUNOQxpL4pwmqpY7uJPzlGrZDGvKVzz8EpC6i2M5GOKPajrirCmUeoC6TI3pMvirz82Q13fjTlDC
ORfAs+NJRT9FK7sb/OtUMc1KieHOsX1lshwNB2zIuclsLID0xIHGQN8wECMwk735+wqx6ds0cxKe
5rn3TkG4UtF3M4DFzBvH6cMZTPIYYu7Da98RSZKqoG3GLCEB8hYpsyftflTVS9Gq+QKL77yGWNaV
2ismOspPZ79oX5ZEwGdsjfb3bJauvZNxsSVchXP1HJPFC68Evk108uPFPfEZa4iUE6vOrTeJD8xF
rLuz9O5BtGqC6a5hO85cKVSi10iAprohO5LLsaSshn/oWgGKzwHj4BQ6ig5jELOlHhQcMpJh2U3u
NvvDNMP7OO62VLdbt40BDRhUY8Ay2/RQmZBbrYsKZMxmGburKkIoOu44D9+DXO+fkEKc4cBnqO4W
2APuITHT/5kqeftnFkp/QaOXRRZSoXwjMmz3dWTm8kDPDCLRbqJ5dIhimItnMGBzdbC9PxMCDzts
/HD9raXsqBa5/ALvUcDw6OJh+1Igx6cU2jbfAhHPfAoOpTqd4eQr/3wxALDiXI3JdxhUY3ccxmk3
HyZf3JcY4fBqWx2Q7O2+Lu99a5LvFixjeYrdrnsjPl3+WXoBJMb4ov1wKm7d1KHj/r2LGvzUECb9
yR1DntIkXExzFCCq46Ndcl1djcy6p9SD37DfFU1CzbLTFr+EcmK86FqPZACfAXZzqLSKoTL4S2+P
cVz3ijGH374oS3ACAeqAYVM7lvZjljVlqBe5XXRsG/4YSCgDv9rGQzQdnH2z9xTPA70sAOwha5no
VUe281v42GhCn2Jbw7j4bvbLSGFzhuEprkUcHz3ieig2zAD7d6+CjslUtMxOJja7Q4Ta9KizHk37
n7dFDuG/fA6VdxUkRv8d8oWs0zxaBh9u3U5bs0X+wqQHsqm+mcDVNwR1+j7TIeL1LnBJXbZZt+/B
41IbdbfC2u4Odja0QsWObS8DOkKUfDnO2pw8jxoDB0yBDbjVLdSNmuW+53pcPIf/fe1/uX5N3bYB
lG1PO1NfmYVdFT61Da4BODaLZuKm2ugXwXSAf2YdLv+xEA8UkWGIow8hH7OGCixKBlY6KR7XjWAc
oGitcs4rrl1zCCwZnVkAKW7k0fHkfZPn0zOiSktvv/Wdezm+m8/KyoVjmhQ3fryimk5F7q6v3i6T
B93a2Z6x69ePUI1dD/acWp9mAC8Lqd4zue9daIB8g81cqAScyXPFCUJlb9/asgadvdfF6mZ931X7
vZKKVi3gGmzTeF4Ce9S7IL5TNLtpbqsxdqF36HlNNfo/WB6fP8uKBtCiYku74DCu+EJVeGUKQL6T
ohENA4BEhR/vB+KJNVImkJkCMmobQ28Fp/wpgak655Iu9ZqZqv/QRyb8V/qJhN9tinnLJh6gKA2a
BrCvgoa+H8bcW19NIFoB/6TaJrIxZBMhwlRRm+lWY/jehtpakL20KIYxL35Y9cuQohZk6LRmoNo3
8T0i0fg7xyLnIPgzCiHR1uxM/dwZIaAywy6yLZ/cR88FCgPqUjZfEKZ2hpIyUa85Cr2+AN8TeCT0
B49wVqic2C6CBus4086ceWvUde577PXOFlkmDUhmADBK5TqCfGcnnE9y72kArAzGLKi1fElGl77a
Zeny+UKvZ4QxuAuF0LKodFYxmtQWzfpxqSh5D6Ryq+tWldQYawET8LCacv3y8s1pqPeMvqtV27jX
0LnF67hL/wnv7w72fc4TJqxON47HFrXvfu8DBmBlEcy//y8ypMma6B9vGe2D6PL5TeT90ByTcah/
Al9xnerV7l9mE+ODv3Xlz9AT4UFz4OcPeutCjqC8997WRpLauzJ9uoq83vsG+Cf/8FJ5xtBF9+Ww
2G78C4aOwfy+ryRugbNrWEkmyoXUtjo4cs9JEFTh9EyruuvML4LtHZO0+NuhTHCRJaUFgLm4or4n
sxQ9qZiH9UVvcbnh99+BH2gvGn9Gh8wWqvXwRxDl6GQ0o/EvzzMwYrfRTr9BWVFZl/Pi3Df15aSx
ZZk/dVyfc2Zmd71FHGH7FiMzSNK8mtzw3ga7BEu0tc2TdTfqXX5l9+BZERJuuHLfxdHKYTVGofM8
xF093E555FkEpnYNgNQ3jCkJ0o69q2WQRGUFJKwEh9nttn+8Q5fDilJTZZpx6ptrSoalipQ8kwaS
sUdBNElwxSUIDLdtc4RwD4Dnk7okDZwAVm53HHt+R/tBeZ+Gsej/5aKVMutsCTE0Xv3+ubbJZDL0
8mo6JcCCetbrKvdppARxshCXz+NE+T9yHMQgsiLWRxY2460zUmQXwISqvNVrqjjrWE9aq2i7lmwE
/sRBXcu0dRfZZjwk2/sK9u+1cGswb9s2jp+dypnWrnBLVLrYVT+GBJR+j9w8D0ya3UdSe3vvccAL
nzOyaxUAjotCbOvOHf/kTP6cc+1vy2PruFN7m4fzvqcDX6/wxDIi+l8tLrHHl8ThIyxOank/riBQ
zvMkqgyLbfnVKWazLFGONLRiVAqZSKvy0WMbdjmO8zoei3xC4rdY+Xh/N4+iYmyc8Em5SgH32wtq
hR436JejEKaP3cRRnG01OPJj3DvRv9l3tme5Let0q+OQK2dj58bNojWwn8zBI5lNmJDPIeG35XUl
scdfrjlSMbXufcq/vmBuRwyNl2eMdff32q7uB0jV2AV1p8QtS+/9TxgZBs9EPRO5WiMB/1maaI0w
ErRo+EERDdftJPiX23EdKGll1ATZgBH+H7pHgNqBi+AiFrfsXHVyos0iOt75ZnbCWBz2Jnx7hXzo
3W1j6/xuhBy8owCPU2VwKuPLHDlHjI9K5r8HsuT6Z2X87cvi5PrgBcFpodloumPEdkiYyQEM/dmQ
oH7DwMcxac8j9EK11DUH6NzCyfp4F/55c2f/wwm66g2Xavl3YTb7QaCnW57Rqdu3oa6Cn3HvS5tS
9DjM/NHmvnQ/yHsLXdCMxwAE3DfGcb2nXl4TAgCPQqpryK3mT7cXY3DjlV0+HmbcIDzILHb+4/to
B6aHwMmQ5JuNEg/nzXAMQSrq4zRW8nYibQK5yXbyJ/dbJgFuH+eHcjShOUXVjpuwWgJH0DH0Yiru
i6Buec0oAyKzPK/bqV8Wv8laPrubDjA6WjILmT9Km/lJdztFrcinPMg2xtX+MegCUIXaaXznds+b
MU8JJgo+hGdRhLoi9qC00cA+R0q4OksCIbbraiy9V+ywJAM4bkltEPVkuPSzy3SmuNQB4A5z/dB0
sGY53E33IkbkMW5pmB9Q3XT05EzhWpwMfMG/kaY6yqqOYXXaiCLgPvMa/ToPNviPnQvmM51a+igd
Z/Zx5LskydC997fN2+/UKCG/+gpqJFdSED3g1dXqEHMP74dyjgcOJREsrNetpEOcChAuzTlvhqi+
9Tg+mDyXw+wewSJVr7UqNsY9gRHVsceXJBnneYyV9RzumbctuIddCLBv7HWFLfRKVRT8+Lgfws7b
55QrEo1j4ab5mYjRlQcUH/cmNG2uCLEE+B6qWFgG+sa+lLyVb3rfWTK2dVL1mVCcfdlaeiWhw10/
6BMjoeJxKi/5HI0J3TcBdfYP+x58/bolx4CygZicDqWMJ5kVAihbKvPYu55qvn+f+AQ4IGUE/U17
Poetosziy9l5o04BxGq2umvMkeQmTjSxVTjM0IFa1z83M7lv3AZRfpSWJiKV5KaeunUWF/ylyUPQ
846t0mIlmSiDTR/rq3gLgx8dDOUfmKx9yZsQLde9S0l0iPFAyeddNcvdBoAa7mXhh3dGO1F3DtZu
rbIgaDHVUDkwrXHd1R0P7eoJBjB7wcNTQuT+WLeFFzL4VfHU0nT9sfQErPiInoCDPdb5b3WhtbNN
uUfYgLg66iNS73irNWXKqWWmrrIGrtrC+qw//nIX03+LRgTVrfXC4Irt6+U7XJvg6HglQENG92he
M0uRG4fSEP5L1rb6D1hx/dMwfX2TOsQ6kWsSfTJfFVRv80BpfqhWLR9m7B44xNBgyVFaN4vksML1
2zyCyAndNONnVPccggtEwYGbZI5GCNnVxEdhIh79OdadTLtykm8J1qPPsnHtmzNE8ZK2Xmc/O2Ki
3UNdruKJemLHoTLwx0dx+1vKZXyDJO4kKWe1W7MDhe8E55gcKVq2AtadC7F8p3fbpzmtCIBh1ECG
PGMuHY1x6i5WfgbuLH/7TrQ8SUGDmk7xOn17TkHMakUTpA85suZ1ywukpMsX/7aiJA2zplqnHs8K
ydWEffrE064akwVf/VafuQvLr0iaYCZgett9cp6GKjxInDDVIecNdDNsuRHf1ZznIKs8v8K2TGYY
+rnGsAWd00VsgT5IvTwClrrrYsadKHJKvxEw1fyn7Dr2uPD35qFrqDyP21poZC3k3faQ1Ku0J1sj
aw82bIdsi5TkleVsiR73nAsGbTy2f7Vy1CcNAXvcVSv2V8/dHLZWxGDAIW71s7etLkMj16DCcX30
OsOvgTLdxHP/sM758KuVnv977Oj0nxg7+TIbcF793disgyK/tS9TqCixcYDXeMKq3H8rg61nA3+r
/F8Cmbu86mHTfpZrf3Eg0oPA5CbGbT4vTqdEui4J94UA9ImchJj4GoaYWuqSmMvUDN38s7Jw8Tek
BS2oN3y+nz5FAtUEGldy7ENTgWSe9uK3O4NiR/RbSeDkLEeuCHrD+1y1BFCny+K5T9Y39qkFT6YZ
Xcr6E0cdTcg2r/9ZnMXA5afLUzxNsuqvdq269x5BmAc6aWyVCQYDTop2UCYpQydGUXuoyvty1l2U
jdIbuYcNP3QaSrmUAD5KhuONI7bmSrY5xqGpsPNTMeVYLOqL0T6V0pQbfrRFvNObNw9+wKibd74W
D3qci0fWaQjPzd1OXnvuzAx4vFiU+MIFAQGRql/iQ8RQ7Y2hov5wCuMFx8hpmMuugDrBBPddmLFX
wuCKfi1Ela7daMs4ZzFvUHp1T9sCJOYgBp8PvJyRkg98BdjyKHDsvYvS1/bgl5tzZQTyO2d4YT9j
HeSvAVUM71Moli/X31H5SfCsAM24sITTUZjyzc2rIL8hktU8dAOJMSe+ChxsWPO4K/sA7B4K7DoU
VO7+yLyp1SFXxdaPd0JytqTRXMzqMDdy2FMRbvkD+xbr8+rF89cqZzleuWSG3HYNUjyVW58jS8rg
kzme4fiLxuKq99mwZxZb9WfHDDh7rBT6lpc6YW2IvLLMNlaufiqeH34DKe6nCWT4Py3LJjyKce0+
L8cDXRqaB2neVBLXUW5bYg3RSz+G2EArr0q/6LihRMx4hhnFr2ZkuQB7TAhkM2pg+u0M4vAilHu/
HpK8LzQlkaxu9qBjgq1zfOoMMHB/nAaxqV8q6bk826E1Ho/P6N+oAM2JzBsHOqeZQ/XszLb+Nv0e
/S3xg2PILH3nz7QPNEVBQ+qOtCVum8Jz2DEsFienLA9X/w9PYX2HFf/b5lMzZH6nqfaiivo82mOP
RMiuca5qT+NnsjsiJwd2PZTHOqZkv7BOyXmtkeswGyXGu8aUU8ZHku6gM4Wd8D87zHCcVj7XcN2t
zlU5DXwlGPwnj5On/UfNBLo75MY3H4PHrcnDJ82X1wEcSmtVh7frhPcr7ZK+ejMbchkzKRPcs4Nt
eMIxV5bHBWPfSDaUlnTzkULFCEfXueGDG/FqKCvAENsCI9vFgNgHMIfO67BWHLh59zGyRPpu/Kn/
1TmV9a/qRjunTthZnjlcB5VFcz+XEtcEI0GAQMwTmvVGdeif7kVJxFMXpxEbpeuVTYIWvaGtwokT
yGPYCyqFRQfS8pG3V1/xfeJDyEd8THMQInys8b0yFUyzC3/d3LNUxvSgsyqMoMuM+HMZSzCt4N4o
5+Oqo8Y/wQpipF0v/vje1575MR13EIlcKM6Het6GlyhxRXOH0be6rTkt2iwyl64KjZk/ArtMVaQR
tdc7OaTilq1FZOxoN/WnLKX5QePjt45qUsmBuVUTP4yyZSAM43CnHyD/FtW1i4PxD3twOrgtg776
jelgnim4Vr1gmakEnhHLKovKRo0D66pgpDbdsU473a8YzZcsZty1X8FI1FX5gNZqvVccFvsXhdeK
H95GMp/e5kKxCnIcieCKrgVS/icp3+bdFr5dzmjycX9I6IrxWCyCdEj6a4bbRbSLj4RINGK74jD5
VS4qKXGDlTHFdd+/TMj4GKucyvkS2CO6w16pID9iDkmwRtGatgc54RFC6b58AeSyEVbodfE6ZDF3
SkiFHeE0Q+lLXud+iJ/2xTcOYuXOy2RDeTjjtDX3+zrtjN92ToYDwsjyXGCaXtCHXDUw04zVW0U8
gn9Y+n4k9QcXIEWmajdmxVPAkTO6iqY/xhjiYhmb5xlfiigVEoPgsUG/JcZR6T3KrwZmyxUhRRS4
We94SIZIcF14InZMk81ElFp8YnKvuJt8D2lOYiMnM27caZe7cfUQrcC1vlA8mvVYkqB6Q5iMy4TF
6YSgOZ54fI11SFUY6nbLU7VxvKMjMvC5JhWcZhrDSYS3a6/dz0B5iv3hjhhN0lZXZQ+tv8r/yr3j
DBQVPJpU+C0z2qTGA5wuHNbPYzM0vzEm+vpIV2/f1qJsy2tB4Y22UWn/KSo8Erasq3ki57CbXVRD
1703FDefQ73GL8QFJ5iP4BXlxybZWencfW/+NcaV97fsvSg41LV1rveg6PXDmPTjk9m6wMG7EeNg
7y+lfZv7asyks+AKoyIXbF534fSnKxv63JpYUA55TJz5gcm4fOI4QENixwxLrt81QmB+E8sjx9S+
Zn6t8DjqmkQjM/z/HpBzsqa908/3HI3oxPiI8nc2MZqrjWRVe8DwgDyIzWf42NiPmw4DhrfhBnKK
86+wXeyfHcGML2NM4HKVOCEMyf9xdl7dcWPJlv4rveodPfBm1u37ACAtmUw6SRRfsCgHk/Ae+PXz
gdUzrQRzJUa31VVFKs3BcXHiROzYG+MimCupU7h+wn5e/0h8uepwqE/+Zzh224chKFG/HnPdfyvq
YfjlG8Ds1qfSOn2zOKTLlc7GIhNRRGYBBU1kgAsdcDkdVjzJbjUQ2DdUMeD4cfU+fSdGn75luRF2
tgQ1/GeyuMRouqoeDlnWWW9wv4DmIWOsFWQBxgjIsiKYP+IoGb+F3K3olRSDaWsQn1adKIy0ekrn
aa0jhkb8GsLtinSPNFJurxKpI+sZTjUdVWsBFk2zMQF8IopMvk/abl91g1zboiF3GvtAFQJQRpFf
rszcAnbN2YKokumro++QkC3u0B4TkRsXdfFW81PEBkKpi7MN/uPpS5FhlXHigB41co7pB/CYfAdu
Gt1T11qDMwzlRFiBCPfua+xT4ODmS1zTwqx5ksGKf8rJ3TxrOnkEldPxNsli5TGKFTV9KKKugWrH
CtthK5tt/1Sh3g0N6lgq0ADlce1thkyJHptcqYg8dQNFK4M4Em3Ed4E0dUST3VxxSxL0VahmXBf7
qtBLV67ZNSu/Dnvso9WV6Q7xb7mhHLdTTYvYqoZ90JSalwPKeb7n4ZgLDlxrGYwGkTRE38wM4MQG
iozWO7TccQB0GV772IOb+6lyNWCqpYnMJfWJtXtqAJxsAAEDvKEW429d2XvPHp7+D0ihpjDr0Hcq
hgAfcEUpjvKVehCQHgnlQV+LsOcgL2vJ2hRxdyLLSoVQsu3Bdz5yV8mRNo7kCvi8RnFQJ42F5FQx
lYj2SZbjGIQJQRLX8yiTwY80jHti03ibGlUBN1EJ/M4NEZk0SR40HE+Aa5TP8lCE33oTZK8TxwZe
LtV/ZeEUoundp5EKzgjPHyeXtGtwWmdKoj8JiQyQp4E05L4SpHp0CtNrOpvyN9BMuSFmzycjHF7N
RpeedBJa4kryRlFwA8siOYE6lB86pzLBNY0FJX2QzNp8RL8x+yoKlQZgKct82cEeEj5EHy69pSRN
SKlrLpU3+OQBfALHTXYlhVftSoL3vXZ4HvHZo+Z5P45dBkaEAOqP6hT6X2WiaSBqiz4JycSyxGxZ
SYQBpGA74S4BuAEOAAL/xUuHQHVBJI2k4Q0z34Cw55MK2LqMc4/sG84xkHy7UeBJW/llbdzVkSYg
Ix/GkkbsL4peyvwUPlveybonbUjEpfO8UZgCXD1KKbpAaUsfqrj7A5btDaeBq4YMytKuM4odbAqr
vG96QKhiXVlFpLoDWAgLnFc97NVRT+C6EKcTJhKLOFypbUBYNgbRoaykxDSO071Tw6g0467KKr90
vKYltgd/k3xbtaP6yT9hxWwILkM0iLiWrM0yx52BvLn81VHwdxsWSS27bSmSLw9NqgoYaRako9WF
H9vtOAgvFCAyx/0AJboZjtKz0htQtRTgLmVCY7ho6OhkMoU3p9R6qE/eqNlc1gOcBk+S2BCiLHzq
QmX85IVtIwEIn+LMkME1b2pUKYUzdsRhnBEFCm/iFRxIuBEzuk+G3BeAz3KttgfFkA6Ui5V3puUD
ODakBM/eV40auSgr73osPel5uRpI9Y79qfPWAEVVfxtLlfUgpAEsGpZFxv5GaTuyGaTDK9fD7FeU
WHDW7+RItQS7qlFTrtNS4C5ak3ZfcVlNI8oQoyx7kAcJWACYsYoiGk8k30WNXLMq+mDI3VLsJdUx
R0qgnV5smrdW6YRu1TWlFK2twDqxpwJLx9MCgDoCn/P9yJUICYY/ep/AzKoZBal1kowCeByz4QTk
wirkcA//mJUcujY077XwFBeu0o4xZVoZGLsjJT8ktRvqFBiMQkl+SKdUqtZDMHq9O/SErNZ+gGPs
Soxi6Y4YcXyLiCwVAxvngkRUSPYew8LAlyiQvhAAerY4IQN79Wec9kiqh9R9PGb1AMPLJANwQBCh
fgEzq5KEzCr9UGjknR1lHHKgxWYewcWoehLIWyyXLZBIuZM8CchLTyQVJF4HLNuNqR/6kXn58CmL
peiogkoXJ8AgsWOisQYX0Sz/ZXotlz/iusQKiR7icUUaCZvaiMVXPL6udriipLigbWkepVwppI2n
muOrL3TigRLTVryhmEz50WmSMgVnYuCZiAn5OwLDwUh+VEyPFBcoEhh+pQlIsyNw4AACYkcZfSQ+
BIgenJxMFZmwVhS156YqSSsXjU569yRW1m4Q/LrbdMz308gJ3m9Vohm7iOjJQ620xJDgOGtuAURw
SmagT+7wDjguYrHKWnusCGJszLAoCWDJVBM8EZOMcUGyVgYvlZ7MBz3JAMNy3PjHIgZJbLeM8hcQ
6u1xuugBxRFj6sEEIavuqZP0vp9yIshOq/TcMNTejIGJIKny1QoGNrOfB4MBPismXJFEEOuuYMNT
v8cE22CGlfPgOVDTmpuvaBVf4RnSY4Jsafzdl4oSFIR3IqRENXecg0lP82cpAwGAkQV/oWpwHtth
hSy5yy4eXq1BH1v8eAUsSEeoVgOFg9sITlqNH9WQWgaHLJT+TTNL44EzqFLWmeeT52bpliux9ktc
/DJXcmeyzsNajgjurKK+JoytmSPAyMBMjhMGdXCDvugPeC5ppW99MtrDKlAls4BarhAOVcupuT1l
mbIziYnItgnBPFf4rM+lY0Ux4I/SE8ejHppxbXcAK5ptPRJ/u6f2zIPbVDAyxiZQtWyFlldt3I61
HuefuRcInwWLwChpoFwEn69HeLl1l0tf43RURXxArkffLT9qBZvrFxhFT6JoapMXoMa/GOiGWqRc
rFTDSCiExsDZ+gThAQCFwyfQpS16GxalS2slp5bHzpoBNdrrFdcT78Pv5AaIB0D9CV2DCMkZUchZ
cXcsDZpVAPwhIazKr0KTeXZzKpqNcer6e0GIIXsVPJ+pqxs3PjXS5nrz84LvqXnUWinHN6GxJQt2
XmtNDWtZA1tJbEqvuA7FQJmbrQhKUKG6Mz+So7DsUVP9m7KPgQVfb3wuK4bEHK3LokjWUdEn/pTz
1lORiB6pu9Q+eRy5q1Ly2EgJwoCrE7eKEFgTUTSfymzy5yE3KmpEV6cUtAlODAHvQq9fFp5oXns+
f6IZxQqAZ68oE6bDz1TsMClMN/It2cFV+lzgCmN4yIWXVKOt4rrT4Pcyh02aEgGQOx9o+EDIATyJ
tTBScwqA98dCxnBivZWUD8xiRY+FblSuxGniE26lds4H2BETjTxVmZ6510dhzg0xtTYxfBgTuymY
mBlNSt6pKULvIEGAA5vf1NBQgMdRLoVb2Gv9N6R+5QUSnUvLEMo9SdemNShpM+oLAJJVdqrIw1MO
KN/rwExwcyWwuLXY70DPWZs8pXY7U/Q/k3+YRA51kMb6tAJpX5qtQDOjAhH8C+k+iPAouSL8G+af
EpWzYEckiNT29aH92NHz9mbra9AFClPynMLDVOwmUtXhMNDuDXgMBax4UbuFWRSPlhb76+stf1zZ
tAz5jAapsYEe1fRkv1E+VYOWSaHKykYhSdz7YFs5ePPsD7la3scTlUCWDRUZBHHOW6HpULEKdrTS
SfVem6BvZiLtScp3TwZ464V183FfwL6N+SB7TEKQ2TxvzlQtz0oEVmpZc5rVhIYdIo5fKK6RtteH
7+OeUOHZMNAjJ90Dv+80vL8NH6VcZdmHnA1eIRc7PBhqsSgfDh0AnlQll4RzF4TXL7aoQMREBTyl
CXP2QokbdpE07Pk8ELrv3kCgy6qjKZJYBqd72BqX2JEurRCkE0wKIUzon+bs4h2KECqZW6xx2XBf
sca8yt3cqNr0f7AUkSCCE15SVWZtNpYhYHI8CsZyLIwCrHNtgTnqi4VWLo0fdOUS4ClUUMDEn89Y
Z4DTPQW0UoMQ0CkttMZtFMjlqifGSgafWNj1JXJpMVqiBXoAtwxrNtthelZq/mBOS0RqrYcuhRjE
6X3fEFZNjFOzYEnmJEXTTrMUQ2QUVVgj5jIlmdXE+MBUHpeSn7yFJPTAh56Aroz5rVmlkyixULef
r3fxgvniYICETMJWIvwmn4/p6JmjogESteEUoKJTMrxNNRBvVZJoXcSeSRRCUTeqAuBxobsXZhMS
WLLNcDJhXNSZo9LKYRaYBTu98hrzq0zhdcRZLLVbxMqatU999Op6Vy/shskhQ5pFkTiS5qal6qwa
jF1MLgt4qKvBbLluBGVJl/zCLCIUzm6TYCmC+nnWLehq/Cid9pwnn6Qe1PupijZKVUniWkpF0Mhh
JA5HCfxvsGDQLrbMQUAJG2KB8KWfT6UH7r+vUQOzI7PhHk0xjOd6FXuDIEklfcO2A3btKOX0Fhq+
sE1oT8S7gOwafNv0YL9Z0pKSd4MKUwb2lPf7KhXbFUywwoNFBGWBOelCH6H/UxAwYatMguHnTRWx
KI+dllCdT+2fK5RAy3qtpPA2JIH0kANTfjlJ1hJf8YUOWhM3PPpBGhEUcTanFEzDwdyySUIJAh2x
BI5EaYu38UWqFP54kVpgPixUNpC9gQTzvIMRRefEk+igByGQa9XgmLpCW+J7+7gVJsUFEZFVDcY3
fU7BKrYmKh4FOjACBALHU3cCzxdE7YIrdqGViRuPP1hPKPRn5rOhXiVJNYtktAFGNJdSDbROoP/x
tsaLZsvJcCjKIuxn5yPWi0Hb474DsgA0khxLyHUyNyuFeml/XegOhlmCzV7kkGMlnDdERkn1U+Kn
9tjBTBomcukAWFxgHP5oFd8lReHLQiQe92fWGxmHpetTgpx097RPA9FrV3Jw+olcScElagppfv3T
FQcXL1qNINS1SVllZjZCUN2ED3CYFSXnxhaY+Tof+t693sqFfhkmZlEVOdt0rnnng9dB3+qXp4Kb
uFWQMYwD4zYhnOB6+SS+2/tL2jwXJov2uAGgY4p7NyfF7zlNuizBLQ8Kg0ATYSqfQgIZeZfN9Y5d
bgjtMo4WiP4/3LchxadUheEbgjSkXDcjpZDV458vcoh4iIZpymRqrRmzt1XpFLZTaWD7idd+gXpC
dqroNCxIVn50Bog/aZwfBgckdfCzDevpARxTE2emgp4d8GyoWCiV6Z7A6VsbqzMpvD35PXm7qk4W
hvHC+sDHgiRQQ6BQIoByvj7aUAyLApUSO9NV/4W6H+2Fejy1WscZXB22fgJHtL4+c9NWOg/UoEbB
UE7pG47M+UkddHJqdUhn256SjhsNKNZrLJCGvBVk7uT3HmW7kp0VAUHc6w1fWDImXJ4m285k180J
ZhG7xGuFZNBug1q4izQ1sas87/7YeaV7FmSXMlVW8HzPDq0s7yngN0F7WbGZbihm9GB2E1KDxF4c
J9rCAr20dDiPCQFOIwpS7nz+GgUdLMCpXEbNPtxA6AWgLg4FqOg9IzpAQjgcNCJ1GwWP+vnPh9Ng
GJEYMVk+2syAGSEBa1/XgPyDYLqXIHpaZRApLlxMLy1QQ+YijOOocT+dOcoQPeUKNPPAkfWTYVeg
FF6VHipPQLfFluKQavs/6BX3Z9htuetgoM8HdIRDJaMukNWpZnnoUtqe62C7YMZaWI0XO8bVfvI4
+Lc5u+BDRwUWFFoGaFs8CgeQAyZLUmVWH29PiSZWjyPlPkvhrwuNTsooXHYYTM7taYv85jKOMtjk
fKS4ZkCmjcQUdVsD4PcMMhs/SdzrQ/nRfWNxcC3VuJxyFigz25J0J0pr4dKhDqqmosgJx76IXyj4
4kilLHzo5KWr3LsYysy2oJPCdcpkXHEZZrPXJ1bg6+QjbIttl6zCthYPXQ9tmBXW6dYzyRdJYVFt
AuCQCP8J5KRsfzDIAiYQ4y0s3Qv2xoLtBJOu6Nj2uU8ZdMAxkYTKANSU/gr1XHB7PvTw10f5cp9/
a2aaht/mNNLruBU9JG+8cex1u2wmRi30IVXNSRSrPmpJIOzEjqSaGUNTm8fkn2ErN5HiicQFhZFL
64sZ/1tNAcsw260ZDHKeodJlH8C4owJR/amUxQkcmOjv24qL2fXOXxpiIt6cJZyck5Lbed9VfRRR
u+cKZGhKAdkaZUPGkHQLvbq0kA3UwyUY8RXmcur1byMMHFiN+4bLAbx5xVcv8kkeFrL/htr2kitw
sUNctCZacgC94mwAoUQGFSDhcJQoh7teCQyQ7Eyw4HBcbIVKEgwPAQ/s93mHKGbychmtVLSB/dBc
w02kNi7XK8qer8/PpZFDs4ejlWg7EYeZ717i0ZtUstKQUItrATi6a2St8ZBTJvz0P2kKtmdrcqcR
/j7vU1L1VW0JTFLe1/nR9OqAtKYJdhcIURd9+h80hsQVcTcca2l+9YbDJoASGje3JeuybpoatUtg
4W5bx8n6elOX5goXjQMQDmZO+Fm/AC6pepUQr1EULXmAv8K8083WXLBV07fMDSfMyMYUE+KEmBMw
p3GrD+HIuksrwJJ2A0B0h3HsPgeEpdZ5Q4nP9W5dWhlE+MAlAlEicTU7/pSaSvFEJ18GiVbqRCM1
cWWEMhh+fbAwWR/7RohEZVFw8BG+mPetUyUrrgBSTyXU5SbwiofMLPfg4/StWIbtQscutGZCtoxm
AkIvE8bsfB12jSIgMU5OXesEfe8nlvCMnhP1OlIz3sPL5y34mx/XB+F0CbUc/AiZ8tbZXg5FHZS+
kFHJTmL9ay6NA4E2uXu8Pl0XW9GA0Eion1gkOs97JQit3o9QMgFjg3ZVbf3yDtzmkpDShbGbfCGy
K1wOiDRPr/9maInRUxJlAqZP26G9lyRvwklQ6rtXk07/Ihde/OuPu8USJLIkQ1FPWmfWLUWPy9AP
uBJAK4aznsg/wtT4Q2FqogncB1TMEgadw2PuUsoCDBPp2HK9yxSocysIYwgpq6kD/oKqNJE5W9jN
H2cLu66hucmdEhdzngUs2pyym9YCxBcXza0xRt5BbDql+2PrTh2FaCBXbmDdZXNm3c0EkA+ojxN0
GHW2Sk7Jz3HCl5V6tKR99aFDuiJxAzdErsgykuWzTQW9byk0ItWHUjGEX5NMyFenOvjjoDytcDXF
nZgUEujQ+fID/QnE24BjuKT2trBPqQn/TTd0J+XQNjlYvaiyQM5RHM/mh96yWEyOXernZDa4kWNB
SDOeP0HMTWeq8gWyVMYAZMJSCW7VUEv+9PznOJmEtTiYOZkxjefNiHDCN+oUu6MWzHQtpfuZgize
Xt9bk699dqQQ5pw0QqYEuDX9/7yRMkyrsq7014bC4DwTHvRwm4jGOpNkG5kbHBwqvRBpWFiTH6IL
U6tUGBHLVSeWoNkcAiCEorfXX/tmbwXmbUIYL/OcWI/ccXy53sF5UwSMRVIOKOMQZqXseWY8Qsgk
RvCglALrvX8HxYnnNF3S3giQrK/MxANBxmnqXm90vkLeGyWxTyJTxsWYB/QiqIa0LusDG9KO0wNF
AfFqNAdzoZX56fx3KyY+r6JManqz/Ubm2YcDmK4F1DZ1IEmEKf4KdZJDMfkSSuJCY5NCCMVnpLnR
xZhZ/TLL0CbTJghi4NFWl5uPHGicmH3t/eHCp19nTc0WvqZ7njEWNEVBYkflQuJtYFT5U5dtaoXI
D4IYxNWwJDO72DRSANweSkaMjLbpSBWTYRuN9Z+uBFKylD5gp4g2ER8531+UGYyRplOR6IV5zi22
CqBVjP/U8pLuOWtltou5kEAE0HN5hAXUsyHL+iqepK/Xe/JxARCOgI8VRY4pxWTMZqWPhVr2R/jT
sqrVf0g9JA4xVbkTmYSxpI/0vnR/N0s4GDRGiIAUCUmluSxdBzGCOrSkrkidQx2DzyhQoW1Ut6WQ
FHcgbrN1rTfNFsZX2enDSN5BjRsv2MYPu5g7MkInEpAtcyrcnPU4KaBVTwLjxQqB/RdwKzq9flry
pi42AqyDMSVNo4vzRuB6gTvY/3oaisRaKYWi7VME6qzNH83eBINRuQiRN6EhRE9mtqKJ494K9L6z
UcALgCvn5ifIUqgbVaNg4Y4369HfTeHlos9K4hoNw/Mlr3hGeEpxbm09oeK7ooNuEwvSkpEQz9sh
i0tGi2FTFSaIU3KeXOCvJEEKpIeb3XF93LrrtW2vbw7rteuuDw6/H1z+7bqOveUn93Cz3tk73nM4
8OvedXlt6+55bbXnR9693u2O7pZXD3x4x1sdZ8e3rTc2X8nXT29ZZ3x+97w+7nZ8m83X2avp5fVu
7bzyFh7Bdqa/4Wd+Wdm2s3W2tMt7+cb7zZGvv3FdvuqVv9mt7NWKb3xxD/Zu92zvVg6fWa1Wzspx
nOltKz7P901f5tzyw4Ge8ESPU/ObrbP/vNpPb13td/bKuXNcfqbX201G5x2ebr3a3jrOendYTw/K
s2345KPzxrdueev+7mm7fZqGiYGaPu0eDok9Nfvk8NfX1+B74PI/u/rDjM0TNUlUVipYpYfD+vi6
Wz/TqZXz5mz3ztNCS+/BnmstzYx7XZWxXLM21u7Dy7ejbx/t1dc7R7QX2lGmbXOtnZl3URVVTtEy
7TBFL7vHR+bZYbyZku3Nwb1xnIUU/yyO+HEIZzdyT6qLCPr0h4P7+sxqYZ6uzxGwloUuTdvut+sd
oGyKjqBEOjzcrG+mBb0+vP/hv8fXNXvjyFo9vB7Wr4djYbNxDq+vzKV9u2Fh7R43u81ms9psbu07
VtjeudmynL/e3r4vx1vbudsy3+w8toXrPNw4NvtztX9wbm5YffvtgglfXAgzX10V0bGMGC/3xX1m
3zBiS6v63d2/tgZm9g5+HSoXaeJm/Xr0V2xLtvtx2vAM2yP/29kbfpp2tW/Tw/2vLQSe9i93u93+
6uyHp6Ul8p4Gv/ZA8yOlNpUomRblcfd8XDu/trvQXm/W06Af1tg49+kwmUkmholY2dhAZ/rVPa6f
3efd48F9ybBtG/vl5tuaL6Arx429eb5vGT4XK/K427DuVnvWeW6v7t4ie//EVLuubLsPLIhXy/60
usOSrF17664esEP7w2Rgri/V9wvytX7OfKtTJvSKxErFYB/sF2xua/PcXzdr+/Fvy0z3MKI3jnuz
5iFW2N3rT6C8+yHXHmHmeI3wGQ7dNNQvmPcDo3CY7NrhyT26zs1uh7XevrJbMNZYfE6JzWpVYF7X
a8aco2c7nQLuC5OzfnV3xyMGm3VzfPRt+wuraM2ccEqs9uzCF6z23n63ZbvN7rh7/Lnz7Z+P05d+
ez6+hvbzaH/z7R3GDjt0fOTXnz9Zjdj8rXP3hI3lvw/bp9XT9peDyd8+2c+cIr1t+/aGrfrl9u7u
y91+u/q0229/PD1wUjgPHAfOavXk2m+3HETbhxv3iS1qr/b7W2z2fsvQu4zq+zDT818MN4crLXK2
bA+cy4cbZ7u6Y6u/v/HzE389GYUn9+bh5YWF6PxYmJHr1gvP7dx6oaWUCQZHDKfkDf+wdjcHlyOP
rW877v7vQ85ZWAfo0101mijYnTd7ag2jzWiWNhmOw5H9z1abWp1O78JmF9nfprMec8m+2Nm8Eeuw
fpxOZSaaieenRz6ws+9wCNb8NH12t9vc8d/tE4Pm7p2Hd8eGYV1PpyY76o6du3t3F7b7PRtyWurr
aQ0e15M5DewtS4jhx1qvXezxzTSN7vblgKfjbo8un7k+AdPp8J8Nob87f8Bw3n1M5MjnqNAxy6D0
TAOqngMk0UrYaW4VcVwCT81LKf5uBtDHJIRMFkGbTTMchi1YJoGSxlYrt1FfDLcw+jZ3WuNrm4A8
BlX2vQYpBrX03QlBO0hrGn+nwaHn4Gkv3b9md6P3x9FBaEw3I+KUH9LEZipDZwxtVzb0sV2pp/im
h1pqHcIzcLg+wO8Y/fkIU7Ig488DpCRkeb7UVDVBhmPAvQ6i8rmh0BoaU2Uzeqct8hFbLStfm7B7
bSSkDFXvKdWalx404EAwrqhPOzSCltJHk5mdPRDxFZM4iyVT0jBHblPuCkOKiVyRKJWW8jOBix9w
VgXi7B4e8/S0PoVjIj/Czxt+H0OUQRaQ4xcGX9d1RQQ2DngVIuTzAfHKUW6gYm9tYProKehZ5lLL
lbtFEMULG/3C6j5rauZNFNIgB8O07IJaF3YnFsQtMcJmwQe73IrF1YmqgilEcd6hEooRL43ZQ83o
B2vZ6oV1LsP7eX0hXWyFaLcEMgtsiD5bRxaKVzE0uKyjLIpeYaip7oRW0B+vt3JpcQC7ZUuQtgJI
N3OOAL/6eZvAcHMKpWjTJrjLVOdK/spX/fpWzGHYkps83ytt1H7686ZNmQUBeFv+uFGguUmlLoHm
QSFneuglrXtDo0rYQbuj3Scw/EJjq+v3XMmX6jQ+Di1FjITBgY4T48QknE+g0IG4EcoILjVTLQ7R
Kc22gVUtgWA+Dq0JMIupE02RuPscRhGIRauLeTLYUCQ8irr21qrmszfq+xY2Pfjz662hlgvO5eQ6
nu91EsUyzE1kv2XKpWauJbXgHdmQdIAFBOKoFytHpGWbS0qoO9D95wH82ZUPNga69Ojz9ek8P9mn
k8WUCCeALQUVA7x51jRAZgr7TzRt6hTHKb0XrbI8KFboTlJ4WpdLCaFLXVXBqVAlBYKWcMb5JA7S
6Km+DDdh1UE9JfdJ9CX2fW9NzVsE0YSRb9GFWNJi/mjLJpQWcHFKfFg5cxDDSLVzioDoAElui0SY
mAnomib1Wi1HaX19PC82RSoFQg54pTmxz/sHae6IdjaEf7A4dzIHiHgSV54VpslaikZJ315v7sOe
QP8YZKuusmQnCOXsxBZ6eGxMjWpYrYdHTSjhGs1PiNheb+XDIpmqBmliQmZoyNNPe+a3y6vlcYMe
4QOFtDgxqxW+eZS6sR5oP6jTN+GlzSP1T8dx1uR8HGPIGEzUpRxoN3JXUk8/I0Oq3aSI24XOfRjC
95JIkKd4V8AJ9dm5EIxDIEJPGTr+UDQ7eOMShzrt1L0+hB9bId0EOBL8GUcqOjrnQwjDexsZBYwx
1qnSVkXQjrBn6uPmeivz3YXvwq5iX7HKZRNW+PNWqJKX0N8Edtx4nvjYWy0Cln6zGxSjtRGD7B/b
bFiIGH5okhEjnjyV0E0VdPNQfCwZSq9UFLWGVSm5PVoymmNltXAvwXJ5tMx64g4e6tX1jk7T/7vF
JFdJeJLKmvc9TUzyvKNx3zWteEKUs16HduN0q2yjHGQ3WGhmFhjSMRrn7czOHLzFRi9i2snd18+p
iw6a/WN//3a9M+9h4mu9Uc570+tVAAsDrcgbcJ42umor6Q7KPRctOkdbgYiyb0p7j5SRPXy53vY8
J/Chh9PC/X1vl6dYLSd5U2GrOp1DQaL93TgY+z89V+cjORnO39rp4xRurpR21AdvU0Bx9Jnisr23
MGHz03veyux4gRopioWpN+ManTYHEmcndfKFvfzhnjRvZdoTv/VFCUtJjab5OhSrbyfn+ae2efv8
tKRiLk3Tfm1ZzMwuRWXxIIU0U6woAXLggrI/Q3x+HB3jE1zqu4WVMK3la83NTK6Fejjmg+Y65xsE
/Pb31N7/cp4+LzRzwWD8vnXnOZOkSisDWvapV7CROuTwHPQbHdPV3bfN18r9BG/j0oQtmIt5MTqh
u9wKpjZbl4sdGyxcfRnt75/uAvu+ct+4E9iBHS0cLEvzNy90VCBMk+Np/gbn27gWN7geq2od3IU7
z443jb0wsOdR8w+2Sp5ZkZMKnwVUD1MnAyfhj2rDvk54fmn9T1v1ykKZI6lVAVnIAECZPVUX2q1H
WWpWNvv2ZCz1aWmtzIyGaUSVmU4bzdReGm8boluRywjPpido4ZZwgLOw48cBnBmPyBRkDfLXvwcw
PqKZ5Rpr9HidT6EbukSVBwyxaP9a6uUsnP6x4Zk96fwEXaeChpUneV99zu6KvfLNuycLjARK/jY8
p/vwqNxrzwsrZml4ZwbGr/tQz6YVo7BmYMFifbZbvDzHsw0nX6Ur3zUd09EXjPSHYMvMfsozSzPI
6Smupo0BLmwdbiX3OXEIrHp2zvBma9lePMcvGQBwWhRUTswF1NSdW+zqZCapOC3ZYoXuJftDcS08
B9WxbhIHOeWH6h51kU25UW+t3cIoX7Krv7c9G2W4/YYY3Aq+itut9M/xOlh368E9raudvF2KmV2a
UmAeYEmodQCrOLsQRIiGREOZV3aJEo8owYQCVag6/GzS0o3Gh+tdmxuCKXFGHZMMMJKCS7Ck56Oq
16HsBbE6OoJSK2u4KlG4kMoQvdthXDDh6szm0BQFN+AvqQc3DThKz5uKTVnv5RYVUw/GoJvMSlPK
tJR4wYbOR29qRQVYxG1gYi6Zx1VUaUCEqYJ6soYh5QgBuLEv27hyxEFOjlGeJJ8oK5fu/3gUieBw
rcJpB5umT+vnN28ig7SqrHJ0sxH/zldw5GNT1Tp5QDooXlqLkwn73XTTQe5wBG6oitQohZ/tA5QR
y9EyhMEx0ja1HHjIqk8Q8cJnWWqZcnqOpbaGfD8x8s4GcFAJNjzVyX0cDd5nrU7rDDKntm13RaLL
D4B8C/QeyzA37VxEw/L6uHxwvoHCAVkCgwDK3FKAFJ0PjIqgWVobBoLiUtui/ybE/oA1RD8gcPtK
9yhg0bW2j9aozbdvJYCw735l+aYrAdoa11Gu6EtsQ3P/cnokhfUB6gjafTQlzx9JgDAzFKW8d5C7
OiH6oMg2wmDJV/AYGuyxeWvuh1zm2A3bfsFqftxsCpNG1QDxYCL07xnm35YJrPpCN1Cp65S1+VqA
qf1UQwR5hP18qXjnQktTVbMOOpKoAhDr80761SQ/bMkj1MaRDsKVunM3GyKY24EP/bw+yR/3NSFM
Yl5QOFE4K86Rkr4h9kkGrahjQEu4qssesc3CX7ijfrjkMG0wXChUyoDr4wiYevzb2PkkJ5RobFrH
EwLP7lF3t6PEV2wWVLIPmzFbGbEXr2QxUg+ALOOfWjJICxbs49bjGYBDT5XjoP/nkbZhbDs/K9hd
Jroa+srPPOFJPYmUalg1vIQ7pCSg1fvj0Z3sGNXWILAlIvXn/U60IFGy2IP0qMpgIxzU0zpJDGX7
561QczYlC4CCwlpy3orfteSmhqiFcg9tdVgpUXzIhiX058fxU0WFjkhE1iZ40mzrnQblZNTgdZ2w
y9NDrFaSGwowAXYwubtJ03vrP+3VBKWl0IUMCCtHna0ZeRCreJRrtHrG0N9HmTDuPPTxFi4JHw2K
KWvwZ9ApUm4fakFgYCGlN5iVYwhh6ooiXIQxgjlb0dQEgLRaB0t/X7U7T6j+jZT/X9/7/+3/zO7/
NvvVf/8Xv3/PIN6c0PyzX//7EH4vmftf9X9NH/t/bzv/0H8f259l3ZQ//3F4y6t/rJv0x1sdZun8
M2dfQUv/fhL3rX47+2WV1mE9PDQ/y+HxZ9XE9XtzPPP0zv/fF//x8/1bnof857/++p41aT19m89j
/fXvl3Y//vUXa/63WZ++/98v3r0lfO42/DYQrPn7q/7f+3++VfW//pK1f06HDwsAPLoFgwAxpu7n
9Ir1T/4SkLUFapeXqDz56x9pVtbBv/5SlH+CLX8vSJY5KCYyOnbW9Ipk/VOFIteklBecJ4weyl//
t9tnU/WfqftH2iT3WYh07L/+Ot8MLBYqDia6Bvw8lSydPttyCLxThlVS8Ny30EVbddU3KzMVwntD
8ssno9T7P3JS8PPgQyfnQgSTpBPbb7YbtCrVTnobqLbfx5FL/ENwK1n41qKdt7Dv/s4B/MdJAXZK
YRnoa2CIdA7M6sxJoWoqjsy6Du0xH2RfWsW57gXiU24pApKejgJZaOoEREElaeVbvQh0C4Iw8VTG
0jpBAK4FfhwGNbkxNEMifzvotWLCNNtVP5Rq8rPQf/G3eoq8Gjq0Sn5nCJ7M0QATl1uhXvjU1Oy+
NWXlCnqVjR4rt1YfxsUOQegudgIpb6j3FhIp+95LJTrj6KsY/kY3Rp0ZQYkjK7ZpWGn+GqGRKnaT
08mDAlw1hwa1ZjNR7zyjSar7TNdDeVUL+XA6RLnff2/ysLopYbCGODXqM/Vgjr5xj3SGd8gHI/we
9zGaSqkmwU6tyeSCUZwyrEk78BT5VQ0bvHWKs2Mcid4hgzyXSg10oiuTxGrNWLq6V2pUXXfSkJm3
WmKUiiNUSvx/qHuPJdeVpsvyiVAGBPSwISiTZGo1gR2V0EAENPD0tfjZX2X296DNqmY9vfeoJIEI
9+3b95ojI9McJqPs0EIiuT/ef9I7EeGr0bKBNHZAFzAHwZRy0i4osqINgYjXxtnL1CIZWxFL3ev3
hNeNqNFUOL29RnqRWJsZE6RLYve+auuSGfmQeyUQczXKdv5klDyri51qTfPqAV+eIXm1tj35INv1
SX9356UEPkt+5NJD8QGp4/uxN9vzNuwYabVaFxD603TAXBPNzCCXtGr2zZhEVwCVp6IGuubehkGB
zXsiexpoeiRtWx/TUJ+hhgIzsKwVqDl7tO4GU1wZCAv5UJBledtGd9Sfk75R9UdakOLP3ENmIo3A
mM79L+TMFoKtP3jrSixxw0J9JIt+tOEc1VZPCLcts7ZC39IzioGAWnxVz6459jXx0hpY+MHW+l1v
5HAYFmvrPhTL2OleTf1a72QnmFHxPTpNZOajD5/5TvKJnLwyy4jk0qI+TGXHIvNCfBakNbfu/gC3
67d4kGMx7Tddmun7iLALF5k/DcMe/NdhTG/aApA3nETCuqjGZ91GoilIq1dAqEooDb57h5nMVPog
ojx/n/h2fjDnfqsjXaUTMUS1Z97ccur5Ns2CD4w0l5FwXibB8jT3tQ3t1qk886EivRvSKznyhGRL
fdXcULe2bHkpzIGxbUL4Br+0WgjnFrwV4upopU6u95LNjh2zWpaIiFlWCZFllfeNoNR15D+9rawS
Q8a4pufecVMka2F0v/sRZglcjnw55oO09JPUCHyHZYBpO91OneIaGuMe2gcJuB7I0nHacZ1rTr1r
7QXSxFBO9bRnzOam0ZBk0tj3vb7eg99kswTQf+QByhdY5dWR4MDA+qxpANLNJkxdQnULdFv1lFfT
iFLbFXZz8JBB9F06NOR9yHz29djUBtLFSQ73+4Mc6/m1NFKRXohPXry9rQSo55T8NeKqtaqyive2
TRbnQLi9XFAsrMZWxddCDESlhdKnU7s4XpMUAZFQWn5YewLNo9ES7DbpDruRBKlkmnxoikKHMiHY
gN93c5L9bUx2x8NsuwNcHPLngUQSHXBd064yAVnr20tuVFO2sx2pQZLzGnUutwXy80wO1hRPxCpP
5LEAfoxKIx+XF57K2Y1W8qmtt/mOFiQdeqjSHKDA4nNYf7H+IOty30nfKravlY1E4znJDPDljeYt
a/udsfQoxJdBqr7Pcwn7LINPFNUybzoRYNkRrRMTceON899UEZWqvHAiZrXtf0+KwaSZhiYOEmv+
u4iMfde3/xQF/1Wf/Lfr93+XQP+XlZL817wM3b9/A6XS/y/qo/+v8uj/Gfuhy/9fBRLl0n/qI8Ol
1LnPnJlp3osQiqD/VR6Rr0H+BCul2CdYmEWr+a/yyPL/B30CO1W4OMjT+U9Y73/VR5bzP6ju6XD/
s+1I4NX/UX2EDvXfpyd3nBdOEdYVqLfYBGWR5793JUWaD5m3Qb/U/Sk59WMd+tUaL7P7maQZmHoX
7kjX73Vzb0r9QO7hABPx282LkdOxAnpnNBkYzHVcOQmz8m0u2pgmPFzxZM3ZK54lWuPM3ieEhvo1
T6CRc4z4JSS+Siy7PH+lSrMYXQ/HyZjiDoilA6qUVyMPvHQ6kpQTiPJz6O32wfR/dyjoq/CAAyb3
96YrofPkEai4CPoUVZc8LVAMA0axF26b0O69JwXIp7E+NANpETZDpbnoMlsRVuRgw9MhF38z9yIR
KiQHBC6eBs/rMpMr3G0aRUlxYs3tazFmmuGu3CsDLiVoxg4opdUnn9OqHQSbpkAsxxiIGSEJ323T
B9l8MuT3PW9T5t6nU8YwOYPR/KJrkNKA6PQxaaOI1lKYB9evo6kXUBqc/tSN+hvh5/umn9/G0vqz
ZZuEIF++tduJFijK/dLfeeXwUFFLcLMAzjSXs19qByDXIerjbgT8dJpFB8etyA7W/Ixf5TRnzfLu
EpPZe6+uf3NVx89pE/FRG+HSLqSzZWbYGPW4L7nmtsLNgJU4uy7TD/io9krUD/rynU2F/1QRq/Le
Sk+9Evo9XvSkfR/wVgC2+q79NtZn7wP8HKnv6ktY8sTOLIOPlwKea93n0CrTuQpqAq0iJ2XJKuna
Q9WK2PV/b552KfvtPFTLRPQYKNhtPtEWehFt7XFK2P/zVP7ejX2o5pqQkkKH8FJkz822vsxWoX5v
aoSHLD8S0pXsZUXtKqI08aDTV4+dmMNKPdGNEPPdIZMl7LUuHJ/weMNaujhr3Hp7EGyZ9Z31CsCr
f1/G5o2AzT5YsMYccuSdnSoSrjt2H4OxNfaYwENSxiKEQuYtb0gM8WxcwIQ9CUeenUSDcbARl+tZ
YVb418TQAzA5UT+y6lrYT9JPuL74SAk7L8uTVQmoHUDUfGdPSNoxqYvASS/SOSZOEZq1HuiZRaYR
JkMwPJ24C61LaLt/i7TGiXkuqcjYGmsDkyxg+2xDgFmn6Swchnl+/yoy/yWv/mzpGZTjm5BnfukF
JPIYC+LXnel7q3/7/ZNjFSczG7nk9qMvo4xMlrQ8o7cRBtLy7zfWM8iV3+zec6eqBTTQUyL479TM
heqSsOs7vmQShLQ+bFT+plb9sduKjzX1rvpm7TZRBaRAmatvBITZE+t7IgirevDhXClfvionfZLu
0VwqGHqTiGrbONRkb4fpAqpLFEoGaNxjIM3loPXazwLz62x7xaNRdhdTjT9znn8T1pjFGzaxNt3c
fZbpsZrMqy+QXkYtV6SJ2+sf4DLp5yal9zRXbbMnkn2IdM6NuDEN4ADTdOJG72/15o+7TsEkRXDh
1eqoMwoNInPjd4+it1+wGj+X3nwp/W5fVEXzU7IJ+17B3GN2m1qBEkAQ2YJvYG7whdG/PJdpvrP7
7JTq/WHKtMtY6lHnQQFw++9t8rJwqMGa2+K3UXWHKhnO3aq9JID2Qrf4IuwAabUZ4sUDINxU/RgC
FaTNG72ZzCIrCxUmR/UrWUbS1YHrgVi4NeYPC43RXDjL52idW8AJlRynD88cUvL80+zvnFCTENGi
iWDrVn89LOUa6wmyi+l2rJzXm/4NDMl9MLosCbPGa+O8H4bYLUkNh2HiHFmOh0PWU2H16lYW/Uqk
uwWRKhnSPDDVZy2818zo4In7GuWb2vQ/ExRorDAVhO5NrTGx5bFSH8JVnwX8bDAMn1190jrfe1b5
X0mfmCZALUtQUCsvWXGYeDmAuzVOpLm3XD9ZQxqM/n4w/7TgplNeDckJqc5r1R7rdPqmKciixEsO
VQoxsdd30M1Q43hkTaJ9ObjTJjbzNURSCMq5ipIVVPZiXao5J7l8A5UHG1tfPyE3hcLVvsiOjlwF
+qqHnrG3t9aNK7fFaOrNz0ZyhzV1D8LbHmRdPGe284JkR5S1XrXVWdbe1ZX5d7+wG5mNC2HCVTR1
YGi6lxygjR2NTgKN4QSgMdq8J89Kv+o8hxvahEnuRWOPA/gFMA0PmB5mevoNYCYSJRySodyn7RLO
vn/zYUh57bHvHvoUkIn61siaztRpMl0okKS/10xSDDeGKhxlbheVWnpV07B3W+1iL9VX7i5HR73V
VffpyXUNOAXPHoEpwZyaa9zoLrydhAxk6TCz80EGOTK9JzuR8DghPG6A5LAxTg/aXD4J/u6jtdFM
1mm6HeSyhbV7bdJ572bMWdLsSv9PhCzf8ur/tdZulyoReV7nBfDB0jCrcARMZLgX6jgK9urRA3hi
XZRUxi1+06dBzhQmklb51WrtazI3v7GGnpcOkgoY6qhmZbfmCdY2Z9cO7fQyNsYuK72/AsRiJFLr
7+D4H4MB8nVOB5BEcD5SYPPBhmSyW4WhnRMNqCRLVziQGi/U3XuG5dfisP6+LnTydQ+iZa4+jXRd
jovqeRcFXYGnQTKt+WH0O0SkOLYg08NBy3dkd8eF230iObyCznwyFG5LNchdphIfQq6itd+qfG9x
VGUQ21j3Bpnih8NmnqUDW3nZg2sK21GGhTO+D850dMkUhGesCPkiUS3QBZUJ4n3pGWcCpW9jcSRK
iIZoFvpeuXw6eD7hr5ygcBwqMvQSaz7nsKk9/lQTGwZIS6j3ya6o3P1W+5Gz5LeWjmPUtX+T2QXS
dyOovE9GrV6kWT+t2nhjEPmsZW28mEn9ZZKWTYT2S6mGL13/qWtzP7Y/xmrSCZ+N9FdKbEBmNkfI
MuGizQdXVfuSUIie1wbvRNpcMnmZvO9EnPTp3eCNBiFA0GtML22vH43fxEpfD5BPfKSlxmhCeMOR
5r+baxl68y/kpNjulp0or5AuwmkBKNQ5fHcWQo39WlT4n9rlMBsZ10X9XdwLvEFvxEdX2ZEAE9+a
XuDNXmDThx3E7KUBpfbZ2NBbJvjv2vhSzB5Iti6De1P86B6v0lieU2t+yFuvDdxuuhbZkXilM+Bu
tIBavxLDHuWj9aeDz4I8Z1HJtAemmTvdTDl15UFWfhMKIgaV3dCNt09OSbiot/xupDrM2z2PfNJA
7oiTyJ1jlbIdr2/IbE775hV9PHjq2egvAuLplomnMf9xdVQRo+S01U99Jk7m1jwSn5pHW+0RFzGU
nPPju0oN6o8hTvIEq3OXxDBbdjL3362pO+aUTletymUd9glgNhBV0HA0nWc/gRg2EawROKsKUfdg
w5aY0FtvN+iAu/uTaV/GetE5dMwfJ9ne2pkfgQD0MM1G99kvzOTgoG6FVSEeW7V4wVQ/2bL7jdI2
RCwiFKGztOe80J6rxv9ecEtuhnYTnXEb1vI4t3/tltham8ahzqz2VOmA0Lhte7t4Gbe3xgKM2PGB
tv3RhByZbYKonda76FV/Ypr8PljbIffXDzub30tXXKrcOHNPhDMhhEWrn5WpR7nILigHB0H/Dmt9
PIPfE6G0iGecugX0sFvvwNvusqwQHMRCxrLIzsrRYxK3UWqdNYAtBM1qfC367UBWTESj87rykWtz
HfU1h0oBDm5qhBf1QwW8cxrePKBg0Frh2s7Fti8stESdhDlZDL/6nC5gHvU/lK7dl9Nw/peLoV9J
zrI4PKZmD3yoD6fRsJpIQ3OMHPLcu1BzxQpHSZ3JecsPqVj3Cif9AbuEfScuIO8lL5WzpY8V0mE4
9Z1867aOExcA3ezetHUpb0Adl8AxICRaUwNi3GbyuRHADO2cWH7+j4NbrfF37og3gKNPxoDWPxav
TR41Qas3MRautmHZrYl5hHwnD+5ov5JPfvU8REOeHJ5I2S7eDkY0wzLdmSCvgon1aPtaUGSem2kf
mUc7UDRu8q05/mOhI3cKm4rdEOUNiuW2E3PZH6tyYPoOwi0khzKWbXsq/eQZaRcnTSuvsBtl2DTN
YzclZTg1f8FRxlUHKc6xpBmrvNTCAt6l4RTFY46K/Newt/7gVV4FsM4I55zSTZmgs2e30PZeq/UP
g0uAk9NXVAZ5Hir0yQdn4CLrUi3wFl072ZP1KrQqi0zHawFF6wdyCiN3Eb8mcQdENaM65JbQIrCh
oIF6MlzdqTOP1D97aXQcfhLAvU7GXO9vKD39TjbIds52G1R5zN3uqdf9W035l+UQ18vpL8kmwWxt
Y+B0KUwf48fxqodmc27uCAP3/rKI0Q1FTfU4GBrdX8tuxTY32W1ptn7fWvS4w8DXlmxQFKVdw17r
TBGi2oI10vtv2YnPuTOeTSlQ2twHWJtAXJvbwpN9LvMfZXlfnT4eZt/9aVC4y6b810GxzPvkl+f6
B1H/8fz3dDbeTaN/6Srr1V7q7JSs2R/NdX7ZXf/d1v2Xq43PuclPr1niVmddFXeb80umvAp6Hq9+
Rsm8DMdegO6Cb5Pnf2ua+HPmtDl+cgNc7WQ6gd3bTrBilmvLgo+XQqIYt49OZyLRajlV+1qhKsir
ppFT3W9PAn3xYFbf0hhTIgPvWqs93FpXOcBAqypyxv6yVX12deEMgLv1wtprd1sK+kzX33uukL6q
X/t7S5iPvzPQmoHbbJKDxlkibyj2YhlObZp+gEV9aZvqyobEVYoyAjVKaOH2dyK20+TiDTPwTYEq
s4itOpetM4q2dY5XT4/0qtjTlT9XctoNEKDRM9Zf0GNObpdMD66X/uSUOUZanCs1PQIE+OsPjor4
Zmn63ZT3sfn0CKLRnUyGRJNTtDdx03mfXVHzAelYApo791sAqHVFlBbGd14Mj3mWHOzNCcz7RSIc
FmO8AtyadW9Wid0W24mk2n0HiddbjFNjmGd9HgO9Gt9sQdZZVrv7ZHF3k2cgls5RjigK3SZEW+XQ
5qQqnfXQDQuEKvSh0RQf/1keyy3kDaOnzSaQax6O2ehQSrm/SMg6sIFxGnNuwkEeRxNJY0m0KvAB
fkELrx7YyoKanBiPpjSvg1eHg6mBYKaLJzlMceMWzD0yytZD2ksC0to1oxRdjlO19nStxTB8UBGN
DzAL/1jcdYO2RUzOqLSzHi1tSu3rBP8vpRNfjGNmrvl1ZgZVgjvOHEZI0lue3Dmt0mi2nfmp6Cec
tXr3YioJhFM3189BitMMu3ZeyHpi1TRrwrHofytEf3/5WyxWVNbDa5Yv1yk3/7WNNXBizuqamlKT
oW1161uaOHOJIFUjNCluXiseV30FBEvm+s4tVHsotF5/VknDiKofwkLvX5qVb5DlHCMeZm2BVbHc
phbSeNOH9sQnSDrwreKb1/w6nFt1yfR8V9ZOu9cHr4lY+XMia7h/5lsVebMK07yPsyp7TyDKeRay
zDjb9gOoi+w6ba0eGrTIZrF+yso7Evhl7RqrV5EtZ+vk9O1zN5b5w7gua+zmzW7Gs7Wvh+UEz5ns
zsWFY98U5avqZBfVwKvgLWaYXmXpLUzP5iCvlz84N2PbkMMjvPOde1cpGteiEznMgxsl07RjGSTd
6UlaqjhfeOwHQquvHPLlh0eOR1DQC3Bef40rKYDpTP0yOPW+s3PYxdWwXke7X97WOl9/aZWe/pQN
Yud4VbV2yFX6B/B0vk+leWfN2fi3M5otRJHTHfFWEv84Ve+2QR9NBBnLimXgjfbL6GahPiyHkhXB
/WQe+8X6MXO0j3LV4trOn5a22eHU2U1JSkPmq+2SjRIYmn6ste555iUOJpU99/qUBGli/wwZlk1q
FNOZ40R/yIqzZugRge6hZfd7o6tePfOPienGqGTsW+Ozz6SBLSLz4jJKELPiFlXtcerKc+7W1UFs
yXPBdqESxl5fkKZW1iwP08CjX90/l6zKn4FTX0j8XnZ6CgVXU2b+USVffbE8iOHZr5+V0xzarTsm
iZPeEKYcO0XnrPayYHfadZXxvfVrT5i+3cQTqbBSVVerXy558luaL+toGeFkX/PO/Fxl3NmfAlkO
SW/Z6tCbimu+wJTjVoI2oUVak8SW6idKke0TzeMEMOVgGCggjNlPbsvtVxn0AoZ6mZI75T23vzS9
hiHPZC0gQStEpYfH7j3nkiHj4HyvC7hqNsFipxN5aAy1i7CizoX92qduZHOWDVyxI1pCk+bnqoXL
5SD25Hfoql4cUh38OcWeqGdUBGEdgXgemPiEAnpkMKzeByuGLC8kXjDfo80zLhupkbHVDF+9dusR
pZmreVLEDhfPai976u/A6YvIcjeOoy3x00hPl/kTsN+P5qY/97fKmWSoN2qvdfrnUHEAT832LO9I
UbM6zU0ENhod9NS79tHJdOaeeciQdPI/oExyfupPY91+A3GzQ4JNYiGroz9wHM/DC2kYBPi+to4f
tZsdznzwwCsv02TtlX4/nP19s2ADqL57P4u25NNBlGC2OK/ev4IOR0P8LMc6qrcsdFYdk8B4Kpdh
l9VxM0IofMmWf6L+VXmfazUFTOc4ss9+Bxt5FKFTfvX5G4qGXud7idTO/DRCU7j2lb3re1oGw7iC
u92VU4Wk1vTnOv2RLbeKUV+6ZAnaVN97ox8k69qBpbCixjYp2ICi6B6c5cLbaSAsnXJHk8sHaKUn
kX1nwjw2VX3UpsfKQEEunfHQ1dYh18pA2c6j3bx45q9qNAMgn/HUiue6oqHvLG0/imkIrK689Xl5
Bse5BBQMMePgaDG7qNlQqJU2Pjnb/Lu20r+twS249PIRe29UqPTJxj+5ceKpJj9W3nZ36WXNqdPF
h8Rb7KgPNV0bpiDJ/M527E6mPwuzBFWGnfho5tuMBcKv34kL4MPtQ8ac9eNGeOYJGOFRW57LiVEE
ztG9swxxVXonK58e9K5FEE6jyfzMt+GYy/m1Et/VzJ7x5D5PvbUvGAM7SxYZyTm1v6zcOzRs8zFz
cd9GrB/8I5sHq8z3OePudrgl/ti+GnmG3qQdVOEGRrvQJfqRm7zkRXIWpoOzEi6BIH/eTuOtnEMI
4NB2vXBoHlXmhpuWcAk+z9ZrM24BnuP64uSADL9HcVoRe4ejBufW7YawnItw0k/MeIzugT7KMs61
vGw6Hx3iZHYqvWOfb0ctPTVUx1kRlxSKedw079V2q5h+2/q3xhVePMj2tKTuoaB+yJZXayoucx4D
k+cCgUnJsEyaQV6yEaAUu5/l7t4WWlp7yLe/iblEfrE8YfII1PLhWWuYCtYoqv6CvtzOd9l5uxo2
LeRs7vQmfRS+iCvD3BfmIbPya4cNpGSC1ZY4ay3KJJQ11j8jIteObE3eFMVS8sHxHyRuE+vqbDdn
u7o4FJ/aoR2QinYm68ut/Lc072b/IZI4F9x/0n0m6e7MPXRhYP9aiOpA2vNOg+kW1No7SOd4yBl0
TDV5nJaIvW2/SvPQzhKX5shw59oJnltsGf78ZRZPWx+tjUbcMIJ5wWi9gfo7hsjDg8nBknNGiZ3l
b5G1GL8Zb79kbgN6tn68B54zqGD84dkB+YlnTWgqAjvACNCqL1NVQAr33Y91nc243cZDSftF+RSX
LURrwwmYFEQ9tLKML7FSeDkL8kRjj1S4w8pAo5BbQoSkx6zcxOVqZ1w+IIOV7tVHC7wIOfkPEhRm
cYcYb0N7aDR5G7Lk1+y036ZGezuMH0D21EcxVc3JxxCwS41SXla/+yqXz00HrK73/Z+2yh9IaQ9N
vCIN1IB8lLGXRYPu7Wrths0puEvk/rruO1fjOHYCud4SnR96/dar5xw7j0Vmxqja/I1V7dvqWg8E
h9S7pd8vglTUlantXfR9LRlFqI1d2brI43pksCb5leuvuYlr/3013lVxBTcGhWsINk3FLU/pala7
RDzUJgHK/Z/Z1I552x2F9wuH7XOBDivyx0QfmMt0sbut+9QeYkoFoOdYu47rGGfJp5jPjf2Czn3t
apMKfNhCYYs0sHVkqF4NL1tVZKE2mF++PUeV/+VN8kE67JNI5mwK8LWrPA6U+gid+6Kv5t8m/c2S
/RDdbca+WFSQkeW3U25zRTEwUaOwk5fW9DDp/COJIA+b2T7UIKRvTULmpLMlzq5cxSNvGAEsTEri
Ldt7aBK+9kWnzUvlMgfqx69ywxZXbjuzMp/SmkB7bCD/kl7RnYmLz/LEKV+aeCjTg+pNkNNLc0g9
TUZFwfOssFIGCKKRtrqHydV8RsslM95O+91q/rXB/zNpunWtSt87e/kwvUKl/8UGSs/wZ3k20IcW
v/shDv64FokGpIQkCj9H8/cRKDGtMxVZliffL/RfWJ+cQ7+N3snpaCq3IVT2r5VRe8BK/YJYhMiS
Tk59dP310o/gDQw3daImSRdUwUw9aXYCSpz+Y7SzNx+yR4gWKcMskTpvVZ8eitown2pjl/hmRoF9
mzPFs6XNZKzm5i8/23KE1HSl6Vysm+JUCrxhnQ+Q5hmkp3qefNAa+jxC/nYujHTYe7OvnciuNOzY
WdNyBxZBRlbdHaS7fBCKQ1j3bC2x1X3Ms3cgBvcXSIAdWSaMsi3xToozTZjY9ffMDgGmelJHZsS7
1FO7rs+OUugPg69f3WwKqkJzglYsy6nYWN4b/exhKTs9qjZN30OgHx5dZz0bbTp5QdWk6bEp7Wqn
S3eVwQRo54PoD6uIBToJHiZLZJEuCnekUYImw6mSvublKEXg9hnyZZnx90bFWuxnp4p7aQ4nzbSd
mDmOeR4tfqaeuQMq7VAmSZh4ub1LEtnue715tk3RPLcYR8kQT9ybTIXam00xxCXGxje3l5dyrs2Y
ZrMNN3fuAkPS3UxSX6K6RayA1DG8KHSXGE3feJwrPUvDBbvmwdwqptXjUm+4JkS+PqlJMSXHCWSQ
2kJ3zDK6F9Sm8VIm8s/ojUZ5bRIiGcIqbc2vuXbVz3SXeVNhzKGc0ZpwOnU/W66XgZ9u4z/ewYnr
xBxvW9u5sVl26Ct1wThYaupS8/vwMqwgYtxN449gHmOxQ2/4S8ww8+8k1z6osko8do77PvmIZJZM
QIMm5S4bG/OLoTuj6VaOt1FsWmzpBqdHMxuRLvVqZ5PY85mWwNwDCNDfsEf/ZY2yhkPjzPaD6mfz
V5cy9k5xPPyjjp3rYFUU97qB52TWDj6Elwa4qkJrc7KR6mNrDrNuNQ+OhuzUJge+C1by6ThOjer+
DZMhb7af0TsykOTWXdjv44JC7dEmi+pu1o+ZRnWm9/OIJ2+1P1kPUm1o9L3/o+eLiR1Q16a9qLod
wsdsx3nRQmynp9mDlkX5TTLVu0HKRItOuFqrf53l3p20iXyemqVnhLK1UT5v3/C3651eb9U/vwCe
GPVIRQxjJ2lyJ+dN8dSPqQtYiQIOapfPl+zT301eSXlQi9BXM0axZhQ3pSfia6C1OcrSri9i3tRe
dLa41rQQ1DmSuqrlghGRWRgGBj9lBUjgCRPQinQl3mujfSgKH4Fwzu489yXHddgA7fHB9O6SUjr7
Rr+U3qoxS1ws76+0pzpmpq13kYO/5aa3jf+76jRjX2yaG0+ysy8JLv8dxkHthEZNKcV9eusnbflw
p2UNRSecRxbM+p1TTQ1ypbSdc9eZ/tUrTTea5IAXxqSxMImdroJFzYqmwpl+V3Nqd/tc0+hckkoP
2Rlr9FPXe9yfeKSfjQG+DyWa25I2wkCXHmyN2lxr0ebKgVEfnssLphDA4227po8jEnBMqzk9lnho
VTB4GnNpw513Pnb2i20wD07NMkegyunmSjHsSzO101CT+oeXJFu3U3W+HMjN8r6nckinUC/rTUXc
YtqzKDH+uK72V09q8rrZHvtbd5YI6oaxEyhtI86xUzWIFIl/9VN0k67yxwgyscfXkttHoJePS6Jq
bs3GyONElhhPXcegWWxd48OqEvMRicfvcBbJyrhiEx01aPNJTZcgjbDERhJrmlcAfDdE+4C6gQJe
YFwk1j/y7u5acy28J1em635J5uKsk3wWtzOmIWym7sHD7/+cwDV5knQZSrj1taCcxPYxJz+57Egl
S1TqXeB/Pi6+XPcZKA/jfxJ3Xst1K9mW/aGLanjzuj09KVH2BSELJJBwCZMJfH0P6FR3i5sMsuu+
3OOiKhQkXJqVc01TK/swRh6t3HQBJ25ddyumNvusywg+sg4+6abu7nwoofeuOyws166357Fc3nWa
noCRhquuTJ3P61J4CLCcviNpZf6g7YmPwJh4l5VucETgyc8awSjylX3h+838GI6I3UpTOVSF0GgE
CMWDrdzxAayqxe9G4fq9ie0pCXe5LlS0KSw/aHdyqD7k9BLSWPsbAob1VVrOw2Ws+44ZkVk7A431
ly8K+jRBPByalr4vc4i2SseZZ0OM2Pyz0Pl8AyT3vRnpmfdxe0wW6JmboQSQkWapb6Mm4RBV9BT5
A/zoi1xB60XRyRDW3nFO4M70SXwRReTl9DGBzo3dXXacth/a2h9vaFv6B6cz84039/PeGiRzrFD1
btVxviN2PbxxYz3ezVNgTlXTlR/jpgBzaqGajhAVzHjr0SdZ/cLtlHpnKu+R8ohDvuKxg5u/myvl
3c1823FDceLtaShFJ5mbj6KI5QOqrvF68qP0U2PNNphb+dkBathWFiKkxZjmpJrqkEy+PjiTancp
VeOHBI84tGjxvtUrPNrMcvwYaw+nrqbLQrPpkM+u0PTQnlRngm1gSvemKHx6/1ljHyh/6CTJmZ6L
T6tyoUV6h6kZxKwKIIhe8pUhqeG270K1VeXyFawHiKbR5nuaevaW1CbYFzpE9YWT/t60asHWj166
XGeju29NJTmL2yn94qqBmFFHYh9pWe8oGAY2DQqRuuzbwzxOFxV4ntwM0HDBX766Wen4LNghtKGk
Nekua5Lym1Pz6VIXaoFX4WiPM9nKwOiMbiF6wToZuir9VWdOfD0D/HWwa3aLZ8HlwU7OThq44ba2
Lxmg5SlxdfS9KhPImbQl76BxeFxIRUe55CF9Hse1bm0357mb8pQiXAKHyUy4Bn3RBjJexgF6HtI7
Rhunc9F3ErZTKt4NUBspMeOp2RetK04D9ceGy8afpFT9qYNbhw+WmPgsGTk3067v3ZwEvKgyd245
DgBH8NhusQhy7pWuzUXhpgWUz3FcsAzqi08tZwRYX50gX9TJzG9ddeLOl0u4bcIJdLrMTQ92kZhL
+K/0dHJ+n6A+XibnOo7b7r705/R7byJeXRMi7pyl1f2ch2b5XUrZXCYL8RX7KLPoFXjT2oM12Vc4
GMGdxUp+cIGhLt1pEg30mCB/sOa63i+ZM1zpEaBc54NzWszUfxmyJdtlSUA17cn2XTJ24gYkixwT
7VJF5+aL5PzATGwsMMMBmsfjmJrltyyL6iZJ0+nQyCWpNq5rCQ58kb0dbbh/S2PUfkZC/Q7NFOxY
mSMDV0sHj7XSsbozWXIyRVltW7akC7jrzqVLTABkJFPfdH2Lv04xz3emgdCjRPQupUN5MERXfsnj
sgvhvC7D1WiNzc4yIYln+fK1S037SPgVBK2ioekameGj3TOoNkbYCphuiK4QuEJR1A9emAEa9tAR
7FndkgfnHYfaHe+MndKhFmWUfFDh2J6aUGo89RxyrZqxf/CsdWMwk2QXiipW0mFZYLPBvKd1Nse3
Sw3tijljXeee439XGS8z99yM/TPraLTXgHkxzaFNmi36YSkK7BawmFug+IRFvTXkI+7LoHA+sZh8
H+krXtAYTjY+AMNea2s+1MIUN+lcMEcI+mYu6GDR38JkTh7i7EamND/yqyS4T6u8uszInfvZGaw/
uvS6K5cjiPYmCgdKAJUupK2vu/liXXUZaKU/1rRcroIJ3iEqGhSkkGqrK78Ww25QCVqWPF0Mkz72
MkUnCLSBAiX4QVfC/8LOkR5hK0pBuyQKfiSdlX4kKS4/SeAM+uc06c1GKtuisC/CXdQitNtJuUol
/E5t3Tg/4hZwykrx0QYEHLcx6W/3sXcZR9bVmNbge0rTPm7UciEjxMEiA4sRtD3duf0yBtnGKpfr
NB4/Wg1/4uVczQXLD/6tUf6P6P+PTcU/54z+J5rJ/z8t5fFXs2oP+/Nftd7N3+KDf9/d/6h4MkJ5
97/+j0rxmXjytlH62/xEPbn+wD/qAM/5lxPYwMgeOXtw8X3o9//IA/x/oVskaQ3UMuBP4jXW9N/y
gIgfIlLJxjZzdV/480P/lgcE0b9oyiasJSFJZqui+b8vnwzZfwLoP6sUHJ0CJ7lVXvmXHjz26yaB
HQtQlzvdQ2g57X3YBNQuFq1wKFCFo9/99Wr+rSD5W7C5qg3+n6ZxvSIKCbw6SQUissSPzvSTixfN
NsR1eogE4n5o8Sg85m7dv+HvED0VPfxzmYS3RIMmpLY5t7FN6tHq6hwKzZxW4yen9633wWypu0ZI
ILREBO6jNyBWRJY2xMM2rwb/vRxaMKKp63EKaTiRi2PVYUy78/owWeg7Egq7V6Ob/bD/vJyQogQ1
ozEDnC3wnZKqXlB313YFP3yG9wLFUTULfMHGNodIT/ljqbqZZowcaEI67uRk1HdAmzDZOeBuo0QK
KhAvc9Jbg4bupy1EJXauZvndBaJxvhX5UjwmY+7i3kQIdXalOUu/z5HEdfuOgNqPQyyagQqlYXWJ
wqZfj426dDcFCTfTZao5inqyoCPrUOuzpVV2gvYWvLA6LnGZR6cFaIGtPC8dDlVR6W+7GdHhvppK
qC+OkNnF3LWi2TuthiY2Z3kPmBo0ErrnkPnb/6olpJEkVSFEhc6/r0sRctwhm3vVTnXQxYacNyXs
Am6I7Qlhdq+Pr6eC4D8fHpTAY2bYqMiTVfb894ie7LnxHGF5u84DUxxTC7pMoOj3+3W5Jek6emOk
+aifzwc0cwc1M2YGzNTzKZRDdiqjkrJCLi3k8rpoZHQdKTPl+wACy12fuS4UmcW33iXTwAkzm0qR
H4cxDfPt6PkUWZ3gPLqrS7jsQTDm3z3UrpA3w1FDlISt/buc40EcLOgqEKXidtrY7eTSkomhOCJZ
i9YKtfeQrWp1AUMPhr52UskZNS0aD9TT6pJDWrRE6kQCLnRMB5E+P2nwJEo6jfWxn3oI1riFcPbs
ukFdllXHlhxE85huGhRsX5e6ISD89U+1ypfPloLEwYQlCfkvCqozn65kdhqE/ZFDUTQt+zBfeson
FZ7SXjy6djWcBOK+N/yt3Zc+Fz6vLpnjEYnE5/45Dt5cAU18B5K5R3GNtcouD1AuBUnWU8PpsXgn
s6Lcx6PIHhvfIwAdi9RuH4uk/QgQAH2rDNSH1io4ImVWzgcNKJ3lUTqy++ylC539pOLcomN+iqyc
tww0/7iKPX1tVELRmrbt42KDJ8PTEZ4RI57VS+rtqrqJi13PfV+BJ2A+Npo1768f5vReimqCtCRs
iAJkAtfxXpQVcxVJbmV2dW4q4O7UKQN6C3iYgYWsKoYMx1uYz10/9pugncYr9DsxxMc2HYdN4imo
WMKQnDXE/QgDt7Dw73h9TKzL/9nDgUNgTUUK6ZoCuX6+vzaksPdrx185uYWEESJN/RkVQ3flKRaU
16907oXCToQLVoCpOi8Ted6fAKC/LgV+EKkRxejOtaD37vLSUCEuZdQUFNg90cWC5fs+GJP6V7cI
cRWHPiS90qtLZ/v6rTyfCNixrNntUIpjklDPduHZmuWMIi7HUHZc9oB0nwA011UzBiXOTOFveodG
1OsX/WP19fRV023DQj/0Xaxx8Rp4+qqHGjpMFQ20SieSBlGj+MReYW7T3nqpxVHSLnQJM62KIYlH
JRIRunOpg3paaVrBcb844NYywgsuIc6Xzm0W3HlDXSDdc2wfWYxVl+k1brqu2nYQxdudO1rxu6mr
WdxyoPgrT2SShkNaVisP3ZnuxricuoPs2awuVQOfJEA6jvFHsxTLPrLn0N65kYDLkYEK2huDLfhH
hJl1c+HNsDGgGadhc1PMaK+cKgWy1zJrL7LMQZRWFUV1V7XBEGxZSJdjnwCowPxIOCPk7bi0b4zk
ZxsRELxP+cJH/RMPfPZRh3zJ0kTlmOlUU/KrGiO0BjoKOPjl6cEu/ea/dT2Aj5iaMHwWY8pxlkIz
rCSCnRbul4rnBQgwseDQDP4+x3qte2PYPpur4Bw22m3454Q8/pG3/j1XZ+NmoZM1cu/5pjrRSnaO
BNDNV5Zf6sfXB+u5BdYaP+jaGCqs5sQIZs/LxsqRfYPIWu4xftLXhmb1cfSLudmUBC9/apPJHnHB
Ccx1Uafte+CRGC1ornNrI6bR/f3G3TwrYrkbJJBs9kmEj9F5mvCQw0d0VSv3TFBnuJAQGG91C4Sh
gqm8bjOr2TZFufw08ThsBZzWD5h/0K4cQgHc6mTXjRLdsU47+cYn+eMy/GRSc2cu3QCGHMrf4E+1
8teiZjlBqrsyKPeeEWl5hL3vPMTOTKkn5iEoNoCa0A87zZaw1Z1IF9ofsvq6WAoCsdUmQDTpnEI9
dgOCTrYdIMq9nWNsdooChBObTlpyuJJoaNXx9Zf6wmji84a4euFOvp6Yni5HqemWwtMigS0yh3QT
RXfFHLbf2Vb3Vtjk86XfsQlW9THiY4WgSjy7VkCaa90PgLrNXDvfh24eToWfVd/mTDi3Mfqyr3m4
hBdtNcLA6934e5B3yxuF4wvrw3oiZBDxuSgdk6fPu0S+gYUYgsKyyYoD3M3mcQyr4rj4CyITmNfY
Lbz+is+NPddZxEPjX4PtPHL1cxssWKddabWIpKTI2+A49BW0OwkKQeZ3LKoPtVcNd6jv5LiTgTVu
k75F6D1ikJZsm7oCAdHJFIW7DN6Ct9NoWoFFXYmzsCeiDxiLLZwXWrv4gFogbA9v3P1a2JyNbZ+j
L9V2sMZk/LGZ/WtsN3gprSsO5DsbfwuUvgYiCVYusEA16tkR8oAbrGIxacOYGUQKwGJ7k8O5rAp/
9H5mVYfI1n/kTBpWzOu39yfR8+z2VlfBNZmBozuXevpBfTooQrVTtBuBY5BjK/Scu7JNoWOlWmAx
wWi8DzCvaOkNaeuq5CNBDSTcwDqYIi5w+9SWQPRImMO1KSaoxsHUVWqHxB1smDBCC8+vQbW3MJRF
D1ujVr8sQ8ML4iD9+92AN30FkhmgsreTHmlJn7T1+AHMypjdOOb5Y2jnbb4tucL0BZcfkyNkDjkb
iKAob1PwvkecEOA7V7H8nbQ2sHBH+T5uoSr7+Iu3dM4P0k7gH/WtRddDZkF8NzvJ8j51J/Or9rgx
jGxyjjNQJwbGy1QgDq0y0cGAUV7NeoNr9L1fDukXJOjTu77ocmhgSzCd+gIrIoD1rPoiWiv8WWJ3
88sJ6tTe23ZOUzVaRvkt72XbbOYepe02opsn0JdXksGMAw30dHKZod9Bghh2ptfZG8eHFyYtBlD4
/rBwkCEann3j0MemqYV+vZPKtDcQ9ftd3RByUuZ9fQH0/pbX20srFRsrESMJVlcsiuuc+GvMD/Dr
asIGQFvTQL1XevZ3eFKmBzHK/BJRJsdb7HKQksio/xEM0XgAyAne2FVeemrWSsqKddGgoHl6EzDS
ahd3LrwSCn8+LXSwLzCGrHfBMH43s8jfgIheuty6qbJcsZF5f1xz/3rmGIpNUroxRgu6osvrxM0u
rZ3lRzXUD4sO6VS9PnOZAc9XlpD2Hd4Z/M3/cM8eUFlWwupgYdiawJF2/Skqm+1I88eA20tOQ5ya
xngTaolewCkqhDqV7avHqcBGEO54GoXHubaZ1JgV0CFqKMV2VRgb+kOL8B8ttILFbliM/b0psTMi
+33G+idYUhavxVfMdS/HnmaraPesdMIcXlCeC9y4gkS8QwsNG9Etktraduge6DdJG3JxQKO53nVu
ucAnzZ3+0QnAkza1NPGdzqz+A1nm/q+hxER1kKq470uR2vR0isTdDIWRzrFVTQpdkbD4Y2Qty8+A
VRLGHTvkrT9a+fdR0h7eO5DQvN3oFFTMGu8G+ipp4ba4BSzyxoFvIQ6xIE8cLDuAweovFrRQxBBL
cjnpXH9VUWBZSEd8+2uq42JV2ZUDmEze6O827SZ017OK381zjZzd9AWUlyFsx3dL75TdFtJF964p
BU4bLj2Ur23oNw6nz1bXKEVCcRMZHbMTFKVHRHErgrumHzu0hDaR8bvMYCO6oaE3goXNo4k2NL1h
D3QDOrlNN6W+tQ1HT17T6VbsIUFkfRapyH92QVSVW4hL4S0ToP0cTBraVG43wy97MpW/GUNDyxJS
32+njBFvJIRn3c/5EH5osY+6V/7Yve+tSH+cE69qN/6QEiVT0B83LMwalhlsHFirVWtln2bHLekL
T1ZSImccLPgwIFmgkRD3PsErCfuDGHCU2ZL4jOmCJ+r4sahDU2Lk0Vo3fjB2WC4sVFc70TT2ES16
gi8rTGtco5qquCsjrJc3fl47F37cYI0UlCsUmWmdjRjf/F/0+/6fLe9viPeF+bueQMhiAZ7GJu9s
kawmiQ5ClMzfUsUfRSzL21hb8AnU1B3BqN6Kmnph9q7H5zgOVzidqvfp7HUmb4yaAF5x0ybhNq5U
fQkbDKJkzc76+qO9tB6z8lNAuaD2Cf95ei1XZFbZBEWCNZYCADIyCW5qE1sXGm4YBLvB/7D4WV8e
ay30FSVe/6DLEdru6/exophntQbug7xcmx4BB7CzbcFr/GDxiymBwWHm5ISXl172usyr+zEH9EFX
a3XlgUdoQkyvC8hjr1//GWJBQ8OnGANG80KP+3j6GmIcBqEjqXQnpHQfknECap2iaNdOaXpI0D7c
5JYp3zghvPTQPlFicQCvGBvXs6rdUr0OGoMCRBnX0xBNFJZdmNQFa2OusSlYVHiH71iydeC5Xr/+
xC8MasY0j8r1uYc/W8hfm5LbhA5ddugyWRT5P4QaYNM5A726pgj1dmz79svrF6Qgf/6Rac7YHK1h
R5CZczauXRvJUbl0eA5nYYmNgFrsb1k59qQ0oNSdT1OCXdouDGQG/8Mg6DqQVx2EDyhIc+TUfqN/
snXTLZ3dsfm2cAbpt3loW5gL2etKh00mm0U5L1jLSE0husWxIb+PUlV8r8eJwlkBE95Ij/V8J+Ih
+ywof5u99jOVbWBYROrQJF342Y5cFA7039kStF30Hpt2Et5UlK0YyyxN+alJBj3u8AVOcFrMB7LL
dOsH8WbGffhqioAo4B/HQI2JSIdLp/MgBEJ/kyxhurBPs7VKB5ZKg1YJ8I8fdT8T0DUJV3/VdRjT
R0rlsNU8/sAD5WwMSeI23yK4Zv0hhSHkbReXo9FGeCP7gMlwotx0bdw3u9GzwltoVnYN+XtCw5aI
OC22vreUK8DrWo8SLyss7jCB7hA5DymI+phb31hrMQds87nKN73h12/UXCLVaMGwLdD8fPjV6Cl4
pzyn+E19J5qN7rIsQ/tgDwUshLT9Hc8ijbayl+O8g2eq38OFKa29wUwSs6re8fGtz8sR2cSQ594G
53WBTLnXKrtutW0/VGnSjjsrHfuTBjXj8A54Fu0aVebyuExR/ysRDoxfuzE2TF5rRfH8eRjwMNDx
Zdp5brLxXA/jqmlJsUJE4dx2n4zs9A+WH4DHCGP0cVvlpr3wWnZ3jhqzohnGnqw2LtacP1l6MN4u
/droo900lbzzsGZo8V/sQyTIA5FY0BlT5V/TCFmcC5SpPS6DaZa6h8ptFr3xkwZhnj1kgI704WLM
GFzs9DZB1k1fNVys+tjjwd5iJTRGn41YOThSWPAVpyzlDeHSir2Dg2znYfLUYk4husbvNMlTRLeW
Y37YuQl+ZAnTadP6VvKbMiaILiEaNs1RxGMkTnK2g+4SnqyyMCeLm9/espieo3lVXKOazpESqFBZ
6KdSVDf14s9fUHCbq5ZhA8tBeC7W0rlffEIi6WM6lLbJFo8JliIRGvpdUEjVeHJFFwyHOZ5RLyFw
hkzstcGS7Q2WffsuULO381Nl81ycXAaUYk2zbLvQsSBFZSk+ZkrmU7Ajpq5+5E4klpUCv5StYy3G
u3DswRdXCum6e2jBMPI3APOXliOPPjVoHwiT750tv5mMAhPPgCbS9/CGgcCFim/C0hSXFVpNATwR
hNLmYQ0Rg6HcgBu/viK+sM/jOe4kf8A3tvuzG4gGuxisvmRuiaC+DKbGucnShTmd5F9fv9Lz7Y0m
J6677G2cdtChPN3ehnZA4wfRdZdU+Voqo+fcO0JnP61gUcegDbzDNGfBG5vq8+dzWIMw+Kcd4RDv
cPZ8cx9jOjazi1ayWTBqUPNxDBbvA32D968/3/OdlCutZQz2/RAJzltIs/GwbptAUtzFbm7KMDOY
n5aKM7RX3kUVL5RKMRw/94V8Y1d7vo1y5ZC4MBRAzMtz5DQWNDWdpMYlcyryPejIqs9v5lssM+lq
JlrvX3/Sl94p1MfEAYunH3weFoD9mS96C+3mWLXhlgI+fcQXr/rYO1hkvH6pFwYN5rb0rQCB4tW4
+emgmYtESRlb4U6oGkCtwmeCs4vuON149lxc9FmTH4lqe6smfeERPUpAPwywmIQje9YywxA3cwpl
M1hD7dzaTc+ZIPfjjwtD9I0l4A/E9rTudDggexBG6M2tnJGnzxjUU2aP/pDsYJ5m05d2FvZunIYM
yRp9/h3dZh9xDQRlnMeAvalLQnvIITS1ltp6bYb+Yc59v78o81q9cex44T0AbWJCTmt0deA/ew9R
07A4xlG602Whb5Iy8PY+aZpHP+nqNz71S5fyXDdGCAsZh9SGp68hL4KhQPVDLJKCTFxWRPyh28Xx
hP+PXvb1cfV83XV8UGr6H5iL+jTKn15s9kK5zJaf7Dy6Wdmxit36VEhcpzlFW7h4I11qLujfOsNW
Tn5+V7oRvn2v38NLD8x5jg4S3z95Vv3SCqgc00IZtouu+l0YK//aDAZbsYo24MPr13phHtHZ9siG
XEnLLIZPn1cB6vlh2cS7vJk7YsKwzp03OROrODi+katDj/0xGNLujQr/hesCHrPeryjeauX69Lpt
FvgQq3HlUegx9jp0CiDL0u4+9lWG/1qmh6MgoOI/P72yZtisTmu/26HYf3pZg4Nk2KW+oAAgo/AY
zYxW6saaKA4KzDfwyxcWfp4QChb1t+dSED69GFZu2LMxP5DPqdUoH7misnwsLadslj/nefAvvEBH
/iZMlCX2r3/YFwZRlDA9bbY3XvJ5mxur7NyBUZHvsznO3tdTP16A3ds3luyTNy71wrcEd6BW8Mks
8Fgbnz5nGcclpCYoOM4yN86157fWPpUxmvYKmBjlpF1Ge6z03kqdev6ILo9HxgiQLW0Ae/3zv06J
2HjJGJs32pS9F+HG1TWf7DguLpx0Ck6vv83nPcinlzp7RE93Q6FdOqIiA6zYyqqwAHVgVL0xLdbf
83TJJ/MDuR/vE+CbvufTRwKcHImDgW6NOXoNOxu3zJp+1rVVLzDWVqXp68/lPP92rrPmadtADJzd
zykgI8fGwiWNc59MHcTZpqgSgapQ4YqFWNVvb1Oh9PsOAaA5xGROPJRghZ9onaljSlsHharlWMWh
phrAPgf/3GBT6bTZtbMsLgInpTn7+h3/wb/PX1HMjggsgQKCuubsFQktu0Ql8DfcGeRjUqKGM5rJ
D7lu8+GuA2Kj/5pia0gOg08yOAE4+e8xqrAnsVSFPcOUyBo/RzePPhMXQL7v0KAl2WLJEX1VsqWl
4WFG836qvPwr2eLyngjlQF1C+pk+VAuGV3jc+rFARL2amQcjvKo3tv4XRjaYNSg5o47g4/PkIGSt
Hge6XOx7I75kxqnuTVx+S1PffXz9bTovDGzADnaAJGE/x1r36dvEwyWqIqvM9h7w8EFXvXMovSm+
xxnVuwW5Xu7RxOh3I+Xlrd+gfKIZmGI/lreEJ5VOvSeUGbPOIY3o07x+b8+XT4pX2IWs08R2Q956
emtLO8mkFSLf43CK79oSf8nDqbjsVlODjCrg4AzpciECPC5ev/AfFuHZEPNxAaK7mFDswW58emXE
GHNh2oSOdYU3za6XtnMStkRnFvW+HR1cKoILTBgd7yDRSEePQZb1P1177JKbdOqxvVYJ7HSa+xpH
Zqhp0WeCVUR1rMYwS45v3O26JpzdLcw0hNKcn2yoKO7Z3RK+ko0NYE0fAdP4w4zGBm0PXkgF9tLW
vk17zI3CvLoKvAI1aT16/d6vk+KW027y6/W7eWE8cTPApTCs+efPePtrTWajx9bFgV3FZ6kOqram
X6QbLJ9ev8oLy+QaiZb4yXoCIAfw6SN3nN78YUk50+TB8IsBPBxcdD343IyDRfUAfPH6BZ/Pk5W5
FuPjyQ4C2SNZn/uv56pQ1TWdEsHeHmdsO1zRysdgibobuM/pwWpy5x6VUHIM5lZdJECIuLhmAa7W
fRmp9zrPUFovojwKhxbW6/f2rGR1mbkOJwSbpqUfumdTuMPJcOrUGl5h+lhw1lsNMZZ6Vthe9l7n
HBvTYYDcl2H4ONRTUEGSwnfvjbt4tpFwF7CAycamuEqADZ6+oDkbrKpqphjRSq3ht9G2hCkNIQcB
B8ezubzMGI771x/de+HZib1nC4OqAFJ8zsAZ3ExbDfYm+7H3e5BB31+6A9VrvSBcnErwxTosvEOG
chN5aJr/gkTZ/2Au6O+6T1vwQy/ufmM0i3ZHeVaCswNmiThLzjL95jbIpuGvLci/DAY/vyMN+51l
X6r4kBXp9KAnXz1QygpY4AUB9bu6grS8DUkWwaPDFNWGoBHzPQgxvNzDgXHu5WRjt7zYOlsuJr+I
3K2fzRhVlCG6F4/7zO+pl6fgUmKtFb5RxbzwjRKP+PKQWbgWpuffyMfyqPWU2ouoaHc18sO7IfSy
A54YVxJnJ5wDMszoXv9Gz1YEyhngdMfjX2fda84GRm/IoEHAue84uJ0agHC9aU0U6Teu87xbtNZN
bphwUORvdrSnFxp12LbIy3m62HNuRtpJW8sE2dEvlL9fA0V2RdLPpyRXaAWC0WxBKp2Prz/sS2+Y
MpiWBTOARfDsYaGBeR1BomqvHFsAnYmZ/B6lsRfoSQgK/e4EU5jwvdev+mynZObZDmAhCY10TaKz
qzpwgSBmmn5v6h4XpaVZdpVtCcxhiBfMUSag3e2/qbq334g4fP64K3cMZgYoE5kb5xslfGy3HksH
Szo+B+kEpPGVI6mHeAIW1bJLe5dkBwfN7xs79LP1nwdeBxQrMn89SzXE/b6KgrSDYe2o8taQgIav
W2lfTAPxULoqxu+vv+DnjMj1glQjvN4Q3OecJYHLFN4HC957xEXY804VlHykCaQY5NZO/DvKEFiE
haqi7eB4Xb+VEU52nTZ05oWr7Leym58rbtb7CQETMQCEYRGuH+av7aixotywqeBuMs9NLXYqVV6H
i3s1ZvgOWIXEs0fV4WZAIJLsNSnk8KzryneJIevSbouVZH9lq2aSl3HneeUe+UmPf6YPt2ufT6G0
cOPGi/aopKaT7VpL/gsvziK8hMRd3Gnqxq+Wj16SGtu19kmI4g45LIKYXWdsquKyEf5y3Y9L8QXp
ZIm7uYimCbfQvv9QunpGCe7b3JQcRXiXjzJ9ZNh4nz3PlGRf6y7/aFulIfWiR6ZKw8Npgq3J7O6i
b6TbH9usyz8jpghuF13N886hI4dZtU0oQIh7QblHbUF+aNDJxvxMFXArGEMljy7dlhrXpcUx+EKW
XSIekS6KYyRF52xrofPmRLDP3F1QK2cHdIumuvA4H3zARYOOBvqexTshFoAFNHlD5x7LaYxO9Knt
GPZINf/Gu0h1uOOtiS6vD8K16nxS5/HNQ84DLOBggnB1nn7zNqM/pkXboEGdpxPspDXZqlhOAf2H
N/bVf+Dvs4sB7wGtcgilx2efV1gtFqZB5lbEmmFS+pmUo/oLqRLYk0z9yoeztBV956Ca0os2wnyh
PPLc93VvyflAbWT/KILeTHAaJaaUzTKp3447pBaOltYyo7PMhg8lQGp0geAzDC+lZRv3Wtd1BWFc
FW2DwCeaHpNBNc5OhXPo7wp7WR2dhrJ+X0jby7dtZ4EHYvuNBd4E6+5D0ocEV67U+vhetdDa90Rs
eaRmQfbB3c32UOCMEcKcaVyFn5ONtgrz7lz2G6uXEJ98Pa5mmipXOAUjTcamt+x+SlEveCW5REog
9bX1gzPPNg7tErXtVg+rn0GQjBYWsxzp0UnnzTWtWwIaOA703WXULdWw9TDeaLaGcRdss2D1/bMG
fBzHIWyQCFVYrW4DjQNE0vTZdCgNzXXWnD8+bbkzbWuYhP5W0ULWu1lybtqFFYfEA+JxNjdEG9G8
TWpdn0QVZu4WPY/zU0R5V332s8kLdmbAyHkLjGxfhFM4QugxQYEBV0h7C9/M3PpJOYP9IfFiGcZg
Q/xJD+BV/E5H+Lc+8V4exnamHRGjB3P6MGf4XcBOKiMHo6oEG/rS9ydQd0/8Inmni98bbLnMkYDW
PoTGo/HokqNCQb7Q2aO6qSYMFukgiK8qT2APWckq7sePM3KGSJ5U3hNINGaDlo8Md1yp1DToB5lF
jtzPKbIGbDuIU9uyRviHvhB6wgsuL8Q95jfmHWp84R+HsW6DXWiF8y7SCqN66sJeb+3UnxACUw4j
zJOhL45JYOE0gZdrXxz7tJryLeFoGP/0/BUcVUJD4Zi0JX4KlO94kFXCV7/prOJkiOoSVXEjg+Cb
KE1ibtB90shNc6znsjRa3vWdbeP2O8M+9aesEPCQEvE5sBpcwQPT94+lY9AROeXITfUpnbwtErf5
FiZP9h2zA7yRkxE/k03TT9nPLOJIRyMQOtamQTWFYjt0huahz6SSD94YLgASxRR/h7paeuh69Px5
FGPw+PpS9MK+D7iRQBuMVtzPWwuSv7af2R2Mzcus9ktd5+BC+bJdOQGnunNhHg3G/SwLb3mjynlh
0+dACWgLH4h93z27KEF3aTt1hjysuIKc1rTBvoRmeIh9437MOx0c/+OH/N+cncey27qyhp+IVcxh
KkrU0srO9p6wHJkzQRJ8+vtxnYlFqcTyLQ/2wLsMAQQaje4/MB4JK7wD4q6nn09SCBO7ooh4W5bR
fKxtNGcTG7k2I+36xUnHphaGv9ztQa9lGoZFW3Ip/pDbrJHqCMm2qtFTWFF6pcf7pESQfYeargSA
m42LGGYVacha98QN8NZ9/gnZ9rJBOz2zv3aZOW6Zj19bdnJqPFgXVCrv3/Nl6NTCLqWdoF2nePFn
xPGAe8QSTFaC72NbTVt768o1t5Rd4EnTMaWztHqkZN1QKqmDgIqOp/P7BqvPE8gb7xG4TbKx2Fem
tpCyoGQBZOP5uPrCRtOS5OidOFBCH9+PXhifZFj+cqGJvqNYttUevZKmL7XqpWNJQ5g88nwlI6sp
ZR4b4oBm2P+UhahTIIOUUWjDNIpt3wSwlPNTCRDzZWNfXTmy7tItpQ9BLg5V+3zwpI6d0RDpeOBN
a9wBvshPNf8vBg+mfaAogDRpkyhB36do+ZRRvjdy5HuJf6PPMzUzdlVpy6CxdVTrGpwV97ZsUdTS
e8vdb/zUZR1WuceCewY9hRAHR2/9kLOxobaEORzirss/w5qLXuq8lB/NOpnR6Bqj8VsDZfwQIxn3
AThcf5eJsN/YG5f0DZqbrNMbJpr22Hrfh0tXB3maAQRWnmVHs7ej4iP27SpMSUCf3b7B3/1DrHXC
3g9JqqmwtLPikzBm7UvEXbqQoov6eQSz/RNNXvV+RmPUAeKfLzorYzV8ASIdfjBDbf736AyAnecB
QHbKQuvqWJVESWmjWnKovMl5EEBbDz2yGA9YG9SHFDD//TxnxUbKuLwxVx+N6jFPJB7fFv2mVZjA
tbVo3Z4+l4NZyl63yvZzVUfGZiHuyubgvtF5+VH/M3jyn+9jYCmpzRUBhA0zHaRsJ7f81nZ69Ox2
ownw1pHtXdHUfZDHZlMHS9b+GGph+f9YYxrFwLW4H1w6bec/A79Q9MfdWhzoRcijOaraQzvH7Z6y
ZfpYdvMvjat74wFwGa548dFwp95FSYWa3/mYYGA8L8Jj7IBeXX7KRSx/JFCTXZ8nYHzI49B42DiJ
F6Vl6JSECguKMLVF1V0FjTS3bVGos0BVQTOR4swnfUF15W2IbR2lKg2JnIXGq4NFrHoroU6GtsUz
mnzYh2RC+73xey4/PvwMHuILHJYW7joyUFsowkYO48GN4hgCGTHCGPviThldgGgdugAlHgxPaYYz
D8IIyS4BH/zt9o+4JLWzKERxldSH1pu3Rg553tB2UrHGg9CMTjvUM5B/TD5K70F6Nup/c7s4Ubqw
milIm237rpklAt6VdM13TmRhv6AjXBfu1LZtv4U2dsUHRN6UaY+MWvtNKhiF7mx8lk8ZvJPxDpX4
JOMFHOtbuh2XfQ6CLC0/XM+XxgFcqvMNNVCeSKKhGQ9QjQoQAFiwFC6NO0TvDNZOahMxtk1PGbXM
Ax4emgFGE3T+DqYUFVAV/Yy6T6oTmpvFfRKrNSk8tjO313s50OeBBakwusrQFIkr5rq9UfcTAh6F
mA4W2fsRji+M+LICwgc++D3cgekVSUOU+sF5HvQhbTcO+tXhKRiqukNVT7NXh47qGQK4VYSTXjzg
mDGkBgrU0hFO+Fhg6eb6XUvbGzBvbo07PMetdsHZhsrG/f3WiF0vAxh/XuSkRoa2XobZculC6aBe
uIZq96kr5zR+TDQhtBdgt7CQIjpor/ArAAopcaw8WzoCqGRphXfvlX2Z3dmxYaC/gE0UUu2miwpE
jhgn15REg3I34ELeIO6LB6M/0X7VT0YIOAHeYWw0J1NJlO+lkVLoLtWG9HsqTWTL6PRS7tZGJb1r
isw1dzg48xUmAZxZtlb8gDepsFBlg1+OdSE27/rs4HxWIlTfo8ASpac2L1NKtrGKmHuVIUtxP/R2
993FfvozHivm+8iOM3xwQzM7NWRW+IRL3gCunpv1Ubqe+eigCef5VLvVDWDiZSYK9gaGkkrWBoBi
nTINEoUvQD4cdFsmj6XJ4y2vOja5jl/E7U3+lmquPi9pP+2TBfDDrbJcr3+9qBDr89QBSbADJe4G
NT4VtU5MGkBxiV2Ymnp7iKl5FM+aEuFCzTUgcuiO0+z81Lq2QY1R63v9i1oq6qfbv+zKpUNLEaYW
aSP17HVtGfSnaLpO7w9iTlB+jsNyDwOj+TEO3ReEYeb97eEuAQnkqJz2Be9GJRvBlfOFQHBXFX25
FJ4iAzLy4lOI6GyMgQLP7GjIReDkamXch31fY5LFddDuB7QEtWAaO4RSgaJVOAINA4DfarThpNez
AXcsa7vhdQin8HUA2W5u/OzLrYKzBUwJDiZIB4LV+a92vGS0IWpm9B5CmkhpjxmDaMfxoe5QSfj3
wRiKmIQEOH3WdUel42qJpI6ut6Y1Dr4OFTJnKn2viF7bxlCX0Y8rjhx4CX+UAhe77b+3ZZmHFkXH
cj7MajkedLeuvitUpgMzt7EX6Z2iuhvJMgOuzMhHkqfbam1cPlso3gOhWprxvAfd5e//OhdO6Ok0
zb35YJFY/wRa4nycvAq9jjauHaTyXHcA3m5Vzsat83a4zw6ksYAAdQ1sHBRuSCHnA8cIGw1hgxJG
O8EyuxeRqj633ZxlTxbWP9hJtl2NxRSENMQeR1KgXTmU6UdLy+Ajqfno/qbnG7/WGXlcYGX0irnf
gWdiPFc3i0Jd0mEY4qC9vzPDJYgzz57i9UR+0COGWu/kXFihLyoTBL4dCuunqfTu16qVkdjXIPLA
fhbq9L5Fc3DyXVvU4Hb4bb9tavkD/iKDGHaUK6Ps1HVOvBEWLr4Ly8PK0BCHfe146w0PIDI29SiZ
D0stDp3RqqhPbd9hvZONQnN2/ahEgTsomyTdZcetvwtQZt1AUQCvamu1IWRphRQGTPUw6Xhw30+h
jh+FAytH2VPPjr5VIXzAHewiasPCdJWvt+PTxUFn3iDOAErSSLWsNd0Ohd9Ji7G5PfCM445zrQlm
YKoFqFrnp9tDXZw9mjtAMnWTXQig+oIna0ZAlMqWJe7QrpapGD/HLY3pXWRP4yFuR/tRmrwGpAdJ
xovD6Hh7/Dd1ptVSg4RFqQ7dI+pR64ZDkqg8pKJaO6BOBMMT7klFpdzLm8cq1ErsBujl4oLohtZd
nkCC882xpGqK4gw+6QR4iwpuoaq4fIUR9DxVzohDo16eHuLJDHE0bHPzg8LPd/cSqbUeuZk0DApH
q9R9r1a6PLi4eNQ+1hH1yzxx8UFXhXKV0q9GSy5yI4AYbdFtbO23Zt563iZwD3VBxOrUN8+PvjVq
tSFCSzt4rhjre1XRtF+T4cTts4gjOgxTKzThN7iETngberP+1EcGdRJPdTBZbxvpHIuuNaOFrjbf
TaSEmHjjKv3Pkl4cPcAWKrBuz3EhcJ//TlEnZSiNpWrfxTDzofrPiyANsp9PlJLs8RhBz4sxcpnD
ZONeuMxXGNu2kKNhgRzTVlelM+hoJeERNW9tLJXZlzJxPw1DL/+wNISjLKHw7JpUzMHqYGph4ekD
OyeOvpkQrHw4t8nGabls//OLwE1SXkOFkN26CgyIhVapq7JbDbp677Gek6eZEK3jJZ96d7zVqvue
W3rfFr3yHgNa7X2TqvZGeLi2dyDSc2x4NhOj1phfPQ9H2WYDIgqO1gI4HCroHo7XY9mJisFU7+lr
hz9rB90PzMKy+W4oWyu7i3tQoTsVZmO1U8K4R4ZcR4PBaGBx+zDI29fbZ/siqzN4UiFsaSCs4DoX
pUhd2IlbVI550JDDfK5gGvkcW+29aObyU57X+Y9/Hg8pQ4dUguyIxG51pGDCCzCWEFfdxgxLPzK7
8CFVlOybEw2xxLeRqtLu9pCXFwVIWgpFy8cwgD+sd2iFc1o0ZeaB0xr6OAogZaAWWdvuDAljIk0l
ncEUdVoXdsG8Uaq5shu5nRCAoWwO78ZeN+ghX0+wyV0T4X5q123k4QGVqHWrPXRpnIQHo5DlnerC
i9FGs75PE6HGDyYQ1o0NeeVD82hmCZaeNE/HZZX+yp8aPDcs3DPMQy3ghPbQ4r93vKFzsguEW/wp
ATe3cRIvr0io8RQVaA85MI8uMvjZGw2ziazDRNvrnlqeKPcVfgUPrZ2Y2cbD6cr8qHFaixTkAoZ4
o/X+Nb+s0mnXTwWDuViDNWhHoyCYR08yKX4BE6k3IP3r4RwWcynAcSO7i4rUajk9BzCuwIcQCy0D
iUmEH+9hi8gOs8rQukeOGcWH29t4nWi9jYhQHXyFJd9AgfbsAyJ4Qii3VOXA/WHjOGr3aBM01TsV
rRc4+HqFhbXYxJS+xam/78BlWJu2P00RdBsBo58PO+hl6Exp5B6Qy9SfyWS9OsinZvqqCaBxuxqn
ul+mirkfEkQVxRn0/LR7j+YwXkxh6C1EGU19RQEEMbjB7gyVVneVnUo9jd8hvjvxjC8Nq/YR1o/e
N5iVf8BRQUWHU83ErxHBwzEIq2ihypZx971PVPGlQDw/2qn4ojpk3LZAgU7p1NyXfQJZpCIFf4aZ
3vyei9wpd5GInWAEeYI3dzqJe71sHGQrkFn/L06AGdA+rfEGVLvKwZlVjhTpK6Ulh3G7CNtRpZ4H
YCIW7AxX6QYs1blelzZ6NOCyq5T8U0Dif7NLBGL2Mwm2n1Q05GUFq8+Pzb76nWE3gCEa0bxBBVtO
uKDFKRNvWyU0sQvulFeP1m98CKWTPkoLqySMj8v+5GGhXR7SzMQT1FaM9CePBNQzSjZauJs8u/0U
koJiudHoqJNqltTEjgY3dbtRGNmToibQPuA3Y9Gl5Dqk46QrwBh2WhvpaPko3fyM7k86+0JvBl4K
poHJc0Sp8rHl796FRYR0rKcPCrY4JSb2+MkmDVr6MJiRhAGyEAxVPfy2O5esEMHE7muFm9/vfqjQ
GuTV64Jy66Pqq1602C8Yo2weYK2G+R4EC6bvdqrFf4icWrlPJ7vWfSEmTwI7D5GRk4U512iVhOgg
pcALvjhC1XBWKnF5DHVnRAgTf1FlR8pTgytt1UV0zkTM1beqqi99Uo5JYvSIYA+tkQgfn5T26A6h
F8X6zM1sAAEZaM7AaZ5KtIkjb6bGoIs+OhlCsyM0txRsKjDsXMxqAPT8mtUQAv4Icd/clUWSPwmw
3IiHifkPzh/WLxfoSO5Dr6DkhnLAhHG3N8SPVHGz/1Ir4+RqxWhLX2RxYuNQWds/K4lsBPyFwXls
Ki/9wcItfjAK+g4b0eNKvHL+15RZ+li0b8+P8WxSEpGWjeKZshjhRJguia7q9rjLyEecCoaNjoHJ
v7cKGzRfeBeiNEt2uI5WlqwqA9vWOAiB4Ka0CqwBi78y3KDJXAmKNEEQ8IT1s9QHVumES2V6tvM+
Cgzawxq+GVn4QisZBw/bGfrjkGbpx1azt5rzV1YTPjaZE+k2iON1wo0yiEKhOIkDLG0xBIxm7Q6R
G+OZJ2j3rIextfX5LnB+hGGEux3XAuVH02NNdnGMRpZ4NIcg7HSn+yHmqf/Gc79uEU5QUu/BRVH/
rjBKZL9amPRf+yGEkapqyCD4fYMd32cHn3MLh2xNPGclHLc7CxWJxkeJx7P2etRhbtz1mvZJ8wq9
9zuaFz8T2rtVUNYT7WlJwxPtHHxaDWxMEBndyTIzHpSwUHFLw0PphWIU9j4eNlhl4EoLO9ysxiNM
prnZ7xTIIwrQq6JcAPrsiKII8V5FWN+yOOuqZvtGmhufhKLzVojzXnyxs8V7tWoUR9nTuKjpTqhD
39NzwIUGkdrIbPxU1vUHYclZHCeUiuYAErWGEomstR9Y9aDoN+U6IRmDMQeUU2gk3R7hPRy1Uqzt
iTsRShhtBnRml3WxjRt4pZfPOJlPw14t6WQtAnxzeqDOOsojp9P71XqUYXezRcnVnyMv+ynVvHzK
a08Vd7dvfP1yd5M6wvknBPIMJUE/P7ROY02hhiVJMBuxbvmyHJEhd20F1W8LrYfcynW/RWw7EHGl
nXC0U3ADycIR0wIX1Um7HfF5qJqk/12WhoTkWI9IXfPiKvpEfjBC03nw3FbyAFcxcJ/k7OI9hZsd
Oj6l39rm9IzSXIlhcRv+mXCjCG7P76LthKQonRyXcAR/iwx9CSJ/5Wxi6aqmo1cEKKVMi0mjjRj0
HGPJjXuVXnt0xkIqHFTl6j/qFOGBGpKs/4SgFjl7sxuL16RJUFyQdeXe1fUCoo9dF7t0OZS6shFB
r3wMG9QL2JeF1nCBArKyDu++sK4DUAmaX+HfESSA17/jQPFliM2vTFL9eHuB3lio51GU1BIJOuRo
KIRTATpfoMpFK0bUbY1tPCUs7ALD6m7KGrU61GlH8bCNNbv0dWphxcFUStxvLaWY5L7U+87yO6k3
+O5GTv4RBFyJFuLY2+GL3Qz2cQwnUjaOdwpy2cndTwlshmJvT1pTU4SxgTW4gGYxoLebHtsjb6a3
ijUKfmkWYDZRxUbyoseGhJFoOuDa4wRKYKFMAk5DmKE/ZUa/IxFZXyxAhAn0YW+S95me199neuQI
P0c9XUMHX79mpw5xru3dNCqfE2XqfxTzELGpYa2ioZJq/UcYsmZ+LFni93bONwo8LSu6E/Uw5wsP
kHG4t4BiIggEJuSbGAfK+k46Jk+eCf6aFKEo/7QxjurUWSGlcuplue8azjet21A5InGnKiBZ5zjd
V04ucP1ogBz6ZBbDV3zmp3EfG5loT1prixjqTo6eTtR4+ad+Rp7oOAJ3xcNMIxbub++AN4jGxQ6g
yA/ShRYU77bzHYDZqeH2g5diS67HePpGukHGr5oY+dgNcMZhahwkeob8zpIcJyRibOtTBVC1PGIe
NGG3DDT/vz7HZeFxMFq9eJ6W5QAxRtrNC2mo8Iwb9QyxaLUg9zAkAsMYrhXFGBDScH631bCsXvDv
7J/wJ5CYjtKQ8dAltxUqrZHi/O7bXHktvNb+ZdgFKpG3l+DyrkXfE1Uf8giKKTjVnq/ABPvSKU2Z
BRbu7PdyRnwtjSgvl6rtHan6RRuv1uVMrVacyhFgDngFUBnWRb9hzNthqBcdryKONeSUtLJ78vJ8
Pt6e1/p1TPAjc6B+zWDUh6zVvCwtGueSMB0MyDY9pU5bofHZdi+y1eXGLroyFN1iY4Fw0LuB4Hm+
hIBNqd1ZUx504NGOyB+CS+9s95UCjbJBBHnjia6WD3LEUuGhIUCDepWRYcEFkdRNkqAvWhyXFZ7G
w04BHXoX0ZP3nsdhcn+HWheehCXkr0lweQrRA5J3U2HzyMpRIfVT1ZKYeM12eufVNg71YepiGqVa
vfHqZTnG8YMAqrZn47Txfd83LQICihadTHuw/gy6J6DdabhG7an3iM+NZS7c1GKm+SLpF/e+anXt
J1l1hg0ziyLpY9jZmy4Vl1vX5hy9NU1BjtKgO1/3RqlAEtY9q6AqU+kPoye8D6GjKA9K3vJAVtxh
3GIMX2hRU8Rb+oFvgj2AOdaApKTINbUbxzJIlczzdl1v6ccu7ayHQijqPYRm3H0TzNKQNxO/TSWS
0m/dBD9eo7TuPPwUdhYynE8tdul4hg2LpLdX5ECXNVWUO70zoo005/JitcFPqRbYUvAMJNTnq0Tc
IrEBIrdAtNQAnVMgRB1YRKvXcVZH5fKYT2a7ccqvDYrkKDQehM1paq9OX4wDiD0Pbh6wYZzj2BvI
ZfXlvm4s+sROWzz0TtwH/3riPcQkFvcIbfmzxhGHtYtFZZy2AYwNzJrRa7Q+lU4OTKymBnh7rCU1
PD+GUC+hJwEPc7k41uqMJuxCpJq6Kpjn2jt0MLNwXg0g+VuHQRbec4VaoA9pQ/12e9yLUEN3mJkh
jmRpPIHWEhDSJnLWyO8ErXQ/UXNIaTuYmRngute8vz3UxeliKPrAlmOjXU6wX0UaBVOzlCZcHcyx
zH4bRWceKTAVPwAEULFxonnjSXtRygXqhaYeTTAddQuPxOx8o5pcC27bVXXQoxH6IQ6LzsKWBOpg
3TXjsbA0qBdx3PP3XFr39ETLAOE4dyPCXvsZFvknHhqAz0igV92eIh9qRAziNoDloPxMtcH1AWLY
B2lBBaNuNpoPZpUqBlxDFxNjFYiUdMt64065XH1akZwb8ICYEVJSPl8MSTdKna1ZBNgRyifRYjvP
4rknLY/GxdYQK6vd7e99saXZzrzdF6UHbmU29/mI2gB/JkxwHQ3xbrrLdYqd0GrSYxFN85PlFRis
CJSu6R/mG1WGy02NuBGdXuA/5OBAks9HHoRhtjPqZEFii0yDS6eL+8oiuSUJS8ONaV5EJqa5qMVz
dthwlHrPB+PMKhKmcRe4nWF8B3ig3XWdWmGlpI97D+7maYJEvTHo1RmC7kTmD9QN2eb5oO2AY2CC
QVbg8oDaqzq8/ab29Lu8xirx9me8NhRXokcjh5Ij4N3zocoM4ctI97rAUGN7J8TwHdnB4YvZOdE/
9rYcmj2o/CyS1g4J5FpDBVR/XtSjTiIbK869HKf+HRT5H3Eauz3IPR4et2d2uUEBLC03LxGXfpq9
CkgwiRXYnj09HWXMfzphFvvOHLr2zrVoTu/0qTBaOGwtqvLScj/cHvzyPEL5hSKnkngtWoGrHC9O
O68HhUiarOXuMebYE5Z079FRi/AR8uT/YzhOPZ6J3oIGW6NiqFfgtaUVOca5s/lkzp3ELZrGmhU5
2bcRGYLD7eldngqqdnxGgHFvafNq1yxZ5RDXNtPrIBrhNjzdq6UI940Q9U7rNOWhnIwtfNW1QZG9
XdAtoBRgapxv1YKUZwKKyL0ppB3I0nOPSN1MB4+ORNCZVf5o10O0MdPL82HgRoRkhgO0HTDu6ijW
jvTc2uxwac/07EWpXeRD2FZ7j3bKRgy/Nj/kTXhe2hTQQNmdzy9qHX3ktZwH46QNj2XGyy/MCyRk
48L9gabSCKRyUzf6AjEAlg+MAkkXLWDa9GskF9ggPO1nKw/saKzeRYue9nEu6IcAjdJPSC/iqYBM
K60MdMeekjwVuxpP3x8uVkf+jI7599tb6/LYgmujxLIoy0EnWAwh/65CAe+KSoHgaeAVavVaSsip
wuD1AdAdySq3iw9OZyh7r2rdf/7ULDzqhRr0BTa2t9rUMc8iV2IHEqh1ln0eOuooll6JU5K4W65B
F3Qyx4PEAy+DVxkFZPbV+SytHns+nrIOXlOOd8fTy3mmizS/LkKNd/lgGe0urYQbjKkBX8QKIXdl
Wv45L9UtWM1FpOKXsAe8RUMFKN/6HkcsyKkLa3DAjQMPqvTpI4335J3sIjysCtPauLwvPq8Hb28h
d4GMIUtcw0HytDTGyLAnrOGm5j3AkcfKA2+gdE39gGpB+GpWov0hHF25u72vLucJ0hjZbJ2nH/1a
a3WQWWy8ktJZDRpRWXT7eXOZKFi/OFn0PSv1LcDsteE0QBUkKi7FonUDPEHgVq/SWgt6tOZ2Fazk
IxYdNKhGSquDqJWft6d3ZUfxtGVtwePT5LHX77bEK1VpK7MWqJR+Xk1vTF9EZCfHKiYL3sl8wO/c
s3mSp1nxNbVKlTQ1cQ6zmcsvt3/Km7LN2WuHrocJsgFYyfL0WAfqquBn0kKd4foUqnzBprjrdsPE
LUHzY4iiuwr8av+q1qn2FdoIWDlvtOJxz+urN1GkLt0AzyZZP9Io7MmZc2P+rDuEgkMTGtq8Uxp1
tHz8ZBoA2RJGzq4rMVD3S0SKCwSwQ0yoyggu179mFEs3ZyE5sci8N9bimmjG9LnVjVpQgTyXgKsc
5xOelNVrghs8aUaeHhJkufa5PW0BV5Z48PeSYjkCS51Mm94d8Jk1+7IHSyBwsJr9bDR0P6pc+z6t
h2oDRrG+gZZRFsk5vh5oqYsPN6FkYLaxOvulps8/Uyf5r5zs/LlPPOWJzhBt3Ljd0gq6uID+Nyg9
B2hSUMjWMv6ja0JOGMzZj8jmsdmGGA9a1G32kxnpH7UWubW8hhzpg11LPlS95+5mT5bP2Pa2xzYZ
mo1AcXURSKHIv7mDkZU6D83mZKNe5SUqCIqSuOu8WeOyXhIEhYsMRTEYxwZ4y8bmuiA2sg7UylG6
J2flRWuv0hurCFs6sv3sK9hL7kKj8I5Km3kfS7OKfqUNYI60RgyhG9TpCOG5pAzfRKdc55WJSJF8
BpTWBF4Irth0yuIOtUXAY0Wff50izDai3I037ssLIdzlF7+ZvxGmua7XDmJp1U0I3QMrbM3eebQN
2uQRcn7IrCkR9BO7dWBm5J6KjEM8Bq2Z2XucXZ2Do6fKR0CeJDh9ulXyvGAqLL9qgT6C9CMEERDP
v5+moA5XRvqCZuzH//S8G/BrkYP3eZwr975KQkXdI9iqRftYEVQxTZRglF1Rq+I0UYGl/8lzHQsm
VVFfFBQJP9d2YrxSlUyGXWkBBAluh8t1hrn8Xo42bz0e0WTwq+8+wLct+yGTIP2S7hXN8+Re4KSy
F7a9lcxeFCvexoKrBb164Sm8fdG/WnxjbpO15YBGkixxPnPzK+8UBVhWlA/iRxOp5g7QVsr2rpOD
VJwumIVd+/8+X56bC4BpSTnWlBo76ghcPZq9lTH/issYeEuoeR+1vjM3vd6WIsQqbC4JFrWv5SqC
LnC+F1qezhChCZvGLOivdTL2FeoKd+ATMO7CzQjriCpzTpw2/VgACd5l0ySbXW2E47vb014nBCz9
Iom2MOVA4F0kBIOHOGUVNbNf0P3x27Sf91Fqlveq2kkEMGdj4zXxxjxbz12jZcJLG5oEeIXzuSvo
jYWMN+MOEjYnfQTx/WxVU0fDDXao2LldCPQwVzpyfVGK1PYjwPXfhQW3cGcu9oCHzEhbNElCRf4Y
UgXplFLEqJE6xqwcJyINJmOt2f6HDbb5Lsqngv0S1f3Jsntr3IjK15YPMCH7lkomYXn1mo9k51mI
BlHT64qcxnOmvERRoRBwuoXpGprPtz/XlVuAMjhIFgiOJFPrdBHDgjRKq0r6dthMvpbH2UGZHDxC
mqZAJ175JqI03ZjjRSSgAENmaoMuIBFHVuj8izVzBFgMRR+sBU33YZgLaIFuFiE+o28Zs15Mbxlq
qQpbtIZ4+q2y4SaaxzlUXIbSO+UR15LxmJSlhM1m2eixVfZhrrp+Y02vzo93FWBwLjrIQ+fzC7GP
No0MzzQ6yc13ICTxvmtV9HQXSfTbn+8iX2J+aOotEFRQ+HzG86HalO0/IaS1dyq7+ppCOPHtBKTc
1qV9dRyTjbKUeRapz/NxaryNUNuF0FmE4XxPNYTCi8fC7rM5CT8aYVb6qErU/9lDMbzEmgTOhoua
X9oFehNh71g/yYjNIEPpYmMFLg4MVuxQpcBZU0rgll6lMa3ejHqIWQ/lQ8P7wPtvOkDGkfA/pXcc
EEXaqMdf+bigi10bNyST5uaaeTRgP2UnWInum8pxAqAQAEFwIPKj2dv6uNemxqZ9mx5HdB3VsySV
oBY4JzhyA5VPAXJ2UVz7fdXlx1pqysZSXpsaT/VF/QR+O9D7848MmSzLLZgVe0Ez9ENcYG5XOnXz
IBx3q/K7hLGzoM1XQ2aGOcEAoBG9qqq7oARUcwYTiL6PTPZj2hTIlE/GDw6L8dhhQfOM4NWgBI1i
pQc16/v97YOzHPz1D2CahDy4haBrVoGh6tXQCUuM0W2nmZ7AXykvZVs0d4uH5/Msp+R+RAEupgk5
FcHtoS8zNyZPBUZbKlIcp7UQC8/aqtdsmKxj2lfVwTZFOhxhlOCdTdId3jUqz657ihK0k2Pkn5xj
aBYjrstgcs0/2Vw2gaMh0//UzLn5qZHUZnfdjEx/hDojkqeQgjYi9pUwevaLV58rKkolannm73HU
6T44thxOsN9SuLAmiB1EqT8MJln57XW6NiidJg4arwU25XI8/kribCedUh7A1X7wwuSPbFskubQM
waGiG1/A3YkgAjZxuD3o5TONj8O2pJlNUIXIs4onSDxQFVSKah83mhd/Szy0W0kNorA8zrMGuTJM
AV3u63YwT3ncZf91s9UnB5jv0/Q6tyFqWC50tQ+3f9a17coakN4sjyfoBudrUeUpiNOYnGYYCyfA
1G86uANyhHpm6O8yTNGBrjdmEbh1vmXFey0KAckgPcDJhdt6Ffq1NFGpneQ1ZmhGj76hiuAMq299
dql/4wfbfP/nqS4m6nx0F5GVC4RKg3dZHgOL3ndZo+8710zRFK5CH2tO9VBM8a9KNdKvqDVu+Qhc
mSh9DAR/KDsskiOr8IfcTpJaFGP3RYS1oGb2xUnkmdjrimIeI20za79yp9pc30uOAEWIP+ffdHTM
JqzCiIUd7UwPhGuV8QnplU0ZleULrWId0hFkXEvPFKjDaqAapZjQHenFhsaCL5tlah8HEXaPY9uN
SNhMyrFR6swPY9qou7EU/ZM9CVQAyqiwd1Qm4t2o6em729/5yvEGBrE8CfkPe3r1Zkmlh7ye0JA9
hAbwLPQ+8xXAGndlG3bvQdcZj21afbo95rUlJwWAVLY0V7jjVks+Z7leqglPgxG/mjzK7SdHiZuN
XvnFRgKEhBsFXUbqkwyyGiVJqckpNFtY6TLxwUfiBhtWEFYnod4LsEobd9m18YgKi1w/ZgoUts5n
5dR6p6uD4/oV/ulL6dE70qC0n1S3bPwmGTcRwsunOdtQTHDh77GnAKWCdjofcKZn4OiTzoC6AtdG
yWPnJ4iPKTp0eL8m+xqxhhcQUNiUWnON6rIeoeAVw5PQkeZOOujDgECOaaW3xkHBTNa3c2JMYCUi
LoPJcxO5awwkqHeyVmMQhKM6HPEx7bydEjn1lvrFxU5kOrxFEOuAo6CZ61q9gXp+WdaF67uWAilN
B7aKjA5UxEMpa/2oIUIZGNY/C/whH2WQf1AfoAFEuFrFG5VOl0T20vW5wVE0aiYby6i+NOY9kDRv
P3XSo+JVb3mXX5yBZVgU/iySAUD267BTSBXhb4thzcW77c5NHcwn8J+PthSxrw2EYgeFPkzVuFRX
N2mt8JJulMKDpAw43Ozt8X1VWcXn20f62uanw7IYOhPfWNDzvTjalaHmUoK+153+vTbiRFeJvEIN
IlFPfYM81e3xLpJkumYLB5+NTy+JLub5eG0sBvhhBayrMqPuJ8queuyRLNZ2lV61P24PdmVnEkRY
u7fd6a2lNkY4OkmacflZYBefNEP+mY0x3Zl1Jk5emRePOZt3I9e7sqCLgjkWpYBseFWtopdEw4yX
huX5lTtAaZsaG0TkRHDGNPTHPOibePwr0YR7funL0nZYeJvnKzpZWT1XwCn8GY0nIOJFgXMFL+VG
FDx9MqTro1yJD31LYX5qnQYS7+wd7bEd7hBm3FL8uDp9sqzl5xC915gUJIbCSuhxuIAoxLEYyKzG
pcBaxM5XEuskuP2FLxI7ttOSW7nQLXQInct2+yvJdTDtyOeYUKqUoaXfk/Q6z5k3Do8prN4fszmr
d01nuPiMaMLYGPva7oICaeJzu6Qh66TSJMr0gwNxJQ1xbLbQTX5sEnhyZdF2H0SRju/xNZ7M3e0Z
v7XFVrcHEQ9iAXkWqDZ1Ffc6Kvn4muWhX7aRJR9QjcnEN4D0CGOLSpm6yofdKpEVcL38nYtR4uCP
g9b/VOYOD+DOVJwJ2h8kyqPrLG6U+hS678NQH1s/4SmCV0tM23nn9VHf+NioeMWetYWF14RTrP+Y
CzX+mA5YUVDmsxGJNgcbSVwT4Z5DbVeo9SJ465UPmTK1OQTNKFZOUau0xgOyZMNdmajVuGu7ovhk
hxaq3dJww3yjQXX5Cll680uDBEgG/olvAP2/toVUw6Sr0gldqVbayGsgqPjHDqvivgHNu+/0ufgP
HRpUt4RXn7Q57XZp7Y0fcoUWyS6PZL3l8nHlWPwfZ+e1I7fRhukrIsAcTkl2mJ4ZSaNo6YSwf1nM
OfPq96nZBXaaTTQxPhBswLCqq1jhC2+glw+jmhgDAZIb5E1vowDSTqoXB0X/Y6lHUzyOyfCYID4s
ZJDDcKfQclMioNT0/3DMhIhwj69PRl1UdTk6CRHD1Opev9BVBUKunOYc4KM7SB0l36SqYVESiTQU
22KYr/e36sakSQWITomaMaFeG1iCJpAo5DWqN86jBfmmK1oMeTPZOSAl3X+Q0ADJ31s7xKmT6aL2
JrqEQBauZ13im0J7t9K8MimXp1GvcxffigxWZ788vHd2QOWp+zIITm03LgZqpPZkHDQcs2Qk35GL
+Wj1yT+JncQHVUneq1HFhQpBnrsO21OdQHV1zZvSKGsxfzxAnAgxTEN0quys/D4rVJ/vz+z2jSad
IkD9v1BVnAWvF3Ee1CYsK1PFdMZyUncq4/6fvi9M60i7CErP/dFuNyqjoYNCI47ngs7yajRrjpUx
jzTCx9R+tFO8lF14SnPspsiynpY4clq/SyVovEpalf+o2SjtvVq3sZaAsiN1TvcFv851YuM0utWH
+gj6tmrkxyVbtC/smn5nprfnAcQzUnSggOF0GK/eaG9updHAfrTKoOolU4l8lDkHmp9qUIwLakDf
Fodb9/7S3qA9xKYRmgeaaBhCixG/6M2IclMjaxXnEIoqxy6PyqT2h65v7YuBQvsncAQwqDIzzb06
H+ofAW0HpBCK4GeY1eqn+79la1NBGERVhc4ZSd1q/7ZzN9TTCAerMyOcFMs8OsedKZ+EV8LOOm8M
paDxRKZuwhMg3Lye9TRrmmRBS/GCRMk+6on9hRQ5eGrD6ev9Od22tuE+cKVTbUEPgU7p6pLFlA1X
pKTRPWtqis8UvqqvAQFQhcWgXTWuUZTxdE7rsJ3cKW4sTNJbSEyuuth2SvumLk3XMOHBekoNff79
x1i4oRIcUpRWafBdL4OtSnKbDUDKM5vajNdXfXBGFCIfkXRQS39nKURcex2WiE1GlgAcAhefm3qE
gVhJ1/aal2MgoiHQUCn9gh+TskSf7RS6iJcmYfNzyhzq8Cj9jP/mNk3BRef/82R9LMO9zS8+8/oX
8fmFEDQcQ77O9fzF0yPnTSJjdxdlB5QNtN89nhhHnIyk/3XwlFtYDjkuDoARYqwpCvk4L127szAb
1xuoem5s8h4QB2s9lahYhDhkiA5QFUyH1plVf0ax4fdEGvmwFFVSu6EjxRFhx5D9pEW69yTeiBpx
CYhICDQdwE343qtNGqO9KQVWLntBkY0XWe+SxyyRm28GXsQXqpN4YOVT6UX1QgiYSaH6a5Dl8pxN
8XAqmjb7AuKm/DWWcnYxSiP59/7G2bh6kelnm1LzIC1cAwttHYnSvExlz6wwf9JQCkclpDGjHQXW
W0yD0OUELUKuCyUTSsD1bpjtoKznEEewqlZNtPZGEAtNB8fCDaeqhk2qT18rMjdVKEDIH5MFkh8i
reFOaLrxBtAdwr1LqIWKOu31zxhNfbCsuJEJxvLoq5rG9Q9djePvUJfNxwkc6c4pEAHP6hBAvRAa
Ubw6PLOr11VB38apbCxDDBQGPha2FR76McsvqjNWD53WgJ+i6fhw/5tubjlIbJw+MJRo+4hf9ebd
GZlNtZAxeSYv3t+iKXWpxmz+2uhxfp7ipMgg7gbBH9Ocm79yoWIFxF6YrpCfyx/0cDKRUQzl3FtS
u3sZ8xJjpPs/cXNdKL5RizAFYEBsyze/sFzo/fB0KN5SNNGD2qLHqVVBdIEph0YfnOv6xdKXZmez
b319diC9KODb3JSr4kCcOv2YFrniDWoZYglbz/ELAQ9eH1NuxrWnDgNSMfdnunXAgAMK9oZJ8vHa
TnszU6m15EqvZ8WTZ335gk/cd7wvx5/3B9l4comD//8gqzsmxeeimuhEeXMjbN3hmC0I8DlhkSNi
2U3/ZRlBr+LTRu+T4uP1xwuWhpe/wFkKhVgtP5AJ9uOBQzB7+ljT8GqjPX188fvXx0hIkVkGMRAB
opj/20VcdEUqqpiQOFbzh6rHEHFKW+PYY6TzgDPRb+oe1aUAfH1+/8JCoYBRRJUDlMJqYKdLltRq
0S4ArgsRVNMN9EWb4QOctnZno2zOkcPAIyWcINfanAmwBcnk+vdaJ5yan0quBOPTlOAJTau30JCr
Qu3pGGq4SXmqMoXvNYQW7xSHgguDUwnuY7WHkjLOxsgmY1URpTqGM5IIjbwUn2oEUQ73V3UrcGOG
AB+Al/AirBXtKhpZJf5KqreY5jQ94kw7Th8RVhtDD2EEFhmbcTDFhZw20vMQj3r3mGezKn3KOqQ9
3K5SGutodVH/PZK51HYup61rAtVe+qd0t0ndV9dEYC4xtscB5kwh7K5KifHzWKL2CVeh37DPlp2k
eesuFEwrRHlw60XA+npzdz0AEGOihoUuNbTDXPs+YL92DvosO9ljbfmBHnU7+3orNaFISPODj0Ci
6azmWFhGrA0K11KxNH3xw06n6KI3Tj0d8HbKaAjnZU3ncpF6t48LSbuMbToWrhSBF3RJlaNyb09s
XJRkoqAdSelJf9dkLGAASsnOk71ImkrpJIeG0h3BGdfpX2QaS3kKI3Ibv6u0ZTxFYQwfjdA+YXmG
TP8rUXJ1IDkHqOzKE55DIM+VcG/jbv1GsWOFhwo8nDWNtFOlnHS5lanj1Qo1m0A9Zpk9H+8fD3Gp
rG47/nYkSRE6wJz9Fbn/5raj39kPuLDjwEla8TCVi/E97/sXOaml03tH4lJlB4i+PJZU62fYcYKm
6cLKRDtgzE9xaKPIQaX876Qeii/3h7rd5QxFe4rPKEZcv4NREYdaq7Wml1sy4saxJB/ZTLglSDAA
ZkkZj5MxTzsruTkoOD3R7QPOthZWqBfdgrOIPRxPUkcBw6QSTw3APjoITT/FuT49OLWs7tzkt/eH
aHuoXAXU2MA3i1/15vtlWMhoam1hShdDB+X9RRtlko0Twjv5ySqxsru/tBvBNbxQWvACrqeI1s71
gChJjX1Kgcdr5nn5FuUV3W+gV9kX6L/tAShv8KwgvndIGlV7DiZr/tqW895TeWPtIZB8FMSFbY6o
Aq4TnQjTxxG5OJPoqlKsFN0roSIVJtOARgBE69pV1E67hL01/erKSP2YLUJpywgg+LhqYtZ/5NK0
fxlFUnXohI/1D9QT0LyMjGku3XaQpt91bdfO0cl0+xLrRqNd4HpI3+6vplis69PHNCiZspxAWG/6
0Uo0652GDpZnKfUon8xciW2M+9SSonyEKR6Q62k69lxh6SHttbj0SmoU+k4Mf3vTUDig+UhpAyVl
dFyuP2mjmq0caJD31KSB0Wgk8UuL5MfOTr29aURmDMVcQNkoVKxGWfCGrKTF1j15GpXycz1UmeTr
wnW5Wkiodx6dzdGogpF2CaEYY7VNsR3t09B0dE+r+kq75KaiF8+LiiyRZ5ktkoH3P+TWcBSh0B5A
UVWIwF0v4SJPgm2FucfSxfYv006KQx9E8V+lil/1/aE2vhagCWGfDHOae3RV8upwthOeExZZdBP9
T0FW73sVxjtxwsa1wiCsHLrtJC/a6loBCmyDcWSQRa4kDYeEMj1S1Itg2kzNYj7kiDvsmHhs3SxX
Y66CQkcFDmIPhYVpBmSmScYqCb2i6djBff9MZTP8ssyKnWALOU6nZIrkx6Gdxh/3V3fjQ179iNW+
MYJm0YeZEzmjG3mwBN57jKPmxQbA8f4tSkcTogyIfLbMGhsCkq/NqSnaHkQSOicDi36RlpoLSpqW
veLARhAGkoe6kAh5RIK4Wt2KtmHlZJXtKdKQaacqyrRPutEu2slR8jr1nVhF5dXs0mU8W83YfA/n
1FlwhAnHB/CuQb7TtNpaaGrD7GImSudotcMwStQbetRs47Q1f0PGzP8mgZ8GN9HUcS8x3hqMs0IW
DpiWGslqsIEWfgHHgcEy5GqasLa/Ej80Z9We+x0669ZQeOExDIkpj9NqnfUwjpNBSSxPmS1J8ZEa
sEe3jppw9qNCdf66v11fa1mrF4SPyROCnAcU1vUy5iX1DtvhoNqhquNcOo5959Vd3MeummXql3iJ
Z6rQJpe6C8OlOA2NRgWmACCZdUP04kS6err/m7ZWABtKoknIBNCuxN3yJiRZUDAMIwR5Idbo/bc8
bAavoqcOa9pQdobaugvRCGKp2dK6s2Yv2Uj6xxmlUC9OxuZXQpX9UiGtFu3c7mJ7rBaZ4r/ospJH
gnVdbZ/AmjHTLADIRIaBZTaOx/JvpHdRP+okTXMbKZd/Jdh179z0G9EB0oKgF0jURGlt9ajopTbn
BAO2N1a6XaDkENXHiOhSP+Jbt4TuPJv5clDlKvzaNVOGB/fYWcrOj9gKtbgzHAh0UKUFT/r6czq2
nVeBVjteYDudfZkHSVn8xgLK64Jekz5HUp7H3mRaIa7LAFRCt7SVmNb7qAwf5HFZ/p2zrPwJBJYF
7E0FK2e9t6zQxTxXaz1bblFjteakepDqaAS9olU459rd2CXvP5oGYavQxRGmlesuSdGFjar04Lkq
Z8ayyRmxiMjk5XdLuPv9vWcAxxFGArlBp5Oo6nrR2lGbyiHoIp9OQfdkxUjDoGeYHXCHK3Y25+1T
zVA2lxpcdhRV1hmA0llpNYdN5BtDX59SU6gq21pxSmeMhgFs7GFhbo83tFwRclM0Bfu9xuFIZFYO
wFjJqwJ47F2RdX5lVMaT3Sd7gKfboYQ1pvDWJWNEEkEc/zc3Sb3ERdZ2sDckTS0oG6c8/lSqPmhV
57x7bzAUBQG48iKbWoPVnGmwMS2b6JGWoFuaqu/dZMH6obW18vjevcFQYiDWENzGGjcfDFqNhgg2
wWZgBseM4oeHdp58UCtEx+4Pdbs3ELh7TYGhI9ET0a4XMOnhOyZRKnmqmiGwlzjGfIilYAa9ZH3M
Zf3P/eFu70mGE5uCXqkNyVK9Hi6k0DYDlA5I8csAKQeEA7Gby+Z/pjL/OIdtvtNovhGoJeOVMTwj
TqW2D8dodTfJKB+jYwbEcEm5w1xaOmiWJkj/5o9pIXeiKxlB/oW/1ji923WG/NNGjDV2czlR/02s
Mnl22sao4UDh2vOBZsaontBDw7LHXcoaX5z7C7QR4/Iek/GBCBDtynVXICCC7WnFSN4UlOYXE6OR
LymNY7fuMSvk5w1+6Fjl2Uy0i4p28nMYI1x6/zfcviqCNIAWEU8m+fMayxbNxqhT1kKkeDQxrSwF
Zj2q1WPS5CX1t0p9sKogOaDKnaBLBKfq/vAbDSMRkvCKCjdnkqXVY2pFTjECQEXAP+WdcB1IOl6C
ZP5vVZOwg0C7tXVzmJY/o1lpPkf6Eh+pJQ+/8RtowL1r/cmIFOdYZsMQHBIHk737P3BrE4P2pfbP
9S2oFdeb+LUWmMgW91vt2Ac9DVISEiXCxijqTwhNzL7S5s3OoOIvvY4w6NopKIjzWTiw615hFrcN
rulIJZPeGT+Cqix5EpvBVyur82dKkg99HM9eIg3RDgR/644V6hWoLNIiu3FqreEEgxTNkK5VFLQN
EtXynTywL5pR7FVtNlZW9MaJjdHfErvvemWlSI2LWWdl4ToTHlpjugAVkzTdU5Qp8PHJTX36f3tt
+a1Dx7CEh9AyLf652nEYOcf84cUKVWu2f8ZV2fm0Sntf7mc5OWRqFv5BUccJjqOOWhUUccNxo6nY
k3PaWGp+B+JjHDoqBWsK6oLADbRRiKczfomhZ9gDuH10HvtTqgx7WKuNqx8kAIpcNHhoB64ftLK1
lKDv89B3st5C90Eto89hKJezu2RTcNFbw9jJRbamJ+41DraAya6bOkOpynXZcPvXzgggR8rKv3IZ
ZDCaFd2P+2d0cyhhfMLbJmKs1RmlkNyHDvAbT9LJnDPdys9JG+PVMSFT+h+GogEppLAE0Hn1pgXt
WCGApQVeOCUOqqw66hp5HhaRKyXm3nu9NS/aQCbkXiSvkP66PiEw3bsc+9jA0/Vw6P3CGeXmhOAz
Noq5nXfDzl28NRyvJ9pL9ABU9sr1cKlW88VGKfBUvN6eI3NMvTJDiZzQXAt31nHrrcakkW9Frg8s
dv3uxCryPH0bExzoQ9U8BkbcftHjNPmhVUrxZwnSukW7p9Y/xHJsyUcymuTTpBcGHmXjMv2vx+wg
4D4MJ2TVCWSwkzG19GOPHP3v+19cEdNeXca0hRC+R4iLN0BfVdigmMwRiiTi6OQV4gaZDUFbCqru
kNSW/pnosVfccImqj1UtR7M/o814kHp0lOOg7T8YMXqXYEqAikp9rY07H23j/RYZv0jIwIYS8F9/
tLBF+6yYDcLH0JJAGaXWE+wLx23kUTtQe9V9rZzwf66H1nCzFsrK/eXZuFig4iLHxjlnfdYkhDDO
R0dPQBPiIdofm14awN3zNAbT9AHSyl6VbHM4odUBAxDG4Tq9aYyZorHDpYmF8UU1ssLDNJwwqc3G
kzLJh/uT2yiTUYwTA2HlAQZ3/RDni6y2o4xFYtJ18bGheHeAcRE9OBPmBbWWVgU2CEb/dRmy6kdo
OcVD1A7mQzMs1k5GsrELQXQiEExtHrjhDaq7VYceAWzJ0wZ1uQhDXNRq9fZ8f8Ibu4naAtc1wTPH
cy1XQPwjOWGgRn6Pv+M5XaLwk5SMzoWkvvJy8IrHjqPjzh06YrHSv9e0gQAeSU6iHvFK0ZtfbeZC
k3pbm4H84I6oHHP8OrCcVtCZayLdN2pDdm3UR3ZO0Ma1B4eMZvsrSI5pX5+gTpmEtg8Zc60E1gFo
aupjpGcdgnH/1rtFJvJywN8X5H1Oy7pC1XB1O5zEyFeWZok9QCfmd70ep0ujy9FBddLpSZ/ixUWy
mGrEmEKq6MJ4T/phY8YUGkwydpvgkqLr9Yzj1qnR8TNDP15G5dSVBJXUa7J/eoK1vXte5JSr21MX
AhtgZwAayGtl6xiLKAs4QYTMRFY+VDSxvzam1J2KOM3OQ97Wf2Vp54j3tMC6HFrvg95U8FQyI/i7
ryFKTx1kl52kZ+MWgUkjQBbiJ1HDu16ABoSFriWgNyQn/qO1wFq0MLIPZj4kp9Jpp507cmu9yXHI
TakEw0lZlX+WWgd/Wal4tkwFfecRWxLuZxH0RfRl/8PcqLQC+aLcTGdoNRil3Bb1+p7BylYme52c
JydL7IeyMBT8Z7Ru2Rlw64GkHgO83aDBxt202k7WqGbxgriHv1Syeho6zTpZEGv9wAhO+BJ9BIoL
891RGrdV9PlU4Ur6sW0GxW8RZ7skGgqWQ1gFh/tX2daik8dAl6KZShS6erYTHFZnO9Viv5RLdDJz
6XOvwxlv+yDc+bxifustjm4x8RmOMyDnxRF4U5eikCkvlsEFQhn8oxl1+T8dDsCuZpXdk1Mo5oth
wf93LCnbKXhsTJF2CUU3CEZ88fU5DiRTD4KgCH2pQBhvmhYC0jaGh68N/yE2BOICOoZSjuBmr1YT
vJPTd1Ud+uVQLCcD5/ZHM4IylbbFnpzAxktHNUzjWL72G9cNgzlAlT8Xs7JDJXjWolB7LsslOr17
e6DbLUQTKb8AyV1NCLZWlNXGHPpFPIR4VTW9Ux+SEW/6Npb3GhMb9w1Hks/PCtKYWAe72tABD4qJ
WiiWG09OPvCazcUUu3HtDI0fSHr38/70tkYkXgBvz6nm5llNLy2mXC00rvi5LoOT3SHvbi/24kam
Fj6CWNojnGyNR6KH0oawvcHX+PoMNKG8DLVlhH5b14jvWsbgaYimetES2d/S1o7/w+cTiQNCCDCx
oFtcj7cg6hO0pR765kiImwaUYMwZQ3uswPboBFunjI0i9CYs5FrXO6WoMTgcdGHjVVeLHwdl41l5
bLwEvEzvD0XYJK+Gu9xZsImvZ2UtHWyvQstQNFYXNwx66SyHGEFE+Ai9v9BDfYnBhKUNKI/VUHUc
O1aBuKs/j3X7UVNz84Ll7fiULNIen31jAWlFmOSxMBF4mFbvQ17bObD+OPXVqEKyIO2QYtLrpqjd
dBimnSUUv3t1GQvWh/DOpeBxg+/Uht5eLJpxfmrI9XfwNPVjG+5KnmwVkRAqg28IwZz4Zr3fwVP1
ok+f+i3k0hMR5NfICOTzuNg4Y0Fod61GEUqdcw/1OqnOUWO919WQYBnyoaDQiQOgrM0Ua75p5SQj
y2paFbZE9u8+iPOvCIF2D+WUBDsbZuuZp6VKsZjhSPnW2OuJ/kemKTWtMgXpDzQzivoxA5tw6c1g
9KfAyZ87KotnqSusQ6/H9UdgjMWXFgzgU1joeuyVea39rRtj/L/7l93GN6eah9sUWA0Keut3UKGR
3mh5mfhLPMjAIiUoLlG6R6fZeObZT7TWQfEjebHuFwYzoVSPiQmffLbh70kyfpkqqQm2uktqnqbR
Mh+lfkQVPI4rcyfK2jhEFNG4FUiQqAuvgwxYKTMgjTTzs2xO/i0sKXwKx9q8xHaxU03bmif9eoBf
lBPo2qyeDrW3hoKPDQakaMwL2Un6QFQgH6jea4cRBf8nxJmTE+GAfr7/HTceEV5i+jcKpRbRFLu+
/vo2kisjYY40UeM/nWG0h3HWBpyIjbo99/m4B0Lbmiq1Z0o7zABCv/jvbyK3LlpMuE+ArNNeHo40
nQe3TWLdhTYWHdOktl+CYalcVQ/Ll/8wVQhzCvEpiKo15J6UJ0alh0XWEapwEbMev7X2/GuWp+lk
F471cH+4rd1D8YAWNBm2oDKsJjqDOtKTCYmCwSj+mhoj9JQJhVs56tQ/94fa+ojC05ugQ8Q6a1nR
qkA/sFjkzFfHwoTnVih/F12WfxoUOreamTk7QLHbw0+FjSIN5C4K+rxk11OLm6Vph1TCDDFeUg+v
nfJDOyx7cp+3C3g9yirewF8vLcoMRYRGzZRvQ1FQYVOK7tM00jJ47wJyxQC042XhQ5E0X09IkZq5
jbJFIFcj6wvSrb/wADbPDsD5x6wY9iDDIh+8fjAFVIAWDDkcOOV1AVEfDaVO5bDwbWGdUZKqtm4K
Ue6DPC0N6jO4G7vGSAZnTRhE8q6lcbNzt91uGX6CQ4UAEAHYztfH9s0xrAJMgGTkiXxAdnaLeqpe
fTWmtr8ECAmcMlRy3q3YiGmOEO4QvRcYJ+vneyj0KMAtt/Bl+mqHtIqV02JHDq0ofU+OYWvnMBiu
yjTcwX+Iyb+ZXKtXDVWeuvARwOnoOtOseIb91/QuIvfODtlx6zCguCDSGiT0SaGuBwOG1tmhM6KQ
qMO+pR9UuBixxnuhgHgC1ntGeFkBN4U2ciM1l6KtiH4QSmBx3epUqMzBzczBpFG9qH6iTc5xntXs
UKndfLKjAJRBoAb/3j8mt3c3rwB9PIATlCtvVaCsNLJLW839oRwcVxvJqQpwKA9Y1ydeoE/zA5t+
9uU5H3ZKsVvbVahjE2CRfYAful5k3OUXK6i4C7rUnj8YyfwnM9QhBxyJRjKmKOPh/kxF7rRebbQY
aDcRbZIarx7kJAMmHcqMJ1vL71FZ9N4ti7F4mqLO8lBmrtw+6qIduurW8grsy6v9HRzq1aAlAil1
1sWF7+h0hNqAcApVBkRfciMFyKGkpzR24u+K1IfvrwJb6BYI4WGUqURR9np9i7jqaA+hFCtVfeRp
UtF+mCPcgjrUqvysMErPNJN5J2HeKPXzGNNzpyfClqIqej2qVNiVOTioZlKiRbWpcKRM9+LM1H5x
RYTdIezwRn+QkBLt3MYKphzUyNAAiR6E+mo7qu9HVvGDAEWAQyI+oftw/YMKgsA+kdH5W4xGcevU
Wi5I7KOfpXbBn/s7bHPyDj7lCJxRxbtBkRtV2Bo6nie4xZqjXyV5WrkR2gmVa9UND6oRD0/lGC0/
AL0ThZE5Di+zEfanWk8cb+fHbNwuosPDy+fQg8AJ9XrieTNBedOEuHVbWSfI6pkXOtWPQfySSQni
s43NNJG3nT8YKKH4QRe2x/f/BlyP+Bmvnq9I3F3/Bu6xXApSMvGQsEx+riNjfNbt2TE4a1b/bxcH
8ieDALF5ksw4+l7p3Aknotcy2nkbN55n2r/Cc4MFgSaxWowpkWac18PUX5S2uvSjap9TJR8vRQlk
TNIC7VJ2Q+YhB9F/m6Aw71wD4i67vnuEFYBQiEZwj3bBavg51pW6GpC6Wua89VTM+7xJkyJ36KXG
v7/mt9fcK9+EvgiuTqjSif/+9qHM+mqK8cP1QPY5EHyV6vtQpbOPvnr+IOGs8kOfTDl7/26j4IJM
Bvxo0mn+9XrYrmyUCWMFB0+TTj230H78VG+LZ3hdo4/1KlfOYqpfoF6c59EuH5WpzXd+w803ZmFN
0fTiRQOk8Sr89WbmUta2Wafhcj8rMcCvNAYpilZAmUGlGiTLVezF+ByVc9zhk91MxYECafbwztXn
N9BEprFIekCiufrQowTmQZ1K9BsDI7ykc1eeLL1ODlEiWS9jn2EhPe/ant68pK+D0jVFGEFIEK7S
klZpu3CoKkQOpbJCECXqz0Gl94d2zn9IYTCc7s/xlvwrxhMiPDAOQTqsQ2uI24OGBvOI8mbufC8z
s7o0TtReqmWZfQ2lqHPnmOOFh9z61PRJ8IJjqXHuO6d/KidZ+1WH3WzsfPybh1YU/IC+0UAX8cQa
tJiOXYoSYzMCNZXsY1FWKh7wRefpTTa5hpOOXmohWKYOGKbeX46bsy1GRhritW5CEL3a+Qb+nE5P
/97rMic81E3d+LDqE2+2mj2U4eYkRQVV+OaIMa8PWU7/VscQb/Ass5E+IM0ou2WcKOckittTiXje
oVHrxpXpxe7EqpsjM6TIs4m+1+o0jrkUklMxSdsYYPQ1U608F6C5/plViL2lYjcv2E0iI4q8nbYT
jW8tsPi2IAjotvKSXM86KHCuF3KA3rAgYHUqY037X0jdNT22o5PtPFk31ye5Iu8D5l6weUAPrg4w
ggtT0U6wKwDo56dliEBKxjjgfhnHdjyVWo6uxdzjZnl/E20OS8hAikMP/UZpE613zWmmdIBcmy+n
QBvNs1pMuK4mS3xwXg1V8rjZ2bkbHxXNR3SCgQqAjFpfmMCxye9M9A3btEnwRW56H8t5za0hbPnE
KsFvzRrDh25J9kRgNz4p1BJEb19FXGCMX39S+tfKAKsAsdtCLh5mpUs/2tqY/atUirqzczcuR8qs
PIcwWkQLZ3Vm0rnWOoLQwSMyQ7ZmIPDADqNqn7Je05+LMmy+vf9ToqlLPZawUyBPr+emqiFSOW09
YGAZ6YcwmbOHTHNQ2ZCL5hA3AWKCU1y8l/jFtn2FIlCZ4oJYX8lcx7YCqn/wkjKajgEKdJexasNH
uODRzgnZ+na0SmHuID9Lc2VVWJFZTtMYOCENCqmnOGnkZ3tsci+2++Dn/aV8XauruElMC3aZSQGV
Xua6WNy1BiYMVjh4UqL0H3spTSZ/5EkxPOiuTuSiuRg3x1lXetOtJSf46YRD+jnTnWB0MZbpPyhj
neIUHWjq7KO/mX3SJFUyvGKUI+vSZa3l+FIW6H85i5U/I6sT/qrR5p+8tqMB4M5UZ9+N9KJMSgzK
iYMJyju1us2UtEVTenC4SftEf+q1rj11dRS+FLguCNz2Xlv91UpitYZCbVlsCnHS1/BHU5nDRauJ
OBugDjYWHpi8/0stKzPcJAvG8LJ0Y/rTYiWX81Dkef6S1HM2+tQ00dvsrSD+ZA9B7riGWiD4QWW0
m39M2TShcGGgcuwu/TJ8yQZl3AmaN04uIA9BruT8chOvVoo2aWZGgTR55FGw0TGLC383vVF3HyE/
9pEbDUlu7OQJN5Ufvg77mtI5KRwhu/hNb2JIBUuwZmwVXM2quXoJHeefTi3VnW29NQjuqxTKhbYA
JZDrQfJ2iZWuVYkYoqx3o0I34cYU6eH+4dl4UihGAj4DagDiaI0CW6rKjuVOIhRVhuXMJx0e9KUT
ugLhfF7y0vHSyHF2npSNy0Gjr0KVThjskg1cTy3R587JF8KwtGmKP8O8RMsxkCyNNgAqcTsx39YM
QbiheMM+IfhdFVfkYWm1JCTgr6o4qwHW6dVLhzjdjwZRSOgySXO0m9B8ub+uG68mZV6g5jR8ERNd
Q7ESKHhjCd/Dm0q567ywMOOXZEYYcsBPF/WzzEifZD2Nn7NulHa+6dbyArEDW8gWp/C22p5A6WKl
cLg8RLPu0DezHJ5oRbSLIAlK486jsrVP2aCCfw+8/oY/UcjOBKAomjyrKMyffHNVdeXE3CsEbk1K
mMVCXQF7C2/7es8sjlM3Bv1yD8O6GX/kqn0cJuQFkOFA8fH+x9saSyjCW7RfKTmum+gTrzPUAJDH
PaUn34gmwp1WkZunJG3a/3AWhPA8DxexjrUW9SiQlQR0iEFBoyAsHrA9vJkG7GWWlWTnJGx8KbIx
Lm2aqgIYuTp2/biMKJRyEjQZbfK20gOoWk21sx82LmTqeph4QK8TmDjxK95cjppedFo+05lV6ogG
w1gpFk09o8tdY4jK+jJnprkT+9+W1HDUA6xLhIq4ISXq1SNA5aTmSbIH1NeqWDpwuuV/4TTpzyg8
zX/w3AP/oCRtBQrCmXLZh1qfn+RaalW3bkskqN69f0TyC/9D3KwEltdLEOUhSKiCXAS5Q9NNptmi
Zd+XpxGllJ2pb2xVoFW8fORc1KvXROVknNSEMscgWCbmyWg781tfJxpctjTbGWrjSjMo0ek0HDns
oCGuZ2Umzdg3vQ7YCDmRszooqAgpxvhBstTpo7Gk8tmu8TRAflf79O71pHMstETw/hNKH9cjxx3r
GGhM0jDm6EOYVRrxRDxWKJ/n2ryjv7G1oiQ0Qm2eVwPVwuvBeiuOtX62RixA2/RbmsCIliXNeAJE
mzzcn9fGURFyd0StlGVAkK2G0mvDrORB7eFQSuOHuVXUoyGwnS1b3NeacQ84tvEUMp4lGkmox4LX
vJ5a6qitUykGQrhFPxxDKmSuNNTfTCXSzlbmTA+FvGuQJY7eKrDkXuPbES9BTl1DQ01JRtw0Hnpv
NvQ0d0N6d62rz475IUTuo3JLbch/ZPy/phtWdflVtdNyz2Bx45NSbQPSwVGBdmmJnf3mSuqdQIFc
xzqHRpr/L9Kl9PMsO/OziWH0XuS+tcYUveg90vO8VaI1G8OOQz0iscN0/KHXJuOwaOHwnOCZ7UNA
IikBVbJzs28t8ttBVxupUxJlCU0yoMosBi9drPkhW0JYx1Fq4TSexI+SWfzOyX6FENx/eMJoUNIH
paOMZs1NLpvKRhuJ0dH90f1yVKojHHwJS9dir1ew9SXhZICJIm0WjL7rL9noYUgtidWdomE+KwWJ
VwZHxO8SUzneP5yv9Jb1zhVCW/SSQfDfRBz4ARVNN+m9Zw1me1iaKnlcJDV5bJQo/VVaWju4TlLX
n+te9YykP/dVbtZurjcxDIPMOInonRB6MX/jkrAkJN298XfUo7d6/4du3SLw4wQfSPAszdXjZ0+L
agK0RhZvLqTf1hRNqlukcv25raBnI0iifLk/4MZHgMvAlcWHYGnWcQSo7qJLE44TbDE8Je2sfc6p
KR+tJlx+/IehYB4JyBAtmbW5gTZS72sGuUfWupE+a0UKPimdc+6tetB2MsmN943HBVw9q0iEtM65
aRfUeWEAIqxtRKoljUZgyzn/2heJhFBmUZ0r0I5uM+Gkd3+WG4EZIxOWCVUe6perwEydWwrextR7
mWZKZ3xKTc/RImVnn9ziKAErUFQQMAxHsHHF1fXmGqwrUo1FZ0NLuZpfzCb9ZFn1eBjtUDrooRR8
HgcncScZNlJY6ahAWoWz8+Jtbh3hZCWEN0UJ9fonOLOmtywEr4HMqdVDW/clmxwXPN/s31/UzaFE
jR+dDSjWa8OsNpSN2khsdqkz2+f/w9mZ7satJNv6iRLgPPwla5BkSbbl2X8I720353nm058vdYEL
F4soQvv0ARro3a2sTOYQsWLFWhgNpMh7puqJW+XNpAG5sJTP6fGR4tprhoujhFm0UBT03coOjvEA
XtRFWoiUZdf7HQk0suPlXqPLdVfn66gwl9E9lFaQq12zRJaSR4Xe+wOC66clt9MjioTLs4NQ3R1d
EvZ8qkqjPqVOomOJWGYlbNlgeAyUbDzpWjKeBzEi2meHfXTM4FccCqr+e3qzG++hjMxlxYl/42Bd
fvG6ccIkzFROVRsO7/t4TngmSveBrr3kExqN7sGi0nh3+9tvvIdU+cioiOA4T2sWh4GSARQntlnT
T8M9HSHNjzRZ5idlWZLz0Oep6WlBHzwmDY3+Iuq1PcPvrVlzyiStXAfoXL9TU9KB60REPbqYnHPW
OtO7JiTJCw3keWqBD8eiiWyHK7N1jch9IDUiYUqv5WHiTmu1EnzeH8zSeQrxMvH6cNzrbt86V3BG
gYvkTQJAeflBJ0OrEBXnsjLquj2qVVH8W+ftnyCpu51M8lphS7KrSDcoeUjFljVvvg/YM7TN9X7V
Bo6H7qR4XxXdd8vqimdNhAW1S0M7KKGYkYEtINUrZYt9e208Fmke/bi9pzbnLbl7EimjALMKPcph
jIZUk8+DGXQnvRP/IEg7fKYCUu4UIzY2D0+QiVYHUCvk4NWRCUGfm7QUGNPjZfK1LXpxX2hJa3go
my/v46bUPxqB3r25dYAQGYY7ICD+N4jjrCa4JG4/lEsNiR587qca1I43mZ31fsqn3Y70rSmiNw+T
FMAZJYFVzBIh+R9wD5P59Ipxqqpo+oLcCMiENlq9bEG1D3Zd4CY/dm2HKRaiiKc0tut7eOHF2TXK
efKcIkkM+IQ9ksaBRRAWilIcR7Oe/sOWh/ZGY5vkvJO6y9n89XBWmdpU8ejiWhyBwmZuFB+yJEge
raF5c/eSzFO4L4C5Xov0qwdyEnPZi7rqcSrv7jIX/+RugoAT9VX8zrJLe2erbVwZMs+VUQEb+0qX
q4ljkYcMSemEVXNbKz+qQad9vn10NiJU6A5SgBiiOdS6VXpSzyPOmT2uz52izWgBj7n7mEFp/1FN
nfOciLT53+0BN84qjeQgeMAFIBZXPFu8Kse51Ds/RTDuzjC6z6oQWOHE7Z5G2+bUgAlpusGLGaTl
cmsYUVbV9chIgbkQINJi5sdhgKpQpkz3fVJEOy/bFtQlI0QZC4Ma4PxwOeAcGaFm16wlZZYAgpQS
fZsQuHzQjQFnhwZ6zbEpjeVnFk/Ju7QPxLPgBb4b0rpX3g5zEf8TsMoeIFKy1Wdt67EZ8HxE9HBs
6vdZkOuHGtv5yLP6ZPovY8GbJj6nXwKt/stpQ2jXSWtZ5yoPo9xHHcB8aEsUFT1dpNPL7e2zdTuB
EwDcQ1yBi65fDjaJJhMLFSy/RK7pR5z26fcaYsrHksaq7jBay1x4Wqu6Oy/M1mF0VQTiJXRAn+Tq
0xp2y182jc7PpwCf2S4NTqIvldPtyW3ERtK0DfoL06NEsHq/9bi3rbhhlMTtxkMwJopHz53pVXNu
ImWppo9Bl8WPY4mrdGAOe1jM9vBUJ8jgqTWuMwARTiJAgIu7IKd3uZjMis60WT/qS9fdL3a3PHSm
3p3dyRUUa41g5/xcf1oIl5wagnWIdlcCI8041UlnwClI1WX5MQ2ZcwyQ8UsO5eQCD+eBPQpvKG1l
5wq8vpHIePh/MGEiM7i2l1uqcKyyLKJo9DHhAaaZc+VDazXvGzNTvt/+vte9YyRX6MrTYoNAJBj8
KnyYRTbpSQtGgqVtYx5HdCY+qDF2rB4ScekPpbG0c6DZ4ue0JMV7apnagxsn0TsJhH+v1EE80t/m
fCqUYE9+b2vxqT+gS0pKJjGyy0WASFLoqR30wCUBnTitgiFTgyd0iVVVG2Eg6ZhejFX9TuJ7veU4
zMCrkm7HDbI2qO1wwLYNfMF8103z2isXZ4ZA3lrtD3iHquUjhJCc9aEafkYLIpqnVF9wrbr9Va7f
CX4DUlCAZNyWV1WyJYdeO9nwPaJyqM+tkg3PcdhVXzWq158p1rxZaEMCnfzvaJ2De0ej/OVSL3ZU
ak4M1DvmQE8YIKWHqMECDXqLtXOkNrY2M4LkAfOL3bam6fSIKdtNxt/OeI79OhpCSC2OhYRSsde8
sjkUEmZ0x5PfgdJfzkokXWHVBnCQ4kbPpSMdl3JXLd5ZWr/rVrg5FtcUpCA0igldLsfSBjsLi4r0
GrREbd5N5li5d2WKGb3iFvPXN28P2mdlxyc0aIq2q5MRRW6sDC6DVTUWCUFkPCf6EsSHaLTzgzqP
6V6wf/3WoHkHpEWgiY8nj8Hl7HgFYh2zYsBNWBzPdCAmB7XiJrg9rY0DLzc83HqiTBeGxuUoRpMK
s5tIKWbUgqdD5NjJ6FVRnd7Nk+1+jq1GOyZVUO7V/DdnZ0FsID4hbr8C/EPNmjG65qIJhDP6blzG
Z4gcyh7VcmuPcMUC23GpwXmUv+OvxEDpaZUBPQbk0RuYtC1E3nzUIz8GfjvcXsrNoeRfQ3dTxn+r
odIqC5KRypSvVwoCdohnPeTD8K/RF84ODrqBEyIiR6WEpJuTRsB+OSuBioMEErksnLb2G6Mtf5fF
4hyy2kjvy0VYj0ZnvITDqP6TxPHyDdOkvUa5rQ9IkMKZQJuC+3k1W+Syzc5FRc+P6HDyQ2tZTq0z
JDtruvEwUOajimCjiUZxanXEcUzLyybLoXHOEXqIwRjcD+acH/XS6Z+62m0x8+vAYpHzPte6u2dA
tPVJoY9SH4aHDsS9ivf0qtEjc6Bg0y9xcppEWh9o3h/82pq649t3D+xNiPMy9uAJuvykbTQJJy9K
TKqLxPTbGhHmwcQOcDLqN7f78deJPqgF0SLOfbb6dGFH+blWYP4hx97+owxt9cWNkvw+gh+2s1M3
FpDdQUOagesLrUSr6yWfO6MQS0WtjSzkYORRfRSTjUjg2Lpvf7/RQbMIztEI5U5bbZVRCQZETEAU
lYUXINa6AeFtqVLrgLmFfpXiMXP7k22gX7IlB00RJNFgN65JDU1uZoMi39UiwfHMy7OlND/0YhzV
Y9lO9b9WZ8QdBPK+MGnJS+yPdW6rtD62gf1+SnEVOYZWofa/dn7W1qKrsjvOlT3rFCwut1IymaGw
HG6HrJjqkxittD713YhhG5dG9ccy4ZT4NAdG2tc2Gq0npYtiWDtYZT8Klb4nz0hwQXiczMimTJjl
yqdOn9JqJyjZONoSQUEznmoHUcnqbCFqM5lKnAAwwYs+WEBFPrLxxtGt0/dxjRcjj5V6N8x1DxSO
DOrtRdpaI00z8HUCA9Zh216uUWmb5OUW8G8VxbFHp5t4F4fqP0pvqTuY79ZIuiS9wLyiucBdnbbE
zUIUTTF3rVJM5csSABQCTuSby7SnfrjxmMuUkWWV3bVQIy4npRNzRYgyEVJG9fyuwlaBYLZxIGHE
eniutRl/7ho8/fZSyr96WYUFlAQNlWQ2KmRrAwAbeLWl/QzWScg2GrUp+2GZZbHDbdnYLoxiS3og
1yOtGpdzw8NITQYDbouKn+4hXzrtXdSm+i83SeyT6IzohMCUdYjdUPNKpTVebk/ylQ64nqXqcr/A
y5Bo3GrDxINrZLS9D343YJN9pwW05sCzCYLZC1o1CvygpkXmaPeVMI5BVHaThylF+yeh95aO2F75
WRdRfS4xKjoNQRDdjwizfmlFGlvHMB2N9qSPkSa8OItaUKKRy/QYl61VnWYwMbr8zGzMHmxTFMdM
D91yZ37XOSmBhKS7S9ABUGUNOqRYgnUW8RFeZ+7XuBrObmDJUq5MSl3hUqPKcZKaZxqTckhZqrzw
kNP/nsfWR8wD7uGPfby95PICuFhxuaNQP3vtxCekWr0dE6Knqt2DQ8xZl3xNSV0+U9Of7tvW1U52
5+QHEbfBFzvP9mT65Le8Hpl6GGENSPtaxbOy8SvLeEH8cHZdknS3PRkttNclmG3ooWm785BcXRGv
ZwdmCWPBmVif2xz8qkJ6vPMVJ2jP06TVdwP1A79ztGkn3t8ait41qfLhEHyvmSBkuUnrYr6A4EXa
+EE2FmfDwKM05+ztPMhb3w9eAEU+MkFJCb08sX2hmW2cD/RuOU1Q0rfVGb/yVA2+0aHZHvDTRAAx
Sabnfl6MnbBjc2jwZcl3gZewrqPr5lgmijHyARcrQphWMzynSoazM43h46TGIepVTea1UxWeb2/a
rfWlC54KH/Av815dU6losUFp4RMndNF5XYbol42U/DHImj3x5a1dqsETpVkTmR8axC/XN9UbMzHd
ucMds808EMX5MLmoZeammR2WwdJ2in2b44HtWoxGNL4urwFJ8pGpB/iKIpRjnsB0rw0DqxwHS04q
fns995vjkRqylnSMcCVdzo/QK5nGJZam8On40vW1e6BFsrxvrBC2STPveYVcl+s5hrot9blpgIWA
t1pQTZQ1uHjeI2+LBMZJEdjWnCJBh5Ov97b5Pk+s3Dnort3z9LgifF8qRjd+UKJ+Yf2TaBy9otUL
x3PS3sGxoKBvk3+ofaJJ3nxzaiJ/LNr0r8a/JMar1SEJnVTEJCig8OIf3clJnoOY9JkMN/t+e09f
p5uMBYuITF26RMNhvfwS4RgX+VJR7gyEIr5zZqvvqbEYd3Y/q/90TUE7rJo3lL+4BF4M4Sx/VKXp
nbeGbPJXEPRhCsgnctYtfcFMV0KCsLmvZMFy6DUn+TUXHdKSlaNkX29PeWvv4d4CT1k6DCFzdTlj
VBYz2toaMPBe79/zFHW9FyxDiydOkKSHLq72+AhXURSz47KibVAHdgXvvByxDtNKtZua27ItxWc3
XdSPURTsBFGbg0i4jCoyodoa2sfIZVlGu+r8DBPHL2YqrKd0GrS724u3dQdiW/z/R1ltF1WFT6o4
ZecPKLAdolhz/QjR1UPbJtbx9lBb34kbAgSLuiWVy1WM4PT5YOcUoH3hNPMjeKTysSQI/14RxZWe
mLl1d161rcmBBEhlCO5A6DKX3wlLzakQFZVmtcJSLMCU+hz3Drhjgyb67cldt82xJxA+JNSDLkJi
u5odvWymOem8oNEw6dHR7Fr9owaUY50ocDefxFh1CVZq9RTjE9zN8ZF4JrQ9sym6LzjZzbZnGaWa
+RHtn+Y9lwXN8oWmDZFXZpWle7GSqR+SqIUDZWZaep+MvTC8AbGJ36OBs7A3ICup7XyyzQVkNpLj
TOvEGpFr+SZWaTqd79qLhnzHYJ86PVXOLlXmnQXc2h1AtSA4CgqIgBCX38p2isouTCLIYkrnYzPk
5j/gYqk/WqY4jLq2l9JuTU029VDQ5uYg5bscL1IWPVaDhfE0MM1C9IRwdp4QYQX/ZRuihQJvDlE6
+ptXQ6lhZoA1Utm1syBGOHmsH5N5pgmmLeKdBHYjmAJLIHmkoRk+6bqAPpjCGow56v0ey/M/ATLz
pVcZ8+BbiqgfoF3mx7FSysNo9nX49tNGkg4XXqdIwrFb3YpN66RxWRWABFpeeVZtdncpDEnPVsf0
dPu0bXw8YDcIglDCqUGtDVhsdW70uiC0iOPwf0NX6iet6geqUGOyM5L8Nqv0gg5mLGUoeKFWuUYV
qzSiFVvhOQ0LUR6TPKlOhlntqfVvzcfk3gA95f26Siq4el26splPZ6Ir6kV1M36vO20cSC6r7J+3
Lx4PF+VaCGfwolbfaXZbxRQxsRqyczHODmP7kOEF/Yzqtvrl9lDyT12tnuxM5A6hFWHdIj1hoWgl
GXiK6sZ4Xmile9aXoT+l6WhiG+OqINLjm8FFqRsMskj0AQRB4nR5spHXbZaqZ1AoLcFjH7gKorSj
dpoDekwHOGc7adrWJEnQyFzY+zKLuRxPi+hvsVF+8sl/6+No9OMLHuHGHdvJLuihasr7GG3cnbRp
476U0tncKbxtsiZ5OeoyGa0J8salQiR2ynC5OLlozmD8jMgdHNThePtTbm1RCibUnni5wQFXuyZN
4rBE87n1y34pjqndK3elGP+Fw71XR9hYT7q1qbNiLATot252l8WFrrVFyzsHoTkKKu1bamSospeK
QpeArTQCC9BOM37enuHG3SklaWXrEKNTYbtcUS7ToG5kVDc1+nRwEmF66pSVT2VuLFLVX/eS0oyo
2+T1Tra2lc0QriP/+kokubIaaPCqcZsew1Or6cqXnhPzpPQLfiSpGt4Fltrfg7KO77sBGBqzEt23
EyU/JX1XHrSl6T627ogmPUrP/1az0hxDkZR7gqMb+40Lih+JOoB8XFarU+mT3pslyTIcmPEozFq7
D3U98Aq3m++t0FTOt7/GNTULUVYU47h4Ocey8/fyc+iNEwE5gwuoAqzeb0VJuJRqeezciaFfXtS5
aI1Tn7jhA/BsqR5GkQ6Jb1Rz87/BGYgkbv+gjQPA7+GMIy8rAwb5z/+qTqp1jDOtwu+Jpr71sqow
qXGphg9ld08JemutOdoUyqX3LMyDy6F0eN0ALQloAfoV0XmpSS292dY7yJ1mHj0nrp7tEeC3Th1v
KZkGTBf8NdbLjetpTtMjzrstfdY4DrZHPU2nQ1mVy0sr7Qh73dQOt9d0c1DeVVmT4SlfN0E6eVaj
UId5ahq2ybcsGHAaqpz6wanyCAJqGJ9MMe3pRW19SClICDCNYsgVM9fporrPOrNF98UIPGNsFV8H
8jlrnXizVD97mFvexTlFdjOs3z+x2Flk1mpLt5JOSTSp46dpdn8b7hi+3F7JrS1D3IzKO68fiLf8
53/tTi1YsrHBTR3lASu6M1tEFnGs/i6sFvenjiTh9nBba8gNKRvVIWrC67gcbu4wKItIOPx5aFNf
MYsS60O9OWgq/9l/GIpSjBwNfcO1nl1uW302qxGBusr2mNAIPZIa/y57q7r/DyPJjiHqTGwQTe7W
v9fQCQZ7zqkC9mRpUKfc+EebYkTgotL76fZQWzANxBsLeji0f9muejmWG5ttkjkcN/pbCm4ToMG4
7NyjaFTcSNKxP82dIw4ImeFopOXtOWxsYydZ2NozskELATfKyzD4Ln9D5zT0Tmg86apTpH694Fyu
VXbjTVSmDnWNhvXtSW9tGuwqOHQsL75kq2ttVNLAUgq+ZBTQAmgkoXu0MHzx1NF9szYPB0+y0zDv
08Gf1tB5TM6hOl0K6X/RiyOg2O/KCeuXCtLHziJuRQ2yKor/p3QnXNNMARebUdeJwyykov3YbfMf
wdiUjyAgOTBUvLxzUwRmiCnCnT20kZqQvBLgUgJiL62LstaUogPcAd1EQ65+K8q4gtpBa8ztjyY/
yiqEZxTZ9UNegvzGKs7sBkhPVgVqQ4OBuIMKEP+I9aI6V844HfWxRSXAMumQygeFOkUf7wRlm3tG
Uu/+3/BrSfemGmMrd5lkrlcWhfDJ/ICgQ+PrRhvf3Z7p5nGwKLgQwiNe9Srq89fxz3u1UeuQ4x/n
k32I5kSNvEIMhh+G1APUaRI7S7s5IFMjrJbGv+ssViRxvzBtrMNFmEBTm5WDESmmHxHi+XNNQ/7t
CW5uVTkarEJ5a6+e+MSsZYcW45V5lD27UR6c50E2gfIOT+kxaA3xkix997KoTrnzYLwSGdb7iEgO
2iZoPWQo+aH/Wl2r69Jcc0KARuos8/1Y64OKct2SfoX/oGj3JKQ22muaiD6MSR9ZvM5ZesyGKEBV
Av8ey++SWnFpd4AS6QWp25beNE3K6LW1rYnjbLTKNycZxsYTOFMbO2u3tQ8t0EjJXkTme93OM2am
s2Cawc9XS+OohcuEkqgw8ANxw1rZ6wHf+lJ/j7a6KecyUYtE46ZsUOI6WfWcekOS5N+bOI8fEDkM
WShb9RVRJDt6DVt7EmgARQoyRjyhVm/gCBWuHV2QCK2rF58MLb9TkE31nWwuT25bRR9u78mt64XP
S7MM7zsP4mpbhEue5LOgfAtnWrzTkY5UPMOaZ4Umz3mo/Bp1vPHQq330NeEb/DvNBq2ut3/D1kVK
550EpWHR03x/uTXTOIqElTZwcOZF/xJonfslxKT0eHuUa1YCbxIpnuT00qNFK/zlMBqfMglawNSy
jJb0HGNV+jtsRkTrBcdA9zBR/5wX+BshlZzlh1jNoj924NQxZSPcKUEPQwoq4zTlT6LQg+6ArO4w
e6PQl95zmnz5WfVVl/uOnle2l7QiQG3MMtmomlDz6jluNZUG86wussPodPWbaTrsDaqp4CDASsia
y0391wm36yptctkwOfW59X5wAs5GpaSnrlN23tyNw8jTLtvHKN/SBSU/6F8j1UuNT04F4pLWpuGh
c2HeEWYFnpZAlL791bbuLYmvEKGBS5P5rTYHIqNENA6ogBskSeHbVUVT74Jqys840cRHyqyJ7YUJ
qqz3tjkl+n3XGP3n0tHL564qLXazGY65F5sWKdTCo/LkAJU1XqJUffzYtM34sZ1Z1FMVYuW8Eztv
5FcyPoABLUtxNDFcLtQCZXhuE+DgLDXiYyXm+S7rrF8oUbtfkiAKY851vsvu20rdUU4A8pNlfUkK
uRy2sjOrjiMy8EbPjGfRjuaBIkiUeyXYCW3EiEbT+T8Oqe+ktMwPs3A9q3HKI2dd+9/tD7ixV8gu
NfAc0Dnp6Xz5W+C+d4u9uLWPbIT+TxwN2lGtHbiw7TCney/sxnrTPQ6ZjxedxsY18cgRIBGqM/DC
BnXx6KSd7g/tEJ5I/9DBzLT8J27k/c5H3pghgwKEc7EQDq5rrdgzof3SLBS4xjo7lH2v3Ru9ovgu
qtDHNy+mdD0GH+ARB+GXr8ffBw/5N611mtZvjSE/OhWV1SGbtCPiqXtwy9ZSyuMNXRlOyhXxdXGc
ycwzynaDhmAEVJjMb2loOlsV9OEqdqN3thHt9UhvLaVcQlIHcmnaHS/nt4yOFWq4iiEUWau+kSTd
yehs6AFx2+1Em5tDEfbxfzwLV72i2ajE5hAXrR/lWnQO3UI/d241Hoq+2CP9bSWbVF3pXaFVhiaF
NQU9jpUSMgAwRBFz0lLaiH2KRNFx0mbMZzKEJ82+xBQ6rqaD61I4V8a03Ql2XzUvVwEgCAikvFc1
M1ikl2tr2JVSDai0vuqx16eSz/oZ0CL8sjSVjTB/6nBNVqnIwjunHeh7nJSqqry86zLHtxY7fGer
EwVBEEDrfiwa0z00iIF9ub3DN+IfXMQJT19L/OaaBD1EdYlsiNb4DkrLFH2i5aj3+pe2UbOHwDXD
HRR/YxfQQYcRCcA6wcGacFoqMzwWCywKwk6GC3dQ0oEZhI9VtSh7L5lc4NUHkC1zCIXINnHcfC8/
AFHfEOgTkENVT4F11Ge7P2iNoSMENtTF3VRgoe6pQYAdtT6Lc4Kbce5ZwhSnNy8xLXUyWKAjArOM
1Uao8Bm144k8Sxlm7ISxpT9EWjwfTbdv3pVFHX69Pd7mGkOhk+05CrWL1aVVKaQN00KGrru9BcuM
mB3go3sYwAfeHJiQ4bg69xaKDtwfq+i5nGZV6ywd86Ewc+8wA8GfS42UU153e7zH61nJoRhEChCC
3qyiyRZDd4yXrcbvlWI6mXQOe8oQ9Kcs2O0Tuz4TIPCQRChN8pLCXrvcOJFLZRcJ38ZXchr2FWOI
7omZ05NR6ZmvzUGxk2u9wqKXO5UFlCqjRE+yEiTn/tczgzqrXVJGY25g/LpfDI5ZngbRGKY3cEbe
z9VcK2iw0OPrVWZnvCtTw8VbwHDCFgn6kRxCH8Ns8AK7yNMjSlL6Q5IHw+/EybVTEMRdemimSX1k
7XAhrBBs/hCi8BEdb++8jYsXxJLHC7Y19X+y7suJBKWYLSVl5VLDGP8A6+f3JTp490VOP5pni647
ppNwzzVGvPeuEyjfzMps9rgpW1uFdrHXPmi2yrqzPCrLrs2zGBMMLYo/sEvi58TUM88eqz0HsI3Q
DwUKQD4ojvQBEW9dzthtIl0X8kLDANx8KqYReEHvEnFXZZHnZMkpsozx0bTaEnkddzh1bFnV3FVG
uo4e+Blo8mnwz6kirtsqjBnn077jddVDY8QPxu7PUxYNh7Fpid5xB7pLjWQP7d84JwSacLMBAimk
rBVjKpKjKWvNxncbh2Ygu5wfAz1un0c3TXs6wgeUh29vsGucAB1H2JZ01nJaruKV0VaKMpBmZ3Um
4ArUyuxno4bkeU0lLBbCxFpuVA72oNWfb48sw+bVEZWyNfidUEKRVP/L7wwsOFVjBRA3R5OsgZXJ
k7Ps6zNsDkOrFf8io0Av5nKYum/TJZhcrh6jRm0isOby3mnnWWLGhAjqnM3aUaB6eAxn4NckFsnn
MY/Vg+Km0cfOGbLy1ARRdFoi3bm/vQQbx4o3DOowcunyM6zeU9EiYanFKQFNUmqfUeJqj3YIAeag
BuB9h9uDbW1oqftEowg6TDghrhYC5BzEjMGE0hXHPDIMP+oc+33npqjSCR5tE6RsZ9CtDf33oKuM
3qzLJbeUiEp8n1rUJ5L64AriBcMKtPcDJaCdaOh6O3NkZackRCmy1nVeryhjMobp8GqIPN/DO2u8
OmjEsWzSxevtaTwCYBpnHJv3nLuvZko9glYcQCBwUSLy1Uyr2J4tav/0xYjYbu8Mowlz2mwbJ/Ht
YJmru2KZwj1Tl6sNRDZKGETqRt8kzLAVtB4sUZLNIV3DPf3W+Vnr9fbRbAL1XWGpwZu14uRgtMNI
vQ9w2LUk/dymXaWVpVRQE+27NNPMwyBS++DWhf359l69+owMRY882j4SSb+q88QKLU3EchBwxiH6
GFcUCuikrIC07cVTF5oZxwn9uLac9zqVX3Pdi2uJobkHQfHITk106i6PidSYLEsBTDY3jvqr18ro
DwEtKv/GDFmAKEyXZtF6/Bvb7eUrckih64VT5T4HSWPOxyrD3xJieNC83F6Sq+MrfxcvAgAjtCY+
wOXvsp1cnUSH3BWuPJoOrrroJ3sc4kM4EK41bWWCgqg4KNwe9ur6pLQnJWo5UjDCKU+thpVcaFcS
z608SL8VhROp4IXEbTsXxRWKK8fBgJPuSqr52ppoS0hRN2wGxpmU5JwZkZN6qjPFuh9pWvclhpS9
eFM+u0i2FcWhQav27vZMN/acLBFr9OVgeUa34eVMU1QJaV/hFyxhJKn9TXdy4tLwcrt1D3VSh8em
sUBSm3yPfn69xij7krsBVcgwfF01rifIUrENxhYmdv+kBmL+VMfdXhX8+oIigiTch3tDaHEVEvdR
MjNxUviWsqmftINxh7Xdr2XphrtoAvW9vZzX+xVeGdsGuhdq2LD4L5cTe0+31w1q+Rirl8iIBF3/
kGpdeJfoZvASmKP20Iik2rn/ry9ERgUSefXxY8euXtS8GkhPTZhfS5tqp7DMoZ/keuzH6VTtnIzN
obibJJ+JZHhNglzqOtVGF4qNUeTBr6icgt9TkqnvB2Hp//yHtZT9EK84JFHT5VoKNRpZakqYwsIp
4c4qqlA95FoYRkirA3vej2E791h94J688xk3Z0ksKksriNSvK36j2cwVLtid77RWfB40eOPQf5Tz
ksR7bnTXB5D0EGogxx8yIrH/5SzjqTKF0IB36Pt3zpUxpPHZbZbhrOu18wd2Uel482zaT0YRWTtF
4us8Cxok3WtypypUBNaEKU0flyhwWig9i6ZVHjSO6muRmqN1aMJq+RYb1pifwmVoPptOsfzP7d1Z
80VtD+ZbmzbkD0EABOhbis9efesgSscpoMSa5m2OeQ49p76aFY6+82E3Lh0pOEJboMw34Gxdrnao
wjmFwd35ppE370JN1KdZi/f0obcunb9Hkb/irzwcGD8ZKoR1fHvqU5p5sad12gDieNlV3Qkh8OHP
7aNy3aUvOfJwGV7RZWo8q3mVoICCPiFYaHWqtx5QX215QabZz0XnLD8GLuEHYBsVYV1n1O81a+4e
M1ePX/KgyB/sSKe77vZP2lwD9BAweCDL4Uq8XIMSqYc4lfyOMs3ar5Yos4c5tdUftZPbBwfD5z3g
e+vMEg5JwArGE9oklwOafZc33QI8FqQivhupdB+Cak6PUnjp/vbcNoeS0CO8Fa6nq/JQZy+j5UAa
q2kYOy12kd1DQugOiTqab36fqQrSY0lrBxcEQdDlrKxc9EkXOi1wlZ3ZB9NJsCKNgr5De9qQorJ4
HStNrJzoy0jOb57ma4snR5N8DXrv5diLbLYoUAHxBzQtn3qwo4/haNNSSo/N6fZQKPBuHE3QK2IB
4lDStTW8abRYZ9QN9HobZ6fmnZhSB5vjmhIuhjF6+dJEgmmGVqQt50bt+88Lpk9g2U4jOs+I7DQ+
qfBsP4nUEr/meQo+lU0QWB66Bbl6mJWgHg+tU6uuh+fmPJ9n1QyHQ5zZsXKuerP6XTe6UZ2apu/+
teCmTl6zNFbktUPcfpwVOtf82KqM3049pb/VbkrKOyyDjMyr22r6gPtMX3rgaTJeT/TsX8J79Wvh
ED1RKaic72NrD+15Xsrku3TBLaEiG61FS2uQvsSGTgjbaNhXYRLfRolnow731CaDW90BvA6WjD5h
aCTK0vwehsbKnjPLFqfZCkjUCWAxAMMWLAgOUxY31hn3TvRVdNxsT5G7OPFd4AYuab5T2MMB9csi
8udybrMj1ZRiOYhSjacTEiLZnVtlI+BaJRzdy/O5Dj82Q1h+h0ob/iqaov+OY6dZHrUyr1r6QdHn
OxjDYj5hWIvJJm3AwzMwkSoOIuj7yReuNqnvgiSvDI9LIvm3MLtIPDl2pL5AMavx6Irt4JPaVKp7
6BFhQrMyyuCpt0phJy8DXjHJ0Rlg+HmZWczf6BiIYo/YuJ/5r9TJ12VaBp3kCP1WE2USQLMhap+K
ReABsqgFv6k31WCSjVjxH7ewQxzW6OsPfWNKp/Z91dEriEYYGlunEGktEEcRa88Ci5j4AQ244jm2
7YCZRm76EJoiN0+5w/b3eaGM7+WQRL9GOmS/w0l08SBH/1+hKpDM57xpNP0YqyYVgmxK0JkLjNB0
kStJqBYUuBY+GYoxj8ewtGvkI2MVQl8YNTixQrOd83NX6Zh6FWHwbcgX1YR5gHzOoRnVxDjZfelm
9PAUVfqEZIEKByIfoodaVeCyMQv1FHZmZDwIYwLohjxkpB72ylHlOQNCLXfmYCvi0PWthvsqsNCD
IAr4g4gSZlhVBHDEgnbueA+fPsE7J1TsX8bo1ubJCugU8jLMlRxPUxHQfumnIp3PsZtNzn0xm2py
QM+yNM96EPDHhJjmh9GITYGYRFJ+dLS6fB9kSdV5mdK0j9TS9ZdxjBVU2Pt8/GlZ1Pt9bYQbfMa0
K0vh6HWW+aA6QaBDWyLbxFgexv9paZ1FxcvHbCG2xQ7TzOwBynMUTWZ97IwQfRxThAIxSSXsylM2
NzUaKP/H0ZVtR4orwS/iHECsr0Btdtlu7+154bR7EYuEJATavv5G3dcZt13FksqMiIzYVf97L0o/
nzPVb79Fny6fmCzDABW8zXyzIZBYHD31yb9hKqarj92IKlQMyjSZK1fs2Jc0K5tFrfWrphGeVOHV
rG+Xdz47PIbYyITw9rmnEp7XDuPAnYOlcHlCpDDmyUWkyz89geBofGE233Ik0s5NtCt9KUtG8mZF
070cGZApQDcD4/vZsrLvasj2YTM8VH16gTZBzLf3wfwGWEz2xgK1e6mRvVF1ZuX2QvPKvq8mEnHj
s7n/Khyekm5B1Ot6MdQNfzF0+688U4XqDCcWh6TPHTz/cZPjTlZ1xFtW7fXLVhi7QLU1zPQSDcE6
+GVGMDlKF4nJkFQ2TjqS73FooMfI4jN6j2o9bOvcq0YIrEq31sOb+7AmS4SszhAHxAv3kladjsUS
N+syTOoIw+x9ehyGHWbwety96fy8cHMe+8n19/Ui7Ho3xnAAaIYSyYkt3ZwxF1FFDPlRmwa45x1c
LM6Rd1I15RBH7r9hpI69YbrN/iSVHZBCIodVPEDCkAJQn4NYw7PGx7GHinhgYzCmd/yaKFK60xYQ
nXSPiw8H+8JDhh61tWLT9uQrR8b7PkSmPyi4yIk/BTEF/0kHtqAceq8iCnlbUcEH4lTka11+FyPV
1TdN/JaOzdab1cPqE9655Wc65/DdbGwe9uhVZflU//VoFWVXzX5Zo1M89C6Jmtz3YEAbl6Qau1hQ
+c/SNwv0Tz5uRTwX8wke+3r4Bf/kmDUbCVX4EyXGqBzJJ4VU557mKS3v+6pGuWqTsd7it83tifuA
WrGHr1giEvsIU8Vx+zPv6ZB+Rtmk2X2EA4W0MGqk/b+VIAp+P8rqpuU5rdnqp2foaFP74NzgM4WV
oxqy60bzJBJTtwJ8FH/HOqTLAsP0TeyvsEIfxf3srCrB7VUBAd8r3+hPWLrlscTjE+/0cbJKZoj/
o05cKXD7AtnrPNfkrQKLxgDHZ7vB5owlcnqJWKFnehDpTCYcVWrrKwmvhnSIXnHdYtJBmJTqpwoE
Jo2aoGF9CRebkNHMtxgtc2E+GcF61GGKl8rL1gGWhnrd08r2562Yt+Fx47WRf/kYbhaSluDRf8yU
9fkxwbsBJU4Mc1wY4cTAbaa/IE40XTtDkNl9GTA90y7tC/5oUrdt5xUBfAJcfWbkfSVgP0ubmsPG
h7SFkgLMXIp9kbJNyuCzqlmkreHwMw3ZPmINVbDtIQOYWj8MrCxp4/mueyh/iIePVIM807p443rE
TYFKLbLz3Gyu3uXJzfXkzjPfs/Qsqlxnl1m4HCvksainoywglGsydutjRUTY0ga+7zFFEkFNhz9V
GQx9lFA7pk3IOezpqDI+a+J9h5mUjgYQjCnx/knfrDm60DP0pJIRgfSo1ErEXMC+lh93J0jWKgsj
LIWY022sOwQOchDk85jE2MNeEACyIPrpdkCGfugQThbTJk929gQ9OBycw55MH8MGHXgrzJZHJwJt
41O9FJQ0qYjqvTMm3T7jkGymYdgYRJhHTO2lT1N4TS9r6cBcjYim6ca5IE+eOf0TdL4N7Z5Fydpg
DOrd3SLrwnfYb9kh9BhVOh7ggwHHo6LcGPRnfYqfjy2j3zyH7Uora0OXs88DuyKMlE8dcVLcb1ES
Dw891gL8IZh+eDKoe7hwUNq+5zeR3dCEdC4qnFVgAdttUQzERIl/2/JpR19QTmW6tGYAstpOK9z6
WkmRU9Essdbxf3LWHKTcVq+yQZdYqabuS0mOyNoz9amCKUbeWL3Iqis3gcq8SgWTapXsGskE8e63
N8k3q07jyIP9RteYZg14Pjb9HSI7QTKCLAV76jXWxNwjtQOZj4EGG6IGiwZW/awWtsXlMSBfO4UR
XJ+vB6ULyw4qoXX0nZg1/pIrtvxTuOIrf4ntaqumgCwb79U4jeUhRpR91Hjs9nCwP1W63S86n85x
n4/LnUGyW9UkME3bn5PYxjFa79zLjsb9Eg4Fhrn13m/OO7gHqXRDT1vuHI/6tGUdkvQQsZvwGhBt
wV3YmiIxFk7KkB9fEAA1hK4WS54czLiiJWswSa/0EcU4mR9TWwzz87gtyfLkBaI/DxMRq2i3qHKv
cPPr2RlSvRKrhGyQrexHGU7ZCIDtWuM+njIWcjwbGRreA5xG3fwsCk/IYZCqutNTFP6WEoJHp24t
6cLG5XHO+frJkN2lm1LFaFGUA/cAya7lRVOREbJU4NzsG2/N9p1jIyNuUhVkcZVhk/tBxLz4V1Q7
xaZZYRW/I7Mo/xmT6aGjKJ5XscL5raPFDDU3R2/L2yQXbOycqvmrRZl4ybTasPgIEA3nNB+X/hGB
BmRt9D7D/QUGwenQwfEkfXFynESDzlj8CByn20UPKU5auUyhv8M5vMLmcFjQwG4rvZmSlR4fosoH
5R5qJJA9zPJmLLWukZkblFQl2iFSC9IxRq7/w7ba/IxaXgVQ3Qv/cPPMxhPehOG1lzl+6V5gVbN1
0PaiMzORXw92GuEcZiiCCA/F5vHnNeyUz1Ga2LIBwWwRNDPXN6hcR5jEYNlWt1rlDAvTro+fh3HK
J7RVCULttkqLe+pMzD+BzOlffa8EZIcmkesd3snyFO3QHn0VA6MDWG8+TQ3CRfoPYyajGqjsgu5q
yta4QYM3/rcVajtGql5kkxoI4d9CUfFw1ZmMxhYI8LbdMbfLb0PqgA+MXULIXwlg4vOWoQrwSdT7
UZWrYXfFWIbLvOJuvYi+Gq6JQWU8+DUNyR1ezX65AOgQvMkUQkeudg9Kn6oMRMJxVguyIKIa8A8a
h82Qw1bWkv/UqZ2Xn4mNi6WBQ9syfVgeFXUbBZFNzTwtCh4mC6l7aJzU9otGDAIPDD3TmLXc7rJs
XY3+Dth1igYXlhNpOJqJ2epuWLHt2HI5xOtPOG76qqHl2P9MUVvhzMGoec+mbfiK52A/q5CpD+XL
5dFzGX6B5JrYpULpcM1o8CR3Kc8NP/ViWN5LbMkB/Rxx8RZ4AG2/or0ktiErxN62UNWHGoranOmm
6++q34I+5bQ32Uu9Tll+UD7NfvdR4oqunpa8uqCMo6TmIzrVNcwsuealENehQFPV4KCoIHNVMn4x
HLP6GbY4CXkc7Lrps0VAOopM2Yvlgemwz2ebySl552GX6485Qb97lWZ0p4m7SUI2YKI73En3OwvK
yFMWCbv84GhMyTXbs/3fAG3m2q0Mq8JNVkHQhWZIaNHuYkJI3pZD+fIwjGwtDwlcFJOnPq2iGcZz
efUnjl39Bt4+bBfgGGPa2Ikt8cOOZKmLHeeq7/Ioq8zJaNKjFdtyduJksfQ8inj8ERlu3X2xpJs9
6yrpjwPQmO262Cm/FFjOyFtq0xDfc1wdBJLfTPjgi58sF/CwxXShCyFvhCqG5oJs840RqshnEgck
rm0CoG0TbQAR4dML64xDqkk6469DidpgdxtDhUDk6c/d9mpCcg2e0UnGfXpQaSJfIBwlS4szM7pX
q1qnzpYEiQqZwh9uYPqx/k151KNr67cxgyCajTta2y37yp2b+SVdJTyM+mIld9j8mMoW6yWO/HB6
r45rWlb9KQ88Zc26hmk7GKQw2sZwPEwdKiiKG/o/9zvJhnHphDJR3FS0Gv+KafX0sBeFuxstvN1c
wxJKgBsj1NVdmejF2mQ7UlEwuo85DhQxLeIYe4TRnTDkbTCkrKIwWNEkCyKJkM9Ticc0R0rEGcEq
ANFieMGjmGBJa72lL7P7NEz5vZ94GTcxcOrkeRJahSPwrjQ/GrDsn8TVqW/VBDfPYwyQgN6l07KF
DuJb2JX06Tj9XXr45TebElFywmudJieDHoWfXQab2EtGgx/vJ+9ukTbV1GcN2+CkjBkwGqq2wj1S
Z0WG8rR7gnVKVJ0ESxZwVMqPtN8H1ULPn4QHeG6a7bDUIt0/tgh94iHg4xzQs2KvnUJOIVojyTwA
esOgg3e0pjkMzmLAJhp/WjVjVJavNOmXshkHyoeGih0gSzVQhS2keemjNoVH/tMYIeW+mbGxuD5l
gy/Pc8ymtQNklfxAEWc/C18PWZO6bPkeoozfVXsKFW7Ex3i+SIs+ER6ONzZjmkP2MmGV6j982lvU
xJzU+jQBnviCUQh543j7zImlSrED3HPyz6X2o2oIsevDluFw+me3OHuH+zXEKpDiT487NVXARFIA
9gF65v/Dyk+GSFHj0qG1UxqP12jFxULyu7AXKQiEW/2QJs/7NMfReViR0XbNwQTsHeyfi/sFeyhz
J5axlkcI2shLxaO1hvA4ndamKKJ+xdD3/3sbbB39AUAn5WuoEqmfygzRlwe1Z9QeskxXrNvXRL/m
KBJ/g0Gn2sJojOcXwrR5j1dYoB8kpO/1ocJxk6D6V+bqsKmIJx/vyWl2NYvexTLv3yEtreg2NhB1
TDLLsDLJsvC0KanZxWDvcWtwfpIPnuSBdhXfh/5MfNY/h1Q4vE7Yszp7G8WqE2aA1RLMQ7GvM+gB
awVkc9Q1e9gUwW2luG17H8onSJoBG+Lx2dKGKWhaOg995dkaWNo0qYRe/uCWOF67bMb6CrqxfYGr
wyz8LwPFrWwn2D3OzViKEYgh34YXuNb3M1y60ECfYU8MHGfO9fy8Sey6HQHUrm9rPkNgBjXitrbY
aAK3OQ5r9QezjbuUEebHBliCPPExBfZQb0zs31udKn0UOibyfsnpGv0KCBX8V6/j1reaDdm1X5n8
UwETng+Tt9n7vvfjJaQ9ZQe0DPnY5HZAEC1Y4vgfmYGbHYZ9hTP2qrRVLToyMPEN7v68v6wideG4
YZXJdAGV4pKhmWYHLBxmb3UvHEK7h0h/1GRxL67A0cM8cKJW0TV5E34w2R13kj07b/v4pUBTsB+j
2CosMWJZYD35iOgnhvUE1qC0Lk9RwPB4yNS6XCoQgGnrAnrIh9zxcLIwBsScEBLGD+kwbZ8pxM/6
AtdW9iiZhqK1pPlmTkmk2blyIh3v+E1GgiEn5wJgFxNonXBGYFm6t/yPB47ugTavPG3NRtDO295i
8YoXYes7n1bus0KaK2vmqiQ/omIcMA+6Kn5QyKncDvA5dL/Qm7KpjTeMbl2JHp+1MD5yP2Xd5z/g
djjxE53L7H2tMoB1piimgGAIXwMBFnDX2814u9VpyA+3neqvG+MxtDIsU4Ylwj08LxnHCAdvCzjy
hrgfTKMDVT+SCGug6I3KHS+C5OWxsllvH02hagoZRdgOYdoL/bhXETomWqn5AW2NR6ryOKamc2Vh
k6YGav4mKNLOPmY1c1ymwGL9GmMA+6Ieo0srCeKZH6Uf92sG25gcbwP2zSeUPJmRZkaYxj8mwLCd
vF/lI3bHigAiAJkbT2Qs8MABZ5bNlE63ZppaJU500fqAVg4m1CnhSMZNYev9ukFcttzndOzPGifK
qwhLehXpLd8srXYBiTCv+/Ac1UOKnRxkPjUOeCbsieJIpg90j/JvgIO5vGCOzx+CEgU926BiuAEg
ieA/6OTn7x4VCwA2tt2uPmGjaNBw6Q9GRhaBvonsQ2FFhFcfqR0wIPYqI23Gq1F3VU/jCasVHO8n
XlX4GJQRvguAV1defUXL7JDAifxpWhCs/JTkOfAJX+9MtbgBVdwAccqiJh2q8CbXHJ2F8h6q5z4i
oGJ0ZHs438MetqWJlLQB6oGXB5MWMFD0nPACLgmyWtA+gMO45JOXMTDUkE5n4NPmFWd0lHSzh2j1
UAzBjNci0Th3HPo29QiE0k9XI2qMP7AjTuWFJ3QgXT6l/qmfAv9vUiV2ZUyOnFVSISvxEd7kuGxw
sBujdpYbCw+OE/5pcnRgH4wX2y9mxjx/YYRopA5u+Z5cK0TG3nmXjeZgESODN6onYwYsdSn+sLmm
SQO+TAwPg4ztw6Y1KBS91vvPlI7lBAQSlnvIiQ9ls3Kt7mUBuLbjfHCPop/M/rqabawOOUztliYj
VIK0QVbNHXXzwN5rX6f77bYWMPO3VnyRUvHhYjAJRwcCe/835ZzBE4vsn/qbrADjEL4U0w9rWfWJ
tVR86JFTBG/XRe/6bhduF13hSC/PCgvl7p5V8/Ls8YD6OyJl/14hCC97WwQvVTuAfXZfhZzWO6Qd
Q/wSYsKjlq+pAz5n1hrhk6j5G/olfBVUFAaffqyORPW5B0wcnRcdkeiBQZZvH25Q4q9iIoWDa0SB
tsRInYbOL/FqO2ty4w9RNJH/yL7pqEmietFN74waj8qCSOtCRtYPQDp1dN5mv34nC5iMR0n4+qfY
4ulpY4ZgdQ8q17TdUo8VzzlxVrblWKtncPBY1SrpUF88/MXStzkfwSMlBMZbHcwuyvrTgUCbz0CU
nblWY6FfGQdh9q2zfZ9amWwChb7gvmOYAjzmPwzgjQmuyO/TGu/TmRpkgl/HIHMJ2BGbhRcP4272
podhHRs0MWoAtxMAp2oMeHU7D4aMuIqlB5hdzI82t9nyXNtN/EO8eIbILIi7UE05jdbzBopQnhFn
ii+Ec1/j0gxJyM9QnpS+FQiRPPuoz0RXwwPrxh71/T3YnhzzwLjUD3DWQeQ8H+sJxgi1Uv9Ihomj
I4tGLGwR9iLc1lDEMzZx3JOa2OpaCVvEHieoRCRGAXYK6DeK6t7RSqTnm+oL65uy3McfYFvhaga+
vP8dY2KHbwcvIxC7W7GGtiqS9XFElufaDMkYfoH5BTuIZNG8b+BSik4F0lL0rDebyntRGEHOWs7T
Z1HVqBx8CvS35qLnB8zc+GELjS/McbGcFxq5Az0/Trzq/4SCr3+zUaHZtnMyok9f8ucMnpDqUY09
oHUtSXRAOxkNRzWqZXvOjZXnBP1dAPrIctEMAyamI7D3XJ7wXcoU0Bf3r8RANP2iMH+rk3E2+qjZ
5pPGG1UnJ/h7K3mZYR2vmzke3I8KrMt02NIg5iPmdG9hXxIwsgBN2mKknyWog0HrxP8k3inwiPXi
MJxWDCsBDtnjrg2li1/2wZW/djUkUxv+/3ws2AJhnYPGGvR3sMncGcjyfsZrGBIwGZr9XpIeFtEi
EtjtHHhcnEylp7HDr5xeqYpU8lovSCFpbKqZPtarIhrOQqUHwrMT0AgzQtqKI+iybALMH2M9wmJL
NzS56OVyB/oJ3okIGnPrsZJjFnczFdQ/9DDnfArEQ4aD4hT/W3TJrgy67/3E4gnRcnPhisOEknKD
IrlikKvgNR9qbFu1crXpBAczAghL7lt1nfNKRhciEzEdkBe0yAeMnnRvMO9jkCe8mDuweU7e1XMF
5jnFaAqaukqNOBgcAgCQaQRgDu5zv1ZCZhC+1bLJw7CkCpPKnkreLEa6L5gxaJx7jrBTFO00oLzy
bDzXI500UkYXguuQ3B5YJh3tCorW65JDgzu2pLTAx7ToYV8EHAV+BPAaWzI4sKWFgFXGULtmFkON
sDUcUBCRkICXPlqw+nNgapePah7BR0JWMlQNBhP5hf558g0GdVY0SYmWrFu8EC8LbOmr+8mWmIIi
nSPmAbbc5IgtHL52YSntdM1zJfmhpn0FACV39L6uo9lfIyREXoW2AfrdLQWFl7kBu/yaql2ccUzF
7yLl8d889UiuGG7qVCA5giMqnCUznreodzPM+3guD5oSfezNvCxfbmFo4s2cx496oxxSeLdg3zZL
1wT4auT12lRiwO2AM1B0gYEImIXM5iyDPVc2vM5jxpLjtvfgstDe7Pdgse1w0kkG2i4kFD9NNSQ4
Fwcpb9QWPttkE+AKvYLh9OaFgozSLeN0x3/oDWh4EmCY6Hk5jUf0zLYAho8gvAZzlr3Ufs7LFjTb
rG5WHuHFzND3dxR7QdWZDdjDuIyO5h8K/OSdDZsXrQBNT9Ey7ZYdvVyiqGEYJm5ZF4l858BVPpbg
Q95G9qZOMFXBtq4fNVyJsEY+qbsIBPWrQtuUvWMa1PJHRpwq/wJ3H6AQKEeQNxyAkOuYHRJgPJAh
ouulVnzP+6olFm11itadxP2l5xMc5bTHavyFJA7BJtBwolaDNe/9vyIK+EGDIegVIg2Gfp3oQBro
fmKMRqquj2M15CXqKffpmTE5v05Ujf/RHTwyLFwEhVYhqU3Aaucy/QWnkYBgCODiRpRzV+mjD3JL
O2AF0ECgH9+QflOGAu6f9VbfL35Fal6JbBCIo3gOOZERUn5jUkArEKqS/RbgzUzjRqBQh4QnJtz7
eSYHjwB4g3WXVHU5pO/ygllj1wdGsWTQIaiwuEuzm/DADKjlLZQXHidcPjgw5TJf4pYh7nR9Eh42
EcDGEELXCInSphg0B2ezC9Trai2WHxDyqOw5TnGf/itkYOG8o5ZXjY7NULxOlUzLA2xtQGE7mLgM
j+A9UOvALAOES3WW1tj1hetaQwFz4W0t2AKYhScWyBsjH2COcPTzbaLrR2FR9j9ZNjKMoLczH+c7
8e1eb/oNgv9+PjgL07MOl1l+KruX+8O4xOl0AcoC1p///6uEuGIZbjB6nWc6EogNnAzTJzYJB9XM
3GHprpZ0gjPvOE4EW9hBXpxDy3OTWc9Vm6oedkAafiw/M0AZeLKgC+GtQxrIckx4hqOqxP/8pWye
W6DqVfxWCDf+if0w0QZ6k/hb6LIY7vtVIYQO5F2xHRMv5ZtdPf9bSbaGAzyeJnuVO99rhJ5VCm6i
ZIB5b9jhH3yXJJr+45GuhhbmazB4xDZj/IIZCNpzGORAlgklUQ6itoIIa8qTDee3RklH+HEv7QH+
cPT3DlXU2wYVvcUXmJKiqzIFGHLNsijt1nqh9j9ZavGKLPsa+qSgKTsiwDqFrmAYi44LWNbDT0Qp
eBXFyQr9QFD1hmS9LAzjVbMydc00w3mrI1QDvFeAJq8BQgCIirzL/0FyCzNgWLKrd4S8rbApWSv/
yguZJA3OHgLmeobN4jVIlMSuDFuBBFPAw/2DWjUgfq1cVB4knC7tf7tZ4qw107rHD6DfE3XIFhnG
Qxr17KnSS+qAVDGcYr2Gl+ZzYaMCeuDVW3U3uQgtwzqv2UPRk90fYHy1DV1wUx0fUN5k3AxVjoga
BbrmICq5hm4boG674bP+ulQ6KY7GG9g/jkJJf1iiqSjA83n2ERkoAwER7Ljms4X477kfyxoFe5fF
fY8+4bUnGbRepIZi1QCnwdpJrwp7rOu1fEIbIr5AeJH1sdLzdN7i1NmzUPjVcMdg82OSCQNHMyXl
U7TM5b8iMHQJIFyr5QgePnta0fp+gSyAbB9bMhDYwC48Va2SrqyafIAA4tJnQJgiCuPrvzMZgm8m
qEPAjlrp5g5dJqQvOoACkVzDNkSpxcTwlYW3Vx7TqQLhEWNkaqC7QQ8aS6i+D0jBxXmNgJ0NnSgD
WXNYck4h/gKd/6Kwd5S3myX6T+9Rxu4nJAGkXZ+wxHTyNklilJ12NNY9HZ927fj6Ns6Q+l0jxPO9
3fSkoakyH84FUGX9hXFWf4Oq5eRxY73jHVQzfX6I0LlegwCP2iY2CtdRO5c10EPUeTMA39+v8Ita
X4c8R9AYnmSUIL/lKH/I65WPIhTIMYX+wrPGWM//K/iez3c4z/Jv2+/jo4eVzlutVQFPcp9D6A65
xPwO33/Tt1kMxBVKprj6AYw/2x6GAgdPI9ehLpp9L8yfMGaA5OHVQ8OZpcP84ONphEoKXD6AjVVD
DlEpVt2hSSdDNyRgQDpfUP5mDdKyjzCJWOOnaTCoPJgl1z+Ld9MTX/sIj+SCat9uPZuPyYaUFhCI
QGI//QKzfXhUIegZjkq9fxQ22PV3LoJ72lNiqhOa+z45bP1masgXo/q/IOccAyECAYAqQVWU/C4J
ZIKH2RBxuuVnYFWNkwGtn63roUUpsvp+ItRtYA9geteaYiRPMsr3Xzh2rUeODBHukG6J+KRTmKE/
0jUglaWOHb2T867BeCpePyZyL7LW9xWoZfiDsfRM6215x+zNQUm7kT6hCCiYskHe+y19OX0RQwHG
38Cxz4yr4W3qBSlbCswI3xkuPngY57k69tU8jIcyxPSdxYNIzsUGyRHUQ6yHh5YUKKjUafUC6qNu
eotUYYhINQH4pCFoRftQDT/ZPjJ9mKtavvVYhCk6KAbyH9DFQsiV4Ps9c434aZQKOvFmX1WmH3Ye
0S8ArEjkjcdRwGW0liizBZ31HcmC860TIzweYZ/n/gLVww6nhuUqa/cJBPcBTmm2gE1NUa+3WaSM
X+adiRRyNZcMsFeP+GOoZ/Jzx2pFemeqxN5haEtxpuFUMac0CyQ8zwC/fk2Vd1Er9xJTBcZMWhzH
3ZQfAb7S06MbQ0oxwbLlK/dRuR9cgUuCGjsGTCWjFvGh9OUG4Gdg036edqzcQklB6AVY9LQcl6SY
7gsC0TE4cYYjlXkPlD8Elv6KXFZHJ8oYxdepVfowAWSO8JTaVXZhgD0SOq80/ek1YcUJkn57TjEE
3Mb9Vf2obJQOB53neDIriLC+YB4HWNRSskA1zoaXcS0pbdW+5795UUJxxJHb957wJXkd58hEUMkV
cPexNXJnW1Wi9ThGfMu/SrOx3+OYmA+YZBRFWwhcXvRpUQCCNdWm2fMy/DOQmuyntFARprZlJ1cG
zeDPESo+dbSgcUqoO260M0i5HRuNCNaW0HajaxuXTPoW4iyKtniR7H7rS7u0q06nd4REJb61sJOJ
ToHfKH/kAZlnDm0UuJO+ZB9Q8GQCaoQEFyodixyUMeaIH2O+UeS8jrX9ZeIJ1SaCHODax1BYHq23
lW2A1dKvft5jCGijPIHbFGHcN9EE5h3NI2ylJB2x6w+MlP/kEDJCmrUlDBlEmYDljL4Z65wBkGpU
+USnQA0n+tzjsYaufIwAVOh1qSBpyYoFTtg7Sc/DnsTLWSW5eypAaUztBrFP2cA8xU0NnGbW9eYn
UpqG5h6kC9JNeP2jnPvoBXIpiDKo3qZ3Y8DRLY3B1HoHq4R5gb7KjtA7bzH63QGtIoijSGYnWFxn
vtvWslb4hRRyOugfRGgE9MNbM6y9PAL8X0EY1n7IMEsYav6rYUL1e8r68i/0QOU9WXMAyYlFXw+d
zljUXVXvw3agxKXpqcQ1eCvrMc0OEMHtlx12Odsj0rfm31ZFQ/wIMUZu7rRw7H8cncd24zgWhp+I
5zCHLSUqOrucasNTblcxAyQIMD39fJptT0/blkjg3j+ax9Lp42f4Til2/aTcp3omjewySaf7LdB7
I7nybSrlOms2D/QahnPaGK+6Q2SiB9rhO+sdhrBEcoxGfef2ITeFO3fts+yt6HuWlU7+Q2zo6UON
4NyHz5zre7TygI+98ZMfOcXASh7KskxhLKUgxG0kSV6T9q1Ts071hn513cQlIKV3OXaj03V7hbrQ
v4MMyZ9MDP9/WJTogeG9IrcPy1hD7lt44ig38CrgILbWVxv9a3tgsQgPai3t5XBrLMEcsvXxhGLN
QCw2kG4iW2KkIC/TYJavYpTTownjoj+Y3AwQBKEa8l1F64/MmsD3QQImy1NECbrBtZiR/qX2mEgq
AVpOn/dZ+I36Jvyde27thtrab8jamnsvXsXwEnTVvKR2z7CAZn9qnNQ0i9mHA0tuSkNO5aShhtEm
FRzdxaHPnQgmpg/ahyK+VX8iirMPdKq4WCCMXq+FmDjqyYVAGqZkV/xUeKRDhm7gmSvPhZeJWXAW
QsD2LrrjgSuciPh2JYw7GL5nN8ZulMtZ+bsQ7zqgTzyZkltjaIY3R7vAOiyqsIvzzWaAinzQ3ZEa
O9mccuqwXwqKeZs75VdGMFPX8xWNS/++Eq5+XdvCcwCsKo41e8AOCSW1zouz9705djJabSL/Pjaz
LY7aMbM49bKy173QTMIgTQDBqUNbEhc2xrnTECDjxmbsNQizpNN8sxT5+IqUM4+ZU6F9QYVfUsKK
0rK8Bq0FJ1RGZc2TEHvLfScIcssQoonMrkIpWXfjnl+lXdSXj3fxMPRTJ8+J28Mq80TAh898G+Pz
2BcIMVXr9/dJz22RFtZahinCUZU/xpNDJkmXr37yVCaU4WSNob3gPprYhXZUfCSE6bVFJxg3wnba
l0vINtogXrqDbpbyyAZrngPjo08rfGzXhBfFrjpzbI2aVU3Kv3EEsIXeXmsO8i2JxS5AzZQfAhqP
0J20tnTOBnSCboiYk2SiHeyXqtrmJ4rgyTIK1Hh5o2E0nxYwu8dpyMKXosIs1oNEakZLXV+PaLWc
qX1zq3IuD13j2Q6Ji1yumVX2AcT0MM3cNKKgOj6s+/h9QznBQJ6EJehHvSDtn9ENsE9IhLkV8lwg
s9zA/5ex3ezXKe+C3Rys0yOBD/2S4VGv1G7bzApBMGnR3gvIoz6tEreW+2ajMzbd+NwX3utmXfaQ
r2gxtBVax4lTbTqM1OmUh3LzbxqDZc4f/GXqQaetvszTwZ6njzoQ6nmWSrM20n9a7Xqk9wGUJR6Z
NOiaatl5jem288zTDJjbrflnwI988rxIv3YjETOZ4IOAMYwmhMaqjVR/8UBK7kGyDOmi/i1sweXq
eFTz1tSHuOwj4v3XasF9g/pR7YrFtuv9zc0Pbcqp+R1hGvCysNdzQ6yzW7OOm4VWnVjSRZtWvkQ8
m/gcCogMh5wVe0IUNaDBMYTOdPWrNVWROps8sO+Ea2KgNQcX44juEewgkF54tSP8V3gb5vqFQvcR
hi0S43VppoiXGpTqu8ltGR4AoPnf8oZLdQc4oV81c0eeejqpbtFEQZxVS+A1j1HQm9dZePbyUXtl
4Z41dZTJt5jC5dyOnrIg6/PS/llhytSDUGRi7VG/+/1OO02rj7m7NEcXsX7914mHOfxn9/YiU4QB
RKXW7uhQJx4P9hNVCQB1/TYGr5vyuu49ZE1WwLGVuj3q2+2R6dcO6N1S8ZHf0ltPOCHMpfW6IjyF
Xusiso22LnNAxJYMg27Xwj0R0HgucDgt/D0Ktj0HtPssCsHZYqGs/ycK3/4hdBDxEbG94WOOfQmo
fb1lKNdATcnRzMDaO0MSjYambQ0ycrv2P0DPHJX1US8XaNgp+El0j50E2STqaQdB9Jfue/t3rlQS
3qt22szHzEX3yTWyJXs/JLduh5qj6CF1uvAbZwwwrcLtXD1MbKxFVjtDu+7oA7divpZmPvk9dBGK
qLIJ92IYwD3E2NuvqoTjPPLLoIRkYek/WiTB4x401x0zl86mOmMRaP+OOBXrf1aYi59GoOA41mPk
6b2kR/glqGDbarWx/3vAJoGGai7Xd5vHmh7hin7nXZJs22ONzHe98HYP/Xu1RIi40nmS029gkkEf
fQjyhQXV19QTYuzRb60p3PpF90FgmEpDtPX+lnR/8s537jw1AxHRZ4ZBrYvJic+LGTTZWW1nvSJB
bLddvbXmRUcCowd353wR/iRMulodEkkYQ95VlficyJ5pOXuU0eFTGbYLUnariO9HT+r49sBomB47
3OpmV3gqKT+7ei3qlBGS4mfYG4eUoYpvg0So4lohKVRnPUUDWvYxZCHIY8EcSqWWYkzuu3XeWz4O
lTQ2jlqZWDxmC34J92mBXdLHqbKXX7xcajrVta7tY8HFd4IpQ0ilB+3eE3PqrN8T9EGe8SEjFPUJ
rUbrZEx/lzRknOydiH3ovOAy9FH80HabLnJxUYvVzrb90T7FhI8uRVj5cYKl8+/6pYsPbT25zsEl
KvVnxqh+D9SEGHsBAcqC+sb08PHakMbR/P+juJ5KsGZp/mk73t4ahZQ1dZSpXn1Sr+a93Y7q0Vr9
VR5F2AL/CWvuyOUNCjA6b+NFPxiNXmBPUb1cdo3jB+JbROMABukM+T9AlgZziTtMzWEYcYzsmoqH
jAmnKT7L1oZEY2adk10nNvCWOgJ33hUSwcplXsGJTDeC0i5ObUMz9ODy7IV1155quCzvSVnz9ojJ
QnjprMP12rKjcyVTLM6tPdqlTjcM1kxrfoePsgJNDB+WCZMHRjsOhHhw7ReEEUu7d7ido/upV2I4
r7RaYi0jkc3J2K+WR2bSuknJGZh4DGaMiGC/JB6j4Uo8s0d/a/v7QAMZ7xtdTL/impH54jQli5I3
W/m1574krCA0H/2Yw8l5IUKbAys2AjQdc1Iccsu1P2bFiJZ29WBeAwx5T7jgwU/ElLdflp7yXzYQ
Mjjcqhu5GwZV/IDtsU012jKIyJgJ/rM90FWgOyZ5KNd2fRq2deKhbzDHHGNb2OG+4W56BnYJgLcN
zt1jHOfB2+rVwnpLai9nHO6i+EPKfvuUzI2oLLaKqWsKFgI7bEHUsjXZSAuV040PLQ9qS1QU7kf2
sjms7goCIOCM+J0AJSgxvYCSBPbBN7Ft3tqgi4qz3eri9v10JZaRcvEYYJnsIEVuQW7hEFWvgJF5
dRJ2U35hj7EXcDih4A8DLEsHzgghHkVnBw906lToR8kq/NU1wvrkqxHrDplc9yZvnO5OekX0d6I6
+Z9UNuO98Xov2OstVu2PEboObieoO0tI495+Uy5VfRe0zZt4hX8PCk4eHYPd1CRV/ZCFjKWX3oeB
8bcuHQa1xnZ3hJJNCLJWiyL5KW6aax5N3vKC9Na7GEVcI/FxKAtOQvTWcHJHgHim19j4B1CECsX4
jGIIKrVOYKSV/61tr+WeITiLYLdy1k9kIWHwrHGk/xor2/7PG4v1MhZOA6jZwp0jEdyWJ1y//TNy
tUICa5At8+yX/vBWSdd6N12rvJ1h7nh0RtvKT/1oWfdoPHP95gp8d3uSSqdTMq6A2FY31S9Mid7A
11dMboq3277Gg4yQ5SY8QakL+kRaQLDYp6gzkTx6VbEOR38dpiUraoM8NO51UD8lROVUX55MVPII
MLBM90oxXO77JTwm1q1lwri//a12X6F17JGZe1yDY5nbbnUaMTbIG9nl/tNVlYOh9rV+Bh5ryhOi
xuqxWbepfAJ8iMu02sL5L7H/HE8lRvXFSgnrq8zBr5xIgtOJatuNecQNLQTusF3vV350XBeAplPQ
BVGftavnHztNh/qhLGjX+HLJjix3g64VnHONdgx8Cyhgb9YYgzcKB1bE/TrLsjm3vRn+cnQXvzZP
W1PmtDVUVe+N+GRqGpv/WUzhV2Tz63yVEVvvzq/mqMyMs3nZ7PZBsx+6uI4Pm9NUuCkWEPu24XOl
P4UbOAjWboLm7RyMrk7ueGdM6tUHGpK4wWQZwxUyAOXDL2u1xDeeDegfeo4WMgFW03sYRRQ+z0pK
eW2LwXEOkab28DiP2LTfSeueNVQYGDbcvaxChvjAZ1BuV+RBnZ/wqKMH/a8APV9Y2UWDvhy/MvC4
ayFOxGOAJHdwXH4VtcTVgb6CPkB5PSUFWJmNT4tx1HxCLLa/PS4BhweMhRoRcl0cgoFc3JtCIPoF
DVE+LJhy6KloB18e46BHfDuFmwf1Hff+ncNk/s8V0eocthh+IR3IiPlvZL0vz5BzzV+3ClAlFtM0
fXOI9Asae8bQAzY5+adyqijG58Khk+Jxc1W6bhhi9y17IU6eQOQQy34S/cYm25EJUnWxA5PUye8o
wi6twFujXc3Ad80LHVOcpnz1H6MAGjI5+0FCwIWQ4uyhlHgRdNfzUrbLEoBTNvLfZOz4yzdYHghF
gtR1i4X3PrF8bsZ+HPv4qFYbSWsRiuUbWrseTojnwges59X6uGmkJyeWeQhG4uc3g4tS2z/4zgDH
8CkUl87GS4IQ0mnb3VJ6i5NhYMWUGekwvjqgb+2h3RKshoQPoPHzndj9229O9GFUbx7gaYHIRSym
N8173PGWh90VMwxiN2FwSdWdB2dhr031OI8k7hzWsfA5SgqF0r5E3H2xAm6cPS1i6pGI8P47rhz/
H2k9zXVb8QNAl/kSRg/T4z8K37xfHnspbGnsj9ahirT9sjUTKKPria3bT4YAcPSKBeIbfkF2WyQT
2xNvtfoPxSNFAKOAiTo1Th+eGADIUBDSwo1kjQIdIpmR9b4cPDf4SlijzL4uAuESjZSU68nTmzud
57YRFxHY1a2XS0T+Ce5bdruC1EGSI6S9jZ+BtbrOGTk5vDvBBh3iJQRzI1IQHvx0jsRyx5ZXJReH
FWm8n5AgP8vF7+j8WruK+zxmts1im3S+tK6n9d6bbxCMU89JtJ9H3+c/YkWi+V1t+FiOAOM85nHj
WOqFOCJf7vy8Tq6lZd0AtzysHwNaF//aiEhs/u9VdLXLuPjNJpBsRJ/mbXgmsE20174FzX5xqsGq
zmJT1bbPUfQjcBXCASLC5hLVdd88qWaunRSYRv7ukgTaiSgzWMTZoacw04UzlfsGt/kDJlDsiqyV
PmbtcF7u8FjCvUcMHm7au51Bkmoi4inHpvOXvessTcClSaXprh/NdOfmY/XjxtqXX1G5OH8WeCFR
7+1uyEWG96h8iIG32uMs1wRVH1UIyU5zUD8ixvDc/3ifuvzaldJ94JwsOZxlMOs7yYGAobHl73Pu
WqA179KERVWfAzjBx7nU058INdKPzS75oolZ9LNlq8fPeKyKKSt9LeYXgeB7X2K7xbU/0M0oYhMl
Fyo1i5MtuxnWs1BlVrm5LPYRiuri4OV+3J3BXMVAG3fC6cvvrxbGrbl5M8lo68e2qeprxLOzwlsN
YA35RAHG0QACkxXVNu3OQVGPJ49E+HdnvgkfUaInbyLGx5uGczT8LqbSv3HQdaVTGdKOt0tgkavU
D5rijxRQMqgnwD5p1oCu2HOpLK+yDnm/qho7ZmpxrqlzXufTZ8C8+lQ4rWR68N35J3DU/GupqeFg
yDTeIcGi9btW1djtEY9ZJ1uMzZ9YaRbyxhM6hc1yCVFHuuztS0js6ZD7VSn3VDzbnyie5B8rqMcr
T8TAjVjW0UvXV3Z+dWk+uJJosnjnIiaO+4ByFkskCUHmhTjkfttj3MOQ0hMlkl/ZnpDcRB2Ef7pC
PIypckPjsQfJ4AtSLilPDo89V2ATde/ASON0VyDPaw8hdaTTgXgE8Y/BPfBoKkhcm1vKJXYet0Ps
nxQbEDa6cZBYQtylcHd1fVOryap2ujuS56b50CTag8EVrXzuYCGBhpw6Rta/5MF2L2pGaOYZE3pn
MbiJZGpxm/ywBgAV2Rw57qEEuWYvhoNAHJd3w67B7ku3Z6NXXJ6ra53nmQElmzX0VGqDj6AoWGVJ
0MQ0S7YtQpLUVU83QbjrctsQJT1GyKlybGDoM+tHqmfhsrx6UaTQzBPlaR09ngeCuTfu2pbIl5S4
OfV7nsf2Vz6Ktbu0q1gfxyY3D8zBkJWe767IJkd/uMvRjWKxtvKRIdyzzKOL09/FVxVM11HIZHvH
/b89RLbuS1Z/F+U0w6wCcNtijOS8Ei9LRAbSwQo3EoH5VOKIdBdOoUsdc9sfA92188GCauSyRUhX
Z+QYdI80A/PScvX5L+zKvjjlPYEm5G8N4lO1eXTdHI77lMG2ex+8urufrDCQ+6LN9YEtLMbIBshz
ZtBFwdRISZQ+XWbxIWAMD1lwZQhtHUXD9tNLH9VEvwXDXld5/kCWiS7ugAqDst6pzk74s4bp3WqK
4NJj8uZThUI7Lu3qT9mIiNCkErgUYL6K3O7HnWkYuJoaw9uUWpW/yI+WdJX/usFDPWZpZ3HxtJN5
P09+sKRCejI6MNIx/NSECDQpuYQDdFmzokuEoHeKrJty+yqd8GYVwuhXI6i3PGQIN9XjrlmQneOB
c31QWk3KYKr6ZQ320Q2GAZjxc/xz+NS3dECJpB+sFa3IY99E4Xevew+NPgOCyjZ/SewPbrg+vizU
8G1Q5xy+ablIhT1sCS30EEG9XcIGPkak1jxp69APTIR7bQ+c4AJN587G21/sEuSL2Ie5G3dLFU8P
4OUJL9bAXHdQDT7VXSKcxbsip6KCHHBgQHJY1eonD40u3lCOliPhLxrZiZYDwUIx7Bbm/sYonLcY
CMsnk7v9CzKiCT8su2C8I6sj+c+fTdycI1lOP92ylvcmnkLyfPoueLS8IHD/NEQgoY4uUaqkPeyG
2d+GdpaCssF4qKY1nEkMmG8usrUIn0ObLgAudasHCHXNOD53De55fpjANhaHSzVmcTX4L/nNCsvE
bftdxg7r404ekWbgYCql/Yy4AmncZBfy4eY7Oi8dUg+glQ6Eo1Ml9qYhqYaR1VtE1ZGxCV+DF66v
YU9K6u+1wAE2TUncPa3SL8W5zEsl/s4WqH+KhQJyX8JTjyf0udE9enYNMza4eBsSYDVgoDzhze+Q
Dj7D/jPYKNcQ+ROSxfOhItwjqbcG6y+wcP9ZGbV8V7CgX4tlOeLdS4bpPNH+ixmLNRiEphcdo0DU
/nOKYv1rQ+Tkqd7M+NrwW92gESjgfVNiUWQhq+zPUUa566UUtcS8nzV/8gRv1ncJbKmWAcp9hiU4
XOKPadLsZ2gJ4IzMKWgQKlHu6gP2IftSbKFTySMHhyovnCe3tjiUzGHmIibk6rS97Rth0bTt6WqO
40vTgEPufF8t16HjEssatykGwqlc6b2G7VCqSyxy80dCf2CIIlXl/WZrrchTqJYHjkWGrqjihj6o
sgN7ViMrO5EbiC0yJFdl97u0eg5eY9cqOdfj7DyXK/WZJ4eXp0iLtZkeLJOsZpeQv8CmEdClicJA
mWnHco9/FGJgxr/pkEOM4F+Kv05J5mDaJU2gM09QXUWqd4E5jL8kBwNzw+JOo/z6imA1YAaqkhBy
X0dlsi8ITKl2dVMvT5LegA+rW7fxl/Z4THhUee2RhvadeWOLr81HFKJPxwe76TeLrJ4P8J6bgX8o
5VNeNPw1cKXmjniOgSodmsv6NBE6eKU2jyCCuao3rgY2fESRuA/iXVLb8WPiaIULfEHyO0EeVHK8
8yMvRq7hFPrJy6NQHRyCKj7opwz/8HF7wcnPN5utfcS8erBVs4QndLb1xcnLXO68MXBAzkAICIbS
SH53G430sODsvvF90i7sxJOM+c+uYbjG10Gu850simG8zFUeQaPFZMXsQJJi8BHgB3yw/BNwIoh6
ecAMgFVoooCq2uEDMVi5Gnub94yx5HeUq8srt05F7u+bsUSla1SBDgA8lbm1J0EZwQB5aU62YAo6
IrkYwszCz8dkANRn73FZul26CR9HuSdd+3kYc+zYnJMywwBbWjtjECrsqnHbXMxEca1O8xxyyNSt
LOr/OhYsTfAOJbTptM79V7luiTwh8PPD1NZD8asKp+JtwgkPgRkkOqBUQKg/4FV8XnHZjF9ja9tQ
RDhLohQzkbqDm4ca0GoliMv1ljI+YjAc/msMidUkesRrnppKYP7IsYuuByOn+Xnz+TBhfgs2vRLg
8iMMPdrBcZA5Be+yiN/zkO/iQoGxO7eccDYiSYsIuhaFkhVcYnzC/aVqI8IIBHP9eGR/r1/XkYN+
V6Bm0yTbAypnEab++dAK4lfSuCIRbu+VSf5qOrt2Hh3ZhWd0Aaaic9AtDiQyN+1ppVC1uiK/42ob
0bTal2QCs07h0DROjYQQQeRJ4RFeUqk7h5Q1ZxerSf4aZz/55WCn9g+Kt+dmf5fW0fTVUBx5Rm/n
vbEU57XpmwP8rkFHtLjRxxh2CA7HxULKNPm8mIlx/eM8GJQbbeV28XGSown3M+bSw424xfGCEfWG
VfqAolgd7f6w6Dl+sZRE/lH5Qrf7BNX+10qGV7RvUQ2/oEmHd8rxHiNKp9tRpaZ3g45olBI186IU
7h4LziRBbopBi0GsYmVbArSEGI0WwtlussJycIY61WSy/Uzcrm+L3EgdQIrkDo8zP+vB2XBSZMRo
WAU/tx1PK+Yp6wpY69E1jB99RqTbBOccq6rZt6IEOuX4mJMUH9v/D+Ihrp662gUCHeCpUgfWMb/O
qxH2wRCyntyScjz/7xj58UM8aDVDzJOjg3quHnsnxccc2bsqT8wzX97UQmsI+Z3QD/zZI+2JLpGX
1/bJSew1YYB2XXHnLWYLeeUC9zdGr+idu75xMoP2k723cpJvR1nOKzEB7MGjnEE8OjS+CgvjTzKM
m7vrCJYxly0vnOIInJ387cO+L8+OZxcEoQPHW7vZM/2WDXQRLXfET3jVntGKibiTk/rYVO6XqbJi
iZXZKh2kLHHA9N6gxpjOTthp3qGk7ZaDJ7ET7PsCnD8LA/I9CN2jkBcdQG5Fr2Q2YMMIC3S4hw2Q
EXgvWPyzAxjcQ8n4RLAFBCpeTFywIZM8RuLBsowLRX+2H3OOIF18roel9mGmDYh3iWD46sVY3AmF
dYmKq+GOSO9zreUPWSv5mxdaojrhK3O/oY1I52RQm8niNK6braBwzi6Mx1HCeAXYiJupIXmuxDHD
hW5PdE8F0y2JGgkxo1+E8lukBAGLfz5GL3mJAqa0Xd1x/2cUf0W3KL8SxybvVcL6TxKJeWPs4luS
lDhue3+NnPrLHsJxQb7WE41SlFv35CXURB4X5mGecBCC7oWgTglqufmgCg3HwqfVoj4/IZQdCZXs
IqBF2kgEimzhhjmu48jmS58dPurHVkFSnJlOWvfMXrU0F+Q79JUWwHDkjwZtGePwjYlQwJ4NEbh1
A9c5h8W2XaPWCFwj3dbGD5hotXgAig6/ogFy7pdFHkycrSB4/EALgRcRF1uPScpr6+0Y4lUFNTNV
MXwnCCAvHTau9Q7Bm70dvRkH8XGKlZoeYVbzRyPD5tsWeqxekIOjYOQZXAEr8RyzTwwetSa2mYLo
twf4X1/wzlX1fuwKxoqGL1Bi9XQRhQ2j1NaldHP7vVmp9Dw1Zql/2VITdjBJOWMoaAocQ3FctVc+
mOkpGaWsMu4g2X3XI4NPNlrVNhxNUK33KMsJIF8dFX6WDUJDWscNr22hxhIxbFQsj+KmswSLil9s
gqow/rpefRjA/WfIF6iEF1GEyDBwFDTmrkm8JTrYVieOm80uhFvXHgin4Nu4Ok4/DTuS0ZIwm2p/
ig8Tgaoo9wPS+zFg1EacZy9WX0SA9pAVHnfRSSxksWfzyIpzqomHyNY60fIxCbT4DKqt+YgJD2Qb
cvL117rVtbxzF4R1GbNN7GaFi5J5Xyxbke91vKLHLIlm4t0oUG2BMTtwRqyEMP1L7CIo7CixLgkS
2q4LUULmKJOi8Xd8fs2Ey7dYeFilEi+tVc/WG0Jj6nmTmtq2u4iezDxDh8zwjPWIdcmZZ9Ge2OYa
dT9aw/hkL14/ZZOepwq9Ql0GmUMG5meDRqs6RGOizRGapbyQYMfqtfQueg/oko6LcLPqKTPJ0N95
nux9EmWirT2O+eLyFgfoedlArM780cmCDqsPSAPEjJ7Exw1hY5myWbhslpvTecRANlp+LNxJCD8c
S3cpViEBjwY6v+C38uuOAIzI9CniVm95Yih0+x3pkEC6cSODi1sj9T5PSs7Vuee7ADBABNvfoQmd
52xDz3TfxFMRPM66SZr7eakWaOlmXI4ISauf2bIim/6umi/NcTf3DI5G7JMbitsLPlrBP1FOw/IA
Cxypw3gr7rwsFp5AaIQZOzgkmy4yh+BPIrFG3363ZGDARLZQc/1HK7APCTo1BtKwivEtBN3NrWZR
VRRrYZMcuMFLgsG5hfM49kkxk1gWRkHWk/bNkaAZvQ5OD3pEdhERfZtnzT/oNoJ/jVQ4seOuxoDs
Sbne44Arf5hC+u5mgNf7ZF5QAt7O8j37zwI/Wy7Fi1Q1SC8yDrBBW9leDd0m1F+Sy6rvehNQSTlD
3zECDSjv8I1R5CDRoRlaOnRrXqtZsuHp0sufm8GRP/h0yK8Z8MgvWeOM1MGW3Qa84cQObQwRuGdC
qoNL4FbMocFFhNHhvewGGV/yQpr3TWzbK3EaJDEwkv/FNiU5fKJk7IljGJOTN6LjIrZnW3/ZzRDc
ZA0r2sCQp+t59Mr6VFlh8cTuBBUVaiz0lzYYWZZu+WNyR1AYgQq+cqw6jfXkROdeN+rHDDNmSVdh
sCeUdsDFFINDrCcbX0L/3rck0R5uXWF/gmbR5iJ4d4/4lnN9XbRo/oEtjjYyMyrQAgQbmiBS3Cj/
kgnfFJgeml/e34Lpe4o7b8iIp5NJqry8OyZ1UlAb1QGJXJa6bh3ov80FwQ3wLKCf6ZsHUsuK9oG4
Go5iOTUEMIQe4O9+aNkbb5vslF9iG4oxs90tkpmtEoJrA4GjLvUJlkWpic9dP0jetN++SvTPEMn8
jgggG33zrFGGjP3g3NLkWW8Y8MNmy7a4dJ4Jg0YEpZK2f0YnAdk98jWfRkLBoPJZFH/bKOGbPYJe
0p3JkCWDfct7p8msxgv/8WUpZycI4i7PfrW44DY9gYi7PGib4MpVZ4ojyUR+ecRPyVfAvzmd4lq0
3EyBF413OeLoW5fTmvMIjiL+KJlR1KmwybJ2hLD+BjZ9JqdNmMo9LLXZ5M1X0z2jfQWV5TPq/grl
g0wGjd7+dR2Be/cEuSjvUE62/o80+/IvS83yUCFyfPZniQFQtE7/3sSO98ahlzxUptOfCY5JkxVW
EmOW73x8W7P7UTBIvgfbNs9pQSKCZlfbaurPCcM+N+ib0MZVts91bq963DfsGfjb4xj9v+4N2cy5
nwePLYJ7iyO0Nv+xNMNjtnPl/KlQa/6ejBd92f1EaYRTE3vExl0Er61rkEhJ6ny5pppwvpKUFXq7
FnRC2l+QY11+lrKI56wDAPN3NTZmdQDvsl63vNp+u7ZSak9pdfAFYM5jTlMRmxIRtOppJdGAMAOi
WyDBESY9+gWQeMoQ4zIqCad6sAaUmWmiCzlniRW2YGiwQvtRVbGBWoeLQLjqzn/9tW6f6PnN0Ttz
hZFZlfsjErqc7uVdEM1LfUcqp/2mJ+YCa2pzOmWnBRDTjmHc5iAS1i5PvCR8iLfEIX9zDOyvEMfD
Mzqestw1CFPpIhXUzJOKlZsT3AiGfjFY8QelqpGzt5gBD8CapBKZdiJ2hOanpTwIbjwUBKjydvik
VJ3hDgPRDDpC2V4Q3tu45sgVwYfWGzjs5UZKCOheTBctTqN5cx19LBEY3LIBxpadq4INTscAlpBE
Ct3pC0Ko+Y3yCV//1t5KtCNCHcs9ts5C31IOFOmhE+/D7t2EhGihbuZnP6twvIXodvxG66D0T1ER
pQOFNzv9hVlK3tWzdojaWOb+7xpa9p0LUAOoD1V+7zVubw7xmqCxbnhhvTsAw63eB16fcOp63NgP
zop4Itu6yuoOfWviD3YDatpsRfBiCsXEXVqtG2F+Q600sTFMgPOhizfG7tyLpbqxzEW1D2a8DXu/
dm+ErxX8j7Mz25EbB9L1qwzmuoVDrZQGM+ciU7lVle1ye/eN0N6077uefj75AAdOpZBCdaOBBrqA
YlEkg8GIf/E+jNaY/GoysvRfpkq+d0STVG0f0xKpmx1yfwjldyX9xJ0RTbl1yHCQ7Ok2UD/ZBaFh
fuiDIqfzYGtU+aMyhExOZ6j4MVpTOqDTGNe9G0J77XbokpUm3vSa9TMF7fdYjbX4NUOM/J3a8SYg
+lCC2LXoDM7sI8D7iMOOzjs19bv4uVfsNngM68KC0gedn+NYQX8t8zyCIFX5zSnFARZpUcNJeH8q
0/QtpK6DDF5eqcfctxqDuo5tgBRskFR+5ZUo6uxwdK+Tcy9Nylow00S18xrFfBciHPyjsVBHRszF
6d/ETuX5e1OvibBeyPk9mgGghWNSmaO5G/Uif43uLp18BaUWlGQH8cmq9fpbgxY52BqNNPRkW534
GeFplLzmts1fQ2vCxbv2hNoelMoTQKYTqIpMwI8ogqLX/WD3TfQeIRQ6U4jnVR8Ko2xQ6R+j7jta
XWW+6zBs/FkZufBcBChoaaB9Zj83iRWQHRBtUbUrjeiXwxFEB1jrIvpPRm899STAsJWCVn5PEbPt
UJ5CRWeX8BSUO/SYCAJZIvoe7n0Fs86hAfswlaQbPL0GEe9Q6bF+WDVg7zqqKm+vJR63R65X8hU4
dKguYJKcT6DLg7NWhejyVGkPKTkykebGgU4FHIJ0eQN0Z7DxHa20ANyFqpdx9kakhfY9Bx1QXByk
I1PUymvxA3sPRd+PfqZDHs2sJjoJcOuvDXtIm5OjeVO3Tyq6nIcROx1xAn83vrbsoYXAMvjq4Kax
WfyT+H74xQPS+MGwnAHJt6HiMP3A3VCkJ1Sg2npnpcIXwG7a9m2IaYR3jqo4Di+gHsipgds1F9vI
VeSkAJJ/GrLQ/mSjr0/+0nUDAJi0Q29anbp/wlQnW5+aGhxfYvDkBBppvp9sQ1LRRKALQqKJ3wrd
mCYO3lAXNz8oTgIrWImNZHb3pNDdomVggZpIKwtkMSWnOQ3A6jl/ZzYTQbEo4NzR96y7+mh1mfml
9QsLork26e+tCWghtgm+OER0rMFsoLKh0YU2eJ1yhgIT5VEoFy7AZAn9soApSGnDKRU6rQIMm9Eh
frvzU0KrG1ADO/QoNbVEG3r2+04C/34NIqRBuYx2EBrXAjqEFu4ZyykPou3j5L2P5oiH4PVAGxIU
pdMdUN6FgeBZ8UBjzrPH9MyFHPou5RAjOes6uLpDoXX6N5P2evaEnj/JdVops6xVkyO5Hhn4QbDP
FP2zWvnWe49nrX3QU3VKwCnBcXN1CaDDBbpDhgqNMX8asEv5mAKK+NbmlZLR/7OND2k9dkhlQMCm
MuEX6mcE6JO/7a4aKfAD9XrloEeBCmCGud/4UAoLFx2HIvyvjLA6AnvLAxtFxa6g5o4ONr4a0h4+
pF07fC4nEO+KHcXgkOupe6zCgRqzbogQQVxA3h8SwHja44ARAeQw0qtZWwCu1QlPpupZ7TT2Rg+u
7v1Y6Dn2hTkfCOAQHGaUGntAVQiMw8OwgHMqR1BGiEs1mCK+Q4PO176aVk3NvMf763VAAP9uqL42
Hq0IhepXChQTasWjY0dEVmTeqQOmuv1sJAEchBYWR3mYcLVtd1Ew6qPrg8O8cJm0CaqkOfDpWjHM
v9vUbLnEEu6lAiJpuwu1UolJJa3qwepCx3GjLJDkJ8jE6Ac5NN3XSY76RzUYM82tac3KvehKmx3t
422HXG44Uj3OYNboYI/Sx9EUuqC+4njNl6CHw/1EqjI+QGLWmmOlU9P3iQbw7OnhIwoOpzd/BgDK
65T+bfCh6yWRzGl9PXJpB9kU5j3KHS6vqfizguhHuUe3cpRHnMPiz1lQWwMKNMrw8FfJm4SHEF0m
mZhcMCJHraOrSpTM/yoDp+/LLMGJxtZT8VThI/JNV4OIAnAq6J10HgQF9LlL/bvfwDyFiwaGDbGC
3v+7MOno4OoSUenDIQ19EMHbHbRLizjgV0rjrf1cVkHWvqKfrZG+55XvvVfbQUyuFk7GBcJRmEK3
KYNs95fT6/qYkda5AGyiR/oKDuLhbPX4+JdaUKwoqA26gfSsHzTsmg+ZHoVz7gQWS0BP/vTXNMFo
FJ0OBdiqNY+MVoBYVIC4UgYpUuv4FwzKxhHSSw65pQX6XnBvPogYE55zBJB53LCFWrE702ZfNX6L
FKhVzNZKf1hj1WAdY1GUswGXZnxKTIAux6FvBv08tH7yNIGz+zp68XhpjCZ6/M//+D//97+/D//l
/8yf/5+d5X9kbfqch9S8/uc/VyypNIP+N2m8YQhHXXgd9mQzkijH2BkS86NnyUOI9D917hllHTf2
4f54KzZRjOcYQBzBmzj2wgzQj8YK7yBeUIpGqxVNxl9K21SveWsMD/dHuvGRJGCAQTeEzvvH5Mte
f9U+CvwchS28ZislfOynVjtxofZ7Q8Elwkz1fyqrR+4cu43H2my/3x/8xvOQThxDqtLAA9aiR309
eBl0fgwrHyeJrIouhQjxsES441j7DXxBowtQ5ImTl37b34MyayGA12nOYi2nseibwAQDN9Vt8VHo
yGRnRam8QRw/fKm7IhNzTEO3ddR+MDJbLCNds6HB7QC6WVHUx0w6mQtxtXEHD3ul+5/yZsdIQ6Wu
opr81zQtsXD7MjytK1DER3pSWu8qJ0peDXr5y0i79PXLB+I9aWBKr9JJFQt3tkS1TGBOaAegmlvv
BqoCbzTC65FmOFzN+2PdHDsmY9iWYzo47tkQd6/3B3xb7FdSx9hLtEdRlh61XaznNC3ADO+wx+jc
++PdGInN4znzchFgNJhz1+NFReMje8Z4Fdj8EwqQysFop/Tt/VFWZoXDp+bQqBCUN4zFUqWlP3Gt
2ySd+JLtvTxyjtBH0cltBFIoem+9uz/eytbQpITp62iSrtDyiKsKrNhUgMhLRIsjvWnR1S0RKzJ6
e/p4f6iVqcG11Ez2u+QbGosF6+byQBpiPjFlifUhKlqaDrIwfjXIFZ5ArwYbcXllarihg+yjRMAB
0+af/3EnKLgDcFOCqVOQ5j1Pfk5WDqBqzzW+5cy4NhRW1QwnLS6Y5QFD8aCZaQzIz6AKesbehRPQ
0kKAydbu73/F9aHQpZ3/ddj517PSPHgqMIrms2yUO0ULxcUDTlgpkbERoNbWi5hBLAR4S/RfrFeh
ATkcAqZSAWiAr8sju/eH6BSYPfprUxkd/8XM6JwalmU6fMpF7MX5o086h62Y4Yx8Gnrddw3Mw05N
Hf36FyNpjo7wiC0kV/f1N4Tyj5OOhCYeV7Tmp9b3DlWOaX00+NW/mZQOuVLwCS1TXwzlk9sbajgQ
pXoN1Tx0Ay6mBwkDGQi5YR95e1vj+YzIJ7014Iq4217PCmA56BsPgWGUcTKgzT0aOkefxJymPMah
v/qqArzXaAqdkAmU8sPo6Dx6/8WntYXtGKpt6/bSuT3nAZ9VA6oPmqeUOCLBPadgWZ2F3UcbAfn3
77pyF5ewmQWWFpagA6ypi/RE+GmT0xTT99mUBZ+Vii7OrhkwOirAnL0RQRI/h1VlPNIgq59wxRNv
uHKnA+12+wImR/4c46L7CUg7s3njA9Kiwx+fo1ClwKtAhtm4sG5y1MWfu1gfRQG0Glu2vo/pWfhZ
QBfWGzBCwPbigHi72KdjE6I8jGzI/TX5nYHe+1Da9c5AJwXCS8/INVKOgB7QmUvtNxbFs32pWt2j
M8MCKBT88iq9ehJhGpzL1tv4K9YCF8Gf9bLmwGUvwjFUIiPSgfnA+0Np0gtRHK8B/1+QDC83hpoP
1c18kVPghAMKtqzFoaPsErUQ+Yy913w1QWyeaMxktHZRlS2QFLr/ddcG02eHUdAekCG0Rc7jFHFj
zGq4tB4zX93nqlE8KTKqTmY/JNTjDThoG/NT18a0KRmQkWiW1Ja+xg6Ma7IIzDiRc6lR+sWZADy2
V1wk6fplxPsLQIpmHREP7J9BFzVvRr3nLTTF2O5RjbR2iuk7hxEgeOlCqRHHkqr56f6Hme+HxSrA
M1ZRVLEp+nGPXO+6bF6DHFUtMHJwLe0SCL5BD+5wf5SVbcXd5JDVcktpQiz2tjcNtGFRQtjXo0Bl
10AzRZraDjr+eLw/0kp8JYar3O4an123Fhs46fUO7B0JIG2i6jIFmXcpaPPsKarMvQgrO3W1GiAP
6ShPmIlUL4+sZNUEPGy1iRI3buwDZNCwD8y9o+TK28YS0C3EWORPsLCTz/enurK/TAyPDZ4L7C51
+ZwGLwktuGQsDaDwuQWlvKso2FF+jdD8IC3YMupdWUWL65ElxK/bpK13vVfw1UHf06S2D3qtfsAj
HTnAorGfKs12NpZx/lWLbclQjqqR2/B8Xho6Y9xT4xXkcSMnkl5QUoctqqVhgC44PmuH3hDaK8yy
lI0wsXIaLIBMtmUCvjFNdf75H9lokg0lZrcI75kSMyLkuELXCwrr6cULR3cCdXKNYoxEfPR6FEtB
WR6yKUnu5Il3RllE9A4AIJ/hWMYOWLyu1DaC0erSORavSu58VdqLiZl6oxID2SvC95vyoCAx9gqd
EzNyQ4jmL3+u8AFZPcu2NJ0M+Hp+DQ8nYAUZ8oW8IUAbkedIjLsPVQHE8/6nXJsXQct2NANfWKkv
5hUjqp0DRDb30M9M7IbQIlYSzGpbAIju/aHWLuh58/N4oKQD83MxLZj7wmpbpoXlk/T3hZ13JlAB
mZ+RohHoLCcQopLeyXreaWP/s6oAwOPsUz1MrUpyfv/PWZu5xV1GA514apqLG61O8IiSPaqZuO/K
cwsf6jg49Ye2hyL7L0ZyHNSxwPhwUcxx6I9DwesNu1L+ArJFDXsByGIIH2lgX/HH2/jGa8dezu8z
PNbo/dqLe6IeKmBaNZCKAsjvBXVGOm14WbkVfZwHZKSVC0RF+3x/fitxlCyEzJTbmGtD06/n50tU
H0dktEEVJz68W6AYaWCpX0YjPReT4228eFfnSAtJGqRYqFsuFi6H7GBrIypOXpi3b2VoRHsceaYz
+hrxE5xBDChQLtx4Js7nYBlPbVOf4VVYytvWYo4TgnRg7BByT8Cron3sIG0GxSoIv9z/lmuTs6XN
jmRfWsS462+JGprhDWh57K3RrD8Mk6M9VDlA1ghX0o99YCdPba+MP+4PunYUKCujKurwiDPMefJ/
btAqk6XRo5YAHWZw81EZ91aiwA+gT3x68VBUO6nEUAucSz+L74jJ9sw2o3UABVh1A2qUT5SV42NS
et3GFbgyK6rkUJ2E5KVIUnM9qxYKE8SsGrVYR4hjDKaSVkhiIYFt/7o/qZXNAdWPrUjCRA1GLBZt
EJ5Xx4Va73UAJa8rjKsH+J4ZPp33x1nJzebcSLOgywmmtAigtiyzOELeFqRL5ZwTxVaOetqIPYk5
DU/46c96B1qh4BLECEHG3+4Pv3LOpRQWkBL6ZBYVwusPaldZa/pS55wLs38nPTH9DZ4b2VK7y47l
mCkbddaVsyDxO6UuTmVLt5dxM249KMcxHcUYG6tTqDnyV61A7Axp7CNigkVlGvX1mxdPkkiNBIyu
60LwfLieJPLHCPeD0t53DgJ1OUoRbyz60kc0IdE14R25saa/v9oisnAVsj9t3eQMykXIdpJ+pEta
I67WxvE3M0jl9zmwfxMSWifUqQqNdjUYAhhME3QPcFz++5S6o+Xen/jt1zal5ZBH6ORWuIsvjgs0
DiScQsqjwlK0txgnJr9oROCCCvXgEbkEU+5G+DXGxjV8u6lMNhWvFW5gBpbzKf4j9lhoDIc2xkp4
GOI6BjZvdDGjjB9gsvxkE4Ybs1wdTrXnzpKjOlyV18MhW6jCXALeNOsAvgfBY1yqRHtC9wpEEQ6d
hXz5/OYvitcXRHiVOV4PaFuzMnHe17B/FLqSEQf23dQa1iUyvR4TzbzZmOHKOmLqxpiSe4RkdXE9
6mUXpjgtQf900voc6gUK9tg7uIrnxecgULzLpCjaxqmZI8/1JqaSTzznTcOzjffU9Swpy+Y0jziq
+HqAa6oGjAZj8hypFsUPKyjLH1FT4yEAvWjj/NxG+Xlki3yAB7gF8Op6ZAN1obEqTS5MNEwPdJ7l
pdJt7Qmtn3yjUbiyd6jbqjq1OAq4BMHroRRPi4rAMEA4FOg2VsM4HeBXA3Oeine5h5v3/QO5OjNW
kGoSuDrDXNwqcSoDZQoBnUBzzo45eSMAf085Ip+TbHzEteVTKes4lkOzScjFJo20AXZHOmvITPD/
ukrxDwbaO6h86x9p/GonRI1mq4RB2cjl5qByvW94DDOk7ZA88kUXmzXuR9yJ0qqB/EFVScGp6BhS
6dg4ErcLx6uDojH7klBzcwY7FV0SyN/Nvq4jZHWgA7gI0RRH1DpRHcIdZuNzqvNOWE5Lzk8y+k0a
OfHiOFSiQCi50RuwzuYsAqpEpzENjAOF8g6SOESakyhqaAKWSM9lmSJXGjrNoel8HWmPvnwlEFb7
cH873a6xhYafRgGPfjM3yGI7gbn2Id/Na2yIDD3JtFbe+3EznNAKsj41DUTMczToKGWD4CYY3h99
ZQkcXpdkffwDY2MR5h1pDdBygS4o9fTVRwKZdgtG0yNkJkLg8f5gt3kSUUilOcu5MXXyguuDit9O
gSgiDhUCUPcZUy6EduTUn70U21wqafKS+ymCkm3TRAcTAMLLq8CSQ8T4/BUWouyL8yTMCm+vLGv3
OVoWRxjv6t+iTHQX7aF6I0m6PUEMRUYGhZTLmwlfz7WduQexCd5GGzIYx2XQnEK6nBs7emUUUjDe
lXNuQCtisXyYCkFnR3h8r9kwdUccgB7QFOwO99dt/i3Xx0bORcd5NjBb2C/Xc8kRrkVOekCjddb0
GgO9u1hq9Fnvp+n0L0aySPF0HnTUyRapbIdyGcSVvtv3vjWiTxM5aNV4F2l33cZIK3uRijmPEBWl
avrpy/UJbKxprFk/BuZuDT+iNY/GoPWvVI0q/S7V6/h9OsLYq2VXfqp76+WlYxToQAxpwBIs+puL
c49IL1WdFBTVjFd8ogk+HfIebcpYDMa/WL/fUAXn9+ot24DowHStbDVkJfxIfSplTH8ubaNnFA+3
+hHzZ1tuFcmMZviKQFR6sSFtD6MqdYRnWeqT/g7Nu+JToVjaJ00B2bvrGttx0zzLX3xd4csLcI0H
pUrFbLmYSPYMQ+Ib3X4ASfmIuVLhqr1jbhy2tWOAyR3VvxlFQPv2+hj0I+bQwkCmHa4h2qCTjl6r
PlV7/PxeXppiKrwnCR+0U6kDXg+lanCVgVcDdpLYlkiEWg+44Zk7X0eS5eVHbq6gzNAB+t7m4shp
VY0xUKd3+9Krx9PkoI4d0B4+Jt3w7f5Ia8GK9hvXzAyqoiV9PSmr0VNnSnDcKKuivTRVbe0zG4z/
/VHWVokLVTdh1aKMaS6CVaF7FPwiWJeljXUIyvzIQVdmeZ6avNu4PG+GYhJk1byEMfoCV7LIkia0
lmqrxd9VmJ08YZEynsu+pcYA/+hwf1Y352oeii9nURol0zUWN5eCmTeMIiSP4iz1zwCffWSImuAZ
X7b6CyR5JAkcdWaVvXhYiywXiyHaBtwyyyhJA5t9UOCHyQ1AVt18xjpRPSVprP1EdtXOEYIyy41z
drNPeDD8Oehi85vI4aR+MMxIZkMj+Ryb4xj23fn+1FYWj66dw+R0MDNiiT1qK8eccoQS5g6afsHh
aMQiCTu3qkR24P5QNynePCGwkvRn+YwgJK43vgeaJNSHePblTAac2VB2NXT0d8ArKKei06yvpGDx
u0HWGyfu5pJbDLzYNai5gKU3gmnfNGp/5AmIeFFows9Up6h4QGw9cBHygnaP9/ATneR04yyu7Fpr
rrtx5mmZUIq+njgae1NTOTidiAAPql0oULV0/SDJnjx0ASJ4GSWaICO6Fpd/8cVpwCM7RceMZPN6
YFKuUsWkHdlvD/0BLXTszxouRCf4L9IthZxOeeXYB3zkio2C9NqU6YxTDeT6A/61+OR9oThq5uXz
lMHw79GgD/sn5MSF8n3qMuW5C+pIoYKbV9/vT3nl1PCI4gHMx3Z0QHXXU7byyShHBHD2LRoY0yFq
kfXaR00WJhsxYW0gkk6ddNMBQ7psuXFfaKVdQZ22qEPNtjpj5T0GAZSVjUVcHYjy29w4EbgwLmYU
NpM0Ei8WszAyDq45JgxT3W11ZFfigCSC//9RFocziBFqR/ND7FECaU7S8pByD5xZhUi+uCYC3otk
ndYIvEz6Mov7AjGpMu0CDayNlWtfAmVU32qtpMkFjMi9vxtWtqEkq8W63pq7zUv4HG45tpMlntgj
+4bkHsKVSIP34yWS9XCpmgFkPypTG2+elThHwoLezZwfgQ1ZpBJCBlLBaUtFZy6tvlN6+QdZxOl1
T2R4hH2fueY0G8w5EmX5+9NdW0RrLnFRTqDgv9wqON75TRqzS9rUGk8w0nFjjCD4acjsvPx2kqTt
oN0ojVg3GFmHZk/lw++Bp1Tnp7zI5BGzyS3w+9qEqBaC3JMQF+1lwzDoK7sdK6zcUJIqj84ky0tT
5sYZf2D9pfUsduVcDZnhnJKX8SJIOwOWcdh8afvKzNJDHrTjEeev8QSbcasGujorSewQpOomL8nr
GEWnpvBHhVkFSltc8qD3zwigI+STlNPG1bM6FNcfNUXKgrQproeKQ/D5qUy0fY0n5gXagnEpcE95
sNgm2cbuWztsrBQBUSNDo611PRauCVHTWHxBXa9+xhAUz2EDTy7GHddtMIvAuHrKT/d3/HyPXD20
WDWeOr/L5dRSlgCBAni7nw2E+9GZO01qGUfuWPZpBmseD0YEqLMNdMdtR+T3kIB/TJWYAkP2epom
/vVZHwAVjFFKRp6OigPRzD6GgYnmHIRC9TiEOMrDyupwTilCFWGFwVE3VnYtyjBtXu7Au+jNLKJo
LFUsooIQsFtka88KXiwCQIbVn6ii9d+zvDEhLKFI39WVvpUP347NqSes4uFHFZ8S0vUnKBTfGrrR
w6krj0q3NYwhRh1vpzlHGEm1WxpBf2io4B3uL/btTciwpso2Nmbs1fJ9C0OfclYLyQ1bdeMgx8h7
FaN4d74/yu2RmQcA2s0DmvtBLCcX29OIh9wAcNYzL7ru46OFvstxKMpPLx5JGgSA+SlNfrZMIbBE
pzY3SA1Ooq4dnHgKTr3tlCd16q2NSd2eTfrnM0rXtkBe3IDJfCs0lawOweE7KKrrWY5wuFDQocps
7wj6VdlJ1L83AsLt4aTdDPaCZy5vULof19uklbC3WxOwHozN8GyU2NpWOMydhwaqbR0CGn7p95yr
SLzieR7SYlp+z6yL4xrrKXSxgqmF3DtUBIacR8dTCphmYzPenoHrweZt9EdnsGi9oO9nuJCsGjSo
7RpxCL/VXTGZPS69EPVlruP9haH3RplnbWR6Z+xSC7darpDrkXNhNqZPx3PvI8b00Q4l9NICnVOU
SPGLHdAsLSssjs1U6zZi3+2CWtyQcKZmAgnHft5lf8wZnq2f+TWeakR4nDtAwF4GNYExjrLy33Fa
Thsb6PYoMh5NZ5gqDEi55Xq8BLlGlH6cEesczXlFdXnA/SzQXd9otyoLtx9VCkKLpmoWD2G4FtdD
IRozTEhi9K5ZVB1mAl3dfAgdRNrVtolb6MGD+RWnlerRx359YyvdflbGZi0BLxuUUZYsqmRU0U4d
ctQ7iqj429Mj7zxh1/rQ61p9CoTabmTFt591zhHp+pLv2MAUF89CLHIGxQpl71Z6Sch2omGHagbO
pqL6fP9E/u5vXt/PcoavOtrcR5sbXNefNQkquOiOP7p4xaLG2KeAh3aVgTcqaD69/dghjfVsIajz
BsztiLh/RCdkNytCY0qAo+6uT1Jro1F6e41IjbArSJDnC2wJ9EMjqhWAhPncnsBlENWeYK/32fjr
/tznC3gxdaha5pyd8Oi/iX5wwrHZUo0OUL+HgnUKqtYF4VOGJxWjUeBnOmgGyFC2izRno+/SEXm8
+3/CykJTZplHpzKH5sO86f84r4bjoRMb22xqU8RPJAbNWVSmeAATr2+8UleHonkGy4ZID673eqg6
0sk9arV3tUlpMD/LAtXYB3WNxLPU+3YjMKwkYVSGeVzpgN3mt91iZkHHSgiUSRA86pVs32oq3Gik
cx50WKn7rlHhqOtjeIISbL+up8p/9id1i9K5tsLQY+kG2YC0If0s54xUoKbmA4ZCqvo0ajrGMCFe
2Fk6IUuI/SuClpriJglcfnKX9v391V0dnnNF8IBRDa/0engjqb0gJnC4WZrRyyAvpYXXwYG2I3NA
FhH0ewItjYo2Jy9X5Baaem3JeZOBhKc4z0twsQaNBY6jHarB9bu0+FZgUXhKKIocy0j7FxGSi4e9
DO2TCsiSt+Krrd1oUz+ghhKjmIFl8rkfLP2Iok2IuI3WnO5/2rWpgTKiTUvXUiVluv60ES6YsSHZ
XmXnDO8tBnAhMTaPURFuwTbWotFcCJmTJIBdy53ctAKnyBBgY6wXWn4JMhtVJZzPcBq4P6c51C7i
EfUI7m1orZBol6xWmYxd4efccHmp24+4oZoHL0dtKG+b6V1jInCNqpZzuD/oyofk4p5rLzOMQvsN
RfgjAiFnKns/RjfP8ose1zDMgdxCn12BqhqNr42w8Bv+tpwjDXWwRXBEZnbB9bqNYIvTTIx4NAMw
7lUEzjMHh78pE/I4lZ06HXovbHI0ltPxGwIMJmLyqKqi61vOqjM9NdF+14gI1c8YG4vXQLCb8UQD
VPWPfYt2/ISuxtdWSBxlUWhjjfCJsaa3iuor3s6s/M4+IM0+NA+RFuavmLifoMKsvZgWyl7RyXdI
jxx4DNqixJQFeZVIs0V7D/HLdyLvH/weVUVMs+RDYuCd8OJVhPHGGxNErEmFZF7lP1YxbjmUAdRa
t0q16buJGt9DjgbBF0S+t5DMKxsGkrwNKRTgAOSQxVCUlJJSyVrD1dqseIskTPrYCDM709H0/7k/
q5UDMXetKMNYJCc32WxbByBTW4ai6z08klPbrtpMwUOU0I2DWqk9abgdbSTvK7keySVNTb4k/TJj
sXL6pFXSQ3nMTTMrexvKkIJWRhJW9YDfm2YLULg2xz+HWxyILJkf0tTn3QmDK+fc2D66amLCHXHn
1FxVHe1QrGeMQhzuf9y1dUQJE1kA3pyUQxc5ZohCKqqCFHT7cRBfYko0n0vhlx+SOJ2e7w813zOL
Q09PhReCAYYKCM9ijrWKwolPP84tx0kc6rDEvbvVf+Gqg2vXoGj7HMeXX2VNN+L+wCsfl4ElOE0W
U4V3c30sTBghdufVqhs3Es2dXlPeA5H6BVukez00gCitUc02vuvK/nEo91DdpclOjFtMtrcLFJIl
Y3ZeZXNRoEHyKgXxF+1qDVumDCzy8f4sV1YSJriY0SG0BynGXs+yRv3LaSd0Snt0j76ooqlfj0aE
Zy/Nu4335doHnXnarCZBnOLW9VBKAvkrRdUBddFGIALaVL3dvJVNJul5NJq21yrbfu4LCEEvnyPE
RV1Hb4lMypy/+h8BLiwp+OgkkRjtofJ8wLBr/FQmCgrtiZNWG++PtQ/KZqVwOWfLRILrwSqpNXFo
CxUNv2n4SMu5ruH02cbRssNxI0dc+6LmfB0CxwcZsoTXxPj10eUwVVc6XlVj/KZ2j60zVYBsUA45
0NrSDlD+240WyEpq6oDrIcugGMy4i9SQqDpFZWVgYGAWSncZZeKfpYeY/L4cfdBgTaIZf6eebr1P
O7P9ldXUo+6v6FpQoDI5g+VpQPKHXH9kLECl2delTuW5QiPdmlSnPRl5Yv6TxJW4mPiLHwIAfm49
+vUWeWtt+hRoADXNTNEbmIKuDe2QW72OJFiQJYdR6n6JmqVWvosdELNG7sWPOAJYLg/V7gDPPbnc
n/3aFuNhi7zCLBnENXo9+5gOO3JrQge4qWduh/z7Liwc46ygvfEvwgPM3xkkT2Zwk5oHahwFEkFy
N+0DBBsDuz2ldDMuaYGfyf1ZrW1mhgDbxNOdnHJxcDQfb4lURrqLUGLeUtmOKxfeg/Et64Ef77Bx
6R877Jm3xr2NuYgpcHwoLIJBRn3m+mv6Zl4gC1ZNhKW+e25hRR7w6cSnhv87/FNQsHFfOlEbDSv0
I2YlpFnE53pAZMRRIe3qyU1ULfpclhqGfJ6i7mKBfVOKP+IOseVhI/j+vjqu71GbmiKdm1nOgcrI
4sgMmsDzOe5GdD59kbtDN6iPvWF6//RQxt8l3hg8NX6N7vVYZNa5gd3yKsbh+DR2jvhx/wPc7l+S
QLIG+vcQ2m5aqB1apshAKBT+kPx/L+AIf8vABr4qsjL7dH+o27NKEjgDl7hReRQtswdN9zs9qqLJ
bdHUPgyp5hwC/GkPRVqb70M79LD2RUAjCSPlsSiwbr8//Mremkt+YsZAkiotIeY+NGiLahi6F00V
ZugyxKjhRSAY4r0+mN7JcZJ8o9N5e4zQTOYqJ7UDLkiGdr277MiwOgwKR1edKRhdYlUHvVWcA2Ys
0zfsjspTrMm396d5G44Zk9K8zSVLormsHGNKpg5tiRphVYfhhyTVnmvPzv8mHCpntQ9QFuXt79rk
whvfd20nEQGBBYO45gm6mKyfYtLpBLHAahWFo2bQ/EclAccfN7G/ca/f4uptm8QFFAXWPuykZV21
btoq6U1sLHQAoIBn+wgd+RjjQLvy8td1OvS7BEtZN9L64SJVf/w7JO16j6gq3qdNEr/SSumf73/4
tf1Fo5JiPbgrEoDFocZNLMKygFASThALdgEqk5hQZKTT8KXM7JI5JqJu98dcW2ySKOo00OLASS/q
YlGOZVc09BP17KJ/ciZV+4gxa3Kxaz39keHT+AhyR7pqbPQbMWx1ttxGoDh5GVPcvt7aao74lVci
jEylv3k91Gq+px+rfEL0qnmoAt/bCB5ru4vwwXEygdzS6boeLwWP28sQJ0pYou1xGLjySPpwghjs
fONOmBdqEZ0JU3xNGuyEqmUtN0/x3J3NMNHAHZq3tCYMlrHpP7x46ajUzK8pKlJkwovjUqLwN9p1
NCIfmw7lHmtCeSkz1HAMs4jOQsVOxq3DBiNRyBzKxr5ZCUxkapB8yY55VC3hvhRyy66mTuVO/lTg
kVWWF7PotdctBmSPFMrb3aAO+eH+jFe2DOkE1/oMSeLWWyyhSYffDMNs1kmtsW81DDw1sIA+is78
YMehdro/3FqQoIdNzWHWNDC5cK+3TE/NsZg6eITOKOQedIA8UGkEr9Cb1ttCb/OvKtLO7ogpymEQ
GCAeqkpY8Eu9+H3YFgjTY9gdbETJ32WV5e4iTNAUoXOKBdN8pP94AJHF0bKsm9G1cqk9x44yXWTX
lu/AtmXffGzfDmJELzXuq+BzwVPxe4Sdj0AM0siP+FqGhwlvgKeGCHQWcdRvbIyVcj8VE5pV89PX
oOS/iGJQvotJ6t3g9mZeo5ZT9H3ihijnfKmFrsijVHBDfbBQv/jep7hG7mlUiid0l1EY2Fi/tf1C
TVjQraMBC1To+kulERXhIKfob3Z4Ue5Sss5ji3rz49xU5+kYZvrDiJ/a2cIJGTFzJ/teAf3PD/qA
tn4plewV8FfjFMoifYqrHpe9NlbMjV29ktUQAEmf0JqcOwTzz/9Yz7ArZZSNYnAjLx+Kkz4Z4aM2
5ukjN6TzFdl29HNzlNz5lBkyqaIZvY/3P9TKYZ7pARoKNuCcCMbXf4GJCB+WkPSK/ZDQ8eBjiv2A
Z0H3wUpsOjZdg6j2ATs+++VXAJwqhpyJiWBUFldA1JRaR3MeMz7AVZiKVphB/wwqXYEkrYF0wM5d
ptrlxZOlKa4aEKqAqenL967pqRhfhb1wcROqiq++MgbniFZnebLxAQh3fhik4kFNtWZjtvNuW5xb
BibZ4KkAM2l5MEAZGlgeZZSDqrgo3THCMxRXaXwhd1jS6/lWnJij4XI89j4PIXry5DmLqx1upwYf
OkaWPrcQslO9PsY+sC0enW78poM0OkaifdZw+rwYHqrcNHzbd/e/9e2UKUrAnuN2B1uCwt31xjL0
aOoDKrMucDLtE8UhE6qciRxTnaHTfX+slcADekWQt85gC5q5i9MeODxwxMQ5mbS+zh9TYlPm6kkg
vxhtVVev0mkcbWwHq9HA+B0G47720NfGiibNt9AQtxkAmA/5m61FQovU5fXE+1BHrQSmBd7r7QiA
plSD04QTzsbBvQ1w18PMP/8jdDR9AXHE1lsXUJvt07e228e6wLAAq476HyfqjOP9j7w2IGeVehE4
ARpgiz3VRFZrDmncYTEHH9LOMQLCphSGFMaGOw9QzUZKvPYdwcTPy0kZAYG66wlioKkCQKg7V+8q
/1U+1dl7zRw2L/o50FwfFSoUaGHoyDGRHP7Wj/vjO1KVaelwtTiHGVX6Kypg0jk4yzx3qYOwEL7O
4+MUtEjiy8h7W8bK/3J2XstxI1u6fpWJfY898Cbi7LkAUFX0pCTK3iAkNQUPJJAJ+/Tng3rPnK5i
Bev03HSEmhITJrFymd9Y961I61gNk//09gN+nY/Ti7KAYBAjyGdO+QfoRw/mCoMlxk0JmGkpCu1z
UZveTWoYIBMYj2PA0ZjJC/l6eakXdia1YHUaNkj+MD961Z7vNGT+U1ONcZbjKRFhxJHcepMsbxtd
uR1aQ4jE/nYy/JJhVhwlthg+qW74WWfKepb5Wu1Kkc1o+o3eHTMb9f7th/P6pNwub8Pwb9xOqN7H
u6HNZhsnn3pktDwIOszo+rzX3DY7LJqwLIybfQ9uzDihGlRY+gcE1Z0LKeG5/cgRjTApQYbi5eQK
Er+xkz7gCiYH49MwS2pQs4V/iYp77jODYAnsHrInZPaT8FHiaDeamLvFmqaPH7tWLzF4xPt0OQTr
2u1HxrgXTsWzN0YnC/IL/IjXU/Rc2qj4N2OMD3f70xrq9sEPlr/fuydDZzbJubtp851+znCpm7bN
iFdNpfSd0hIvzusRT65W+/t4GroIwMRpYSDvRj19vFcSTvHAzzzUKka/OLTTFMRupme7JA3E3z7Y
t4YF72lrIbPoyaYYgNRVuRUMMbhOxFWHQe3MzMRZPMsutUjObQyPuLtJGpp0hE7ioVCq94VD/LX5
uh5zt7KvlIkrualjiA2F8AI16Mz5bUA4RkEOeiwznpN9yLShEQMuQHECgQd17bo/9HOXxug0JxdO
ljOBz9RJf4E8UDqQnh2/L/BIVkF/a4yV5yPymqxBlDZaAZZjlFdmGpC+a/a8o32cXPimf6PAT6K/
yQCbjiKjbO71ZKtkJnAjpjJDbGuZ/NiUi5fHWGF6oZGDk7vqRGB8RdgZ82kd57Ilyibam3IhQ928
zbGCYjMPeIRxvlylAiJg/HbYO/MWGF3yVXJEgTs5nY+0iy8ks60pBmjoHtau+iow5UGh270QX88E
gaOFTl63TKirpwxw48oYf45R8MAtxFKOvNB9e11vUBxCLuRUBxrGmOD4XQ94X0+Dxi4211U/BOPY
U5Ma2q63tT709UZ/0Hrsct5+iucON8iMLp16Kh3obic7zKRNP1gSe9ChcLM2WrUF+11rxR/dnxrz
hyZqHQ0JXVlxsYh8wmXFst81lhDvkRJCA5rAMZQkOUl6W1AQHvhi5s9vX+O5BwOUfRuFEVDsU/Gb
EhNA1xaolhSG5j5XWKHurHzQdmkZ0O8oZi/GwtoN31703PbaYHkMOWmqvNLARMce11MvGWOfzXxV
ZO23MclpEMypvFCSnPvG6W2Cgtl6+PQHjt97UsgVjotGehGkzVe3Hb+UCFEecqGaO02NyTUdFtgJ
nX2JJ3BmXkK6ygcIAHFzHTnlswp/SpThbgcqSH4Z17JvH/LFS4NwaRfnkLeqimpKMegghpiu+gq8
ziQb0KZMsS9xis4E8a0oYmIC5nQDRR4/Bvwkq3SsDN5yLavrsZA0JDL9s/L65cadO3l4+/1ux89p
eEMIA6OVLaUDg3S8HMZI9ljAJIpNIxvfY6sDZVjVwtk5U4f/OU6h+W2KINsDfsXto+ar6X8Rv3y6
oIyXmduQmxxfgMlnh6dRoGLNMx4qTC4/LekkmMtN84VbPbeVUdrl9NjOEvg2xyuVtciYHbMSqei8
q2qshTW3b/el4w1/P1EH5sjEH+waGelpG6Fo1qWs8SyNc8+c8p30HezeaElilSXlFZA29YKmMlah
wKTNz2+/0W2DnLxRhsWIBG4CCMZrKxQzbcs6Ze2h0dz9oKnN6AuX3nuf/9tFdlOom9ntLhnpnNlI
gGeYOhIttor+5D1mTlfxVfewTdPcba5KXZ/Cwtao6fNEm9/PnjV1h9HUrA8LWHJEDKR9qUI5E0FA
Y9CKdbepGCLZxy/YxTPPX7VExmzTch8s1QdPjLhIr+aw10UgrtG3z2LJaf33dxbohA1iSlhHkOek
9ZzkXh9MqmIPF7n/DQtY+1AtpmBK1AwXTmHz7E1CSeXMR7QXstHxTTb66ierjrXNNHvOjx6f4BtG
Q+ahH6vxelVDFmepm0WekTefBpwH3dgvAEusuo3NUOknYwpDqJ+ux3m2YkggFRZmS+MBOyos+aUT
VoYtUeM+TsmaW8iZr+O3Gub0xPNcp5uhyruIKOH4IU0izO0Kt7vKlvySfcXZu4TGufXhYIye4iJ9
P8M5Vk4q7h2tfdbm6aZCAm2B02n2IcPtRcMecl7vaX92F4qdMwEY9BClDkEJ6PDpRjYxEcx6T6pY
4Qj1lcD5obPaVAI+BR7gZObHtz/XM2kVHamNW7GF+1f6HkNX+BmJo4pdKaiaYQkOOP81l8RKzgQ/
EkQqg9+GQlRyx9vG62QyNpmmYr0b8LBoyjrHrE3I5Ub4mGi+fU/nYgGQ1u0QQ06TMfHxYpirFk41
rlRymr187H27b96tKoG+PUzSumd0gmfZSCsBC0mq6d1UYof39iWcIawAfEC1gPkhGt40GY+vQUNN
YRwtA1aj4XQzsvnItKLQIGRy566NlUZ9avWfTKu163svW8zNeXtMo85Uxs9ROd5dW9SXtFzOhGaS
WiYzZOpgDU8DVCaDCnkuzIKBOk53dYFLNEupfZ02yy7vpZmFSNdcUgk7syok3g1DFJBWMRo6fhKZ
WQZYPGpdPArpfoaf3Fkh/mbLs5H3iBozvwhuy2xof779Bs4ta6OICw2LcTVb/HjZ3u9HcKNIT4+F
ryOuClvnrmyZpUQBZiM75JvBSnBSXfh8zy6L9h6wY7p1HEnHy1p6bmRusmIL3jjBZ6czZyoHOymA
5fep2OuqGfbunM4Xln3tIkGwIA5ugp+MHzn7j9fVG6MvfVMDFV/ybd1bhsT6fbSC6sdCT/t9EfRW
GVZwq6+GxW7c0CjLroqTqehMkOYZfq4+OrSxgbA2EojQBno8NnH/CtdWS1/efjVngsHvYnEbQfNq
TjMhwymzSQQTqlJ9Y2L0a1dBvjy5FioYNRaJQ38pIJxbkDDOxG9DcNBIOn444MgETW5krHRPgLUn
i65u+0rkN7VCfOBCIXFmB/Bx0ZjYtgBb/mQHDLMv/YzjPk6Swvkse/djK9b63se4N567UezzLr2U
AZw5NNCUI9P73Y1mwx/f4MLM0C6Fx+Cm1XBgKSrpYdutV2mIANz0uQumS23pMzEWIjDk7a1O2Gr/
4xUxIbZXpeqexlU2lfAXilVdZf7MPLXMA8TJVkPL7r3Unuqbae1srQib3jS//+2dBLcaNWpGzltO
ffKsc6YBSd13XWzUAHwXr7dCLfWIYxmecfu31zr3jBHAYR6N1ggp3skmCio6AHzOXZwV/fg+Narl
Y6mPqC0wzDk0q8gudO7O7COoi1gxoHFEGnAq+erZ9DZAglAQVkb3Dm09XDlnvchmtCRV8diJhAwP
Jb9L5JczGcGmDgPRj0Qa0a+T09OqjMIxJaOqHAzMLkOIITZ86uK3n+aZTxIZR9rVzBIstENPwnOu
B7kXlELGVTm0ELvt5aaQXhFlQdn9/QfJJIqhATnVtubJDa3tourRGlQcNE7XhWkJsqpsU/89T+AF
To+3h2GQ7t6+vzO7JcA9EZoU8z4kxk7vr2jHtoY1GFtu3tyPC46yq40dc70s5n5KLuLTzuwWhDk2
gao/z/eT9fyyREC/Yz13UNmvRq9B6irQAkK3loeu0Mt3TWteouWeu0nmDBR6Wz5Bz/w4CAxV0/co
Tau4m21P7Thii/WKpx3c6vmUflK1CfH47ef6O3we1ZeMHaCBQQGGt8Tw8uRGjdLJq3EZ6RiYFXID
k4fIwn6iA14XYT4abRF3Urc+Grm3ltfGSD93ny6dOqSjTsppd3piIZTVOuaPGoGW6qns+Ayug0wa
xi6d+qJ+t/JRbloNVvKUyib9I1NCYbuGJvvdOK7+56r16zpapDV7ewbIVXohd3z1KvkcOMYB9QD5
pue8/fwvAz/qt3lw8p47BIfyruCcimer18NK2OtV4Yw/eQQf336qr5eEFU9vYhNVgxByqkWSreAQ
UW114q6Q/ni7ykkWoTNSr4Y0Cvp1r5XkOjcD0JpL6eGrcMNEk4EL9SvHCNOzkxAuUeSZliV1Ylkg
77BLN1f5POHdX/ggt99zvG82pQH6EsTwTXrgJHxLHxiB2WH3gqjItIQL4t0R5s7tNerrF/1mXn0Y
3BS8E9CBG6U2OBU2QSOj8QYk0YFoNta7Ei2Ju763ngYtS3ZtPXAYvv3+zqy35ZubmSmuGnRoj7eM
6eGKbubbQ9QTExPuNXOWh1Wu0wqInj38IbAa1AfeXvTMpmFORrJJBgDI7rSc6DuhB0vaO/E6r+Jz
ukCdFkwfmMF26AQh6H8rDAr1txc98xrJcZgD036gOX+ayrW4+A4yL9xYZp32cUwBjV0VjYbrTCou
Gj6eCTaMxYg2VC+kdIydj5+rNIdKx3zdioEFVyKUKrPvOtzAp5C0o3in+10KtMBMTerzzkRU2skK
7dFoHf89hi31L7Or0R5gm9ZWDFVltUNXl+N8MHPTRNfLSrUre8wVOhFJNt8MBayl0FQ6qEUvUW0R
6hqydxGvrvjmtuXy9e1n+brzzIhDx8mKsp8qmf7R8e3ZmUPGhgVZLNJcvwOsb05hMDv1huztiz6c
Zn9wdtR24nZwepQpvcXpi1Cbc0/hAmJ59dXbV/S6vbRd0cZFp51FrXo6RdelnfX0J9s4AGk27Xip
pdznVrpqO4QPTUYc60pR0kigCCFm7NWLTcGDImOKO120Frorox5j9D7UQaE3oYsEdssG1W19n0ME
KKNcFsVT0+lVHvaWu3yl3+3g7402fLlrsRR5XkwP7amqtPGiwARZXefrFOSI+jsGHBuY8j/fvufX
OxrlDATLIZCiiUIT+vglLFUH8WlpRAz9zo2W1qyu+loBcFinS7Ot12ECIhADHGohZvevSKNdDzMj
bUQbm34/fM1G24VH5RrY4CCkF+pUgxe+1rM7jLkWRcKWIaCIcnxzWL7hpg4YNTZVMe042MvIrvpy
57cKUuXYQLzpfB2M2ersVhAbV82SJFHmtfmfCKz/PHJ2l7+d3n+2Yulz1NVP/vhfj+Kl+aD6lxd1
/138n+2f/s9f/a/jP/Iv//2b4+/q+9Efdo3K1fJueOmX9y/YNav/dpff/ub/7w//4+X3b3lexMu/
/vGzHRq1/bY0b5t//PtH139gTk9u8z/m9duv//fPHr7X/LP4pam/9+XpP3j5LtW//mE4/9zADCh2
0BYm8d0EU6aX7Sf+P7dmDHKTKKkzeHE33FvT9ir71z8c758kVfyMU2RrW21CFBLa/vYj+5/8OmIE
LFz+A2H0H/99309/nrJ/Puz0pf33n/+jGeqnFn685F/z1o/O4q2uQOeC/bCRc07xD21TanPBZxVN
LRVb0G3+eUp0uyXv2gsRZft6TpZiDg4lBhw4KcopKKzMvWS1BzlHpqVlIcuZ+3yR5d3sjc1dBrL0
MPV1hYN17x9EPmbXf3klZ+70d9/ldH1wHkx0N4UYnvrxBzBM2ZLU6apwuS/T7MkwM39nzn7u7wtr
pEWjgTGxeQRLxojGgNURZVlqfACk7P1MmXw+Uc/0XtwjU1KHRel0AZU1WNR9UmooxOEbVzcHqLzT
r24Cqxs32JAAsfN5pL1W1VlUjFtUz/qu+TUn7VqBNC48I0ynLntm//h0Iu0u+YG92fh5HB3zoy6B
FgPD1NRuaqrs49sPBOTJmTeCzwdaj3CdYcpum+Mv6e0i9KR3l0JFUx7oQC5Jar43o+Pl4SKcusYq
z7U/65VpfK8kI4gYEDUDb9EKPYV+aXV/rPVkmmGRJc5ey6qUVCBPxU9pzMKjfynqJHKawodqlaZO
gbjyYP00ZgBth9Qp1XOizIkhBWYxP5wh66o9GJx+vvIRafwyDz5Q19xNlvdOVyN1DTV6hi3gakUV
B36vfoKYnJ9l6cl6p3EX04OBePnDOMvOvJFMx53HDIXCEt8Jr5bXeuc0Izc01yv4RwHkcnZN1e/K
KUCPHzXorI+zGptAlNsa9V2v9LoMG9je7bUcGKbfr36L3IqUlv8tMTq/vGo9Wme7bOwNLET6eWO/
JFTScbMO6gMdsDR9AvQxm1HS+dl3D46we2W2pjMfJm+ux8hltGCGEohrtytVYolQSIdhg77mdhdl
fa6XceHkPn0/e3XcsFvpog6hhfwFid0IkSBW61Rad6OWBN6txBKsA2rnVu9zN8iRfpo1QMTmkE4g
Vvyq965yYw7Mn9yw69wuCd25CDhLmr8rE9+b7pNUC5L9mvsi3+fFiLROxa6o0URszOoa7fGKJuVY
SnOnhBk0j4VRrGXYMnFS5FoTZhNVYfSPptusLXhabwqiyZH0Nx2Ut5Ifw2/yvq0sjBh5SctKGde5
XcyJzijOKwML39WmRtkoKIte7Oyhmqh1kjnf64uvX2p6nAtGm4MPmC+6nq9qV1k4uIPog4rS1gsO
LtJGsXRl91ga5riGw6Tm3ToCMB/1QoR+NSS/3v74Xp3/PnF/q31ogYKjO1XRUoaW5pVfjZEgDdgp
Oga3phzyG9OujUNrBMWFzssZWAtNf5CNiO5v1sGn+TOJmNEKwx6iqZnaUNmuivq56W/zvvW/DwCB
r5DUtmPlzJvc5qhfV0wAf7TQcJf9vBguWMmk2q+OZt1aWpF6l9ITDrST0wHUO1WEs+FLSI1OZhPM
koWhugpjHozsnlpAhYfBKuzdpJf01VIAF1GRztlVM9YeefxM0m7hEL1va4yo7T69hAV5VQwD8QLo
ghkCiqBQtE4ScvCNDfLfYOZkbVNEoWoGCgSByksWe2eCMNIPoOY2B4st/z8JwoYonUn3GcmCqBqf
sqqQxY5wZhVhbUvvRZvbJQ/nApJvqPdZb4TrknNU24CTqtAYJphdZb9MXzpntYz94PYdYgvwzw+1
JpMaDmyNV9Xf3bw0X8mRyZY38top0gxUsuONyMtFWESLH4bVykMyJ/U+95rsAx6/9uHt9U4w+7gH
gbgDSw59bcPKvxpTaF7ZDqmGvvSoVfanLqEYxfvAnYbIR+M+prHeZIfaqNLHIijLT9NEPRFOndT2
b1/I8aYgbyFzobsGQwFcBTzI7UD9y4GZrY4whFGAnfC16V2FunGoM4J+fnuVE6Thn8uA10DCbVMu
pul1vAxUDU7GMusirZ2D90tH2xneXu2+z4dq+TnYItkr2a8fa1GNd0naIKMx602hh3bhliUxvC7r
g8tIdtdBj73QEzuOnNvFMTymO0WDgyk1MJrjixN+YUo74eL6qU6uO8fXdnMFb6Epx4/pUBY73x4N
cOlldotsk/zw9rM5tzq91c00gtE8WqvHq+e9KZGKdDFnX5WR7lTVTmFb5toaLlkqKS9b7b4czamO
DaEjaOmt07e3r+A4afrz/jHQZcDDwAxdke0K/7IHGDVlJHnsgbEB3RMpkSBGoYpufmqFW4UJWkNX
5gIT6u1lT8bY27rQb+nwbsBrjo5T0J/VtS5tjUlEdmG1+S7BtP1jlXakRqOVlvfkat4OULbx6NRu
4URIKE/zPocKXMWtU61iT786m+O3rwpQDbf7/7Lq35dFv/A3oADx5FfOY0M7mHIJQP1LMT2l6JC9
A7gmRdjoNL/IyPrYq4QKzVWNnOkPzlAji1vHTqEd/Kycy8gtivK27T0kEFKqBj1EiZSIZ62J26Gf
rdyftUmJGsnM/t0eKSwvzkoj++Li5lLsKklGxQCmOvAs1ic7DT4XqZ7eeUSRZFdqfmaR2OYekdWp
VEgmNPxysiD7gu8TDZRGZfm608E/pFEt9b7ZN7NYftId7LKdmnzzehocVOPWWsFVTEozifsGmbyd
7y/iq91N+qMmDB8xyMwdu1A1LH5bojaDXGAAvyHWVZI/mtpUZKEUhnmttyKQ16RRAklFdBIYHJXC
+QDIZUoARXQFdm02fayoWZZRC1FRHxtyudrqD01uKHmzLDM4gbw1Kvqnuf/L7zRtCX2AXJ9cYwim
sCOXR8FPlrMMHdX1L2aSeXVkObWzxqLS8pumkCRYqdYgRzEO6nl2rPZLleTyxU+tbo3oOzVO7Mi+
eMkMssJrYrINzkfi2721a6cfnOR5H64cks+6ndbz3l2Zyl1ZlTX5YaEnMCjRsE600GiN5bEZKuNl
8Of5h29k2QP10mg9czPBp1E2Zb5HqtW+HzSjoVJqTVw8ckRusKqfTasmHxjo+SSo4JdYjumq3Lle
2xghyncObDSxcmUEi85/qISVf6krF3VZ01h4oUqnRxQiVN53IGKz4LC6XpNHrRBBPBvNsrm/ONZ1
g/LaGvbLAAJqIrX/YxnK9ZOd8ImF4+Qk14AtUfzWpkUhjg9Eso86hxkEIvyy+OS3y/C9GBWiyFah
619NUpU/yCyXDXBSr7/c0ku/ZGWmmhgHLGO+XqrFAXehNegEaGX3tR0m/V3LTPmdVk16FeuLVdxg
i5MKhNZ55piTTfj7Nu46Pyj01jHUE9biXXNf3k+awVUQBrVX8o3htnAD8s1NDqSxFHR9aw39zhRO
Ot5iIkXFoLmYXBzkrKXpfiQ5ZqSZlW4Sj6osx3Bx8pZaBM+pa7BIwgmrRbO4jcHX8xvLLfsyzkdM
XqIm6WwVrWh2d5Hhtt13xOeVjBgBiymiSDTXcBatbkSjmLtfdjVn3/3WEn2ElMLgR0te+kAR9aEV
YTrSleBJDrSiSpkO/s3Suza02rLUrsfFzLSozDZ1QUXo/5Fo9jqH3tq54oY7F/PDsDipcSizhbN4
2DhpcY8bjI5IkJEY4bhalHNALEirDraQNHVJxgT4N+XaMh4SfWkOuWSfhKUmU2tfmW3Axlat+YUa
boKdkSfWQ8lmncMedlN9ZbqjDhoNjpvYgb9LzNhufOs5QI8AQB0Q7IeWd+THlFa6CEc+bsEbzNVd
p7WlRDq2Ga2wK2yfX1in5pc0h5Medg7ACNLrwv00ycocY1fBkY+qJim+2FbVLnhl+YN2XdKq/SZa
ODFxEbTGz9lV4p02IoUWDdriuQct1wLe+ZI0t/2aZvWOitx737p9XkWa3/ApVcoKvgK/9H+pIEi+
MHtbn9u6GrbnimQxvfBAPi/LanLdq/CbnTFrgRM6eWp4e+n52lfDSTmBlVUi95hkjvWUGvlaoxKa
OeoKno15j66YQDdx5dHsHFF5EQpfHXWlGO33gVPNTuz1PhIW7dx1DLbKYfogFo6XsB0NuezspRj0
kE5tzwZZx/ouzw1HsGNVJkLuW7+19G59Gue8+gC8tFlCUVlJBU6md6jsqyxtr4KC7mE06Gi47nw0
q64s1aDfKmfXeAB6grIrjYH0yli3nd/IIv3DMWy0Hedy1m9ydgR0RRRG7HtjQWQqDJilDhH4d03b
+8rl7JWVTWFSSrQiJ7N50UEFfuY32HhGJ+DCi7lrvvp1PwVhtZZ5zigthzmQWrnI4sWnsa5nbgrC
J9OtHFHkPn+PUou73m7WTvHArL55pN2vkgh1T7pHeh+47+ekWz4VzYwNAZXe/Hms4ILfLOiUdFew
3ZZy54y9M0a+ohZErGOpqqvZWF1KdNtuYfdO0/qLyGk8BEVCUddJf0rDYczSPF4LC/rCIHT3egBS
OkRG38HlCfW2Woc9XNlSABRkDGA+DpM94CWcufKpyiCwxqvRYlQtQbvUUd/PXRGKRtTfmnX1JoK3
Tl8i6tsyICIYAAwOAG9q695AJ9EI8TQrHDjltqftLHMdZ8TeHX+O/FEkyb7Vh1FFtjAy4oaRyRu+
HBdpqsAd35WtM+yNMnc/deaivV9bY1XXKx5e9+YsOQkzEypXVFjDMByw0ttVU6vdTUMikK5Pyq5g
NPY+T1yrCbsxraO1kwjvNfKlrirx2eimp350+Znl30DjbC+Ztr5OZR16keBaN1gJlK+TindotSCv
klZFpSGrXWoQEFSxcmoJT7ulNdDsTFVhAV4U+oPbKPNCLXPcgfiduFnkr3A5mENsuIHjPJYRTqUn
1IhRnwVMKLNEHLSlt0EtDPredfPiQvv3dd4Mdx+PaBDZ+NQxXjleT8wr+k8IjZCZdukXX0Cvboxh
3vt85B+DnplEsibVu7fz05Opx593uTGI4LUzNITZcbwq7bV+LEZGUTLIxV0VzPBkpT7eLIjkhHPP
gT4lsoi1bEjoPDd0nzTfBfoi+gv6eWduf+MMI29No2/DoxxfiAaYGPH7jAtpscmStXJ3wYT322g7
S+Rlhoj0pdSv377937CPk+yc1oLJpAABEJQtTiAapT16GAWNMrIqOf7RsBvsyBj7IIinXDRqrzQF
YgypjTY5NO6snDAJsuV7BuLZijoiaBOvwuzRLVFruu/QVXGipBqG+8Bs3Apqbc+hbk/+pPawkrSv
uiU5VkxRPa+LKHFEK+xoWMtlV7aBdR+AYzDiRsHwD2uvx1/akSPmhVbjzyJcarvarY3ZpADVRT9H
slsSN07pxcoDo1FJYxNARjjp+czsXnnAR95+XK/L+41PrUNAwdqbT/Kk7i4YvemcxlM0II/yeSny
0omqqlnmC+tsv+fkraBwzvCHQlrfaNQne4GVVSEwt80V4pQhhwHHMHC33dC27xJ7akXEKdjnodlP
l+7xzGfPV7hNm9gSACJOPkOqep0sXRvI3qox9OxUXQ/6PHyyK3u9HbPe//z2M33Vu6FuhQyB5cPv
scsruSprlIPED3CIhorwv665FjNzMfalhkRKSWYWar2vPtTC83dTBxx3NHvt73U/f4eBTYyNOgWh
sg12cvzEsUx1K6frx6gSWX2V8iXew1ooo24wmmcklvuDHLQfA2jsvY3LDWaCXvoxUKl+by9GcCPr
trwuerv57oyOf6GlYbw+CCCKEBc31Cj4tFMgRdWSpuXojEWOWRoVJSmqAdG0wHmLHDwjf+ZOMbiR
WRTrY2HORh3O3lYgCrDqCrqrienAsjSLFg7ZNBTR6mXDt15UAnHQTrMxJwt0dOikzoZGsrKqLplP
nGlN0JvbLn1T0UGz9yTKdLMh6mp25yjodBmitlgcxALcIh7o6f6he90HO0c6IUSTqL+m36z/FJAi
n7GOZJA06o01R5c23XZ6HX9iNCiJsg5yi/DJTl+4ytiSTVkOiHeRnd+Mer9lQlNrfUcuh6FMIHJw
wZWp5Z8gEKV5JPqy8yP88opPtY4lUTT5xvguaFodj4sUUPeW0Ll+SLs29x+lZWQvjulmdRzAFuhR
rPf7heaPOS7bkgttD03DS1e5BZo42WQ3kTmY5EWpJaofXR8kxs3aBN2EljiCeQPYFooFQ9NUOOLD
9GGojbFlKLukzwlpz3fQRLB0VIoKMgMc/Wu1pnYelkE3oP7QJE0b6QixzzFj3pqbWRf8m5KJHXe1
TjCAbt20dj9W+TxkUZZY/deMwfIHyyhrJ6qbsUNmeM0bxP5TkzpfKcSPbeZu2q3VFvYao2LgrKHr
lim+V0v5C+RG54YipyYMJ+pKoFyWXcMfSnT3TmcG/s0f+/X7WCxFtevbHhiLJ3EngmbkNAIZPW0s
I79qiiR2llyNETVwuwcEWNthrbfJrkqH7vMQ9EYaD44nrKhWjGvQRg4qpHgGxMoSp612mom9/cH3
ZPnLpV63rxDnsPeK5gEp6WqJDG5STTTNi1IkUeUu6hHHuVyEdIyrO0oZH/laXYB9ncssLULipbin
T+EYsNi1EkxjkLXBhej/OgJvgqPwOWlr+zjPnnwta4reoDtnTADNzDgEzjztUrvA7CfwlxutCC7x
Ks+sh2gTypDoNsEuP51k6GPfYohSqwhNg/WB/dchi9/MyaMi/cqjmvnCJdm31wfpxoDgjENbnv+e
Amk8jLl1DxWCaHKtPsqUz3idjMLrLjzKM5ETD5TtS4dIY5BeHYd1Y2il7G1SaG+R+RNZV7EfUirW
1Oi1L0NNiwYl9fmaQ2HcWbVWPL0dZl73PukBcLDRkyVqUNgeL6/rSbbqI4iCcVb+fhis4MkYxBzV
ut5+eXupMy8RnO3Gy6VkQE1v+/lfus46vsiYxk/cqbcuH7IhNZOwTb125wcUbU5Wyk9/f0GfSSE3
x+QFxMnxgpXSdK1vDaxHSqfY+zT7rxLaH8+d5y53nTsVF9YztyP4JGKDkgHQz5Bym4SdJEXwgVzp
6uyZvqYqjMqusTjd6rqJO7hFB0MawXoop2F5Fq6jybDqAvuTVhZLGTpepxeRi2yx2CdYwj/IGRVS
RJVS3EF9Zx7eF0pzilgXC+nG0gZCj6dUAiJ7+5md2Y5gd9n65Gqb6tHJM6sHoMuLRWcMQtly0w9z
+VjXOY2MztExD3PS9GaeNGsnm8K6rsx5dS58D6+LDNJKe0N5bRkXmdfxS0vpBQ5Iz7BLMJKBk15b
h1lfxC+VlC79j3TeQI+XeOpnPnZyWZjUUBUY0J1mzSLwlkHC245mk025Mo25sUCRXRg7nVsF9BCD
R771LZE7ubXWwwGoYhXkDNd3aKKJCNiDuKAOtv2Wk00I89/dQNAMf8mQj1fpqcIHHYJkNPd+uzeW
Gu5QYdGvaZytpdH/PVGFLS+hBN+oSewXE3bCyaavHaE7U+/TOjEb5zZQWv65nVS9N+yWvszbu/NE
p/LPxTYZVoaK1mYfehKuiBkeHa96iugtfaPP398KiXatTgJwjbhCF1mG5j3RnGeaobplV+SZ+TA2
9YJzipuktGorsO8XLurMZ/9b9Q2uHDNFOiHHT3xcsRPDKwcBefxWHv1Nzs9fivaTMsQyRMD/3Z0v
EjgUosiLr2zw5v+yd167kWNZl36VwdyzQHPobslgGIW8Ui5vCEmZIg/9oSef/v8iq4FJKWtK6MsB
Bmigu6sqKxyP2Xuv9a3ANofhqwvj6WU+/fAUCIzXqPzQv3zW31Z9YqVyLLkvDkq4QcP4877LS/MO
un3nUqJ02rML4z8O9Hqef2Jp9JdrEneMN5o0uJzqHLLaF9vJP6xmRAiMmhn4mVDNPn014MK90rU6
JBta/FKJZDlYnWOd6eO8Rj6A0x3oCf2LL+LP0vSkDWGOR3OViu1zyIdXaF4xJ+kAHWDNDgmA/w1o
NR8PxormmHMuWrNRP0/HsXv79yfhHz4t8m6uDBY9It7Bp6WXzJw3me+PXHpz/TplGnqlmUuJPM5J
9oid+1fui/XLv7+o+eerkrsDZRFH4ukM/7yt1FgBTw1MthWnbr1Qswcow9zZZLPpuDvEQZf3wxqm
ymeaFtN5GKJM71bjXJlV/+jOZsbltREQnBY9Ndst/V9PoLcaijlg9DBl9Job4xKZGELW3BM/054E
AVZaTKWUEEG4xZFXapCbK8fZpZM0Z871bgFDGHdf3CH+vK4gSODCAvDCYql/rom0ovCa2qOxqw2j
vSOyr4i4NHaBH8v68O/f6x8v9auvibaQ6CYUqp+JjnmclRBivDWEj/ltVdq8i9vJpmRNv/J4/vHA
ckNhazv1LZhp4SH6uH9Ir1xKY6L2ZNwiN5OhYgDYfhXqmtFs5s6IN8pqulvLrLrtv3/GP2UaPKwe
EBEaCjBs/7DqcDBYdhwna+g7hX5XYWsNrIVhRes59X5dVuca6sMQaCtzVqZc1iVRpvWNkSoRDD04
zTxT3WWHFyYN/v2d/XFWgt4ACHGSsp+Ewp/BBbpfWvhpjDXMZie+IL/BOdpJbn1BSsL6+HnTpHpB
xnbSD+P9JC7i43dv54NZqtqcw7lGo7eVhq+lYe82hRm5zM6fereon/TZPqmo7LlFP1hlE3NsKAoT
XS+HsPaJGXIR+ilncoAyuv3uz7n3Wmf1bERpNVXehUlbuAIMoOt3mqbGq9LrerW1pZ4lAbc/tW6w
89cxtbwu6tBQmpMexKTMIaCx0rehhuyYcSDlIFkAXanarTEO3oWfqbiiV8IIItDzlCp/EVIfgm5q
aX3ma0cFL/PhGTMaMk2zbFEfUVsPbeAMdAY2U9q436AbpvqxTQdRnyUqZ1gytUM30kTV9e4w5c7o
BI5fZMuh8bWYeSp7vbZpCKbp9gMza/cWZmQbQ8fmgXi31GTf+2oef9hevVb7tCwzP2D/wh5ttu2C
L0DOjbWlLco0s0VDXG3Kcexf4yI2vzPm6/xg1JKSa/MwMzSxx1Jd9yVxKQE/VIw42cVAboN1PnWD
1An74CjxJpUw6wCr0PCc17F4Rw1gHtfZRN2pgaAlUgbi8ckuWeCe5Bqena1ZXmEPRyuF4sZK+jum
snbK9ZrYzNBcijblfcAADXRSHyxknR2VnysdR9vMk0VwfSea9q6yk1bfNTVC4Y099shOp75aH6qm
0u89PEXPTNqLKVh5FryAidtSBYhCVbwZuqm5SsQ8vXlmNetR5bfL936NpRko1ZT32qAcO0rBI2ph
6uSWCnKq1TJgscA0SseJqLcJQW66d1fM97uBGBJA6I3e7ulMe8U2V42hb0Smq56xK7XEBiU3YhGV
L3PNtbo334Xs2y6M6ROTWsLZiCEYrUnLKWC0QVXhqw9wetcXaOhIFXG42xgUM/mUhGlZnVp4Za01
B9U3TRKhN5sWZD0DwWWky+gCCG/iWru0mObXhkm8dZ6asb/VB6cT0bC0KjuvNWd0g0yK9qllk7uu
ndSrwyJVwwX6oOoxS5X5bUA5UUddMcfDZtBO3ZvJbP1bvzTTb5k/+0440Rd51Rn1vnbrOBFfjyz4
qeSq5uCiMmAAsMCQX2pyWvxAecq2Nx7j4DSYu1jbtAatGIShmnkP4qKJ2nZVb9Q2w6HMLQsMabmM
+SZNB/+Nm7Qmg25U/bYSKz2g3hZ8MWPXo+puJ9dT25RJPT/xotVFWHE5R0LuoV6GUMKKDNJS+T/s
2lFPxUoLKuhTS6AyMo3maCw97uFpTNgKnHRkPXeYgzb14KkhgN6dMvoXTqNtLNrhBNd79qhvuwRx
9ZHs1vySyibug1ar0dFREyTmF3eqfzooINiAjYWexhX3c1XRMcAgyJr+FaY1t9omZuXeV45Hwyyj
zXtkAJmtgevM8y1rLL5VjLkPlcrlzVQl+XA86a8cQh2N9pE2XPaVefAfzmpqVejnvDuYDJ8RVVy3
igq/AtHv4FBfeyQCYS2q7hkE5xe3rT/PpVMR8ovNj2IM1NjH80L2eUkQH9WOSODr5b3A6EF+0Vfn
8p9XArxbMMzoriFORSv38WXAy9Q+o3WUDMPEbL9l3XwvjNWAw6p5Zyyq7tos8NY2oll2RVqrZwQx
LJ668MJCP41GVlPt5wVVl4lGbIfc4bmpNe2+5nn8ClX153yERiD3XWTG3glp8Lk9h8KlLkBVTWHK
KH5jxmjsuXR62U8aPs4ViB61q4fFC+ngJhepnOvjOInhv617eRN0y5kQcpPBSfrpl7Gb2uLMZARR
lqa2mxZSsj01P1t2Ly7HofkqmvvPiwMvR9nL0Nvgh/r8meeREZfnMmiDHm9dJnpZvs4CkzjeAZxI
vvyKGnqqHT5Ud3y8E7rBp8bDd/d56JVzyGi6pDMHlkUhuCubNiCNYbmoCMGMYj9291CuvNuO7nDU
gtX6Kj/ljzLj9AZo3SEcBW1Ho+TjI1l7yTKtM94nvXbrjRxK98xqV/fFzrKfI3ihpzkV9uO/3wL/
XNen9Atohi5zvpM5+ONr6lqRlmZXzyFZtBldbdkcZiQ7KEcT94sd7pfB+NMXbBi4gJnxUb+ZnyMU
Yn/RUsEgJKSZIWUIdiSeg6EVzjNEXXc4uunYPdN2KJKdyGwa0I4u5fkaxxzt7HbitkmT4VESrnzX
awmKLQwi67Ab7ca4dzQCYIJZ2pe4leIbnelXGdR2id3Iqlv6Adra6K+QnIQMHfSfu4Iu4n3V+OlL
rJsJyjnK5OM0Vv7FKkcv3ZpitBG79Vl5DWlnGQNn7ip30xhq3c22X8hNVlgJ4uk2q14W10hlVGpW
82p33G8ZgEyCek2gXuq1DHeI1ErdDCcMwvaOWLjxnbY6tnYTCDdijsmHSD6irlI3Y5l60ArWTNZb
z0IQFSq8f191Df5hbZF+RQaha0CfAXL46Wc33R5MDKArdy6ey9Ixz+eST6eNEzI51DfVF8XGP7ze
KcGD3ZzGHJylT3U7Phe5ohvjAuMbPc4xEWuI5iCfhho724YHW//iGDH+4cmGlEY8NR8QkMjJnPl7
Mxybla0ZrCemuet6ObOPB0lj1ZeomLoXOHj5Nq3J02QCmp232Yz+j5Iaj5Hz1Pj6skdT6EVjRpZe
ppVZG/3Xy86ig+TAZaXYJkz745vT1OT5laAoUsYsHy0oKkHWjy4NLMdZvyiz/2FbQRHN2j7FTLOv
nU7C36YC/UBCn2a5vBYQ/0Aqpc6bYdWPKIAV/xfkOWze5YsP+CmSmSOcqo9Cm6D200ACysHHVyUj
OZWazSccUx8HE75lJz5WuZOKbSPM0eGCHidy606F+QgaALejHzcky/SIVE/I+HE5Z0VyzC0Z/ayg
Tcr8rfFiq0BlkqlH5HP9nU0Hbg3bTqh5u5bKu+LfKdyIttwQjXaWq13TZPU7sm0EKIM29t4XW9qf
Q23qeqz/UCq4HELZ/7SORhbuDB7cCD1naB8kDaktvelyDBqj8qMkbkvsc5YWJiOqQgDPNIhzrRc4
YZzuvFV+u//35+ofLk+8nxM2i5Jb1z97T1qjiX2E7SjoqiaX3GIZPQVMxb7KPPvFw/m4l58MWKc0
HDYP/vvT6mqxiwLHm6ZQTxa5Hwy97qMFETNQp4oAbqdCYMtgL0tfVhpA/cZw5kkh9S+Tl2ymcU1Y
iZUeZEuUYiBqp7zVuVu4Z0pw/aYm7wwVDu4y39A4mh9loeltuMpphgjTpZpEBJHGSRgzPz0SOraK
UKuc+geFr/EzN2eXWhzq9C2O2+zcXfz0OgernQaO1nfx1tN19PMZUJ9HY23QUuQuGsOQ0b7zXsSq
WLdLSv4SzObM/mrm+at9/uF7Q3HJlJUznn4+iVvWx2WRQCTPYtnAv0h9o944GjZWbY2tiTH1OqIK
dY1HenPmrafZsGcRL8/lWVN64kHaMWiSUVTJDVePTmxjBojDuRbP5Uu1YFwGJefSp/B590Pkdsqv
71w3U27EiSrbv8Uy/5U//0K+tXVXv/cfzfgfTf3/z7n4T56Z/7uLP3xpfv6vh5/tj5+/G/lPf+Zv
I79mmn+R6cgUFuuPgX5KcC797eRHZ/CXRbFxaiKfHgCdP/QfJ7/h/nUC3bE9c7G2iU1iOf3HyW+I
v9i8Efa7PDA0MVHn/RdO/k/r1ubPIy3kCnYaFWAP+myNQuBhTrbokoBOun3I0TElQdz5zjO3e3E2
5qv1vQHvA1AD633UpAonvE+dvq0Sr3yp6etgmHZUpGm1s5mR8kIfLfTiyml68SK82jziAyhxw1LC
negfploDk3Tqp9g3tKtsyCe5yQmkevTjiYd3jjdzXbhIa6mM9y29wcdB1TQpsnrZ0TGzXzNdaC+i
XOBcNsYUCR16iO2sVlCAlTrQhJg2uWN+BVg6oRN+Kwb4njyEECxPXFQ46RCmfFynNZoUhbHiHRcj
fQu9ysOuUPO0s4c2pjItSho45NTskaqQqZ46w5u9+KiJCzbbGqhdMt9pMjP0AGLz+KCTv4KBfIRh
lIHZq4u6KaKMPA4dx0KbxFg0BxlVuVi/0LT94+ego4BBFVIJNuLTxey3wx9hXeLaU/2u6KqTvBz/
TK2cerahQVA4YHj8pP7BVi1Ct0osoFupQ+dnXsJ+QeC2uE0Wxn1inJqH41lMoYeLRD/H52oevCRt
j6R8CBzsKVMgo5Zf9I4/Xhp//QbcF7lEMImkJfIZO9FaemF1fvJelXF5XoGKOveSpIdXNJrnRm59
lbT4qcg+vR4YKMBaJ2cqYuvPQpF1KuQC5vfnYBVPWm7fp8VqRISY9fu+ropjPE16MIDQCCeQLDOU
gO1vO8n136fA75iNXwGZ/+dw+PsNYDljvHjibHBn/fhjlVmH2Hiuf0Ic1w04BHY5BQMqqh91XJnv
K4eTHsbdeOAcs2WkRn15LYWZNhyN9vLCWCPFMNOW3nkxm1d25eqo/dZCweAfEc2SRZFuhN43ZrCW
mjyOuGmriNgl7YGk4+2UFi7heiYB1UHepe6zn61ugC6aGbeb5fULwTzqmxYTAxYMDIm+aC58Qgnx
4Zmln4jGmCVhCeGc/fjhhTUhcUz7N2ts8cjVprOcLZo7PWEUmMBT6tRDtSX191SfTe408SxOO0Lc
XeKQd+5SuJY0HIeOLy5HEXc54LLz8Gs1w6Oj6f1l6oh13c62d+N4nf0wp/N0yV9CeHQatbAZ1Yeq
SdsLw67lt9nzbly4B1/cxP94oJld8hyfoEH0GYC9f/yILJE6wXnx2ihXQDwo1qjIKRaNxKiYXJPs
+cXzxFHzcRPj9fiPwTYGMZqUnI+vB0YQc/aiXofen5/sOLG5osn8FJhTZgeUT+YLpb67H7X1mPZx
s4R53N2aXB3bwBzZlUw3Gc/rptXKjeuT/dyhlkw28HE1MB0+cV26p6wQ70KPcDenJbguZncjPTV+
g1hDTqjqk+kboA/MpTn8Rs0sRDDiUghbzcLgZPvtmU8oxTvLH0uqA+BZy3CwfPE9fGz1nZ4s1EII
e9H1QrT+QzRUCim4Ra1vk08wRc48YbPwZWGXb9MjivKg43j54iX/4ZtHcqZzlpPJgHj70zWP+sXt
7WZ+04sWWGHerxuzcJONncf+5t9/5E/mhV+f7rRL8gszxmPdnMq/33Z4zmrUvW33tvjjk9PWKgma
viuejSoOs9Wv8c4mRBfkNGWIIfHc4rtss/xiEc70lc/3Fx3qw/7FY82zRheNLiGN1U9vJcdh6KWm
/1qLWX/OF+ywweCL9trM2moK5rHJxzCdF/c+iyeyZTXcpU9p1U1PJpb0sComdTUDn0JNoA8rD+hc
/WS6DpOusOXIlGWMh/2omrYL3LatjmYsAaIU6IgQwcexw0tiGPjil/wVFvTxQ+FFY8FSxQIz4LH9
+P3qcvVUoTkvRW7WEG2QMP/Q8dWHLav8alz6vg4qpIsr56lnRA0L5ye6ID/oJAolAoIJb1KtgTqi
kfl0udaoIwyJJ3djV0b1MslkeV8Y04jA1NaZq8Rq3omu6C7zZBFP62yND6qOzSuNeTwUHWOfxwoa
S9rXGqQJDxmOrD2+AJ1hMa5gxn0Yy4flOccsaeCRK+71prePjp2uR9FQMJBPBLXHGDO47j5WwjpI
DJHdGGXRwzTxpHaQSa19JcL8VPicHlO03y4dXb4FgRDs04XKGvtu6hLzpcVudQpRhK1qpGIiBykt
1yToUEMDx/FnokprZz646Yync82Ks6xsE0j6DCcUBjgEumXx6Jq9fatAoN+ivEjTsGmsrg/mxBmO
/pwwbqLQq29+LbT/X/H8b646v+05f4DL7n62r/Ll93Ln1x/4u94xrb/0kxcGyhidc9Y/nay/yx3D
+4tf+hQvxt9jd2Hd/KfaEQ7VDtYZngmKHgolds//VDvC/OtXQ4FTi/sXJijnv6l2qLc+NUSQzJk4
ybzTIOmEH/i1e/62OxI9KH03aVXotNl4JtNci7BD2meam9QvVm0Mj9hnkHsS4xT0y/zd8mvmwWbf
XnnAks7lJMVrrBrkG2R1HIp0SR+RLa5be1jFeZ9lsgwY17lP+BO7XVPEVXq0OSuvfRRf51Pdyfcp
ETqmbWkf/LXXLu04b2+1blKX8CGmIJfTcI1qpL+YnaF56FYN4/SUZtFkD/aGVoaG11p2Ueub2n3W
K7Fpej059CfVYTCxArgZ0TX27EXcibZZdxZq19faJTTbTeV0sCw0AnNT9jcTwwXySR17P2N8OF9T
Y43qDkeuzRz0vO6mC2Zy14kJVnd2bwsj5jg3jbuYuJoQSJJFLxwBnp9Z8QtheGw4tRExM44DIZc0
xAD2I55K3nsiI1kMIX7es7Z01Q6I1zYzAJlZTnpGK+LKSe6npb7VbFgAaWJP1wPItW3pn9g5ejJN
j7jxlvOq8hLe/dD/9KaG2OSiKLHhmtR9JRdYHYrwq5Gl+p0YSnXQFvENMcT0zPmKDSDhgjLhCphS
6zLjRrYDwVbdxGVtXqy119xPlb5ErjM4e7fWxm80hMugdZpkoG1UTGepmpywzzvyKK3ZxuSREgCU
COVf+UP6NqgyMjLMCiXWeNpYJZcWzCxB5fbx25COMGaU1d9YVkNuRpFocCcIA20acWVrsdiAqbgm
LuRJGzW8p1yfpsW0Q30Wh+oEnBdqM9npcKmG+SFpHDKlZj1kvvvqWvLWzi0ZzXl+gaEca/uSMSwu
13RriayOans99uN8VMhrNBwbRdO+IjbDTDwkeVSV4/1oElUSYJ9PzzWwN4zXVcOb6Ix22KAsq2l+
ewdPucPDwIX/iJl2OnLdl2jQpjXonJLUTsioWx1o2ybJ2k0m0dyoH6ZiCDr46xRYTFIOrjqLaRmG
SWd1kYK1sgPCs/H6la83jeOzekBjU435RevD5pG+l20ADuy8zBLwGjTvzZg0sa0VgIuAOsTbjIYx
XC8TwfdOsnOwp4eLiztYx8xkL/SWM0gJaPkjXYzbIl2xppiBUQFvpZUw75Up1Zk5+j/b1jhoEFJD
N+uPhp3NwWwtkPV6d75Ixxllgg3vwHSSaJyy42gO+WYdbBacRVk1ifyIxMY4Gwu86LOmb+3W6MLe
qixksRayrbq57EZP3MwaBJHcVW+d1t67DDGvmOneEJwgw6Jv6GePpc13LtYIpc3LjKXovMNIe9vq
1OTZYgFmQqJkClwXc+EUDjN/BrvIluC7NqJ9WcFyoSbyxC4nST4Ybc7JPk6u+p5P1GTps1mU+o5M
sOlhoEu7HWo13A2mfYHShe8qxV/TVGcus+SC/kZWygNcO3nhJLN4yKvVhP5x1Xe+2njk9AStB3jN
mqY3QJ/kWSvdeiC0F9wDI7yjr7StJXE+9kJ7QqGrb6uWmA4IVN/ilaiBXta7ain3rsFq2ni1dPHo
y+ZBEIBAh6d9K9Lsxq7s4Rq2R5D64kKzjINc+gfS6LnYJBnPZN/cxan8US3uizuoS3ssmktXUuw5
BSiOso73aSGzM5sGFI+60x60IufOpJXlBY0FXHpEr0OWUWDj5yKnvPTbc5mgFZ7mYn1vs5qCyCqm
qC6c5Ah/stsNOcq5oNP1JchwH4UQ0bSznk7xtstmIlrTgvWkgFgIs1p37XICok6ZvZ1Tn93Qj1GC
O6m7Ax0/cYVJnEgvrdd1Ek5QTLEZNqKadwnl/3FhvEuCtpbeLlw8v8ta2PnGTXvjcnTK9qqL5ZlI
8pvYVE0VFaRubBOxXhT5gqrdqyw6UE76w9GQ7Rujnz0ltlwu3bZrfwLPsX/O/Gxn+erfcNcToeeh
EwKo473guVVBa8dHPsjqborE3CQqOQCYmKJR2cah9ZLirnTlj7433I2ALLDReqN6qPt1vG3Msnjo
FgiJJpOqtNXzIEGrcqMBZZDhkvmwlbPVedJmxqeVX0Z9M39nKHAfl9AMpmzVLHrf8eWo8rcp1QmS
kn0ZKo3egw4dMmVtK/OlSWXXMLIxuwfylZyEjxqnIPIt6BtzXgCfNCulbqsVuVjYTQiSd92iiYOn
zdqzNTbVOdeP3NvkTeV+E7rm2YEkfvQZv52591e7uu65Tx98P6/PzbqG2SgyLQlMWZrAFijSz62s
QxxixK1531QcUqM02QZkOYyvA01HL4irMd4bqMAeUJza34RR9w3gl/R0mS0qx6dpFGsvapDD7Wia
7R0sjerWbNLujquIF5hT5WA2GzoEUJTasYECLdPZtGrMXleIz9cLgB3DWZoXzc6m439fC+OhVpJH
jETdo9/M1plc2/mF74Mr8OqomnQEgEGwSYf3hH9o2RSys+4ZoyRjkCUmO+SYUCoYoM3z6gQQ9EKG
2uOtCTVaeXYboriWmyT27zImhaDeL1Ub32qMdQ5WDXion7BO+cU9gr34XbaTs10sbd91NBTtH55X
bTTd3fWCIluur7q5HWP3pOwCrY0JMV6uZFHH514OUJEO4kEY44s3avPJSCDZ8aTWvJ6ui9gJB/+6
TFBwBjMCZ7Jv3SGIh/pFjejJlmRoTo/vha2Gne+yRifJ+eX3I/iGxL4XBlwNrhHWhV6wHev5nGwr
Nw1o9q4RyIHuZswM575lOaEb72d1l+H3jrxM+NdpUnUvsh3sUA4cMzEE+ghn+olrmHmH1KZYIo19
3SZ90257f3J+Om73ukAGui/UMPHlkGrb6IP4YS92GnH36jhBGQIOdLFuOmUcbZCud3aeu1sZY6hs
Z2c31YgYMPe/upn+4Fv9sGk7u7oEMSP2SabY1et4foa8tNcXtYN2/QNe/Xni1Tszdtkl/WoOVmZ1
D5LfmLb0YiZHDqEKzcjCLWWdQNWYTbLTY4lRPAMp/UN1+QuoGECcpRFlzWyfW+jQb+2GyExSZODe
ohx+xgo9HittrO8Tp7CupqHv9kRxVUAwZyNsplnsYDFmb4gm4mjs8BkTm2XdT8mJt2ZVynu3ygJs
iWkrZwdgiLtPTQ9ElGF6mro549WSnOnkiWyqcmdPLuIy4ezL2JH0xtPiOqnb9GwlBmM/d70X+OBX
rnRvBA4GSKaJXHPQNkYSDxGtY/tQmfJmWBf30WacfkmGzQovp0YPe0qZuMfvAv2mLjuQMXa6+BBi
UmlpkYDanmEwJqmNOL7v05LvLUi6rhHf+cW59FZlwZV0WBX9qnZD5o1ZgDouPmTFaLzngnzGpkyP
rrT6szaR1rFoGB2qVi57cEPloW2b4bAOxDYqzyjDkYuwDDT4QUVIAG+uByV0lcBbpYwGF2pwiCKq
C8bCjs+TocszrvdZ4kemxArcirnvIqj0zELc0c1ZpQKPW2LiPkGezHMu66X53s5SixqbCA1Z1U8E
DQqej0VCu+PBTza6jgCDW5QB9ERLgb92VXwsWWhVMOSt0Kk8UisC+9nBc0eYUwbK9bVvfqst60Fz
3aTg9l0B8AK/v8cb1DP06CAziGYdHie4xdCMLQnZzGkXG0HvoH9DoGiavJAcT0rdwkJ1MekxX5zu
PRh9l0cp+roobiz32+Ik+hz2fpLfzplV7jQvdrfJiRarL4I0mMXBGsflANhm41lhA4Iazj+s/W/F
5HahY2XlFfs/ZLGEi1zXt3oE60VexRpkISux2xczm1nQGh3td1Pr1hf4MEnQJw55rbX6NnY1cVaM
9acQAeolqT7c5szMICE+Vtallu7tdXHOS5szycrb8lK0Q3uWVcAsTMoANiaKOg4QEZYWb2AqEvGd
b2c4qDR3Nimp1GHdadO2aVz7PO6G5wbhxqbwei3HVSTtPdT6U+srZsurdKe6WgZp7ud06AOrSfyw
b2Gg1JY2nhkczmeqd9ZdgbZo47W1dpw0+NDa5KzbofP0Y8zJF5VxC70Mqe8+s4UWpZmqtLBxh/Kp
A+B8yBpv3Qxe53OCGMumcctlz1/iQNVbipZdN+XGozONa76hYL3Vlf9KvxGsGUprf0TC1PdlEmlQ
WUPHpE4uE0VZlM46W08vlqsUWtyJWqoFhMppR4QfTXe3ptbt1IozD8Ru1DvGNQXD98H/Yc3JwUS2
Pg6Tf5Cl5I5rAHrTp1u8AxMMw8k/81OL3m0s5IHnIw/7fuqfeKPPBBbaYdbXjxqg6gBwT//i5OIn
TL3jWEknXJGJg1rbQq28mBXhTFncoD5203cEjKxJHZq/GEwKBn8kRCErH2evcc9nMTz4nWZG+QDZ
yC/jizWljYnHtLxsLcAJRlJ4GDlmLwY5ndoXbs9etcRkibiaft+YIPA6ioqAgU+1OenSuB1awVwh
b9a49XYQlc7FAGCMduBRmUVotfl2Xiv7rmVMs9WAgO9gqjyPceo9sRHm+0nm3ysdcnhI/y4VYSYN
7UGHVBc1Zg0Rt/Nq7A6dvcfR+W0aqRBPSaNcL7AO0uKn82pyQ7qtY5JWA4GQDn++oRc7iBJxFikd
bhTZEjGoaifb8QdVtPrznczWt8VLEOcgYEmDKhs2GfCla+Xa1DvKfbBkhZfatePsIPxseM1GQw9t
owfAx9KJrGbeJj5SuJHshkvXHf1b0yfkJ2xj70JRGHlDfyER/17ZdG2OlpIOJobB2Tq9iGy79YLJ
Vbh1LKojC+9TvLgAt2wumKq/hEkP6xtBulogeJOhEs2aebSkMpkOKx+UlrofbO0O/XYb4rSFnW10
z33vTHuKSp7XE3GAZKGCSbQz7pVIPD4hB9KUXMaGwWTcXtYrYy6+r0IfQxfc+76HuR5QvBBTWXbc
nOWlqbXJYaZedhv+HaYnd4h5me9A6QhprphRlpQ76Ribxl648GBy5gLCq4+d8YJVACvEYn5H+egR
TS/p3lvtphmHOPTpK0X8ehY3YiYoNH37yPMUYO1ivTGG6k4Z6qAaHjKNKfTGymw2YWE0WyMR55y3
QazFdzmx5OY07mjfL1sGjfJ1TugS0eY6K0b3u9uNx57rujKMYje1HMZ1btxxVnRXQzE0Z6Vb06ao
TGqsSRzBHq4HN6bXjOcztEW8Hdv+GptMtOA0Lyd/2Q9o2ZmrOUFrGGw4SVUdUvp9oertccfjZt+0
jpC7Io6XLeGCy8bJukcYLMNVl1d6AArpyRfsKlWd7fIYe12Wxxc59/F9Exd4KNbEDKyyu5/KbGu1
mB3K9keDGi3Sa6hNCZ9rt8xyPas69WQZVXtTdu63PraxeBQ199jJ73eV8MbLgn5BCLN6PwjVHSjR
oaW69bKJAUaHhUicbZ05faBn/RINpXnjt9JlL9WMV8q3V2BWOZf50jxAlyMNBsVnruI4SGjBCK7R
UUnQX5gkmP+sUZ8R3Nk2QxAfbi/HczAm+sFw+B81VKGjWSZXIJICy0+WBPIfzT8pk00mHP2iKUpA
GFZ2P8Ma1DtY1oSCCFYeLR5/bCnpnQUEKfrRN6jwFYaJrLdfIMn5sBGru8acX3oLWmpZwi7EmsN3
lCBhRvAMQRWruWz79qCcucXCHDO+MLRb01E4lnzKTUfkYW0l+6Sgo6fnJurXhtvrMqu9U8MdTP6H
vTNZjpvJsvS71LrxG+ahd4UIRASDkyiSEqkNjJJIOGaHY8bT9wdJ3SVGMkVT7dqsFlVlmZX5g4HB
/fq953zH0R8NNp5ru/QvdQprAgm2WYeKK9fz87GqPjONyAjQ1tOd66j0wkDk6th9NLKiXJkxASjr
e1IdrIm3XJRxsJ87ZrAosiO3Dwg+hQ1UGt605Us/TjNzn6HmgNnzgYaUgC+CouzZn8U30qFcgIoz
LqvEX8N/5RLWoLOvm8Y6ND4fJ/VUum+IuyY6vvsICm/jLisdB3nDxxKCI8C1B8vMmrPFJDcMOS6M
TONC1+SNW7l7ZWnuix9TJ6cQNOXyqHBwUWNywFhK28Is1smQM4/aa6790Dlm8gW/agKKOMZSXVzI
QXzz2BTD3lp5jZRkD0bJjUeoQa6Ls1mMYbipp+zc7NqdLQsVqtzB+DyhzkC7LMVUbBOvqu7svBT7
yZ7O26T12TjmcbfM1lOTu8cy7i6M+AuRGXVoTelzsXLptPUNtAealZ2MDLhBZKY5VXfu9C44TN/K
zxfh3kwDjysYVRS3gtKpLPcxrrhIeJKtNs8Sjpwg5+JdCuWBCIEz0EwmyxDnvqLIpAynbuZMbwaz
de8K5DP4vy7EbNhhAwKS/AdXXfRA7S789oveDA+aTcxfkllbRzXfsdkNO9l2xabnLBitWRlbMSLR
Du2x+so+i7nKyTcj7N9DXk2P0+LJreimaquaZ2WbkeFOVzShQy8vvvXtxFiRSITODdh8S2EdMgZJ
l+kolgujMZ27JWFx12wm0rn9Weuzp9ocrEMwXPbl0h8amXzDq7dEc6NPF+PcTts+mwpiQGLKFvyw
3nBhpEjGezYTogo2c66acJHuFXLqS9HPUSDyhbsn2aZHc9mZjqs/pswafMItol7G7cGay82kPbfY
r3j/gUNDKYpGQ+3N/GVePvX6I2Eg25S9ccF+sy2t/Hl2qp0vST2Q6Bs+uEtbbPscl7DblQMtLPEZ
vKJ2lmjuwvt44bGa3+kY78LK0orvojfdbVlZ+tEz1XJDO3NVNzPAFJCPaOFr1ZFyNL4Y+bJSrbr1
sviq09yRIPYmvWSALTeyne6J0t50jjgXScLa32uwuiZN4VuMH0gmOPRL1kb1oolzO8+KS27/tNN6
5xD3Nn9oLao7FUysVNLtH3rtwQmGnTlPEXxdN9StNfSiJH93tg11a5c00+ArHxNjOcv5EveUJN9c
DbJ1npzrytz0PcS6uL5CbBHvOB59D5jDmHUzoA/Tz7U62RdBwh1bsqiEVWoFbqQV5FJliC9tnRxd
d3F8zA+FtVs8fd9PsXEuMKOii5H255lCCUfbiN5kBInQilaF9aIvl0lc+4cpbkkI1jukQVBjb8wh
Y3bKxKAhIReCMNRVtm7c3K1TbPCmb4xp+ob9K9l50p4Y0CIC1VpQXOMteXoHN+UlJHSh2PcpSYhZ
GnXsuA6BZan3KCH3sh3tvN7tjwkhNZcLk6KdHIxoIIOkS72NPtNRoS0ORprzXdl/6D1rNwfZrSLl
ER51Un5pu/Q8izV6X+PHvnOarRWP7Mqqva+omtKZulmpZtiUUGaO08DYovIV7f7U+zYVwDlRNocz
eTP7zGucc+WyU9EEU+f2DE1n7Gfiu2ggNB4fQtDY5w2NWYtdD05zqHuLC6ayIfh2o5xqdMiGYU4N
VdSrjbX9Jy+nRSEoA5VD32RkURnozoVx0l7SIH2p4WpsyMpl4TWo/KKlNdrrbtDdqBDa6rRgm7Q4
cR1mv1NbirU7r9esQ6eVzUHTDGys0qDuwYU+4jYYuxCpRHDZNkNPpE0W8F1XjmBlBX22aYzMu/cm
9umxD4IN4NHqbPAyd4V/IjPall5fXcYG/jEcJkMS6U3n77OZo7OB+XPL5YIPwNisr5re1FR3fqth
6SnlzmtGevxLrT+BWb3QSncb+1V6FrSW+Gw6nbkdApb5YWr63WA32ZmJJn4TT1xiNobbjn35mYfb
REPlE/3l+QO+yjzTP2tFqxN7uWqp47gQz3UjUk6TdMT8vkcdxo385rQ2RIbC059Uurh7WKHjQ+1N
0ydkYR62NqvedbksjoK4lb5BYU07NLUeTds2LmkJOftMUWj2LITXWCvuSwLaL6Y8qG4Ep5uvg942
8M04J2ydQJPbubfEpy5D9oP9eliuqgbeatF1+c4ge2eTwYi8nMdePvTeEhxHrYx3dKdaqtqCCNY2
Ni+rieDzcqmekkZ9sFPmBz8QuK3TaGeizbwrXgi4riAuJA9Mr28p+4i9S0vn0axnFPjCScZPU5Bl
x760DfpMsX2NGgwNRx6M+jGAd3Xu5MZyiw4ovXALY1pdtx3Sx8lMrj1QmOd4w919R4JDqEEi/jza
k/o+OG2/LWNEcXXsztGo9GU3LBl2XKtnWxyXLfQU46Od+/WZacr2oTKd+YJEk/q8Tpf4uzJpndAD
qhLDpY+okK7HZfV99Ghk26lnbeXS3neaobPcaMnyvU8xjGupEe9plVrn9fQpa3PtyZu6mJORC0q5
1Psb8g4AYi4TM7kqLfYTPNiN2waKxJ92YgujuMjbcf14GjL1ihJuJgk2NTVeY8Yf0ngYD7pp2OdG
0nubeXLgOSuv+Ca5ARDoGL3SYuhwCw2Ex460Lz8qTvjR/7L5kNEb0r1dMpzG5RBU5/HSOvQ1lySy
ksTfFloiWGJQAf29HOP/t4C41ebz76Xle/FUvZJZrP/xX/FwCCYYsaP7RzgDk1NHTPFLVG79YyKb
pFWPCQVsJUK5/6ezMIx/iMNc9WdINGAuOvy3/q/O4h8MK0hmiPvin2bjLP0bnQWf+4nS0AXWy/8g
bXT4Sz3nxGPk5HIoRPAkQIdkoZC6ve4FrsmHbqXavWpM7aKE7UfjRkxA9irourAUgobW2zzX8ozy
zBm3HQ7jeaOkzrqTY5s7KEGuztFYFDTcTKzHpH5u8AcRl1BbH+KycYZjqy1wGunQ9xMHpy7NqvN1
TJdfzOQI853BiB/O48HEsUfFQUy2qOtg0wdyLY4ruMlnBVr54UhzsN1M/DvdHV1O4wZwtdVt205/
Nl0M+Bfa3PUQ/5pJZPtg6prPOR520lRI7evO8efK/LBkpHM9FfMy61f0n0158JnuUZwlEkbUxAqB
sN00hhdfwbuMkJQQoUQQZmsdegJF5darqQ/CrB987eDGubNnjykGxJfK3ktvGPrI53zBiIck5/aQ
taJKIgcOtcnu1tPhMZPBvZho8xPqMMTOMy0l7Zwq3zVDrbBml/ona8bQ0xcHegLa4ZB9VB4xzK8M
CTkE9cHJG75stsXmy+Km5ZMOrbJgekgLP4m1oAfuPZcfGfYvKkyLQLD3Cju/t0j6eibkIam3Wi3T
S6n7JRJayaxGX3QY6CnBIuqCZUFr6OfO8XPfxI22ITNOu8fLJdhtCl9vqZXXsi5DLuns6QqDEtaD
eD1MGbmx42AaNxENoe6rndmxvoHR7t3qRoYxSE+JktjGycRcLaCUL6PFK734MMzojOgU+CvevK1Q
EQB8+9qV1jqv4Ll0GzPQ8sd5qcsvQLXFECLfQDndpLNFlNA0ARfQESaHZaIEWr+KerXCWXgWT9k4
b62KY+w2zSvtGhL9om2mFBsY+oMsOx/zJDVpl4tUnOXSTq3QHXr+1Iy+swoNChdgFH0NO8GlC65t
lvVYvqErIz4sS5B9pXRK27PENrznAafJQhVpdl+Ju6selMXoMNLwmpbbURdxHk3IVmB1LfVXWjWZ
FXVVWt9AKs68jUZmw3PvcjaxfJUUUW6UEx2p0iZZfR7AVG2pLcvvWueJeTPMHiPclD0i31jWSCUU
2/m02i1asYlzv6sZYnXG58LxiivCJBZqVsOeMFAlVU9LKu7zW6na9Qgh3Fru2RbPXXbNrwi8c4GW
BY4xMw3gmxDySXibMplCsu2U9QIPJatCn+ycPsTUldrhhCmG4aGb9WIP0ll9TwPS5Zh54aXA/lvE
ajPkkEg3Q4zJLzTcPnlhJK0VOO7MDPnpUvJAU6qTizh2Fn2fWMEizuigxjg6EFbySJK1VxHkiGv3
tRrU7VKTsRn61DX+Lh5sndwF9tk8svMlnike0u9FVrkohmyE5jvVSb/YMDgZI4XcpA1HhpRHgxPr
C/5GIHFaXiGN8qwsv02FN754Xjq+iEYHGIYarR4pmGy0Vn3lGw9+bnsPTj9CdVW54X9SqaIXPeqo
dm0nqz+An5rQwo9G9pKKzEx3GGyCp9ntKhF6ZSV6jqV2gJYjTp6t1pbTx1iSyRu6vJIkO1hOeSwb
nfN8n9AAjzUeyxm5CvmZKpWcu3CkePuyaI52I33O8J+S0vYf1FyQrLcMyoUCa5N72ZK6A0nJS0aL
9nsgaOJxoCsPVSld9bGzkO4/FgPs/CM8Y++MVQPpiFN7AyhvIM8+R6ja+wye2C+uLK/XvZ1WxP5L
3nb8uIqDCUkN3WJdAu3XKGHzNPhqmKMPE8NFfxcym1HXhgzgu6ogq3axkHkZ8vdZIa+jYE2ruFiY
Lmsc+kwu5gd/iRlCeM7SIlZwuhmafj8xx9RRpU+HVg1y3LaT5945NbyczdA1yXU6xKO/saZYfay0
YvbCRRGeFmWNVnMOKAr7RhKxAJwkxbYFvXRpqOuIMvS2qa97EnENyKZNPK49pKxS3R0Rl3mAT7TN
7XBujeSKGR9dXp57fdHjSUh5lcrmO5uBV21JsiBrwKmzfGbBVXm7MVlokB0a9txH0mVRCzvpJV1Y
z0q4AOlrWIemlRowLw3K4wfT1xpWSc/WussZpow4QwVZj2etrIkPGIlkBGAEp7PYtlVjE5emmTLq
MfbQ/7Hn4bNnIsWGg8MQfZcbK7aKaG3O3giWa4MMbT63iyEGIPVpyol33MCqSR1Or8KisaBiwlXq
NRQPCcLQfV6yGe8UqNWFdh3RFcwdPG2MZWjpOAwSjoU2iU6J+JKVgjNwYUjzJunG+WXy8xJ2PFwX
NyanpSm/JFlhHgxDpf1VZWhG/jDxZ1l3hUF2A28FLuht5Uy0X+rEt54bZtuhNzoubfcpu3EXD4WF
j7YSOVJuX5Sfq87CGO4RMnDXEqm68tiAIFwo1lwJtbkRFalCPv1QYiOmlxgoOiOTbFwENxs9UdhT
ZgVnzLE4NyK5F59rPSm+toIscA6mXzx/rj7QWPXkockKhZIJyd0FYVAseUUzVA+SKy31Zh4SHIVM
XNp+fMnMZX4MrMb5zlGihuDX2O5F4gQW02LAK8xpbRUbP63M/yNv/g8kwf++6P7PInlWr9XN/Od/
Vd3GP9Sy1hp8AbMC5T9+hl9Vt//D5Im6WQe66BjWanX4pW62vH+wogE8swOsENTYeD9+Vd1IokHq
I4pGj0A+nevaf1N1Q3h8VXWjbMbPF6yGNWIIcJWehiWTqY3BHJIq09Umye+U3tr2JUMGB4RDOM3m
OKVbuJiGIp/Fiqsm2wN3zicqDH6uhiMhGLXOumKl1x/LeUzQnoSlK/k4vKG1kvIBNhpgqyhA4ov6
Xs/499RTJrB7U9sluiHCskdZYH5xGGgM1aNAVUNKErO3aUR0QF69fe+lTOa3hZH2063VVg71Stk7
w3ZaaDNSzwYeskUMFOeokuORxlwxiN0MUf12ztvc2lqBSK7cvJPpxqDnTWPIst1lQySE+J5YfgH5
hiIenBvSRnlhuKnubgYbqQm1LVOarTEtWnrwfEKSmPAZA8thpWkFp227cprs0e4mOVGXCLWgBzZ7
N/tk1yb7c8RYbDRuNclsd8+qbSWXgNTHuyIgnO3AupoHH5p0DPSI2C5UTDx1V9+NXe9Wh9Jf46NY
+vId9DH+lkIYDvrXSiIPa7qyWDM3IWaEtpgl+uxVw+MXtDtCWavG2BMn5CcM462KgR1AT3ejTXRi
y51Phls/7Dq2BGWEbUPgeR+VGHKS5dhobFoIWzpp60csM9OZj8WzCJVpqK85aXjjpinXKOQmZZnV
2UHMdBHNzkL5OBfbWWNZbY+JabNS4XFFpng7S91LPpSK/9+O7F+UJF6QT0wBnWUNYvOJxC6vdABi
SCikMsddqdH6R6GW5wzXLaPXNQQ9gweEaygHH9KjRlgOMgVfHkrDasqN6epNvsvdyYNXWmcg31Os
69Qbc9uMx2Rx26vGoYO21/vJzvcD/5zpMCJj92+MMlhmdJEFpL04GRriBfE00rVrStjsAQqFe9ed
3ZuEfZQOagD+Qbi+ee8imeeIkXvyw6IVPiOxpO4w0it1OQuAFohWwJCjNyJhKuwdTo3bxcRdQNBg
Xn3q/EHYZ7qQyYsn3Kzaz4ylcBrG6PwvYPuzVxecP9fkprZwD64/c29FvCYdtLWrXbvQhZxwRLVm
bFaYaYV0tRAPlMEjqclpiWKFOGJkyjDLUyOkVwqzQC+n9lu+kGK2WROHc17XUvtgoPKpNomZ9FlY
VHrQ7qZMQ6rSGdL9YgQl4sKG8lbfBC4juDDRLJo/vh/THXcyh2dGsDNHWJ9YQkGbM7H5u5DLohcj
I+ep5ZoPw1RqL4CmOjfkiEcAFJZChBSiHEdqbMQXzKdan1Z0k1TZx6Au+36b0xCyLiDgisdCNbiS
gmbpIEVwMqIpJPvgSSMJu9nmlbCaHcEejIfquFZ7R6eVH3lDX+BIhcqwyaHyMLnSiuW8Inj5KfMb
E/1RZZAegAiQ+5uMEV18ezgiOWz0KK9sA/3VvNhus3PNKev3Sx9MAHkD2flPgtF5cOT0VXLmqnEw
8H9omlO7j4qT6F0/1Jl+TT5dW9z4s+N0A0ruuCK/IRi6so7UGvL8NA7jMMWbJEZDygCVukV8nxpW
CT4sjv0b0aIYTbaBq6E0vcYrkU/2FreDbh3Q4pv557YQfnUINBPnqZZ3rbqdSFWCRhgPcXruLX2d
fxF55pN2LSeYy7c5mpdiS0gRGaphaQ9NmXAsrFi9WS/8ZfajKTDrcks5huj4SGJcXiCdVm1KlAPE
R5uBSWVr3lEGbiw/xYQd2Xu/MxDKpUbVoQzDUEWpmdLAmR/K0bGqGz8ugiE0ugCpS4jt14YMZYJn
+eylZmce1qW3jKPex+bOiXbw/OR7ydhJR6a+zFpGUs+gobMS1JE7odCcR6lv594mkxkRgdZYoofW
x4bmT4fX46nLUvMRuqCm3Q6DszCGNXr7xo7dfvwwT6XxJBYNQe8ywjWJ+mFi8mERYCiYnhp6u5vH
uIevZI7FQmqi3hMZ3ztjceVLbR73NON7+w5SoPJR/Lku+UD2mNy6Zm/cYbVGwZ75c4satp8odLmC
l22gDTILz00rmUNBjtBFEU9MVgpwQMkWcUXJdiJNRkN65ciGD7IGHqjsJr+RKCjLPeKA8Z4htVC7
AFtHCsmVFhmHt4EPDOpgGkdmL6Z2a5s5Yj4S0QBvbw0HrcxZXNTrcR91tRyIppTGY6yKyj9kA2cz
Mkz5ejZFWjQk0sxEHzF1zQm2K/oqXkKgegvoSlnG9a7n7GWGoip87gqgpY+rVJ7QTnI5d7oNTmUP
fkdPNk2lkuRQCRR2Z8QoG3ecMwx7azSa5V4arY3OwFj1dnsC3peX0u8J9nBiZXzhPWaizuHFTBBx
JiK57gegS4ysmOEdg7GRl6NRzPdaMdU55gzoPld0HHQnij0/oKmiA89p0f/RWg91nYbScSmVv0ua
hsLXTDPyUpyqwOI+JRYF0m2Vmw6ISpw/6rqiEaQzLcS+wOFkGG4zN1vjJJC+vPR+VqCNJSzT2uJJ
JC6w6sEchMyAvQ9FNtCmlGXg5LsGcfTdDAbD2tpVWt0OmXK/iMZQMcNmVzDp5OySY8useEYegJkY
KxAooLW6cUWUUwN+ZBTBfK7gqMf65qvp62LGlb8zNYgtuJ9769hLjnmRQVXlRoPZeu05ddWkroMS
lIvagn5BY9SAdU2fiqBpkUR2vhFDls4YO433dJpADOZGHX9bas0hxyVtk7vOCGbjPPEIZSHzUzb9
t3qiwWDHBo90QGxTEEyFwXxb9O6qlbAbpAk6hUyAZaZxDig+HLlvS9UhyoMHihee0UVBuNScawci
bFJv5w81ld8CdxofS8J0dtfCRvRCl1PjzunwEW1jRPNbvmFFv4jIEBgJTBIZBtSFROVbjn2zqX03
eTLKQUfqmyulDomqNe+MONT8UXLa6a6NQnryo1kiH7rVhNaqPYnh6iUo2oWUmQp7b4hTbtaP+ein
xU6i0/c2qCwgvycoPhi/B22RHWl3zcFTysG8DDvcPfUH5HW5GaWappyHysrb4oPp47S5dTKq55RM
xVKhFtEijZxsvxF7InpkPfV7t+ZntHy7Gjk/Bl+hjs0Y9cGwJFZ7ESuRvSSag0UkwWUv9uZsZIzQ
B0WqqdbU3ZVkMESEZ4EYGrGp58H48KdZhR29ST7Pgi3xKCxlWlToWVocVOval+ywgi5f2xQxwDpX
fF6KPL+hugI96iVWz8E7iX39zOLNWnMZ51luBte0H33I8mozObUZo7hxUQxMAdXzpu2l/yRjYdHQ
qrsVfYy3N6O4KrU1ydUZL+kqq+u+am04MDGKfKqWmUhoQRIydn67+eLJWd15zZLDnuib5CYvRnPa
1m4MINdFUNlu8dAsj6yIgHCHQOhllHmKed6gsROXFvcVk5DwHtA+gE7Gw4QdIGhHzUECo2cv1mQP
ci+HEhMeOULq0zRZOTkRaU03SJDTaO78RKUvIqBS2PWNxa4Ew9H3DzAPZLJdMBt/BX46Ap3p45nI
cdrLtzVhXBWLdW999woTmTzOQp1AcFcqfFh10qCY9ggVChNV0NCh2b8cknJIEANV9lDsc52hMXtI
rh7m2oRsrJu128I6rirkKaKxn7p00p8z5q1DiLGJCF2U9ZSptjaA8y5IunTDgIPGL2z3/5zT/wOO
2p9O6rfj8/fn6pUNef0v/LIh2/8Y0OQBuGAnJojGB73x86hu6P8AroU4CPjIhvhqc4j+dVJ3g39g
X/4cmum8IetU69dJ3QHVtIYwBpyqLTQa8G7/grr0GkCBLZo/wFvzXviHrWD9k+lYD6KgIp6ZUa+c
ZgxRvXdT5MQq+3Vbneeam33Pmk7sWt3J4vC3e/QGU+b1YO7npSHoGL4JIQKoDHfsdzoEgsImaHN4
YwywgUubtrxMh3ZtCxjVO7iety+FootxJFqmH0DG36zWumkLw6T3uvFH+n5lPi0bxPnESa9O1z//
qteNj5+/CpqRhfEcoigY39e/CilYrqyWXwVJwT4iwZq3dmPPf5XG+esqP2KjHPYEeFmvrwKrDjmI
RIQjl9XOZc2oXGddHvu+as5UJfAAO8k0/urEfZv+d/Jcv/HI1n/sfwEnfl125ZWQc4Sywlp//G/3
sW/YuLOscVDFdO2PZl91VupFvRtKSIL1iNaH1vR74SZvPT2GyPSlDK4bOCcvSlCMclQuV007XCiJ
PsOL7NPqgD+1Pfvz01ufzskPXIOAXI6xwGms00xbzh3pbJSuDdl0FiDiS1fssyVvblyVT5TD6bAV
fhFHAaXUZSxbK/rz9d94e3hn1qWAACSf5tnrG1wxOjF8IACbAXDzOV6czt20yuqcd67zGvfz40Fy
HWJiGNu7lu2cXGegY4G2MXM21lIsZ7Kjf0tubHshK4F2thb+4c+/641HaOKQAjlD3gQr1wlyE+8j
OunMs6kAgKlxNGaLn9353umW7J0P8M1LwSknzJF0OpLqXt/CwqbtKX0kzlAdvxVKevsE5c6NcHLz
nSu99bJYKwea7B+Co07fy3jIglatibLW7OP5ogkBwLdMjEvAE+1dOemTvxkdKT4h8CFwZdDL7Z/v
6hufI0gK2CUGImTXPIXa4B42YNcTSSKkiQ0qJvXRY04Klr+c7qUgA0Bzk/IdbtsbOwZvKAxVYGQG
O9DJGlBPs5wSk/tLC4hCL6nFpvQtZ8dyox1zqfX7XgXOTvapevnzz33ryYIuZAmA2xTAj3r9ZMuB
9BokT/bGrKhTC6OHnlDkEP2bQHvnzr75I4kzhcoELsg+fV8NsNM0MWN7g0S35rBJltCEs/CrbAf3
ctVPXGM0Sz+lVIzvbSBv/EoWH8vVHW9t0lsnq12KJTXRJTnHoOuKQ8tBc0t0XB6lRi3e+SpPAE0/
lgEL0DItdehMxI6ffJYtVKHc0LlWonyBfr0AzeFkRN7PJKHpc0FjITWJaWrcW6usERFm3ndNF++l
7RjrdU6WXcvlNoOLZnGgSf76yepoUQYOrfZGoFElxEHcD/BCoxQZL0KIRt9mwsG2F2RfsrGkL9fr
z39+td5YDynOuCEAahEk/RAR/baxdX21JLqw7U1bdc120hyQCnkvdi7qgV1uKfFzpPVvN9K3HjLB
aWsOHEUJ0t7XP1hWS0Bw9sj7VU/NDrQ7rQAHPEmCH/ydV/mNVYqW6A+m5o9Sb/1Tfvtp9GSV7uBw
3xRxkWwYdfvm2lgcb92xV2cxdsFD4w3y2ZNjca1WAsSfb+0bPxXpqgeVn0eMjurkfcZIU+GpLWxg
XzKmm+c4dOhddXQCkf39T13ZmMCdXR3V12lOhZTdUIExhxjJDnQtrUbfJbhMcJUHJpGsNk5JR0+i
3MYGJ3PRRH/+pevKd/IW/3559+RrkkhsknoGItCq9ZVNdFo47fweC/L1ov+jRice0aAUsjz+lXPy
6hBJM5KcbMmoYnDFfEDHuQ30IOwnNe8K8jV2hCXm7yAQXz/EXxeFOMouA5cPQd3rl8hi/pKMBruc
z7FzT5s9wUOMk7bAGP7Op/H6ff1xqVV74a+kWgMi7UlpAvE+1jOv7yJdtjBKzTzZLYv5hEgp3rUD
vxa6M3Tivk+2iJfsd5bEN+6uv+5ua5IbZ6wfrLDfvhaN+WGbFnYXxdgDWY6YGOWm2x573VHAg0Yj
Uk5rffjzi/PWRdfzIa8uAGbPOPnJRp9os2lAckc9U54V1VhEOtSHKNCX/AUqc35D431855G+3uJ+
3Gewljp7HLljLizZ1480pifgMwpTkYZ4BNhTTddNosPTGxKGw86r6XMnZr9LFmm9c5Nfr7Y/L83n
CTuKwok59Pqn/XaT+zjt5nIaVFR2UDU6TUsuOomcXR88IwLLq5/9+f6+9VMNUoioB/nBELdeXw9s
SZaZJs4hQ0dzPqWJd/ScsdnIyXUviE1pMmg5mvqIleG97Jw3fyoJfWAuqUcZs76+NEILhH6CRzt7
kHu8ivma6LrpU88fEdG+fe/W/gv2nSM8bxIhmbQPHFb9kyJJhxJUVcgIIymtYFeVroMmRyzAhJxF
3teeS0q4ND2kY4sdiGdR+TgCYrZ0K7Zm2sCjV7zztE+qjJ+Pmw4KDQafnXUV9L563Lk2FUQstCry
6Bfzffm7IKHFQIBRh50ex8ukTPciSywr8nXFwGMcrR1wn/dy3t9YxNA9mKCG2SDW6vX13+GlJSaz
wsaA2+MZ7IJ5oWWLDtxw6/Sdj+v1VvDzJzs6bzd7Hii5HxEEv73hWoAucxyyLioRz1zaJGntmX93
D39+r996uWC2EpJBh2g9hrz+QQZbnZhd8PYEjZdbM8UrUuizca9jxdlOOi7hv9rLf/0sx3cYIiDq
oAvw+oIdGiEv1ZsuIgyv2pHUMB3xrI9no5WJ/d//NpfqCGK5v+YAnrzHjUWrNOt5WEWBy5tZf3VY
sEAgke2DbULa2+7P13vr5UCJbugmP0+nSfv6p7VqLsfacsGCqQFaCs7xg3QDQnpN5Jh/vtRbyxFl
H656pjH875OVFwIp3RNku7ioXHPbOkt1V7d+fo2h1wxzCna06eCGwm7CFfHnS//o5/1XjfLzCRIX
/kOuTxrDacLyIn28uC7UPr90/TPyguxoSs0etNHQMRXS+jtGC/G3ORUt8Kol0A9dkuY7nHhwagSs
7etOIIUup8Tzz13mSnVoayLG30VUoVuA/XznS3qjHOAQ5hCtzdvAF3WydqPmi0mZQVA8VrlxGfjT
xUQo0wcS/cR1nXbiThFdi0K7naudxXDlvcVrfaVf3zCyDul4eYZjUcGevheFk800MWMWLySxaGX6
mDFZkzFET7XaNTZiaU3M7YDqn6ARu9u2h0UT+nbm7wOk8PeZs1if3nmIr49L60MM8EwEZEGhD7ep
BV+/q7aUzcC4UkaM4bqdJ3o/FJnXHfU4TndQHTTwi2OJr4aYsBu52PEHoSXp45//in99i/kjHIRi
Hu1bioiTanewJciLuqXxQXz5xmlWBWlgWnuz7bVjU9eQJwoI/hAGqnc+1ZPj4s/fz5lpVbg59FhP
yfEL/RTP7vHhcn/cg3TaZc/GpVt7nLHyxWM8dda6I6ghcltAHTGGusYPO97/+Qb864oRGLyTtm65
jkOMzcnqK7wYeWQ115GlSVhkhWnwxRrZtTfX89l/51IspUSVcg9PX0K+5rruYi6F9Lz7qhgYYoJW
LSY/dD7vfHBvPVcCgim/mQkYnnfywY15jpMfTk2E1afFCaOVGunC8BnoCwbWNz9V1ZcYJAP6KEJi
3l2g3nq32TdZigkU9ygOX7/bU1a2cx4IkIe5MM/JQ/Q3qZ4QwIqOOdL1RJ4HCvR/MrfVplqUc7Qr
450O179uq+jhOHrQfvmxtZ58XlnsNF5nFjIC21FdJXJAW4EBnVBRrHIHlFZ/XySS3Oky1eF+M6Q4
PbcO89BZvq0xnXRVckgbYIhwixCKwX9cztPEmOp39oH13TxZ1aiDdN9b11XzJ5v2t/oktqQ3pjFM
DSAPctuzfV/OWenRtWuB7+G0Zlya5/+N7xa2HZuezXU54a1f1G9XHWrCQM0hR0fVdfHeKpz8crLa
ZDdBW78huhpoUAAdcjsmQ7vN6i6/cjsxfv/rb4l9D/AvjVuGCqetnpbM1aBNOhRT9mB8xb2KHsYj
MAGLjHpnhXjjRWK3ZhTEkI1G4mmU2aIb9F60/8PZee3IbWxr+IkIMIfbJrt7ZjSjLMvSDWHJNnMO
RfLpz1e6OFtkE02Mgb1tA4K9uooVVq31hxZWbDZE/3Q6gLoyxCAbEg9E4C5djqSs905GmXHyypEl
H8PeZE1djhD4DGL1TEV4tAJw9mERIAnxOUThdQb4bY7fG07U+pxQErp2lh1Cao1CJz+/epYNWXTC
Yos6JuaQ60/Nn4wKOM/mzAnuYXQGTewJVTYNXndDqfF+sJ3VzFAtVhWcQmyc5ZH227paXGNsqmFs
ztncW2gkFMb7xRbWQ+Z5H7gCUE1VEvUgMZDH4GYHGfhjWWDf2bV4ba1jWoisCMAkzRmKgPZejJbU
WDKKn/dHtnMYU+UhhnykU/HejCyt+OXWbEF/8FoDexEjewqzpEPKg+QMTAt/dkqnAR3GxY3T/7B8
SYY5IehFYVa3GWJp2G1sTbABayPsnos6GYHuQKzwS3PSrnZcLUd2CDsbhlxCtjSpvLOCt8Ptody3
RkiZySmGU4zTTYvbJYQ0xMmcD+Cqy+v9+ZUnzuYrsi1R/DYpPcM23dw2+QgDsMCV6lw7YJKLzHPf
9mIpP9am5f55P9Te2OQDmGuFNcq8rheMUUNnRK+SRNLAsqduMhQKwkJ5o2EBf4rsqjzIGeRW3w4N
U0MLPBz5Iqj+dTy+k5PCWe/OegpGLTXZFDxLZ8dPDFg5vV2J51ZrUTjgLJ7Oyzw7B1Wt/R/g8r6h
cMga2gzYGp2YS4wfMCDg970N8+FZlyIJbjkUzzXAz5M1kbkPpVP9mbb619dPN37AlEFop5KqbKKn
Q56qYui6MynGAlARANWpq2lQj6M+PXHYFwdL6bbyIjucBnuUUg//sDVOdApqbZaVe5DdM+chyWSW
Mk1aoCrT5zJFjHmMhwlxKDQhJnwb/5gH3OKwOqiDRnHHd/eHf3M88WPo7mL0peJTC7p//fXVTDT4
W/RekDSif2knoJWzG5qX10fhwcgRaMCv5vW8jhJ6WTlnwnYDMMDLJe1ThC3H9qhNdbNJdZ28FydK
esO05Ld3ScUYdSS19GAC2OAXc1s8aq0l0GtB9un+gG5DGdQHdZNLxJQztzny6sjhWMMGKWi9qPwm
2BlfQN86ADcT+6AKsBOKTM+ka0uurYIVWc8ddhI9xbdZD5owWkBTK4kUUkzRvPOnCnj/+f7I5Hpf
HQeU7bGOkt1T2yT72iwIROpcHoWmgTKW/QNRi/Fsibm+tKCjgZsK5WAibzY/kWikyXc7xRROoPXo
tGyOjMWZ9IDqZxwkpd28TdOyf6fCrHlRqw4yR+MVcYCW0/Iwtq1iHm1HGWEzYEAqDge1Z1lkuHKH
/JYUOHVVWwmqicHIAdv5EZKBs+/gzfQ1Ht0h9QuzNb6a6WLSFCsaSe5o0pmEeMI7Tepngvq9/wXk
5XXzg3hUIeQLDoxC5PoHiRqgopYXoCo7xfzu1rCH2z5q3kMb+DgD/P8EnqT/J54062Cl7Xx60lDk
FPC64G9bSFLR2R0imLSk8iqZn0Ru2EGjRv2b1DaUS7p09sHZc5uFcuR77B9aqgDMaC6sR2o7AikA
pJ0QqQegfG01cDN+sbTs3jwfOoS1rZoH5gQFFQWBCPnyK57ZtFoaK3EO7oGdbcZvAQ1i0LkyyRHX
v2XWBh37YFRI9XlOH6sG/mutzt6Z/d0ffOC9ccPFM+leSYcQbr51LF0vtTZC0A0KAXWH1JXi/BUS
DzPWmLhIUNIblbE8LwvkfAhYGNjNXff6j01OireJJxFaN3M/KmqJuJoxBwPWoY9VqOV4skOyqBve
1GLIj+yadzY61UTJKMQsWGbg6zHXtdND7LdUtGVm6ElW3LxoSqM8dW6p/DOhGiDOWeGVnwCLTMIP
w8h1DqZ9Z3mDXJCJDlVpKnTG+hfgWUpFFYZNQFUse9JVLBaQv1q+lJO+/CMqD4G5V29km4cG5Qlq
MZq93U8IKmazByI5yBRVxE9ZZMRPRoEtn6/YVtMiwWnC3Cor+I8g28PhqAq/M+U8OLg7EG+HAAoA
dHWyxakFVMCNQfe4dHvVfMEdaW5z+wodrLZOoeW0nxDeCK+NPi5+Psf/4ZYktTCZcAxjbyfAzNMW
9+h2CYQYMH4aNLQVtGg6u0YsDp52O1mVNAtWJW6MU8XYZpFQIPLMq10zmAaYIKjmL8ZZsPafMQxB
yhKq3LeuRI3UxRT7Ics9REgnRbPe4tnUogfUxy+v/fhcZugEgETEJZecZz35OM1oGtRCyVSJ6pcI
7vYDuSy0mXHJn8pSWgPE7XilPn00FbcpHfUoCr5c4XTSMDZeR84MsunJmyyoVCas0RyBGYUteQCV
vd1NJD/UKviLCyhICvP8fm0mM+3tOjEtuBOm/smNGv2aNrEZpAYGP1nGAXKwfW8PaMKRrCLOQ+sF
suI6oBJ3gJ2NyA7QcS6CMpwQWTO65MSXri/3v91uKJpllPccG7mizQyKHEqYiwFCwDWML/YA9WjG
xsV3J+foWNydRvIODiTI72SU61Et0AIULUZqucqM52lIEUA3cuM8ushu1AkKevdHdptbMIkYqUra
NbxrfbMqVZT10MjmXafPTf0ZPHB+YevWfq936ccawcMTlNbwWtllenAY7g7UocLF1sTRcYtBhN+I
V8uIZIqWaCie1EYG8DJWX0qc/h5omRw1ZHbj0ZJRDdOgSrttqGtuFcIr09CVoL354Nii+OxFFi86
hIgf7aRu/74/s7eHLeU0udmB9uh0gjaHLS0VpIMr4hlQ2S+6hBPFs9U+CyRVEY2Weu0D8txu62WP
6LWn1/vh94ZL85PiFuc9lZHNdoQAjrRmzvTq9ew9IBRjXGfo3r4BQelpwVAuuB9PboF1kooXpQrV
2LYkamtb/a9nkZl4jNgBtsChP3EB5SfY/dEbkfdhYHQ9kvd2dJQa70blFWdTDaQvvy1zGYtHMdjF
thnYpfnkRUblxynZU+3O4cOsjM1V1L1+uT/UvS/r8KLkuc6jT3e3TxRE/L1GlFbQuTB8/UGDedgB
TIFQGI/2v5kK6cZXtSQDIZMg+2y2Tvz5/k/Y+7rAAKmQco0yl/In/vZG6WOMz9AWsAI17K2nCkfF
86IpYVArSx8MQ3/0KNqLRwmKBxn3CDXwzTHhTS5eZVQUA0U35p9qkWoXMJ/VNw14PbZCWZX9uD/A
nROXihdgAVkesIGPrQeYIcwC79owAtFpSITHc3KxyHnPkTP8vB9pZ2hUCXCBYaMgi/FLkOK3qUx7
5Nm1CtMgRCWe0678q1owIk6SFI2bBgvPV0cDeA3smrQEvI1mrMdVZbkyLYnqBOpgSL1kqhHOgHlE
k6Fz2PXxeJB13I6OIwiKDGB9WTLwNvHaJowLtGWj8zTj9eRwQ/siVRQf8xfhT+E4HmQBvxgx63PA
BrJDe5fknreMVAr5fWXW+egumFxH5xbTlp+Tmbg/3aUrPhRiVN9CHzS/F3k9vo/jNMJkbGiya+h4
MWIAiXjmIaDSXyhRG3BD9ysZLE/d+/Mvr8/tz+N5g1cb+iIuX2L98zxDoS1exmFg6wgZsDNRGJpz
8Xg/yt6ss1Pwr6VcKxP+dZSuGicIGXMYJKmornVXJY/otn0uHA8xdqX/eT/a7SFIJ44bBtVDRwM4
tNkrBi0/UscuDLKpG309VzzfCysDemA5XWLLKc5wtY7QpLcblGoQiQNfmRuO3bMeoomXFOqFKGKa
aq76GppkqE9E5oU849VdGnI70mZyFOBwssa2DoVo7gKCtONhnMfTE+YCzgkphAoTFDihmVCbNwvG
QgcLZWd8Fo9Dqf7IWxhY8DpoiqgjzTZp2zNbAFzUYvAj4Qyfir7vD9rGt/cJOABaQTxBKbgCY1+H
8tC8tdBQiM8j7nJ+Pg7WpVFE8U1DMh6ASqSheSzCvjk7S9+9tJZaH4x1b9NaXNuAVHge8g+bXcFz
0BZClMnZQdjlH6S42ndCLEPuj7Srrli91VzeJpaYk6u3P9WhRN27jKoyEBVug33P9eMJc/gyI+P8
0gC8OchSf6Whm21rUSEBXcvOVal8rqeoynMDFUQFk8VxhnzcIsH5lOi18g7+sop6m8jrUzIV+vtF
6PXbsBXJSwf1/do0nf7SoEr/zks9iOwKYNVJbUMU85HafacjIP9NtxRJfQcBeO0apLDub85fJ/rm
p8s+GDQJKuv0wja7szZB+yBeH58HtfxU1Wr+iKJyLPlTsQ//HjO/ouuv2YDgpXCy/qpw0UJbGNy3
eakjxGzQc73/k25OJ84/+IW0BWmq89dNZirBY9ixLpisCAcJtTLrRrQjKChmXmd8tFScS18fkC3E
pUAfS1Z71l8v7MtKGSbFxG5BMx/0uDOealxpAicvq0fMA7KD3Pdm70KCIwzAXSpqqObIP//tSofY
PZhWCL/KTIS4NBBZQCoATViEOwWvHhrpNVEgKhgo2W7mkkxYSUerNP1RNBauOJSO/vWWKv/kFYoI
ysrrDgLKuVotJ9lwJAfjvAfRQ2a0HhvugWlX1A0EEKcfrvpQaY+mOQwf7w/r5kjiP86GoxjoyN74
toNr9GlLQUpyL1B/PletPpy1uczPdeFA9HdFF+QFfrexroyBGxVHEPNb5C/xsVJmz8AboE+0WTEx
quhGb2PxaMPuCSx9iN7gNNxesDXqPtaKYkxntk3YXRJNaJ9h3s8vSB81D1EWCv/+VOxNuETKQq2k
uEFDez3hNfgHzUE0Ek0iD1PHGvtIFHy61+9J8gVWkWtIptqWvKU28YjzHULyYPrHy+BJJyXAi78E
bIMMebCDLbk7Kt5rumSNyjfxelQzTBGE0gfTN+gnPIoyKp+HBlHc+3N3k5nIz8i7QYLcOAC32acm
8PzKRWeivG6Ef7voHviiRMQV1kCD/DGoefP9DNjogOS8c8CBw+WZT3kBnrq5eR2lJIBoSjqGn2i9
/Wenl8WEhEytXhYTHfxzb7RHBaL9iOwVCnxUtLc4u1ZvRltzYPA04yJQM6qysxo1WLkaC1D1NOwP
Jvb28yGcTdkElAy1E0r2689X6E626KW0HR105Qrzrn+k22gdLJLbz0cUWoyAVDxyry2jBttX1G8M
SYtaouyd3rrp2Wi9+a2ohxzk5qx4KYpTnXUAJLydTBIvgxcSW4Hzx94MjpcQm3pgL5gQC1GRbtMH
UxUuWkuh+sZy8+lgmHIHr49U4pmUaVAf5KK2NtcFTffCqzsP9HRvlmfTmcrHwcO1xNMmMqKQwmmF
WtupKtASu78/ds45QsMuQXnWdYDqbQ6XOTIVAaDa8C09C/FjFI4/4a9zbjt0k2awyadIG9tLMUxo
6hY6piO2YnxE4/UoJ7i9Mg0phk+6CwOETHtzHvQjcCc75ZRTtDE7h00T+6rWO0+2hb7L/UHvfV7W
FbV5sjlEHDahuiQSih6iHBEhixs4tTH5rTYrD7rloM3V9eIgG9iNh44SIgBUOX8pcvyeDXR4Mwow
oywnFtY5UgomcLDz54GvCle2mw+ewHtTCW6EnWkBRyLlWe/NwRY2TwaEHDIXbRhNTZEhRKTtPGj6
UW9+7xiQBG7q33BCgTqsQyUdPslGSajWiYYz6jgj2t04xr3+gwFdoIpICkuJeLM/IjEjK9S0iBDC
9j2FMf7dsTmHmNylP5wRSbv74fZOHfBHwKvoEjGJ8nv+lr2FdD712tHIcLquIaNKtSsahYqvqCg5
dlC8/U7DtOp+0NuEh1IeY2MXwBmhNbUOqtUzHWCnN/0w0oBHK6k3vJ/maXhQHcGDo6ym9j3qw8Uf
ZqbUT1OmTn/e/wHyU20PISjE5BhcmPC45az8NmoUXWYPGSvTn5MZdSvU3vwCz5KrpnjeZ968NY+X
0oOXX4sP9yPvrVcKtmQ4XJcowm4+r4FdcmUL5tvN6+YCiE1/QaL53dAZY3A/0i+i/XaQdHxRckAq
lmLxJnktc0vNbDViK3aeiJH2R+7sHEaD+7dwQ0xa8OHWsflTQrsIbMwLVBT3EAJTp7H6UwvLFJ3i
oq7RVZ5KLTpXE9r2pzjpO3GakJwfTzgLCOG7QPK+dngS/ptTcu79stGL7gGwPzKWalPW1EhsO/3H
cPrpL0Q6S2ye0EOM0Y9cBsRKl7E+wDXsLC5JDwLMxolAxrVZ0X0VL9W4QBJvJihCmKYiPOnl/Rmx
W6ii2Lah9GU3uLGiHJL3aP3fn3ZtLz7VedNCqYdttd3AntF5tRVKa9lFTb7NhtnT1rFb9adAVzvy
B2xwPvUaSNQTZu1MR4RoFo51KLFh0RC3jXXN+iF8byX4G+AnXmL5Z7SofWEN7tSPuAIivhnRdIF5
hIjmURaysz5pCoNz+qVtwHNgvTPSeSkQHCSbc9BqDdCHyz+JCScfXt3z+f5M7YWCrcNlwXYA4b05
BQxMIWuNXciSAWrJV6NJo3ULV0XeHxRmd045SQz6/1CbW7A05RGHN45vWYP2ZtTr/M9FPodOPPrQ
a+zLZnpA+2y53B/hblhL1pp4IOskdevJNM0IMZWEEWJ+MZYn0+zQv03FUCUntR7qPz0Po2VcIt2D
uDszS99U1xBygYxFlrGOG7tdOcX8Hl9tjeIhqzD2QLwUBwNd/Xl/hLuRUMviAcORzTGzjpRRgkJC
NzNZ1lPxLa8n54LnZou8r5l5X+/H2rl/uQ7/F2uTqU4lwOJoIEFGFlf9NKKE872WHen7UXZHhDAU
hRMyRWtLuDbVykXSskbYQ+rAplPjfRzQb3tKqvCIIbUXSuMj6TxDJdtisyrR+MVsCuV6mlpR/w5l
bHE2kw6qVF7+fX9QOwuRXIIGCK073oZbnOlYOJPQ45AXzNyCdkLJ4qK4gnpuPUbXLG20jyikWt/u
B937XtIdiHVBM4uH73ptUDZwYzQQTbQmRzfI0jL/osB0/nI/yt4k8qYmiaCuyzfbnCKUSAd7bhha
17b6t6gt/6lL3floN9l/WOoMhcQE5SmqWJuvZTgjmNRxMvwqHil4LiLFyw7vgGBZQuXx9YMihfbk
wwy87raGVxt6YeeewB0D/GkAUL2HI758nvLQCO5H2vtI5M9ouhhwvmnTrD8SzprCagQnI54P02Wp
ovjq4APn348i79xNKkJqCf5MVpkgjW1SZ9SMXYH1BrdK3/4g0WvOLRnYGYNguhn2WD/cD7c7KFn+
JFWXL83NoJBNns3aHShJUA19LoeOB1aYO6Ea3I+zt61g7/9/HLk2f0sj5X2jGwpxECN2LpqGfZ5u
NgOoH2+5ZPXsPnVtMfxxP+juXFLZJTCXJg2hdVDqiJk1Fwt7OXN06dfXJV/HZO4vTew4L+HQYV78
+og8SSjwSKcAXlnriKmWdemgsvK1HgVhJUt9te5/jBlKo9CT9YMX3d7Hk+VrgE0o/dhbcHdbjqkx
qZj49gs8AK9JnQdjDNXr/THtfTrJK1OpmVGzumlzaSlOSb1u4I64JM9OSDWuz5M2KGe0gBGrxsM2
/Pd+yNuBUWXRKewAgERGacs8SLVerzXBJsh5GwSeVdsfyfzcz/ej3D5tZC1HA4AvO8NQXtcfqytG
PY5h2UIgcfJrXNvmw5h07Yeywd8lAud6ontp88ZKh/P9yLdTSmREMqklc2hBGFtHNoeWjnrL+MrC
GV8MxUi+gmce3lR9g4JRlHcXZbHcg3be7fFPEUlWHSWIFv6VnPTftiCVTbTQ2YWohIwRKig4OYU9
3f0iT4aDU+V248lQYDk5b3/Vy9ahcFyxkewh1FzZrW94+GKHXKLBlPY/ZyU8AovthePI9GDn2RQd
t+JTvZXSEV3Y59mIALLE5AV2nGEGD9P/SzYUykEdd295yiNFUiHJRbaw6ERDJAidDc7oqENx3yi8
oFRC/eBm21skYDEoSP0q2GxLX2mLGh6sQ1AmXpe85dkrrorAa1JdRO8nSeMGsOXK4P7K3Bka3SIU
RSTHEZTEdmVSLO9hYvPllEi8yfU8PnsoaR9ccjtLkeemS6Oe/iMdv02+YzaOXfQ5UYYCN2LXwVIr
QTj8HW6H2avfM+Q6snTCv0sVddtzExSgRrtgk+upGgZkWil2Y+4SeEuNQrNZDv5kRUds5J0Fidm2
LBLzlLpt9JXNkph1yW0Xm8M3LYvcJ3pZ5VdFEcrJDYvsYKXIj7LOGSRFFpQFrSl6mVsIr2MVNGeX
GTUwdxbvsUyazvCMcZo1eUXnTS18OO/F04SRxUc31o9UG2+/JpwIEgiV5gys1a0hZR6PuerNmCag
gCu+u3aoNkEJJ+68VHM0HNywu8FkyYIPasO43jxtCrFM6rBgE+E2CHdhHGg+t8tsX3moagcX3y39
AQka0/3Fmqdsij7D+hgrFfw3qmGWzug4QyblOJ1VtgRmksP8Brue7NmaEEGaYgsusDI9m6Pbvn/t
fiQubSp5QyEeswUYgKBRbGNBDAcd3ulRTbQaDfYlvvyHKPKeJeskBzTlpP92NfAgZ43mLnZB+tA/
JKS6ICio+d2PcrsrZJICg0YW9RiVvo5i9O2EQR8lNKOjzG0ky/io9yM297ZA7k2r+u7gA94eZsRC
8oAUyYIyuYV+R2aHSDKwgWBpDMzytMx+wVmhe/VlJ6NAoEDBTipcbiavSB0Ebpe4BCuXmQ/xBOs/
X6oJsbMJYXwtOop3ey+s48lp/u1jzRXNZGgpZeDMyksOFuoryqzzQ4LzDkxN9zsugd7Bprv5ctK3
9hcUm/ucB/jmVlBDDB0Q5sP0RG/N05gOni9Mp30wJexcS6ojzP7NJicefAAKUS66oTd6ak5cLl2f
jqwUJU5wNKlp+BjAGPiV/cGF96utszo8ZSxDtg9YJFCmN1ngxPFYoeRbBHgTzp4vnTr+ZC1N75xl
GNGuS4qSZtuMrXwxeOem9oy/1CTV8aTM1PS5X2L9y6IbKIvOKZq4WV5QSppGoMVmWfyF2ge/vyiq
r3NhdA+a3c4f8J2proox4sMX6/FBj3J35jizaLxww9IlXS+OskbneWI7BUkx2c9CdYazNfLicbtO
OVgUN+tQThxhwGFIndEtAGGYHGMSPL+D3J6/W3hG/iXCYr5i6hsDmW+6dPTNPDmSvtuLKpFgMCD5
/w33r/RickpjKoJK0eazt+Dkq+UWBptI5VyKXlHB6Ova+f7JtTerFEzgHSPfCNBvc3ItWTqEja3k
QW4hRNam+hx0Iu4oFZZHIO7dUDR6wJQhJsjbbv0BxdLNTgQyIOhBfp2s2GrwNhNhgE3K/NrzmA+I
pB7i7mADZPFpHSp2I2EK18yDXhTu1aGbFozYMJ2VLI4vhleEf9yfxdv7VAYEsmjCP0AFYgu7UCbK
bTqYlUCbohRTXrPyLoCc86ehVapnES3dG2VKO1R5swr32VY/OypOrPd/xc4CIgqYD0hrtB22mi04
dZVVVbpZ0I2JE7SJUQXLZNYnC/WLt17oNYikm+VB0J2vahOLsiKsEimHvp7qruhhKmLJFCBiiD9U
GorPi+Z0NF5ASNwf324oilTgNSF3kJetQzUlVOVZECpq1ejadXl0GV19eNtZbf76wwaojpQVlVyn
m+Y88oOjaZQKocYG185wcS9K00x+VbZHpY6bFJfsR4rZAelF3pkn3HpUERaq4JPCDO0XXltqhF83
zoCtb42e99O2muk8aminthKpgJrU0bNob1IBZUuNLp4SFCXW4RsyIlvlYR60SP+exkFBurVWdV+r
w+GgqLNz1wInBfAgmwQcApsTfHHSGE+9IQ8WY1Shj7X1pzxcHKa3LR+0wsiv99fL3n6geEr2ZwNp
oeyyHpoxUCCxsykPskivnwrHas5VrZcXpH5opGlFgQFU2hwcPXIQm0sXSfD/Bd1cuglVubFFRjOY
QgPhraHIsZFJSOOrMnMeM8OILx6mdNVpwrHr2/0B78amlAXmAgw18Mj1gF1tmvtRX3iuTL3xZinV
/kRmiPd5Z8R+Ww5/ZV6pPQ2TfYTY21tElI+lHi6SreBM1oG9Ge81JUnyQO2X6GHm7fslVe3I57g6
gn/uhoLq8OualEpN61BUtfKyVsscOoH2YSlU51M1OsJfBjV8bVWJjWl44GN5m0jd/s2gmLTJhKqX
BYDqEn/pFuUsJhCZ6eS0l9d/OBijcN5J9oAibnZGSU0wtVWOGzRCy8e5SNvm5OXFx6ZplatRQ1fm
klT8WG+nL/cj791c1CEReyW8A21ukwCDNkWfUFicdIuiBbqXGpemVbtHd8bNcWgnrLKdxP06NnHV
nnTZSMc9zj1IVfd2Kq1y2FUcC9zam/HPYZLJukkW9GbqPQ56jEifWcZ+k5d/aS6marRzjpTcbp5Q
fF6JMKFjRN7PyNcLqU50jJrqmZgJ3M/J7IYPyP24BwW1vS0JIQXFIlnHgPC5jtJDtZ/izss4Xofp
XWnyPd15Ci/clt+d0KoXv+md+u1so2JxMKl7FwsMPfhcdHW4wzYDFOWIelFb5IE56m3tm30izlOX
RQ+WlbVf0x5PL9eLsMdq3WLGjt1Vj6wZ9g58Sb8HhYGqB1nJZvBD1sSoj2aBLX3CeT6DDImHNBAq
1Zu0NI/Y/ntng7xByd7BUVPVX8dLG1dNEo8EyJ29JdAaO73UM3r9bkj4+/tmb2hQf3j0Ux1i225D
tZPT4U9K2uMl+snDmg4ef9g95HY5n0W3mAfr6HZonK9SvZPWGdXFbTffNlsN+/koC8ZJfIzabnjq
VRLNHAzP+/sj24sEFEMOCoUkasHrScSuuGo9s8uCIq2Hq1DZ7IDjxwsOd+bBCr1VDJCID/5HR1re
mNtzz+tKk2JwQcaqJNM3vcvGBtffBL2pthPLp5nO3t9iyie/84bkktjWgLJYaZ90WhgXzGOrg9Pw
9hzix0iBVI5EmJdbIGGuKo7ZLxnnsJLkn6vSEpmfW535YAvKVaewqLsvES6M0cFq2o1LhUU6TAA3
2LZ6B52+fz+mGJqO9s9JUZIz6APnebAohfPangO8ro1Pr//OsDawJZC6fzcoe4++l1k0VRaYeGvC
ExTZxUmF+jIbOGr8h1DcasjjcQrwTlovqUUMEf9RPnMLqvFiucnCjmlsrEzaIwOq232pA9ewJLSO
cw8Y/DpUh/aoNZiEEph3n8YMontPjhs0UaQ+gDY7amXs7RZ5awGyAQ4KZHMdr03sQS/zht1SWu9w
fax87vLy4vbx8nh/EvdGxkOB1SFBmjf3FR42hgtHLaMokUhJIvgKCw6+J/yQu099LsoDCN3t/Shh
ImTNMDF4VW4/mqnPkeJUThrYWtNcRkfp3jVuq78WCskJAPJF6v1LIvu2S6/pFTX+ok4D1EyxQFQ0
+2xltLoGzpzz/QncG9DvoeSn/K26WCZmX8Y9oVwgB++yPsQL1bDH/7CVeUfRhATHD1vdWEeZuAq1
CPsbtMKy6Y1X9u5L2Ep7bsyefzgl9Oa6r47ohDtrQxqNSOkVzi228zpo1JWFynWfBHTR/g5DSjdg
AxxMMOCZzaF61OTdmclfGtsASnn0oy2zDhciRoXpoJmgAdB0ly62p/eIXL7O+MzhYOI9IQthZPs0
K7YLsPV0PHkbogxFPbYAhMPKbxAU/j7FyvQWcOlRR2JnL8NHoK5AJspO29bCEN5ziWjItTi1PqQv
y7fj2DnN6aHmyN4McuFRWKCeye23Oabo21fw2PhguPW2wRhpfVC48VGzeu9+lSVMWFSkKSS6m8eS
EWeQvDlvg1yE6gnbEu2nFipmecJtF1WVXLrEYEwQxJOnXiPUknyUT/JrOWBVKgp7+Ov+DtybYIlG
UFmhvKq2XScTirmwlDZBj11J3mlLHr5w3qFNpEZH6MedG9WhO0qjki4lLNDNjuhwvrKLpU4CfFLy
k+E0LVicoe8BL7cj0kQYMFeZtzy8doCStcZdiiI3j4ubuqNOB89VM3hWbeKd9WnA+nviLLDSJD14
nd5ueQP2MOgwKO80gbf+DqD4nVrNkiQoJpGjqd+MZ/Bq+LRUkPk9DSXd+0O7XbGA92RRlTofg9w+
0SADgxLr0dJfEIf7Spm3OMMUVK73o9yuECSTHJ5J7Au6y1skx5BNdg6dPQ6mHsvtokkbNLI67HUw
fjndD7U3IOiqvMnQqroVahclInOlpkQByboC6A0ysqDCH9yPIjfyuhxEBArCsM1Zhazm9VGJyigd
wTGeghIpqg9q66UX20JvquVZeM3413BkVsoPXTMfgWJ2Fgj3N4VFEiHZbdq8UCCXO5OHYWzA5YuN
S+8Nl87o5n/KJcUposzmg7W/G4+K6S9KBVtgk+RhuBR2Vk+8sC1mkFNV7hfqED16ejNf7Zzj7uAD
3m5x3g0kebReNSkOs32o1D26QgXJcZc24bWGoYus6aL7YYLUPH0q88lIhvQgX9kLCi+VM4xHPeJi
cgH/lkSMmUFSPk1TADm+POvZ4JydDn8rzR6UZ1uPqg8JxmYHOcXOrgAa/L+gcup/C6rqLfAIsA80
Qe3Qr5rFfUP/Sfhtn0cf76/X3fGRoaPrz864oSH3Wd6KsWa94ok7/9A0gWOGmyjlJdFnJegKllJZ
Oa8mjPEEhHvIlqcMjajr5lOaaAnh051PQWZBT6HhNgcTCuRPpJ8epT3Lff0xQzyyM6wD5Bt+8xXr
YfEwzCqnIHWw+ibL6XGHdwpfOKlzuT+hOwcAr7pfAoC0vLiL1t8uDJVurIZ6CjraNm8WJBXObWjA
K0rTVNMekMBRrqGmli+VIcKD2DtHHJ092QijAkM9ZLNuMn1Kh8ZbBPed+NThovRuasz08/0B7ixO
7JNhGyPLRK6xrYSQMGkl/q0iGGJDyioOyZXrvQ6yZG4OniQ7ixN+H+1KebChNLBJZ7wky+bK4/R0
SxrzbTYuFCPV8qmwaPXlddr9oRRjfhB0Z3zoGlC9k+eoxoW7/oCzqixUZRIR2N7kneIyVwOU1buH
1BHd6f5Uyu+xvixgb0MNh5RO5QUxhXUo2+pCzRMQ/FmRyXcFDJxvwo36SAGvCFJq/gdFpd14gDUB
4YA7ovCxjjcDtqhFSz5kzpb7VORT8hLnUQ3FeIqKH403FAcBbxckA6QtK/XZeC9vm02dGzdi0pYx
0Fp8USKscd4k3dQf3EQ7UVCck9giqQQEjHg9rEINRxtnnSFAPiJ5kAiIJ63Vj5j2O5NHvQb2Iigc
VuW2VrSMRjdo3Kq4R4LSPBUjrj6hiLKvSjskbxatDQ8KADvDkiQpqQ1BaYp7dj2syhJVQj93CLzK
VK+1Myrn+JhXf7vHSFvpQaCLI+NsAcqLq2eNZy9D0Ftd8j5q+/BJaeeEk1loVJIH5z3qJe3BF9ub
SzQnSFPQcJKvyvXQkkQZyFesAThT4f5A7zf3I5gxD/GM0HY6TkfqNrd7mscXJUcpzgk9YIvS7LwG
xlddjFhAFdNZj5PmqTVZMBRujxC8O1+N1gogKkptcDC3hOF5SD0QPyVLvhybpyY1tGsW8yS5f3Ls
DIhdDBJMqjkzps2SX6xUaV2NAU1hnr/X07Y/p2aFs2B8JKp6GwmoCDBrOPQgZMztmUGfKnb6tCIX
cdX2ndmp1mevKBb9lIjGiw+G9cvDc30iEu3XV0IgmSN4c3uisjUmGOZNwZDE1Yj6dymR+UviOiek
LHheLTRYHoaomMerRU6DwM+cWAhHlanKE7ZWrfwUYkv8s18Uq/Mzr6++CDHPPxW3Sz7PsTn+JG/1
wOg1CKA9zFSXjVMudGMJ7n+g220FA5DaAuoYUiZjCxAZx0JkRpT0QRJRqjnFU1F9yegYRacCgZIT
supwsDxxsK9u1Q6oTVIYgkuAMCtLfnN5eZy4XRHXfTDC7/o6hYuC2vFoLdq5Hoa5vyaDsC+mNNi9
tAK+uT2Hxr+K09b2acli0zs4wm73OXLbvB0legNV9a1X9xRDABA0F4IK2dg3HS/l8xzluW+MWf8m
S5zo4L7Zi0c7GsAIXXHWrNycvyXOJjbvmZb2JF+FpfsFmrhnr4F0GwObPA14Zh0k6rebnQo3XuS8
Sjhgbi7UbqSjklfklYmTNMAcWnZgmR1ly3tR5FFJs5Z2O0f1elSYf4LQBocZjGXqXSvsby90o9qD
FXu70aUQkdQy5MImH9kkB+PSalWEtWwQ6W5ypuTWfjDDJjup7MFXA0NkKHJUWOD0gLfwgXQGx557
Dek/jmJYThfie+FgxEpKPj3YYRX9cX8z7g0NZQoEl5C5lIro6wmskVeDyUReXJuT67eIkacnvayQ
KDPs/OfrY8lEhOVH3Z6SzTpWp9QDCwZlqrkz4zfcfuGZ4lP2MipzeeQptXPIsCDIVaVTE4nCZlzt
NJWcBBGPN3VQH5TJc06hHlenGvzRYzNbk6/zTD/fH+AOggABE5JjdKi5GACVr0cYas3k9ao8o6dm
AKiYxJ+KTAx+XLK/3NkaHmakwR51vOH8rlGXSzf/H2nntSu3sa3rJyLAHG7Z7O4ZlLN8Q1jbdjHn
Ynr6/ZUu9lFzEk1IB/AyFiBY1cVKI/xhNL7d/xFqjNt3QoHuKN0C10KbdYtimAMRrGvBispWItY3
KeERnoLJ/3F/nL2dQ6CMUJcipSGNdztXv/A8iT4XGchKnbikmxgWjd9gG9vMB9917+5CZohxeGZJ
UzdD0UZYJm2JkTTjHIYZGnKXJkPCIPO7Zzefxu/3Z6b24eYLElWiEqMCPwsU4e3M1jlPsYxVeWrl
GNiFgtOUadC04biuxsMyYEucJDIIR2s9Eljb2bYqBiMD4QZgxpvoD4yGYZZdTkgh1hwHcasYwJzQ
srfMQftGo7AKZ6+Zr/cnvLOUN6Nuvq9ViGVdJ2oOFtI/D7lfLM+GEPOpCeSRnMv+BFUlWomGsm1u
vy2T1lp94X6bdZFeZttdALTUlDckzzHW6dOznxtHFhfqL90uqEKjgiimse5s0ZJeXM+IcRho/uW6
CwSuE2/iae1+u7XL60o/UgVXJAtbUdJinnQkZFNevEB8G4rM+1CsXnzpLAkt9f6C/Ux/tzOi1Efd
m1gKJ0T1mX95zVEwiNehBifj9n751kkK+TiK2AZAnNZvjHnW/hmWbojM3uufUISuP1hTPqwnLof8
QzquyXszdv8RiR2fCDf6/+i1UoItnAU3OCGPuo175wkmHXkajW+8vTbl0FhMaBI2PJ9msiphKXTB
iw5wZQ3IKELDuT4LWa1n+vrawWv6crdRZ+Yy1LmSaX9sd9vkDs6Qex7yVXqTLmHr5817vdLbKaRq
n74z1sU3HiV0H3Ew8MsTRU1GJ4WjLooNxBbFMI4WkJGFCvCwuO5lHdrgmRS/CNcxjn/7cmQoxeND
0JlW0las2h302J1nbqts0Sr4u97YRFo3uW8drW77MO+tI7mi3cmpZBFwCOCYrQS5rrUdgi2St3Vw
pgiYkXsp8dAIU7MzHu5v9Jdbh8nRV0W3B0g5m2ezz2NpZjb6R1E5ePZlMNf831yr/Lc49fbnZoTs
5wwQQXU9P4Lov3xzGJk7ig4dFRQKKLcjW8JqWzfgNC/NOp+CfI5f1SVvXBJPCOVUedN9vD/V3QHx
WKJ1TdkLyOrtgMSv7RKkKmD2vfbZg8IXFnVWn8puNi9JCjj4/njqFbu9QnyKPrSxcGVRaezm0wrb
wOWl4SYu8UF/SjtregoM9HcWDJ8idJmKjzVgjms9Nmtor93fvz267amiusUPAAa9yWaFWbSSxiBJ
oGvTVxYpldvQKn1ur6AbTjn8jgsUs+p1lsrhbJhtcbn/A3Y28c0P2L60U6sZ5eQN0dDSyaNHAoZk
KMdXvTMfEZ1ePj+EE/Sv+L0AWmlB367sbORegJmQjLC77iNkIJEA8YcjJMLehLjtOJCUE9GE3W7Y
aXLcZmxl1Lq07OOFi2aJJVbwWfDb7hlUIiil058gUFFC67cTSvnDxrCljPQcl9TYsPOwmtAnbJZS
PyXaoYbU3tSgEhIyMDOivU1ANlbd3DiNLiMnF9WDr3GRJkO9vm5Aap7ub4uXatRqbmzIn31QHKk2
+2LItVoCLqG0SCFFJ+6ikR3mi+b9oK8VrCH2v84Fo+Wlui6mjpF4gvzOW18mTkm7TSIyBFrCkGfK
zPXHfIndV40gEbje/5m7X0RZNiK7Z1EiV3/+y/tP241iUDHIyEyH7kGOaFPNXfIpFUVwcC3t1E2I
DXGMhesPGpBK9e1Q8+iLoDVMFrtu+kvX17jSaVR0my7Dj7eq8IMzG3nB6WXm2Or+yUcs9wm2Vnew
NDsXJD+E+IF6G1nA9tlpFxi4Em26qJZFILgyVidEsc09kdpaUBWF99sZDk+cyxcmBSBe3XZVE/zf
mjITUzQnqXz0/JF65ThSdHNi7WBuO5cxnAGg59wUpI3bdode1uDxlmmMKtfCgAB62OOalVmEw8gQ
wSpMoRPo40O7JmtklekR6HJnO1HnphrH2CqV22x66cKiTWufbksq9Ce/sH6UmO58GbvD87VzF5LD
gX/kgFEJ3iKxW7tpKj2NEW6uGussh7z5tMZteqAHsDsfMOYUmfFNoiN8u2edtrATEtIx6uZyfcrW
aTonRWpQNNWag5XbiVCo1aCCAdUFfPc2/Gq9oCrpwIyR4yblZ7n21VMRB9YHw8zNcGywpKpSYw7L
wf79qhT4bkop1KUMUHbB5g7wNHYUYPMRbY/WiGDbEOa2dXZeksE6iBV2LwHoH0odBjgPl/7tB0XP
WPaDQ+evG4L2ohuluJZVVp/nPPk41E7+bnTM4RWXURmN7pqHMvDrqyQhOvjae3cAETXccjw+gElu
LiND+n7r18UU1QvaeGGx9hNWE0Yxf00qG6x0siAfdv+q3ckhAEJDHYZASW/X2pwNezHdYs1o6gbt
kNLxHy0MqVzv2V9w15lxHjtpMXpR9wfdOyZqYWmEo7BKtnz7vRdYhNJ0JN+b1Cks3Fn7YC119u7+
KHvHhKBabSCiMEjkt6N4mZU6dof7nTUI5xzHYx0iXte+mc36iFy++xXZN7wjVIsANtwOFYglkzh6
jRGexsgnGjHs2lSO9RkRyH9R9Ro/F7p9lPfvzY8HCyQFO8bn8bod1C4NR7p1PUVocsxsStnXkS5d
840snCOrhb0JUujW2Z2qy7Dt2xXdGptTsnDlGGPiP7rOkKYfWkSjnc/WrF4pUSOQ65hTcdQZ2jsT
AE+pBXCl8XpswstpXWx7QGMhanQ06QXxe9SMvbzI1JjOYAqPxDmOxtuE7rERz1aTMV7aDFmkt2Ny
LtquvuhL4F/EaB2piu2tIkQWkIT8Sy3n7SoqKaFRLvUYaWDYvmK1hye2jG1MAbo6PeiSHI212abW
DPM/N4EBAEExz9PiBE/VQhGsXpIjeP7uUNSKaS2DcaWFeDstMVgt+pAAAKymdD4PEveVZCz186y5
v0/fo8MLYoO2m0qnt9WIfAy0qTbZm7XWBVfU7fyr2fXVKeB4XO5fKXsXF6JQGCMSQ5P1bDYHD5Bf
OeY4RnCobONc8T1HRUA4upX3NiGJALsdZSZw15urK8lTKu22T1Rqu+l7WytcugpO9tR4tuhD2a9H
53tvuZRhKzRI0la4TrfL5WMLj1aNADBLhHbRXWlf2gobtniW5kHRY3cohW/AqHWHI0JnV1TmGhPo
6kt1zjEL/cTGkJQDnOxgqL3lAp1Li4TKKEnj5jN2sW/i/ZuOURCP/WNFWvdR0w4NCnYnBIzc5Rml
67sFKyHOtfoJCkJRDYHimrklvlfuKOswrZv84E3bu4dBmf3fWJt1Gqza8jMPAANCA8UVFpP/7Gmz
//dQwOnU9MSLMlhlf7Dr6dchsAC8nFKnChJ/SceKrBlamXFFUdWo/y2NDvKWGPz4ICrY/Y4/GbiK
0wzc5nYYpygyWU1sesjNWfZoFMJ+8oXNIZbx2kb3T/LuYFCwFFZDYZA3z0oHxKsWS0NOMPZ2HFqN
kzwtQ6ctV9vglg//YDQAAehTIk+ECfft1Ay0q/Qxz37CUOo3bjzhCDJbT6I4lO3amxffDiMbQHqK
EnA7UmxknqFBrwM7VIhIX+PuEReQz8lYawe49L3UgNyDFJI0HZ+eTfjhrm3nVilfsMHN6qs2Iyrg
1WauJK/T8zgMeljNWnFa5+Lr/Y9p7N2OKkTGpBG5G07d7RyFG2h5OZFlDam9PrsT5t61s9TXTI6I
ukvNuRalPb9rmzH9hnRS/NyZWbqekOnOz3VS91c3E9ZfeixL91XhJtW/0hqX/+7/yN11UG0B7nAa
ltvNjPB4kxkB71+gT87HLJlA1xaa+CcYsyPDkr3PQWMGlAWASdWGuP0cTgUntfV4lKo4QJ+W++Hi
9gui/ibYB4y7jvjUe1NT0BYiXZAJQE5vxxsqI+UpmXna8wUhscrNvtpK/Lwe/D9JAiET0jdTuSdK
l7dDcXQT+pNMzW0zXBiWXNK3S4Jk+khbX9P/4JSqp8JHCQhm1zb9qpWvICwMQj8jix/QHxgeKjO1
TvgZJuf722NvzUDBqbwL1Ap409uJjaOXCHuiQDyqBr4w8a6eK3shkxY5htrBWPx1f8C9RaOoSdUA
uBYJw+a+G+128K00AyrZ29qjKEz0oKsxWTmkQ3zwSO09u6jOIXBA4UClJreTI5n36sVmrHq0xw95
7g5aRDo4eqf7c9oZR7VZYY3BXqQdtXmXPLNfqhKx2siZrOTRKZf2XMRt+f0PRgEIAAyHPOtFexVG
TzmWIqUYWfZ9fRnrxHwUqTkF1/+/cTZ7nQoOyESewAho1hwu/twA3UrSg9bdT3uxTWOEQjPVToWg
IIjd7DzHDtLRwP81akwrWZ7cop6NsG4KrqWxLfJv+pDWf09L3ckHqy4MkhGZQOy3QZX8jZeVaZ31
xekfDV1oCfo8nplTIfXHIYSjNfzVVYahhUOJ/NK7FVtv8Wbs8krdfYs1hmNcWetJwpvNqS1k9qPf
kz+cuzpfP3VL0cUH8d/OKVP0PlRhyEIolW3qOpPTQ5Mcse2NK+Rw/TJdPna18B/0KUhDqzf6y+8v
ITEgm+UnhnzbOcjjyg4a9B8ihHDRC58mvQu9oWmOcuKdKJB6HExa4meqYNtyg9m3ZTY2Ot2droN9
ZgL1J0TTIww4hovWEL4M5EIH+3PnBlFUChrOVB1J6jbXPqD7DiYlH1OrpH6h7WZ86JvSCB1zbQ82
6d7BVrqVNHpQQCD0vL1AZEEpBcvrgT2aO1S9yvyrRR/4IIDZG0UV/pUOp6Lwqd3zS1jbaOZoaqKi
Sdfq2jfgpFMWTpTEo/ubYq+6qGIVWvVKxJuX83YcJxhyuzf9AbXpVOqRF9TyjZnNxj9ObFTLYxtP
CBK2XS+m11NXDR9xal9+ZK6rGWfbyHE1uf979taRmI1aDq5GkA82hwKYYpOBFeWesShYrcIwH4DB
/lcZwxEiem8k9N+AaSlCBcS424m3kz7r8Yoduk8Z7Pto0N1CUjafwxgD0YO3e+9IqLUkcaAeBpv4
dqx8FnnRW1ofGb3mGa9N4XkgGMdMq082Urb5hyDT/CJE7G/+cf97qr95e6FSN+WWoY3CC7GJRpe+
6HoDR9socXTcRZahwGAHN563RiDcE0z05Q8WkAYozFqPZij0+NupJo7m25o2EjsUXL6ap3lIKSPn
37hmc7B3d+dGVKkI+5TgtiILBf7Wdj45Q1QP9vCIXZN7ip1kvI5uIx8dpXl8/1vu7hjQuyi/gRSg
v3E7tY5SMOEsd4zdj/FzUmtWWKaB8WQlxlFnY29qNJSVETqVI+Azt0ONaBMNI0oB8IZ75yrHJTsl
jZdevD4evmiMfxCs7F4D4LPQ9ybsI4xUP+iX64aQb0LVFOpDSWfnVI7SD8Jhnp+buVpFOJX9/Lla
7eV/HA9bvtCSc3alPSveu1ZeHZ2Wve/862/ZnEwqc70tqMBHI98GKXwom4gEO0igJOIPng3uPOAt
P7UStsCPJLFG7HBgz6DSJk+pXRmANrP+0nazfb6/e/YudPR/1SFULl/b597QpwxhNHLfZNHyU26a
0yuKrvq3+6Ps9dABSisBBkopCga1WUjf7vpZmyX819pzz9lkLBcr9dsIvD8kY9efXjlWVr9KKuB4
fessS0i5ax4uXS49OAwUWa5gvetPVew4jwP58kH8/dIXmZAAdCwIYYQ+2eObp9pEMLFCWQzGktkN
/9Zr5r229WWZrxXnGAJtjw1ymXs9B7mJ/TeisIf/SWwrv2C3m/2dNpZRIok7+9bBAu1tO/qVZI4G
60P+ePvlqgZ1IINyN9DTzktP7RT7D2Aynb96mLUHV8ne+VaaAOQGPHTgIm/H6jKJysO8yCgdp/lj
jiPJqfLjGBMwbQ3bNLXf398WO3OD0ARaGAkCqG8vjndXryvRGnPT2mWJqmAm5bfc1jXPhjX7+cF1
slN9QRYaQjfXCY3ZLdvURsx1Gn3YRlns26ErUU6v7MkLp7apXoPmNS9prn8356k/iM1256n026i0
87RvgTheX8MQLSAgUYicItvMsqufA67XR/9IZGEHcK445goaTfqFevlmDSu4SYtltBzoykof2kWa
YeU1Mgwy7Iu1wfdORtxP74XGVaJNKb4C1vLbtk2MTJMSXi/KbnCuttd2DLwpGWhuSRkYlyRw/5ay
r849GhcHO3Z/uuRkQDKU5cTWW9fzsxbUPXXWcTW0t04lnA+QvPynYMIVRU+6PFzXxYtKZOJDz1q8
s5/FRy/DThxFBPV/v2GLZvVhaJB6IBXfmH33bdbpOrt4iXxE0KB6muY0eN9nZX6Qp+1c3MShdJ85
NuQ027Pax0GilSX4kLEfpxBJDfM5JkQ9GGXnRlDUBXpSVAuUN8vtjSAQYB0Kl1EMHBs+iSSrs1Nr
D96bdVr0c5xQijlY0d15sZDKkJGZbcMZXU97Gfc6H9NOljUsg06vQzMJ7H9//+6Bufx/42xiGTiB
SQswgQqg0zSXaS7jc9sArZnKqT2Age9OyQTGg1EJieA2+GyStRhXT7JUbT1hXI71kd2mRyXNvV2I
tiryMWxFDEQ2FSTXQpmyyVgqaRPSCzNWca49n+XStVHCVftQLu4R22rvZiPEpSoHURrdh82gvluj
xCl/lmzr6klfEKseHKzGMEhIDm7v3a2oigRgmpUH++aBNlZwEcNAY8qt0TmvcEg2wtXneoNRV0Si
6vuPf7BDlPyQRWAAjH8TWE8+GtFiJjSyWguGebbSHtU88dnti/z6J0MRhpGcAC/ecq6MZfW1RTXd
jD7PIfYuddT6mX/2aqs6+Ix7K4ZDFSrq/I9atHokfwmp7Q6VeENTl1Vbt19ku4q/sOtwXk2VEX+6
P6u9fa+idkUCR4Fk+976sxg8Oal+kZ75n+BIF180xAn+ZEKUvMhgEX4jR7+d0KBrEEgGHjzKdNoF
5442nPKueZgq/ei12duCcEZAKCPmgDbjZkcIHEhmw+cdbwopLuioaw9Fl+WfVkt2FyS44oOLY+9I
gwNgUkqkhs94O7UOrrnAiYA8wJ7bqJF68DYR8xz6VDjOaWIl+O+u8Y/7q7a3QVgvyp3AjAhYNufM
zbSmmfE/iUSZ+5/g8U+YfsvmOZ5QS78/1F5A9stQ2+SDPDlv84ayiu4n5XxJk1R7U9Se1oQurpkn
b3DK17NXgX/kugui+4PvLSbvJjKlxA7UxDf7Zm2y1G6oy0XKF+g1meXbwun0SDeX9XVqJkfe6nuH
AdQWDAJV1QG7fruWptMmKL5OQL5tHQqQ7WCe3utHuk27i0cWpxhj3JTb6K/Fvqktc8pHTrqKM1Zn
1XlKmpZSdNwfnLu9zcmmVNpz1B0AjN1OKIlRasLci825ygUkzrKcsyKrwqFzzIuVW9h2JGhP31+0
3a8IPI1+COAmoLG3g+ZmaWaipy4IQC+/NgM+E3A+jlpoe6NwD7P3qUGC7dhsjRiZD8tNC9oXc9kA
FsBAZhni8nx/LntrRcyKMgnwctJitUF/uYnnFaatM7L7M0Q4v6ZZNYewdhYRern7J1GVYqBBAuV5
MV7AX1HXL6RL8cJrfOeSOXUJdcY/onXtHSkCUq5HC7IyUcjtjJRde5ZIHQaQNgxIqdsqGnDKa1Pm
5aPn1eLgCO/VhwgFwMUoSAJjbh4zmnY68ArIkVgjg8RM1+BaaKn7ytbW5DzF4PSttXEu7ZrRYMnd
Cjs6O76u5nJkEr83c/rJyr8DITgaRbczH6ZxMgtvIrmzHfmPZRfZqQTQgr0ZPhOGyOzv9/fO7nhk
VpSKcTEG9n873uzhoSEHxuu1pHtwk7gPMX3pn6fWXk+jtUwH8Om9E0ETVKEkEEt46ZSexosfTLDX
krkLLiLo888Tfql/EAahN0W8hUYgIeVmVkZRJJYxQ3hqYlMLKyMT0aL5xLFa8AeMNQg4MNbYPkrn
ZHOR1B3XIj7ecOTcIQ4zJ67D1ojHT8UyLQc9k52LksYBLXIQOoh1bsvsfd5TDwuUaljiuBcr66tw
KZrpgiBaB3PB8090YI8UCfcGRfuQBAdtfmU+cLtBxlimhW8MEzoLWvaXmfnWQ92N8uTnQvvhGmt/
DWJpHeySnRuNRh6AQprY5P/bhnkDyoH+HQzAUUsha6GndaqzpjmR0P19f/+/2I+UjBS/EdwBTXPY
eLfTc0es0dM0aRBNLvrT0gMIqGmufrg/yotTpkbhfWPVgCDR/7kdJcnbioJ9wSijnJ5cEDRvKtxA
LsSIH5JR+20ZczUcwguWSYlKZXG3w4nCmrqxSZuoTnz/qumyi7TRzvBeNazr/Zm9WCn4MkQIiE1x
hfAqbKORhaZlXA9N1AazfLKDco36JSufUdU6is/VX3XT61FagHwRmFOkpoiO3s5KH0TplYIYBPUz
tFzkMuFNWGWXFHrQNQbJG6LS0j42lLrDKZh/W7NPDU9qiNgpfDHKjLfDl8h41WkPyKdE2OhMvaz9
0JSKPkpEFnVVS6+r4yf9/uc16I8qnD6PwXbOjd7hHFaKNlKWRqceuvml1rDvtNJYXP5gKFJvgGsU
wNk+t/NzVx7d3rGayFu99dpnJheLS8zedN5y8Ny+uFP4lIQPaEpSIle+O7dDKYsqFxBHE+mBUF16
K+6/m0kl51A0tva+tgbnPfSL5PP9Ge6cdYAXCiKgkkkQsLfDtvyUbhJGE81GjRbBMhJfiHr4g++o
pkXOwwMOLPp2lMmZBRkw+6Qah+pqOZoZ+alvhMMkgvMfTEjBArjCKJRufWvF4mmBHTMhU/eaD1bJ
IaWo5iIrdH+cvUNO2QmsJi8d0ujbKQ0UvJPCbhDySsuz32b/zTJIonIMjrpIeyMpEh7ifEyIiv7t
x0NPONColtQRL4v/4INTCdss0F+NmdP87hvDJqRbxRoBdVDg0NuhBJtEmzwKJE6TTmE9TvrVX7Ez
RnK7eLz//Xauf7ohcNrZFHBhtpRKtkA6olNeRaJ2ZRv2S6Fnr02ivEdwB/6oxCny8mDN9sakRwC0
S2n9vujJYwJnpcwQn9N+Ss8pXkph1s9raOCNfa18/6gxvnemfx1vEyfMRcxqjliAOtLgtW4G7ZTN
5vLoy9hCkyFJrk2bH0kaqe2wfRIoabD7DZ68F1YkFe+10+ttFZlaVZ2pjeungsrK8zz7rpLbBgZU
6B5hpi9O1kw36P66vpwzrFHlE0IaCd3d28zZS53ObTrusQphscdCrFY0DTA8RlEMH/V8ah89kwNz
f9CXR0RRVak3kCrDmttK3QXmZNOVQYmBf1s0JSrtaSafCE2kIH77KmPP8g+1DSSVGO72iMiaAI0d
TXO1mJ0v/Tgv4ezE5cey85qDI/Lz77pdSmQ/YZLQwwNdAfP4dqzMcQttZWbgL9chxVOi97Ow0ur8
ezFXNfw/HIFPbV+K4SRno38NuJwnN4doZvJiifR7HOR2GXrN2rzv2qT8eP+rv3w7SLAJELkyILv4
2yPcjjXlENvlU2hW9jGjWnfS8VX5fH+Ul4eW1hPACGSWKBegInX7ETCHHIrEJ8TJdBNqeKo5ofDG
4JPMm2/mNPgH7cS9STEgOTtVA4DSaqv9UjhYF7ezW0qeke8O9qWD9d2+1RPfPVIz3JuWoszC7kSx
5EW5cx7tamXztNCNW6TGhqTIQ5ClIqyCXrzppXZU4v8Zdm53Ewk9qtwAg9i+m52LepNODY6d62eJ
eJzFXL8JSAo/DRpUGwwaG/uTt8SwBePR61/HMpDfczfoozgP6q9Z5bvP/SD8Z32syOesoJ0emzax
cczNxIeiMVLaWO0hAEdt8Rc/GgNuVaRFymFL9fBiEmbLTjsIt0PlhVqQ6+/b1SyeLAw23wTeoL+q
nMX6thhacJBa7q0QiAWFSCP6Q8/1dicsqGvN/mi10DXt/+QsgjfB2lbn1Le/dAB9j6qLe8MBM4Jn
S+dRIZVvh7OqNIj1Lu2jBTeifyrNmR8kThfoPVh+KEv7qL6zc2f+lCzzuDCJYral/bRy7WoYtQ4x
DnN8kwydEVJFtR8bfzpSF955ExhKpXmkACRfmzOl28mg5xjiRL3TjevFb2VzrnSShCfRcoALq/ej
XqTpQYX/Zf8aVS8goLxGaJlRO9rcn12NvWyXQwJYcU9F+SrrQbUbwBvDrBDxZyzfMgM3vwYdSKqi
Rk7hc/GbsLNFcSSk/vJV5qegHa36vOqB2FQ9qz4u/L42u0ifpPyWSRsNdb+cX3XGlKCuJq0vSBFU
WEOYU/phqXJ5uX+L7pwj3ipuT526Kx03tft+udaCfo3hW/d91Ikl/9ZgsxF6SZo8tp4mTn6arZ+W
Rk4PTe0d9SF29hn4XMCmah14ojcZBrxBxxhm2UeNr3lR607inamL5BkcQ/H+/iR3h6L5RmtblSy3
cJ4BQjTdlBrRlwrP4nIVdigB8J3KFJT3/aF2Tit1H6Uw46sa6bZhWksDaj6iG5HUMaC5rlo3DTzN
DiBPY1jKc28mR3nv/SHBUd0uoZ9Z+C+h7IlXskfP1PXjlOTQcbVTumrLq7F35t+l53J+/t8kwSjc
jth67pJpWtxFwl/XSLgdvaJhWV85uXV0RexOTh1UesE/ta5uh5q03khjO0efNR+tr2kgi1fr2GiY
US8pzKEicN/dX8C9A4GfCNVtclLupc3cmsRt9DVFuzQxZRrGdVU/BmP6b2qm3TuYz8uT1zvBG8QP
jqwCdwIMKhdgSZUtBz2rTYCMtEHfW2nXRbHM3StJTndCTuv3k0bIaBRkFERINdg3V+7SltJyyboj
oTd/11WxvrYMI4aluQzn+x9y59Dh10cDlYKXCcBvM5++b+pVjCRVboynJDp8bTRNWESgdnuEBdq5
RAmBmBYdPpjI206+vRgmBAqjjDrLkv1pNrL2uZOw/pAC0vonH+2sL8k4VU+VXeWvMgnY7v5c914U
RWkjuyIkZ86bF2X1vdGrfiIWJNwoWHT/jCNFvVar7WtnUbcxEtc/C6KhsBrc4ErYfmRduHNSYFGS
wBKS8BteCIll+jIPKWbtdjkVFzezp7dTGwBQns9pGRQP92e8s1t/FjHhmHNUwEnenktU0Ps5zrlu
0KxInovaTT6Psk8PRtk5jIzyswalO6TdmzeikEbiEYAwJ0yDv4967oaBVbavA69pnnP8Dj4QwTTE
gOvRvbO3pQjwoJlzGSB2tQ3yZn9Jpk6nJCAM5yHpGj+qMnpLIs2mhz7tNZpshhnNq1VfPH8uvtz/
vHuLCcOY7pZqsFHPvP28ZpYXcWNTIcgMa+XK8b61hMeXQvr/6VpiHtQ/9o4qrR/uOxCMBLWbxQTf
YydVyqWwsm3msO6r/sms8vTNShPg4Ki8XFJ68YxC98UkCNtyYms/6LKxRYAtmOLlfeI68anEQSME
y+dcUWxvIpHGxcmP+SH3v+lLPDQhNBAmyh9oBAFG3axpG4teJqLpI88RWPvliZOeTal1XLQ4fxeh
vpj2g7dOztnTRr89696SX3vSmvyS14kd6kPbZaHmlhaagBqsn9Gehr8PfqT61reJDRhgKhVYn1NA
JDy6XXnfFVmdToiGdrNYns1VvUQyr0M5zBW6V/7wanU/0OOPAmFPSajPrvOQWt0Rd/ZlaM7PgAXE
7qM6QGfk9megKOE2QkhUr2rLfRy08bvocfBaRru4GEienrN4PSqdvtz0MLQVX0TJUkHFUX/+Sywq
VrNORdzDcyL+zs7aOo9GWKCcqV+BrqMBGQzdkl3vf/CXe5/Y16ZlB9iHLto2mwNq5lmFJN+WGI+c
aESK0zy68ds+K5yDEsJPCMPt2nqkquQUSuibxshmbeXCkQhKFKhibbAxMGrjcg372ArM0GiS6WlI
ESO/4gjZkkhPIGROY+XOP9ZOG61zYGVouuir47/2ZdeVJw104/fJ7DCk0PzF/4LybbNcxMDODPtK
79/WY+EfZYcv14i1cfhg6EeoLufmVQfvW8dFxqaUGbmQPbneCayU9p+okwLC5Fh++u3lITshhKDa
pVQONxchhsn89V7eRV5mCxcFzCZ4vyJy+KlzJj7bwWAvLyegbCSGtHS4ePk/tzuwybPMWToPX/NC
r9vXuWnFzvcpn3CsRzmjhIHQ+84UajjwQi8sNLwmnVJm8cWjh55dikmJUi9d0Xw1aSf2YV27ZhL6
ep28FmVKwVyOSUz1RFvfWBKcUJgETfC5bSBvhxTT8F6IJ997B+ox+bTKtTFD3UN3/hJnTvLWi335
avI1XUR1TTwUtkXSrVFeWF51AlfY12fDbxz8imMQf6dJk46DXzlufw8j3K/lNDfTkl7WpMqaUMCb
FU9lXtAezGuEyk9BMeuwwpCBC56xdREZ9thpNl4GrfXls9bOg/7oFam03wXmIMxz2wWo3VpCj99Z
c240D4iTYYVRGUXnURlz/b/WBu2j386vAERQeAGDTcmKdsTtCgE7NRPTpYotvDQIBU7sJ2cUJYLJ
QXAulsQ7H2wJ/r7bIwv9CO3gn+AIxWO4HQ+fFNfoAX1HK9XGb73dNucBvaV31YSe/P2hXh4tclNy
VOSTSADIiG+HQv5ftNA828ic2vIa+0by7C3YcJI7Ls9QUI4S8J8tr9u50ddjV3HxqZdmW+mxhsUC
DAWud4kdbX6zmN361cxkKq85/8GryrLiHz3auyIigo3Fu2Kp7fJUU6ZZT54bB/Hn2p+nzzzVaR3m
NIPjZ7vrjH/qpu3akMel/SqppbxL55rqSZKK1X+DyDOJfjuK6bHUMlTjyLbM+dTlbquHg5kGCWJ2
gfPF6y3xzcFZ+1NrdFUcOm7pNOdSFLMIVxgzX7qklPUJgEzzP5U1lR/1rNK+DyOQOaQkJv9L0iNw
E3ap6B9p5BZrlFayey8yTf8XBDqS3U0QZ2voLRUBu1qNr6a05Rf03tynos/Nf5cRp5LItdf0B/Fd
15yNGWuXsCkw6327Jn5JmyRrvffJWPRfcCZay9DX4r48Nf2QVs9lbvifVyh24k3VJ7oTluzT5uMq
kwnGufRaCcSmt4ciMoVeOe/iEs3wU0DYxcFDJuCp8IP5izUkznDSrHb8pnVl2kPQ6tLlUnMEkN5E
NYjCFQ6VeSRBl5VUNeL8fZEro2nbiOWbCXkmPZQVonWhMVIxvdTUJj5JLSN9rbALGU5ubC9ZKMdO
PK8yqKd3cl61sxD0xA729/alVSLpRLI0zTm7UDc2+3vimIERBgU2u13zZAxB8Qq+SOaduoU/OBhs
m5+owTyeWoIX+DBgJW8P0zDAolikY+B7qhenuZDexY/lEeDnBRZOtTeUXR8vkyrgOdbtMHTj7RYq
n34ysirRzpUv5mcqTfHZEdy7YWcG88dYOPLZHdseudzCt6ew8HUtOxmV0R7hXQllt4kLv0h9Z4XK
VqrgW7AmwoFmOi8eXhMVYd0nTxbaSFPPCTqUyd3U+ToJrG3t3lY8QKNFPUFMTrU+IKCSoWxacc+D
LDA1HN6boWu+zJi9W2CnpgRMhaimJDKDLvfCvpFd9hBj0UBlqxl089S5OFi/b5wst851b5ZJGM9p
bJz/l7Lzaq4T6dbwL6KKHG5hB+UsS/YNJVt2k6EbaBp+/Xn23JxvZJdVcz0e4w0d1lpvqtswOozj
1Iq9U+TzndKj4E83xenISZoxjZe4FweYi5vOSJFcu3QOdPRrsUvZHRNPl82+shLnnpMi6vbNZJJb
MeXLNzU4/kkilwflUfZiem1sdKmZ9i22N+w8XvgiwhEjlrD33+SgYXiWcpxv8gY9fYrb/RKeV11V
5vvcHayvdS/CmwgjMYKJ0cAmOygybLOKMpQ9KBiC733p9pdVURh95dtz/Nor6a8E0Kj2fCy2UWT1
Vkj7YKvYfAX5m85XZSp4IXXuPM1+PAWpNfc4O9aivwVB6qudERtpcDKO6xwHi7j3MuFG1TUicFYV
SNr6hAw+uiAkgLIOJ2mQlLbP5zglI4nZ9YRb9nykpcJws27W7VI0bQeBnPiTLMJi5xv7gH+hCyfg
YrbnQCCibUlBGRqrXw5S+CsqtdhUj6EA3dzpOpD0YgUpjamKVD3sct0Wd6KjWnmYY6m+FZWN77Mg
gPAZeK+LU5O7y9cOZ0lr17mme7ftcQvPeqyKt6y22vjVlEJZVDqjqDNYEMErQ9r1UTdTfFPExL5m
qzUlPzb+8Y9GDYQ04L4Rfp16p2oz2/KTZ9tsebEfIVwOu7XbnAj2UO7iylt6A8kFi8inbI1ycTs7
XeFmZkJTlBJULCqoOZ4p0zZck/FL38bju7Yae93Djx9uoJkBPXilE1y1m3TrXTLL1kuVRPELOdGy
rV0y9tVBtRb2UAoXCO8AsBi9d1Oz/qR5j/irpTt703kTB8iyt8aZf9FMdGpfxGZ7DtCwrM+RJ0gs
JXbdGrOyU4t1tawqkFlUxFW102UU3mPXUj7OSCODy6Dm7aX0zScRnRpLXEe7sGyP7B/xoDwdEx/W
qW2quAsnfYUVc5tcBMLvl0yXJjT7k/KuSJeparp9JwE6SL1ZtXfejaZ7Jf12NKmMIutYVBNZAdjS
FN9L0+U3/RLLhqSjwX4NOneK0tbzxP28EK6M9MH1d4GwaActvErufCto3CwsVu+nVk00pf6Mbic1
mLPcuEWsWKK1bh4F+mP3iK9Uc1nrPA6uIieHHClWf7DPScPwg6yq6jKoUtFFnZsFJMpenQDEb61l
XPaqqauHLj+N1Uy9maecwLQcdq8Ih7TN60VniYF+ZTx3kNQfjk8ITo/C7CakERJnuS6HW/T44dvQ
LZFKp43IluwUTqUOWNfMOvUUi+rCr7z6Tli+oBz35iF6SeoqPmgbkG1Xj2uY+Xlt69s5d5vy3iXP
V2ZjpfoGJ1rw25SWyIl31qTNQ+S5Kt5hOBNPOLgO5jECcOiyyStyuDkibnrg1JAHO6Yqm4OlusLP
qjgvtsvRX1Rz0W5+9cPKaVfPm0r0655Qn8I+yBi70gxGc5Tscl7ZlsbGCMKhVmt5IO5U9PvJL+sb
vMjhk7gF4WkX6E/DoTxW+dAXaS+2pL3WIhS/QCiiaA+jf/UOlj9jKRA1q/1mFsDdFC+TJdgpp/be
6bSpgfq18o4bTuxhdvItvMOLpM0zOeQT1JxoieB6u1XDhNEPJvvCsvpEsBU3b8mqDdHOtcuyw54c
CubDULjRrY4c/5sok6U824ZhCe/QBs/NQfZJ0R66Rtr3ax1s68mqsruNloJvIgdTEIhSNhvL2m2G
88oN2jf7ZCyTEUg63/uaoPoj4bWduVi16ebU6lvny9aqiaPZNcWFxtEzAKdw+1dmdb7GS6pbvtQr
XubpskXTROYbudCL8tguPYoUeWj9Or7XyiGHyzhTFOwgE2/x3hrzAs+DbillZo1d/EuZOVAQD2T3
hW1p65RsF6s5X9zc/lH5mxwutrl17snP8OZ9NfbhRY2h3nAEWxxjXlKvHvIwpGq0lRtu94uqxKVF
aUpFkfNZxIh19nkkhubJKi175CIc27fS6N5NBznY31Hblm6a5+t0rXKW+W4x2Hld4GE19kgA/KA8
BEWSnIVGb8iXCKdV6QjPJz8Uy6STbFCUxnOHkGQHPU75l0mhJhzkq8FIiF6yPo3FkvWb1CdOeOJM
04vfr9NtUzirnYZKYedYz7k9XPTOgKs3wWLlV6pLn5x5J+n7LNKQli+WUhdl5hP/PVAVONYF5WmA
qIpVvzVHEvf6GvkuzSV2gGuPoXxQDT6Jz5P3RSnJWVhuc/kOfVe4qSX9RpzLuVzdtPd0093lks9y
3m/alddVjLHJ80bJXV71IClFCqqyJeRcdtWJ/VI4t/XmtEkaem2OUxvbWmdCO41HRzDFqHqbbVVp
qFdAn3lx+z2MtG1kyjGO61nuV2uxa6K+/WI3VZWnteyH29Gqo7fZb/ljVSgCnICMWm+HCplEJgQn
1WEokypJYRNUL6VVDfcDGOS017UTmQP2qYt72KZ6qjIupxyP+2hANdKHi1tltODq0AxiZfgg3MJO
dWxYHWoMluvBkZtOY984y5XjGDrEkw7Fz4JB5g+2S1OVOmLIHyzLmbtMQKd5M6JKPDSxdo7t+2Dz
mVZbqRtH9nZ0XEpVqoshQEXxUpYlFVxUzcHLWNnWlBFlGb3GG1OPnRs0uEZFLnaXaVc24hpr9zxO
GR7Py3VQ+HOUbvytMAV75hbJ5FpNanrXY+AhSstfd3MfA7bHg13RtBPWyT2q+OWZaF1zG81rRbRX
bod3NFTx+ejOi5V1PO2dsFKBy7HAlmP0Gq85+JVrBqhO+bQehy2JiF+uguDNZmyepPmg8h+wCVpB
LVvbxWNUD6O3H0JveKmcqGnTytfOVRLqjW/TOt6XgukClmZWbZ3hSGTFu9nVvnfkQJdX0ck2IZWr
Y/9kWhCQSWlm6oElznfSNNROtpcX+ZmJl9LOKhkUKhuCJah2+Fc470gVrNMnEQ7r1/HqXZ178XzA
0qV78PpAkBu6uusAf6aUW+oiYv+GSJbLox59mNJOQ+IBV0XXF1kvqni59DilqstYV6ZnQ4/QTrDN
iy62FlZ2ui5S5Qf2pZJZG07btd+Nbr6LZ9GsaQlVjss18hVTDWhmUMP1PBTHGeXyjCBDApTDiNDH
XMyxPitdy4kOTt+5L0HHDPiI3w87QRrbvqc3Kut95HRxclXU5DCmdt4s140X1PV543BjpYNX4jib
A5k82qNypn0xb/Yb4WrKPuTCVepYNYt8iWwDjkQDIe6ChS4qkwXmb2mQLANhquMKXjDZ5CqJsIsv
KK899OnMSdsjUysr3EngUhuDdo8N3BHzZw6ANVaRhievNvJ8yMmmk+tD8hSlO6Y+DQejKjIQoHwE
qFEy8jTGpzwJeD8jDkOvo8DghxVarDhGzEVMVdkF3+rRnWTWEArEicTa5j5ndnKljMQ6bbRHaFou
SJXFiCKSa1q703jdmabWqWyjDaYeMmb83RSLNwu3JvAOvmB8kOZBAnucb4+MiycLaK7LMH8fqzLs
OH/a5EsVzrFDGan8vEyJyQmrYx4u0P6AdYaYWowMzrSG4vxM9exTrfmhjlO5CO/H0GEflrrERY2H
2JJD9RR3JgHOICU9SoNAG42eb2Cu3yZRs58jrx73PQzDIIWUjpKkRc/DmZYkZI6ozWrHY4MtycXm
mYqfgcOLc2yDuvUzD+HJlm5eV28ZOkXjZF4367tgKxbYpZAtfkohwoa2oIyuVC+JS3G7uIu4B3Gk
uss5y7/OwcQ1UrEut7Tewu2K44Ha2usV9Qmpvu7Pri7ye9V28nXcWqu98mq9WpjLBQbZpYd9zUm9
kmdVEtXPtl5Xmel8cUMgpTi5rMQa3PNFHC9T9AIH9BduRH6KNl9EtUJyqSGvOZmvc6/KTCCiS9eU
kMTR3wzXwbJyw6sy7kqUbcCiu3wJ/YaKa7B2Ffnea5aMKvwVBluQXAbDVHwpCBvh68/avM74chB7
N1nqvfcTZlqO9qNzp/e1m8Wj590Zz1k7xn2yuTK1PULprIvhye8FtaYWFZ95mchKykJJ7nyqPLed
ss4M+aUr8aHLlrqavF1pirbJtJDFo8Y7WMJ6VfBdyqSci8uhmJecsJpw6VOGmhMugybY9nos/P4C
P/ngZxGVfr0rp4FePHQWEZ2tKML63ViG05KqOrGet85VfRYwLeyPbkvmTOjObZwGXYiylj/BSKy1
aQdG3fZzukXaVGy7ZCh3LE//O/df/lZYVSRSZYaZyHAO9ZaA93x6D+Q0u9dRuzXj3kum8KcBIiEt
dBsa2mmq03Ssq7LaLUnFuK0mCGjg7m75I5tHCtm7Y23uj1kKlrFdVSevAvQAI/BIuf5c87K4ENUU
DjiWYAyTaQZiL8ryIViSAN+y0ezO4mAcZ//Z9or4V+SsAVkWzhQXu0qbMbpaWn+67+aw+IpXW9js
SrqEOmVqO24XG9F6P/H/n85jyq4kaxq7+eHYtb1wCZfMFGYVz4/usJTibLIhWJ7FubewAW3T/WoX
d6n2NdVZzRS0815N1+i3Oap6KyPWxB6YwLQJE5hmUebsJHob0mDYfJkG2tcym+M5urdUAESCS7QP
FTbHyw7G5hjNnHyxc42YBTZnJ4UXpfgQlb8aEgSK03WJDXcHB/19Isjo+1yNRU0bVXfNDrLUXO9W
x0MSCOrTf59y4vt2udNUx8IUWu6ozJqKmeIsb5Yo9/kYkR6YB0XaBUrgjS8HW+rg1R40AEGYVNhv
emUf9WnFMdPtlbGDXzIM6Sl0eYI7cWGg965KuM0sr3pJ225cvqBBEWUmKKIeLTNYE8WBsc4k4Eyc
on9T3M16BpmtsbFIvXwhxnakzP8iW+mR1m70/G51Qt40shQ/2rrPX8xalt9mKmbm1Bg/P0sHh+Ys
78T2vBJb7qaFbyFrbfx4TT2xCZG5DYHeEf1ZmTqlcK/VSp+D8hT55n41jjhqYpYf1NpPD2tcMnIZ
h7Gqaaglt6Ji+DzvrIILIsPMe3iKI6JUU1/05p7jmjlCZazlbbD8/pccln5AuVRGKtObX3fphnHf
PU5e3mM+5/U5HcH8K9gm76FgA/00Qw9pr2F80tP224xtk8ILUQpJO1zSHNvcOLXpQ4my99f4WdId
6rRg5PDmOGNf7GC0RNVeDiElOBbHI6hKsKk7ZjlrQ309VToDkOnUfUAbWl54yYZAoHJb76sqwu5u
dl39ltRDra/k2sQLsOQSBaktQzFclaqIuz0tOBbYJln6XTnKpD+vgQ3eS8b8lwnJj90FlpLRPSZl
J3s5IMch89fNsfcIAYereLKmp3qxth9YTHZPQ55H9aHrOibGM9jtdTRuvSClKcQiGMZWPabj3AUv
bWvmfLfJeBhO863xgUiwHJjVtzp1xvE7HCa/Law0dHMOcMMdBiZm95adtZzT95vDVY22eWIYCRUu
wNnJdnomo5XoHpxQzesFYw3/caNMBubTdMx7GKSyTAUz940xY2POdcuQNGtKe2TNKIu5fduScpdW
au2crIitpNmvk2faTM0NfmcurLrbRnlyPRNJUsc3PpjhL2xstuced7Y5W9ZTCV2sdXwu8napKNNs
udyzBZgKyamcb0ZRdSrjwlrarEnww83qWnnPgd8DV0xkQpwAF6tzrmThTRcFE4w8XRRa3eOqxCb3
edlFDb20Y0A5l234saymfIaT28sd7nui2uVFQGLAqGafYgDg/Fe+LOZqlXp7b2rO0Wu7dxa2Jerv
6Uj5qy+CrXfHs1U21lm42mIGCQrn/NAyYe2OIzXLW2IMTaw3bO5hyD3Z7lpfVveExFq3fjT4jyPg
aZnOMozukSu3X2W5WOW+q6NgSEfL5a80K/njWRjojp5w8XNmAGblulA0jEHmcXjXu2LKT1TjcToF
R3br9I1Ctnop5pjLMMqtQbDpY4CrEku2M4Yi24zG1WNX1HVFmxWt9oDzot3hk1FLioMkKH/kng7G
dNIwsvZSG9EAwbhjm6Ja702KRsN9piQJH/zGRGM2N7G5EP3gJOkQBdZ5o9fJv1xCKPN6bufyrFnd
4rndmCBdFVg7yoPAlbekvte0Jb43BF83mpViHzDd5kqoxpq7JIrzJFvB+p9xBQqqA+qzPtjNzSqL
A7w8cQ9FqiE/xWEqNfROcoQ6P38NpImulbFqULXatc8h91c9kJJiI9RtUl85AFhT6uq6vLNch/tc
zXqs9t3U5W8Cwt+QSq04DYlpRhMWNxuKEpsS6jFftUPp2HT1tA91Pr5sTQfpVQ0cFSkGi+oZ4aL1
o2IB/JigMhQZIEX+6tdudTtOVA3ZtkgPQBxvl+O8KYZ7RTl0816HYiTYULfNRdPNljg49mhdxJx2
4R6jFL/bjTrKu7N6bLY2CwlJaNOhDLltxjFwrnx/mqM9/gTUW7S/SJjdqCwOiXJFnxVKOucbE3oA
hV7OxwooLEjnwlCuhq1eYqbrcuoYnIU+lzNHLBWGgM6XcPysoMNJdR2pPqEkCjb3vYWE8b338XrN
aqdxqAMmPC0SUXJSzzjEZ+BtY5Qmfa5ul3YrnR07o43w8VjJ9POTefWPodPYgsah2F4mL1jsrF7D
3ttNFsMeKghnrrKoN/5L30DiviyIWXJTBbPkerXWxMlk0jq3eju1lhw+QXEJubR/yokAObFIXOch
oHgeUzA0cNy2qS9AOeIiw3vMeowkViJZ7FTubUOH093nbru9t7Ac4vPe7+bnuCzFXSjjQykGezwz
lsNYrA2Vy0DAX2sffkGSXE/JuryCVcTDGeqo9pImSL5bjeBkIE2V/6NuLfduW7YxoZ7UE+RQWoDb
gfuHRKp4Y2ibUzkwzYn8hjaz9or9qcnWOzHU8Y6DVSRMbZZZnvWwuxgbDQ0A0Er0e3OlGq/gsPSX
6mb1c/NVclc/eHycEvLW5P7q44JK9+SZdzV5SY8s2m37W6j/A6VrZXJG5B7/zS4JyUpxH4bvtTVJ
QwsascxTIi18dLGthgTIh733lpyhPjP94FtoIsoGV+XlD8gQuD5N+HxWaYRJR3INosu0L+58JlPk
2AT2bmWFBhzfDTkBNcQSdVt0orXTPsQ6jFj3cBL7vpPTk5+QDXY5g2iM+7VBOEcLHKLOHcJtIBmE
2Os36CP1cFgt+uo9LqNcNq4qxHZMmLY/I4/2TvPigG5l1WBNZyvjqjmdxhoVWaEcAalIRK2fMgCP
Gf5Y3B1cD6Ho9v7WYS1Ipec0h3Kr4T7u7XhObJl6clmDg/am1rppGTqTXTvUzTT8HAqlihsj4oWM
grGsqXIIrPRWTtHSrd190xgLxokWcDjVzVyCR69ZOHpyfpazlNuRqmUQVlrlHmSmxMDWxJ/OLaxH
dzJ+jOu8W8OJSkUbcg7uI+l01YMnQqnz1MZWtME6dJXek0++bncjO8vYDF+4dPyz0Q4RU5Gf6VJZ
d7ZlvdhFu7TnlVlkdPr/2rK/LDCrmB9DR2/UV1a8xf3PqC9d6hnwPp4xDQnShXTurWChtd8W2zkL
TO0u19Jneg5UMOjuF97Veusz8GOar4MaQpH/ypMtIiIad9nmcuxIwH2pSViZ3mOHu/PGjvs8zAxe
8+YLOIuyn1od1rrK8iRsna+9NQR2eGgawMGz3NEaFHn0tnh7t0x/YvBQwxVvHVzZ+shjFDCiOCVu
r1yJhBC8er5ls7mdCIv8hFzqfMIIP1b+iONT340VUxegFFweat4OaolxjoIzHWyz9dgGbk+lMS9D
EL2MuVYrnObJlmypAKJF/D2UXhh9n8O4jqZjCUAqitQ3YTWMTJ1Kv30dYm6Z94R2Nd+b2HjlpSnL
ZroNVokfdobaDZfvIjJ5dGkUGo1j6WndXtl05f4xdky57Btm5tt9OPDv71M7BiPAtZ+kvndRCtM8
hYVtmW/5arg2AEnW5EyxvvlpoVMnR+bhsz53Js2VWdguGAojtUVdrNaMj3M4RrU+G9uFzJCpa8qF
q3IeqxsYUIU89Es09xdqs7dqr4PWq7+Nqs4lve0Yqz3jTt8+U3BLtrTqqF93nrW2ESAGA5ZsDfwu
fq3ZMQ9YA1bmalwDWpjN5n7dT2bCFgGL5/UrsSHFT2U2R52HHAL1zvh1/tUSqrdTYenlGbNN4R6M
nRAg37fenKKebwhT4vrz95iZ1f03MdZ5RIPlJeZMDPyhjHtjzc8F2+V9DmQV7GzIzesRJqbzjOKI
uVLAsD5J54TZW4qKxroDQhXNro6r7dsqo/4BObTztMbCjuiSxnI/yqLsQA+oEdNCIrRNwU6K645+
+y7GvQPmsj+2QZqHefFtGsXoZDpQk07bYVhfW3dbFwpZbds7Z3bljxUf8tdlrs2Fhbd1Aw+mD8/n
EY97OrNwb3nsC8Is63OvqiQkgWm7Av/Rzb4X2r/s2T1LurkzuM2w5iTx+uVSXzURYZiLP4E8CG8Y
2lQX7jCBz7WQMAYGP9/bzTFPQz9EjEyjRnc72cBn320FkO9DxYn4ZFtqZBiNlSl5EEFUrAAaHqyD
xglheRS83adSIifZ1b1WrxCN4oe8bp36ILo8ih56wr1fJMGVMHR8E7wnva5XBjDBSB+9Bm2XBYup
90ok5uTtUEf4MouasdpiSLu9GidnOcvzRrbn2l6KswX2cn8doF0iFqIMuL4T1TG/wFUOoAbPSeY9
i2sXV2jWgyYb5rwSzJtHcnq5+DsQT5lHePgHkfomBXfT3qwtBI6Kfp3buE5IuJ23fD1jlCX83RiP
bXEJfcpqSTAs22Zf5tv8vMEPGPf0juv3NnSKH3jXx3FKgTleeGLwncMqZflNTQv85Lgoqrtp8Esw
SzfuISqu2wS8Mrnqkn6JnhXn/eT6pGcQmdOGxZRB7QGAAVUF5p10R9jB0JKvmhIsOnJZ6ca3Uplv
02NR0A6ndt3jlx9R6aidb1ZzN1WeHnglJrDTghNoS4WKGk48J4FhJfTIcZ4kuKkfHcaYLyD6UB50
jRl1xrJkWF1t5XAp4Ds6e41WR3O4ncIHg62UX2vp+U92YvIm5dhn3bjjOrlX1qBUmdpAQK9CjGFD
jzfC4e5HBZTsM4syzysD2euIOZLF4knG+2AU24nmF7jXvVDhHaY6+Ly2Pcd3am11vO6Lcl3vSli4
j14pZXupkrAv9rmvK5FJeAbTPg9yEQPvUF4cYgUQfpoYMMTXwSwGJpdOIA+O21btYR78hJEPrR8j
18nobF6d+VvHretnjYMDzgtqim7bSRuaG1O2IhJ7u0hK3NAjb7wEN1n7V6fa4nK/+Vb8FvVj7GVS
dkbv2dbYJlRt1xLebsbEP5d2P11rQ45VhgESM/W4bbsLt7cYWBcOPdyB0sD9IgOtfnJ6gmfVpX2a
DTHHtmk8jRNnqiLu+bmq1HZWwZ5omLhaoLEwgepnVajgyTE4E1863HT3W+uEVAJ/52P+RiGDGI6j
UozfkU0199HuqGumdaacYuo6VOrQmiI419WnT/lItMflF6MjjL9xpUtwO/pAeqc9kWG7dXE2DEyc
o4avH/QONKcaGodZPZGVmJB/8tN+o+KdHvoP8xPxJfPD03//H6b9LBzuoBxbap8c4UuMkvvHnjyB
Ywtq/98fRS4yvFx8o7hPPmqz8N5xmrUeomxwoBJ4cTkdRVjPx8KR3ScuJR8JtCfD5FMQ+z8JELjQ
fSDjFcvQseF0nOXV0KV1TjRCHbXlkb1Qw9Xsvv/n9XGiBhM6jakZHMAPX65ehy2HNJLAGFjd82bT
5jzmBP3k/f3pR8FdRr3qYn/62/pAxN5GtamSDLIeibILXG8vR5Lc6ACgt1LBJ8TJPywNh6B2lwoe
XQTY/L+XhgsXfByR9mdJKL+Xvl3vxAKbvJz7zxxB/rC/SC+zsaniRGcxfuCDIoaTg7TKJGP0oR6h
AETXDfXuJ+/vN7OM06pIUOSxIELsFD4qcodABbSFfCZrYmKfd3Nw7S45s2eX/LloZBigZawzRwVR
JnObHk7CdiEYyjvCpPFP0OK8d2HKPP735ZMEML59LlD0NB+Y7PR5ESINXvSoIM5nZQJhBa6W5/3X
rBIHaddpmcaM8Yh89j48yK0KdNyknKLRjbSfjiKHVbbYg/uyLcNnLp6/Lx/SVzCOOhFvOTqTD3vQ
KpwR7IR+3ipq8x0ABXQT7235isyu/CxY+qNc4/TLTkrd0DtZ0fML/71Wq2p0cnAOpl+RE18PUfcm
gakPlDg/GIW1BPBBIqmFXj4R8vx+ZvPck0kHe/JEaP7w3NDEyqK6Z48EOjgMxHVlcvajQ5sMw84S
4ZrZTusc/r5e/vhjiSlmzUA1Rn7z7x8LpcT4sgZYmphsoGSH6A7Tbz2YXofp5Ndy7zoSPmk3fxby
+8dvesoQOalrI/Q//35y50sCglqTZLm3tV8aq+0eVq9hrrqYpb39+6/8/VBAwHtKBeFK5Ir66B1T
emM1aJnwrE7ER3tZ5dHZQBL+/pQ//aKA9hZhEWeC89F7gB49Z6YacaiaQKEX7kGu5q69XGHHf3Ip
/WmtBC66L6Sk0QkN+vfL2+pklBFuTFkCZ+vGTGt+48MA+urgxmDvt87Pl5S6oAr2f/+Jf3qRmOGR
gkaMIiLa0yv4nyveqmyGoTNt7ra47bfGFUG7a5LJW3Z/f85vfHP2ILLKCDlnAJDofbgvRsshD2EN
E4QECAVxhGXHVZOzA55APAmDgdyZOXhXUCFvFi/+r/mUpyOAoz3ABsbHIfVj3vusXfBZ0OUsxzg7
8zFwTys3InBuqZKz3J4+s+P708rBwPHkyuoxxP/otllgwVGtiFizeLb1gTSY+5y8oF1XhvEnF9dn
T/rwYvES3cpV8mJF2Af7pnUIgajqfNfKwT//+zf846NOwawuphVYj33Y4My2cqFyP8l8q/S/Y1NB
/LlXDl+GsvgsmPz3cuaUp/3/j/pwGVF0hDOoU5LpIsG72iVEVDBM2xPsHUDLJFDy7z/t46npwgk8
SbjRcJ8Mn4MPz6Pfwdhtruf9Yi3OEe2RgZu1JofahTHoeUYfIsE8x1ub8ZOT7ONL/efJmAShKDzd
uh+Vi5U7o2h03Xkfj3X8q+375LwG/8Us3+k/2YN/ehT2iTZnM9aDgf/hjAkx42/WyZ6RzOr4F8R6
P0MU8TRpZX3WOXz8fqdfhVjs5BSMYzA377+PlaaZlVsKuKyWZ66BX5wvql1UClIRPjRx85km7uPp
yeNO0lx8YmAu4n754Zc500wYSpzovbFKmJJhfAz+kU6gpABB7Xv+HUB5n3y5j0fa6aEcJ9Rl/qn3
Sz4UpmWg5RT18DNjEM8r1wrqM40RybNCKXyg4gj2THz6i2KW8VuxmuXxPy9ZShq+Ih2Tx2/+sPG1
AFFTazvt21VNx6k+9P2D14r5ri3iYA/u2sMZ6T/70X9YQ+jy2SKnwNUIzdS/P6yeKfB5yLSvVQVo
E7rWllGhhr+EKmET/P0n/umznrT4fnxyw2Ux/fthcoYaQm027QOcF7OkDZebXhXjXe6sxWGSsM2s
obc/+azOH9auw3uNWFA2gR8fjcubMhK2qIcJPrpyb1xmuEAwcTh9b6Y+OZN6WZ6iYqsvqml076VT
lV8CkI69RK8rycQBN8uTtmRMhWhjn/e5lzokin9WQf/xXwlF7eQjCMn045I39O1ESVdQk23keXKK
t5RVEpypxhrPVBg0P/7+Lf4pdv5XBnpa7hGKF/ToMBns38q7EcqiWs28LxCJ3UW5iZ6n5P84O6/l
yLUr2/6K4jw31PCmo9UPMJn0ZJHFci+IMix4s4EN+/V3oKR7uzKZwbwlRUiKc8qAADa2WWvOMYfx
aWoG4y7TKQPrHBneez313VLM9bWxUibE1hRfF1nZX4xOM3m7Mz/UNshf/VAcP0m8B5qMxOJwhHQU
QfUt6CgqWru6pixX7Rxy0C+cJCvCtl/WoOmldduraxtZZYO+m5ceiWHgpK/GzZn94qnxSiKNy9Yb
y515zOZB2Z/EjU4Lep3S6hpBudy10h3vldT6VrSJQw9qFmeG66lrwoBgOwxElgXsaOUCxqmuypTI
CMtQjiJGH7dWlXTe5Ys7Fj7NPYoOVWw6ZxaTk9clTmBjWCJbOM5N0+iSrynFuKiG/EB/QdYbWHYg
mpRuS4qPVlHTXV4I88wrP3ldkIfbxIez+/iNNzKds8GqZaTqpXHh5IVtIzWW+XWMDTwcm0WjaYLL
7MxUtD3G44HG18aqBjAbrOO2GPy2T56Q/A66gQUElOb4nGVzH+qDbT2/PZ5PLCnk/+Aj55uGInkM
FkBfWlrSW/vI7po88sAQXeIXQGTRJz/xMY9Br896wG7BAMU6GGf2dyceLfZN0FLMKsj5jrcibB2W
rtBShlKZ29e5jZzeJbppz6a1j2StI+8T/TmCzol5jItSdGGjsNnaj8YvixsgWo9lbBjoMYNSYcFe
KLoXTpwFjjWNf/6Nwj7St3WbIGb1eNl0+w3IbLsyMstFue7tvnuXovZtdiqmySxQS5nsFs9ZHt5+
s6eeLcUAdnk8WJ105sPxI7FSWCjsZaQMq9wvjVZdSKtVI2y37oOOhh3nYLe8+zcualLx2FKKtu30
4UXbqs/U0mKxtou0uZ5xkfudaynfk7ad92qt35G1uxRnvpQTOwR2BgxhneeoQ+g/vOgS545dmrGM
mrjqKYUbw5NcXEy2htfhTX37Dk/s20m9wMzMqN2ygo63IxJZ4TBO7MEWzMYGvrIra1qNJ4U+py+x
cwcGDO+dLNbu09tXflUwZD2kUUqe7EbS2lJwD+9TrVc9MRYPvRHFA7oYi7gTNCl/YspYdmlrEJZq
tJ313W3jFjM7umXEHoquXpVkgT/Ts5muW32q0xDVEx6Ct3+6U18VKzUfFrVMzhVHL8EaJ1Vh5mZd
dBGzucSn4ypK7Fs656ofJ+Ofov5+PQxK3BRq2aYRpHH4MJbU1RwhOMWkCCh9S4Iz0KlX7jNd6n++
AGzUYMSkBLKphMscXoqOktGnGMWiGN35nl3wh5qvfM8Ew3HG66x7T6+K6M8fJ/G4gPBA7JPQc/Qh
4XVrbITdQ2RVDeUDrR7up6xeIi9GeGISCff49vVOzRZA91zPYH/nEhZ1eI9ura7NuNRjNJqxejGn
g4apvpfP2CI1qNRVfGc3TXGulHBq0IA5JeQFBuaGUTy86pil3pTgM4gofhuB7QmUZ2WmhAgHlY1R
YJx5kydmCgPZsGnwPgkLOb5e6zID05aeImtJitvWyrqPnW4ue0psxee3H+jJS+FohNBGfBoBSIe3
pjngapyESzmiWi6TxcaUqAyIwbNG1F/evtaJx2jivGb9phm4cf4Or1U3JoYUvBNRIZJ4V9vTS2Vm
+gVhaiiWEW2fGZsnbg20JsRfWsDwJY4PSfTYBxrD6hT1zFcRor9ij+TBRG1unyOK/yK8He2Cti0Q
GWkgv6gtH815doqqzM7mOZJ5ulxYBiQDkSnDO8KJIeFOsucwqtYP2dCrV32L3cbqvfVenYbkSwYa
+xtObxPqgdFdjFtWi2NY8VMSd8OdyxHwiqGQX9R4Wi6SpJDnUGW/kHGvfvjtyEoJ0nqdgLVqBiGb
SOMiq+sb1EMxvixLn61rQuzqjw0iDzawy5x88liKLxuRwSBBRaS8SKPJ8IgACejDt4fKieWL3gCN
NI1tjkOL63CoqEoDJLVjqGi2VNAhVe5GYhohtCD2AltRXKyK12O4bIwzx7lTV6ZST1mbzgTUouMZ
xhpIh0+TOcpV5wdZFCZ79VXe4TK3Ik3q5Ue7HzN/6r3hzCbzxHClIUKXidMaw1XXD285wQxWy1ab
IyjpKcozu/BJETQiS5CH9/bTPTGLwt/erkNlHNbJ0T0askwMVsIZjkO86fbNqdoj4pn9dpjRPS5r
d+EIfTxzgyc+/22SIZ2CPYGqH1fUF80auqLB7N4u0E5UxLLIuEF4XKzTXDMDgPtog7dv9NUzZTSz
t7S2TgXFvePDCdqARpvdYeHry/q7Xkvrvd6Y0x6V5Z92CXUuxYCFWsEGxn0VVtfm5WjnDmyMTY95
hRUv84vRRYJEffvMHubUXUGdMniDrm2xqTgcKbXWLrlrK0uEPZh6fdWZQ2ChaklRME3lmbGyreAH
kwNAQcqU8NMpt6LJPfoSXWwziGRBKWQoqe8QZ+c2lrgGKMsfvyrmHs46Os+P/xzdlJYAQkiEsUTl
CBvBxAKGH4Yk4MRrxNe3L/Vq+G+MRJtdMTM2p45fnMvfjqx24YEl2MrnuFjFhRz6NuoxW4ZyUJYd
hfDlo6qV05+u6dtFqaVvaFkOAcc5WSm8PLyrGqoklG2wNPTssV6o4DkS3ezb93difHApg0yC7ebY
Jh2ODxsbnIagcRNASXJsrZ4WPSw61PKe88/u3H9+n/8reWke/jkQ+v/5b/75e9Mu4L5SefSP/3Ob
fe+avvkp/3v7Y//vtx3+of+5b1/qJ9m9vMjbr+3x7zz4g/z9/7p++FV+PfgH3BFYht4NL93y+NJj
6vl1EX7S7Xf+//7i315+/S2A11/+8df3Zqjl9rclWVP/9a9fuvzxj7+26uZ//v7X/+vX7r5W/LHL
7qX8Wv84/gMvX3v5j78U6+9UREB0USLlu6FqwBuaXn79kqb+HUAdp11GOkcCVpi//lY3nUz/8Zdl
/R18JloG3hp9VZIZ/vpb3wy/fkn7O3QsVA4YsG168fzS//3RDt7R/76zv0EUemiyWvbcysEnjXOZ
vSV6Gw01A58B+d6H40NLnL7vlw7fv65/Zk1ad16LOgVLqLK3aqc6s5Zrh9/bP6/HT86unVMCWLGj
la3QyTqqU67X1wViYyXGXdLqyHBHcG07aY+SXD8NExGe/DBNbetTbgkihKTZXLZ9vVzJaX6crba4
It5UC5VBL0ht3Sz7v73Cfz2n35/L4Xfz6+e0OC7TO4CeylK8Pbff5gX82STc5BjMsQ5+Ec2UXqWG
8AK6iOKMAOL1GwDHybFJ5UWzHh5Ln7Sh19S1bzEoeqnYo1W193ruOtGYu80XB2fUmTt7/QZo3TkM
HMC9KKGOBRcZ5J2q05su0ItJD5Z8NYO0oKhjpMVyO0zo4zIDWsPbj/PETQIM5mpb0XdTCxw+zjIH
lFUSMRLUhrOh5lE3tiSFh5j/xIXRKD/fvtyvDdL/rlTb62NsGVzIJmyd1NhtJfvt9cm+S4wyK5A3
g//E9JUV43OK56X2G7XuP+VUS1LcQ5ryZDhYyMJ47ewnAXrqh6M2pedPRpsDqF461IN2m1pOlCpD
C1ME8S2Rm1qmPPee1n1PCen+IjKShP1WX90n1H+auHj7Zk49OwYIDbutfMNp/vBeukxopZW2IphH
1b0h8qnYV0jIb6qkaDiF6nb09vU8byt8HD09ViXEf+xdUJMdl49XinCGKBH69YrTX8VQlME3ULh4
yDK1TcNC67N9AwGt9nsyWy5t8CGfRruBdSqSAU6QWRn5HQbZ0fLzFegsjIi6HQNdsbMrJU9sNhCO
zWsRXr28wCC3PiH5UarLxEzSWyw9WAnwfpj9HttLcVVgxDQiYIf1BxqmOOdTy03nPRGTbhkkYAtv
64JFKXJqqV+1Rpe8y2NvhKpH2F8dmKRj473VtXizNjT54zys7X3bj+pX4S6beB1fkYKuqstmP1t6
71GuQLsiQ2I8iPRGNhAA1FkHzmZK8cFjmu2ipi0QyWtNNu4EeGJaXx3AG3/NY2FdmEOrfCc3wvrA
nNZiz0ZL9Kls1/6hGHoLkL2TOeypVfPdmuMrisYpUS96NBLWDcj58nNDrKXuu5kqvsVl5z6bHSyW
sErxZ0102RW/cmJphsCS5iGcJuBIEyCOz6DqlfJB6KnhhOnSz1AimmJRgqmeex3G19pgScT7mfqp
3alWMHLySf2OI/oUNSLXBN7iFFhy3U7prVM7+nNXtQ5Ol2ycFr/xSi0LrNooloiqHLYrbAburaLn
8+KvIxpnvykTN7sYSJRwwsyi7xqZeYy7y6Mm9DzpLdNnOqdKC347Mz/3k+om/tiqyxZ/2o5WtPRj
96VStRS2W9L0TPBgH6OUlli8W5EDpX6mw48NoAK2d23t9jwJvc7NwBGEtsI9Q64NykbKaUfXkcAJ
z3WSMtJbwyJnXoP8Fgi+5w8EJ4wJAU15Tp5C6w2xX03NFvZhqvVHVGfrFHK2VT6jcxxSnwGOjwP2
xjoFUDCMG4mpeYBDnM8fu3ZC6IGCRQy+sajT52lcGUWdl89fwQ7BFZhqKR5SHAo21mnZ0n8c3DVJ
dybMg7slpXsTqTJlus2Hudyngy1oU8ZbE2OUTT+E9pLEOH0pC+yGfOr7oLWEIwPU+9qDXuKBjIpR
5uB54nRJIpjB0202lcXPcW0FTFVtLD+WtjU92KuKhg9ulQEoaykoPOL6hBbIuJ529OPgnVpSlPdt
pRvPuCMUWqau3l6mlVEVPlbRwce46Y07z57xSqPzt79N9VjfuZ2LAnLYbNM+0EYGbtIN9D8Wq85+
OOOgrSiy0s4OV97PkzY1LrAUt7QTBAEppPDUUQAM9q6YLwdM0x7fKLCYKMtdheCVPFV/8vjbLJAS
J2OI00X7uRQpVKDOGBUZSay5XkhwKCZHElPsARmhplynEis84LMYmvFMnXANqjSzABOBdtzmj8y8
sa1iBNkw1KTmKKY9l4GsShP6Q6IqMqyQgCRBbdE0jGoQ1ZPfy3b5luMdxbyriOxBAqabfQ4MkwRz
UUGmsN3G/qQrYwEHpyi7OqwbnVpaKQQ1V3R4PwZt4IeN00x5X8tieVdNraNSh7KTFF18ddGqavy4
fdv4VRd4gwGz1PhZMVvvY7/yQW3si0bzhwVkWuAwx5HD3Fbei+dKeondoE7XApsC3msX+r6fpiJj
BE6UQimMJs1TJoeRRO+hodBtLHp/g7XQWthDqaXtL5RY3vX1xMxgzzUmr65Pm2cQfSRE5oRp/bBo
zHyR7Bya/TT2lrzEcxcTDa6mFlS+EUKrdJbZCAiMHR7tOuMYn8gartM05jjJS2I9kgB/uzpepr2I
7wszM3smANAiAWYg3I+2tU3VWjqBxHBiQ4YztYmP+tS573EiqXJvLfrwBb+fKC8NOYki0ibF/LSk
IHz9tKisDkuxtgLGQk5yK4GPwyVa+wIQS+rd8lW2X9Jxab7bOREnoUVU1MDs70xlWOrVeD0jTFmu
2Vqk9yr8xiJS8V/isp4S68eKmBF+mNLqX4YCF2iALLe9z6XgQD/WyVIHeGzUW21wS4AQbHaK3Whb
vRE4nFvdn7zOqX6cJF7PMOZgLUMQPwtcC+DfP3KqfKvfMW7C2aqc5x5E5pc1ddQ1TBVtLiDuToN6
1XBWkEEpUw+sSYWuxHWTAn6gs1r3a92lBjO3UzUbqtFV/UzFxR7wb3uVZbabbzD5wjHQ2tj6Prpe
XlIE5WOAuWbHepi1OlJ/KEPsY6qxShy4K01nsaApReLP6qJckkQITmQS8wosXWsMbN4ADOHSAli/
oQ3aqxGHCexmwgGv6o/Q4fC+4BRV9roJ5VkUc7yEostKxfeWOMbDY2HjnwkwBreF2esjC5hkFp5g
UwO/BNKYt/H6zS5APkeM0OWpGlTB06jgZ/uLNrbJbsXEDYOzUUluI8LQQ39a2aAlxgpvUVDIiuDE
pXayyyrubQDVVeF8cx2yVlgPJuAqsTkxxeO3xmjIu9VvyF7RO8gw2y2wg+w+CFPA9chKp4BSBSoF
rLSy8FEmIygQ2TfrJwPHMN+TWaoVXQ7H+FmN9PQ2jlGhsNtcmVoHBRgT9gC0B0XZuN/BqabpzTo5
7ZdRA5TK5LiYj+bKLfgyM/Ib9lndHOjxqH13ULy+2EpthFil19xX+zH+mYxu4/gFj6rY2cBdHjoK
fNhDDaO1wqkq4pvMHYwfxkrTr6zX5ks1LNZ9TDIpDCPs6A9loei3SjPnHcte+dmxlfnBzZQUD10W
U3PJZpUu/lgXuyrvWGTQoe8w1DWXWZPrvudQ88E2RdIw5nRleGnabP1sQat7r1BSu9Yd4DCcKPsu
jWpn6D9P/VLBzwczHlYx9aVb06jN/iJfrenjREm5RXVuqLfN7OgL+Gd3+DiyYfo6D16vXaZiLd4T
HqUzr8IEzYJJLResWzB/b3Df5Z9w3SM69kTd73QBLNUHhEvJLRnZ8/oDIhcS4YDzX3Wt0yZBM7BT
p9vH78G26gHdGKqKDZJm0IHMR0GMBJwW7WnF52mEdELWj4KQO7BNs7Xc5Y3wbMhMM1V9vLuFx9F0
9rrH2ZzqBtpu47wXE15lX597G2chUkwwc72W9N4ur2M5h5wg4q/IJLof/dQX76nI4puGdgusV82b
/rkCDgYMuu+sTwxa533aTu0V6xzKGK9yZiWkilnVIVvDLZFIxfREeEGTidCZXKn5qk7JmJCDto2j
XCsx8ntpCa1JhbV+KXp1zvZKrhiZr5e6/klZHBZEu1JaDGg45fButnp6AxvRwENpFfo3JN/t4Guk
JnpR5lX5NwEBxgrdDuB9gLpM44gMbv3aXNS5RBRReo8qdBHvwuz1Bss8JacnidYrDzwvnZ611cov
BlBiud+befUZQKX+iGjH+9FW6vJec8g+C8c8U2cEOlnBVqx11oWDiBp/jgH3mT4LQYlTvoRVcgH8
tH7XZ42awZGsKGvlamrci7Q3tSB241z11SlhfnfHZHomjRHaCgBU9mwSKDM/HBsBETSWpzzACmW7
Zgu9vhyBhMGCU5TihwlxyvVXubTvFtAFDu9JH6/ajqq17wwjFE92BJm3n3Fis2WrplhExdYJD2uv
XR9yct1KdgdO+4POa8oxRNMRbMRZvy5+Cyjz0k1s+8KGOrGfC1ePTFYSwM7aAvRZDhpvZhjGh3lJ
2anDn8KJ1cw9pAVV75d7xZ7GMVj0xFPeIfs0VnypGxyO+EftxWS7+ELYQuf4ravbYIUTQY1hrmIQ
Spk5kQJnTU06XQCGmqPeJO0qskvQ/ABExPC565zFCNRR5ZmiBhcvwk0cMnoGTeD2LdY6dHGDKRFw
2Mze2eOQOiG1TCo6VlEvXSD1giRR+BvN13HLXwKmUcQwhg1m5qAmkLELyGZ2bnPRF8bOGeeZeQCi
ut8BL1wCRevmgkN5iY1PWYAjmhkOX9/JBEzv1R0o9yDSXcxwokFy6xgbXybxwK/iwSeMyGC9Z4fO
7/Zjsk1iP1aM8cVOTAM8cmVp2L40enD+3NHdmPGsl2HaGcAArZGOuj/a4/w+d6vpxu2aAhYz+/5L
UjlQgYwcmi9FPTLg4rI1H2HRTVc0/LWPo6YKTgt8mgY7fYFtXtdh19SuKnYr6FfycPJW3/Vg2ToO
cyzVEYgqkFXIS6gB24XzfsEsDvS2AV0QuA3e4Uij8NQHVsWcAyIXJHCg5rCRzaVmZluxsz4kzWq9
SE2yxRdxCjPOqKqfniH770WauPNd3q/tZ6vOB/aDTp6ke25TdkEDarV6hync+DR0S+YErgmly3eB
0uJP6zxynVO158tJGrhlUcqaiwbDyFUBfrJdP/ayM+drnVwlbimfjTuthAMXqEbOTFw6irhYgXqx
vDPswaiVjhlHPXte4uizqtpNbqcXEKfXfN7gQt0HZdG9MeTla/dlpy1FgJt1DEuAAfj01N66ojhq
g2POx5QbBxlzAwK90cK0IeuSjQsTsj/B1XxfWKSlhJWci+8Ca/DtnNcwSdpmAhwoOhupYw7/DoT1
/A7WufKSkyqfQSm14uLKGAuIgBMYksZv2Lnersk2p0xxPmkR+yRPx8zrmkQPiNbd68LpP3tOjWpT
XersUhr9/MPzFmPZuwu8BRzfSob/vYUY4yOWS76Zg6HywkCMBTa7IyOYhVvKYCy1CfBnvPJAhaY4
HJuFikqxkLUI+JkSY8eK6KkhVWG8yURiuhepKQgIRqBbfF35iq0Q6EJ1Q5AWTztNx+xON0fzZ94t
5kufYQ93M8chkYDUDQB9k5d90KH5Pet1wnxhx1UcBy1RNvcLmwUcYAsQ1KAmaPiykxmgTzu3zZ+i
6PMhNB05J5+X2oI3iXYGlvnYd8h1kEy5fgcbu/MHrWLrCG98oT88b/yann7IbsyhTwdNRhjUnpW1
LPGVFCPsRHzQblQ4nYL4KpPcVQLFMFCzkTOz4rJcsoVrv0s9zUVoNcl0VxjF+mWWUt702aJ8EXOl
fClVKtxAkRudVX3xaoPYW2GwK2DlJHAAc564KnKc+DtOjO3XrpZwHfj+Fz1oJcyDYGirBEoYFugn
RJoOvTt3AkRKrVT9IWcXIJP0tiNzA4D8EVtnk+D1Lp3BLzotf7bkZH7q+Yjny0oK82XJpvVRkHec
kAVkpjmnqcRuGXyaJf3Gil1qMYITCJFcCOwKJmH+Neb7Z1pOlbfPaC82odEMTCkpXwFAZ42LBTRy
xuJyMkb3xiNTjic+plgvwF2D2TQxW7L1GYxvjp1XnU93s68vN5XCGDptl1/1RT20zL5N3Pt1U8KG
ExCcnLCWaGd3zkT5DVpPLvcDUaBVMOT2QAxkpYo7asmpQvGzWqy9kGv/IXb67l5khugJ1mzTmGqQ
XZu7SlCtCepK736QI8jUubLZoys5q8M7omKVNLSToviEVYCTaTYRJnvZ8TFv2aDoHyN1aAtxhViD
raRvdpwvfavHd8/usMqmkF915f2UN9a3DJs9K5EELxyq9ZB/1FNZe7Qt6ByHIBDLyU/QtzYMSaLc
9xpFv58TndKbla097FMvq76xxMEO2TgJ4VaeTNlwTFbKuM9jK9T4nyhBXVWHpmxAXDMtxU5AqFj8
ILqSnU2S6664opaCqrYwFkADqP63qHgT0KqSrROskJGaAq3ftpcB4VQZ2/t59LSCbAYzr3fToJgI
4HGpd9Igf0IYLn7DxBjTKbLRKH9j/R1AsDp6ejsXMJkuqyZ36sscrDo7IGfzMtFBZFDmdpncgzyY
P/0HHAwIgxv3VVBRfMAAuD4CAZZ3/0H23rLa1bQxP2q9DEHxOijhqZHs3i4gn+gwMFEbuFZpFyNc
OpIULEXMWU9QfG9VO7la1x6QYVLm15pTUVEC7xUNTuecae9vjarjmvUmJNra7vSxjgMJjWpKW1A7
ghofW9dhZFsy5cLed1b9TeCFCHu8AMEWiHymXH4kmfnVayCEh4aDgbYSPdNRfV5V4DDpPSgVY9Qn
zU9KAgZoxLfyUm+Wj1qrGjdEMFAcgN3jd203XDeUptVArG4brkpyTuignXoUqOKwoGxaWoxohw0D
q68oWnc8ChVI92PRz7gORqoJ07y+DCNiYcJG+qAHpOKvihwvR7MrLzyTcJci3bauZD3sWnJrQqdx
xIMq1vjRjktOTkZ9zsJ2Yqgwdxi0azYdrH787GzR9fE6NRjFC8WkrjTUN4piDGGfO8WdqJT4Kc7t
c2rqo4TZX2+MdMLNuYJxBjXY1nH5rTtkimoa4oo35qH2ndkpAtCZ8rLbd7ASI1Up40tNF9mupINA
1tWs77re+zP34z9/CBc8uIoOgDd1LI1VgOk2RmK1wUpKzlUmBm2/ZO78ZKtyPZMxvXW7jr4NmiHk
Em2SY4SER903fehspQN5SDfMcK9NdM5bDP054dvJq3i0kw2MejjMtnf921PtrbTXhMN50Ei0NcIH
pDzVTdGdaZe+vgrHFQQSGCp4cSxeh1cxLbghVcdOeAB4s6sBkdJLpk2lh29PYtvfc/jMcE/8cvPA
K9GRDR5ep5q1IllTSSxaas0XYruRJoFru0559ueXsjcH7NaR5f38mmB+e3AWe2YHPgy1F44s14RC
Opd6matRJ3pxZpY88fSwL2PvRV/Df4+NMJ5WznCI2KOzGBqIzak0UEasz1zll/T24OGhadB+iUgJ
kEatcDTgULYpQJC4jGp7qOdaisMsqO63eTTIsGqyjmNiPCPqBpiN44gdBwHXwJpj+8zIfzW/uBS+
8EvQ7caZYR07qhOEg0Q3oikFkmb4eH1YlOraui7nroXDPRuELnraGc3Nq/mXi250DKxkOA6xnh8O
HWdib5JtQ7Tezq8GW0g/FooOICYp/F63k/2I4i0sM/oabw/aUw8eRwGqhU30g43iaNRqCyGESsb9
phivoNLjWc/zlFATpdJvOiXRgonc1LscuuT1MDbs4Td2uBvr85kxferBM8bQ3PLQgSwc7QG0AXhm
wVkrAP/XB0rW3FT51nrsaeAlVCyuVtXtLt6++9fPfbOrsNFHTIG20DUOnztpBqpRCwpzrPTtfhkJ
F1qlal3VeYKnHU08p2pjBXqa1Gfe+InnbiGYRj6D+J2APO1owMtYoQlJNBpoPIdKF6v/NfUbTtt1
kn2YZQf6uyhrXypFGmEB7aIEy1JIOzvZv/0MXk1bzFq6t+mDkBahNjr6QebcJb2hchvecweyt55m
jtLs0vPJrc4ISV7NJVwKa4fKVTZd5bGEm6SJUZcW+/2idosLUZYk9RmIHt++oddXYRTxOaGnBNjD
unL4UhctTc1hnoCdqWq317Mqe5wVYZ8Zrq8fG3pDgEqQF0y0WMcyKNBws5usPRS+lmPkmFbFHqIp
UgYgyGdu6PWXYUM6wbSAwdxFc3v0ZcS5GFGIcymlS/FkTq2p7GTm2lFFzEbgrQN1shLu4Bl2xuuP
g3WZLQBeCUT37is2lujIWNJHsPegSHfAOYzruYzrm1GbFth4ukoUHunHtjw3G554gVx4kyDqCNr0
Y6cw6kk1diXpPY4+z+9Lb07DxVCLM9/+qauA5GFTQOCwyk0eDhMrnvvWbqsmMCvdva0b59OcK+27
Px6LaHrxs/OpbwbfowlmhEKgqUNJdc4ozItJE+UDPFL3zAA5ylZnZ4gm2kW2xP/DWWD9PLwX7APd
WNVxzasazDtjGmkmsie6sVsScysjMbYEr3Rv92b6blDJNVr7oRBUswllSonuuoAtml27/aw8N9bo
fn37IRx5uv7543n4/3SyR7HpOdtI+227oo8Axkn0aIK2sn6qWSI+D614tKe1uca9ll+V/dIEq0Xy
kA++frh1XRPOqzNMd3ZCSFhjzrQEEaV+fPvnOjXAYXuh1sf4qmrq0arbbZxn+shNULVatUuajI7N
qCUhjvjiahXjS4IVfKct3o+3r3ti6kBZu539mN22neLh46C6BoxRY1AUNnUVsvkojMT0Eye1OjdL
vT64MCLgGSDew1u+eXsPr0XnclTWLdsWkBbCobZUw6pcjKgqUUjJpSDlkkC4u6avnTsLCJZfgoc9
c7r/5bc43NzZJpsMDCKoCB00Yoc/ROktlJGA+QejqccBAkzww2w8fEclyhyKfX6pLfMme+/nr6gz
7C/gCV86aWtsQGiHCF1J7wu3r4nscuKHqiOElMQoYT+lC/2ZBO6jdT2Jvglm1fR2WkeYQWAL9ZwU
9cR42UhzFr4OvGrkNh/eRsWWjBxosrwKO5k/W0kGbZSyUGRJYqRWIPYfNbQDt4qHNOntEbO9paMH
CL1vO8IghcRHdrSkpaYqW5VGQVBp5vCN0Ct1Dz5Xf2QXoT4CVDn3ZZyYG3FKg4DCc8/UcuwmqREV
wTHVSTFASvjIJnu4X2rzzyKJf00LDs8TQ6XlslofTwsZrf1c81AZ1akQT+RLiRuT5uu9W7TaGTv/
EWbhn9dy2BRsyyjki2Pc3Swtkwmmww8sNcIcDVJ6gJAO19qoIM2QRGXJSdVoVqt8Kpne7rup+qBl
8Q21KCJ+RnFm7nn9hLEfopjkqLEdFY+NES0xasVAdg7QHy3fg38mFBYZ45kv7/W4YcuAKJNTL7PA
K/yjpydAx/mEApK7s491R5ly7Lzpokawe9fUNATeHqevZzauh9uceQZeA5jLwy/EVApAQDrXI0Ay
2/Xknu3oMJN22BAd8G9cCksEyx3cDPbwh5cChVuCw2jLwBmG7tLatkdgW+dLK3PzM5c68a62HTLC
+u2Mxl798FJegVKDvDpUnWXW7KzKNvfpqClnrnLyXXk2a6TOHg9Jz+FVCJxXi3nihmKEM7wmq7uu
6XMEEgg1IGfQ2P/GA/ztekezmTMLNSNwg7vqhvVJbIxfdOUEWMzVuRrCqWFhsNSxzsIicI6plp3X
x5OicWtJ27k+Ln58t7LsrpUh+TOY1vads/1B8Yz1DjAosOzDp5joUztrI0KNvJXm5SjJdTbmSrtr
VKmEbz/AE7su1PDUjSGr0i4BenB4rcqqUURJtHIb5uqbsBuO6WbuPrS4lMhlajobuKY5PBf6KhGM
6cMHOxVEo1mtIANFxG4oUZnT7idKL8RScQ7++nrcbj8f40lDm41L92jzCa2EpJ2B+dWeiZImICfe
JXRNz8wxr1+uq7OFtrEDsp22j49b9KEpGo0O+Gakhfs0rspLIWzCmQizPnOp1wchLC/ARNlK85qp
/h4+8CYb7BIPQonkaK0JcSxj58MM9RVtl5xJPywdMNaju5zbv564RUpS3CL4Ds7q3tF1Yw85rdlb
6CyWyY59IPA9LWtNXsx6ce0gdX3kvfdXjPIVsJE5XkNNIP8VVyyR3olKt6Wpmx8qWoH3mpjWP550
KcDY7LBUCqk0UI9+usSTc6tKdHSdTsSZoibN7YAFNkgTAizfHvKvXwCgXdYsTCfMu5ytD1+AqAqV
Tk1WBCVJDl90Ha/8iA5rDifVVMLY6egYL+QFv33V1+PYo67IWAakitH4eJ+eg4gHu0eVpBFm/+xO
xvLodqvdnbm57Yc/3GSxqTMA/qgOowxi5OHNtVZsNS6w38CghXi1kvPlGwOdPLTT7rxpsVHGjJM7
XUKbsLHwI/v64/vkmM8mGYocbAV9ew6/HZPIHgfet5EG2UF7kdcMZNKlc/L09lVeD2bvF8qYPZcF
H+C4HM782KGzI+1WEJ/0KJfxHc7+6pNVssy8faUT7w0nDYVU3Dss0PbR/LiIRCEqiuiMQvXiXdxW
4zdH9dr3b1/lxDRM0WozPW9uFxCtR5uOtWmx5ZDrE8xKR8qzLlEEFNKdQwdoSkjQWRIR/LmEpi4R
UJTLEM329F1avbtvUe3ukH0hh88X2PeUuP+NQcWw2s5eoLReEUMKbaL3jiglELOwbnqUwEFd0Klf
+xnJCJ80p3A7rnetXYrA8oQI3346r94Bz4VRw7SMu4k3cTQ5MDt28WAZMbF+Y/Gcgm8nsy2uztzl
6xM+2+pfhnC6iHRZjou3hTKVPYtxGqio8xZqQv+HvTPrjhpZs/Z/6fuopXm4/JTKTDttsMEGG260
AINC86yQ4tf3I+qc0zjxh1f1da9VVwVY1hDT++69HwkTXCVoz+stU90riuAizCFapSay6z1UpS+O
KedjgcJ8LzKydHpR+h8kuoK/H8D/eUz/i/np/28x/X81XFLWub/dqpsllb/+t8HUcv4iTYaCEdVY
PJUch/7tLzXNv7YBRLIkMwR/J+BP/mUvFc5fNB2pyrHW8D1jzONL+pe/VJjBXwavnQG4mdf5I/sf
GUyfz1DU45jtcadTkCYXj6/3bN5opDGSM0U8OGPZOKLRC9FEgDrNpvIY2KVxWyWze7cOGSyVfNHj
5SJCV+ysLlyfUuH5EwfKoPrSrTRbIqQwy2OPzPFmdWfxGSOR1cSWkuqhz318FsyE6q0zejK4gunA
AdEJZ8+JUCSJb7MjwGSFIg+XaKrqmlEs2JtEfb7i8yyLKbzLsVShe7UCY0ER16xky9BWtY+goNLw
wcgEokZtTs594xZGf6CTiha7AIJCMna1rHsmLhXujKHMPq5r3jX7TGy2Ez8DFOxjEvRRj7tuEzcl
RNNoSQhX4WxgLERNuyjLdpSZ6IUHbWfMu6w2x48OhNPl1KqirvbD4JMb16XoVcfIX5RK3wCVKo++
UW+dHLUGLRUfhSUr21cAEOofv3xyt3+vnb9aYp9PPlthlSICt878jCuWrfLzBU3hjLKQKF5mRu3f
FIavHpJkCV9TL5x/LmFAnZ/CuElTwSTPgI/212UT1B0uFcu8oeoJCQY5eVdd9M00yIs5hRB5++d7
QiDCz/uffQIGR5dv8+fpgtWaesLZcbCudJEk2fSVFAJkoJ1dlI916FdfsjAkAEVnopGnEPF5t/cH
z6p3lgfpEZiE7tWelL0WYM6CrVSPUn3Ke2SUseSldcN3CLAIOUGYoEY7tqWZ3i7FBMR3TMfAOAaE
VwdXNltdRL44sCmBeQnfXoqYnMYsSBLg4v2ynOx+qYHPViXizrpK2zehKcV4a49m8xA4KyzBYN6S
qDX6t73WKcrnUnRLCHtGudWG0DSD+wQ/K+JlNADVHrOU3R+MgLh6Z0KJHC3t2LcXsDLVevIzbyZ2
va1s80BfenoyKuk/rnxbSDJ7CEagaZxZXpCZ5l3AE1zbC9yvgihZt0SHGkj3pFwMhLEqpgJ4E3Tq
ORz3HX7VBVYPCsB2nnYNdM56l0vTvUGEJbKo18jlQZ3p6mvRwYZHHIdONBoWBLExwoXFP4ZG5d4u
dT2Ep8zLbBhJmkcQ5bIovo4pLT1UyB4HbG35hRH7LkAcgjCaqkMwbltfTJmCfp+KajV3iCEysvul
SKoDPI3aeq+1iSgcR5qveBwN7E+7Gtxrb6xmBG6zSk4DdJhw0+IV4VVvlYG106EzPUg7RFGJ06it
8QHye56c1tb5zmX0Y/DACXS5sazv+xKoVyRSzp8HXRb2g56tIUCdTMwEqlaCU9HYDlsvDZLqdles
9NEydGo8YTTjUZDIsdy1aWJlnATgwEcowwwnWu06WI6L6SCdxmeVDLsu6NB0Enqb+ifg4f51M5bY
BeTmHL2UY5HLONVt1h4RR0nU3rU0MrqDnVHvJzOHOt2R4/ORoP/uu0pXvFNOMOloFmQTMBq1153a
tK8ue4u++o4ybuvFTH0aiKLrXwchZtFI90aJvMh9a+VWXZ9aIKDmIbDzrQy/OMaOxFH3wSYI4IMS
QXvCOzfu22VU37F/TA8ZTxHpkdPTPCbcjDJ+quwCA5neMASt6zjDvrTm/hYyGkB5VYKU26t6xZeC
/WqW8cjB72Y0tfPN4xk/lEKk7lXQhmG2s3qTZPN1XWdx1GkvReR20+iiyIe4FpVWFvixkTU9Oi2r
VnerMVTTobUDwm3pBmYTxtQa64Uxbfr1YM2Kw6j84HL0dPejNB0S6jgbKjPuRrf/oLEwmvvatvp7
tknLd3dSthUp2xsu3cUU6TEEHeXuVtbD77zFwodilSowVIWQLVl9cwMwgzCmd00p7RyzzKZRDCst
ALCtJWSh1EPKHaNWDr4G1lS+EQCfzSvszcGPBd3ljTLS9rtkR93vRWe7dWxgzxCMrZ5OPCq1Gsor
lLMPUk/9G7/Vy4+pYtKLFlElj+zvOxo4uOeDODVbpiltKusOmVj7fgX4hLQyc2w8FFMIx3rNWv+G
szHxl+DDev9Qjr6oD8Hapt/q1GkftnQBGY2+HotdjzgE02aAh4/mdML3p4Mqu6BqOpsHSrbh+4Rw
N4oqfmbwwOYFj1a5OmjPa5giHxKWxwJAtZN897Cq5xEFGgyAOJSNFWkj2tjRsptg+lbjY0T723V5
hQBicvk7GJeDa2l5zTtjWKDBSjby/QWnP2MCfphqpznaTU2J5yqhzBPsJEdGgOiGK+YTCi0Xwa6w
OhHTHnEtbHiz75NPE/pXBYxbAaS2b99ROaFdbTMNzAhLrewGqbVqd14jUuToWervW8LAP1NKqIIL
geT6e+altntA97x+6DuReJEZiNoCgNlnFyPhojUwpyKv42bTnPbHerDbtyHUSaSuQ016ZYTW3jyW
RdpWO4VZqSWsgr0AVtOiSWOVZMCgJxkYH9Uwmt/7pAue3Ipwq2hcU3lDjIJ4XGYygiMnEdkPgj43
LwlHmOmkwNe6O3/ogHB3KIcYQsHkTqC15PSjRnrjxBwLp+YAp93oI2ddFt4VcpJuj5l2wCedZRsR
TCd6iNTSLQiBSoof9Mm8ZI3mMGT2RypcY3NKxbc+D51PhMeON9qT/kPT98a3OkkAA4ZyaNn12Boa
aGkFNYafwVQc8npjduM2NTrAWDz3Yef3SQ6AS6Ct9cLUzWJnntUGjczBYVlN5XZkVjv2V+lVlkW2
2arYwq1WB3reGG8Spt+aAvvIHgvdtmNckWbofkwpydyNfO/9DiNK8a4vyE+M6L8lN8sYlipGZ64l
XvlFYEooSvUJew9600lo2cSrwpkTO1VbndyF0YXPAoNhzCJY3Kp8mFh01rBxd1khx1tTs5eMQ4i1
3yq7bqG3sU360SGNfCzmNHkKCgMOjJenwWMwY92NTNjyXkypjuBQy2+8pxLDObvIpV0dJF5k0gLA
Wrx73ZfelzGd0k/VyKCLagwZKci3oRsProFzKrJQvC24XIFaRhmyDxnPcz0/0ov2HseeWfsQyiL0
Bci+olvKq0IpAOsR/Npmc2wYzY/KBB/DIjaA52CUfUbZZn9zfQUKWLLeQn7G+ZDGeWV3Ba3Lwp+v
2wCgHGu6kv3tgDP1ceYQUAMbLvKLytRrGTsKhumlP0u8UQtU22GLry7KPVjvWe8ALPn1Xib0mXZg
Y8spsnAjmteuvWj/6IOCHa9IC27bhzW1E4e6Qibm94usw3mXKlXfIYVIrLeE0i/dRS/0yBdZO9ZC
fWhqoFItu9l1RnPetV7vml/rpEtBp9Gww+K+21Kl2Jh5HY6I6QjK2lq7aAI847T8GkaqH4qMLeWp
c9tqTVjR8ewiNE+Vqw4TQca8+qrodfY1c9G5XKxpaeORaMjFvyYgyrMUez4L3w67Rlylt8JbVYs9
im2EtbNLZPIbrR6mttpV7FoFgZRlZolb/FC6uMY0IpKUNuqg5ZMFukkcqtrJ/VvqFq73RJAF9xMk
NeS+fbkyM14aAY6vGkMs+YITUsc6JEg5DJoMlriFYg4/B3dBU2blKFNkVAuPaBS6jDAULd0yzmGG
TB/1ijTzQzbJyjqUA0XG+ymv6INizNLIstmKWD1UdiTTU+RWtM/fZdKmlRIRqdh77zNMAyGoNrmw
90aX67OKQiZgqVsKXUhMIYmHT5JAf+gXu0F6YMTtVGgfmGzqDG+EbGR9XXf9rN4M2GcpILUCiiq4
vIWDL771vjNups6hBFzR2Qf63s6JdWcNbeC9qfq0JBbHXuePodDMaWaBYzuCTsz2JlD0B8wkd+wH
JZf1x2D2JGEYRT8HmznNKi/q1FaPA5ZJxFBLOF91HqJebEOJYntCNsm3eguuuBfsrXE45ob24EBW
uckGb7RSjNQUoJkoV23smrBQR0DUtr1rA2U9Sk2GRtwPk2NedNIpNZll2m0vyR8JrZOpOommXAKm
3vs2D5/viz4THgl/4NDqrDqLdLU00003QnPejwklpD2Yy3aJs4qQgVMOGAHCTNimPyCbs/LKoEa4
Cce2f48rJdMX6+BWmBQTg639apbj7YLMWlnNVY5n3GHp9hNuRMwAKmvlsA3GklbZMXX48r0i8u+b
lYf2k+bcmz4Ko8tIRSGtJaV1ScYENE/kR/aA8VnjqnuyjNnKb5PGYcJ2LemDDSCQY+XWIVXAymT1
rvm0v/d8Eni4xZJdUEfW2P/6wOUwYazk+PiB2y+XsySBZHHs8SMJA2xxV90RSlPiESC1JBvUu6Bp
hjyCrmtYRznYZbATnHaxfhm1e2OiRQ9iI0zTe6P3qk+a7RIVY1YIQXJ/C8eik0IyhIBDf9V+TqxJ
u0g8qs2QUEeYsdw6l4hzgm8AQ2HckA2axHmrkZd5fQGovKTqx6KUk+vCEDGX8e9Gy/8Vzf6L0fnL
eX8LfnuWzPbmy9qM4/df62Y//8XflTPH/Ysul0thamNk0fHz/l0540+oPhM+iCxkkx5uddZ/V85M
6y+64ezvKJ1ttLlnlTOLsDckOgYB8dBjAqKa/tfRbNuFKfIi5cR8hTaR3/N5JUR05mzZxRJEjR1S
f6Vacj15sjiQc/ItGYPqlQ7yWXmHyyEssOE9UvOjkHhuxXDgQbvJ1IakGiTWrtgSaxLShl+rLZ/V
W/6+DMp6LAJUl71zNoosETAJtleRial1789deiq2YWKILDuVUwqjlw3vEJmrbb41V04qzeK8Ju53
eLW/Vn1+/ha4I6Ft0etFSXHWZehpl09Lq0IKkX3zNQe5806D+Cav6EdDkubTMOE0F/iyTxVFH44+
cj7kguytfd0X7a3nF9ZnNxvMaKZMNewtJ2/v5oxSUZUuzmM3V+77cS5Q5jVjcZ0NArO50ZTmlUkc
o8d+GsywDJPgQMaqc5nOM7kpCMaZMCUtOeJmN3HQWBpPAb5pJ/Yyn19CecOhSUlAkXWtPlN7uaUh
TMg1taWtdNEcQizL976gSGWSVhJXc1Bp2OSKLsXPUfR/E8p/kU73pwnlsv/yLBjy51//ezbx7L/Y
t1Dk4OBHYwgV6n9mEyr0m7GDIbV5jWBo/mc2scO/KHb+bBMSB8o/Zzr7VxneYg5yEXSgSaZsvv2z
fzKXPG/1+ps+m7Vr6xihc6b/uo2HX5qRtcbRmneWta+KqU1O84BAFJ+lmVwswWyHn92GnfoFfuDR
eA0K8ryg+/elwUWgWGI6RcRxNtTqjqotZ3VjT7Uxj0Wdr/fKoaw2zQa711/exgsl6vPb9LAf0bWw
0EgyPzNLP7/NucItWkislOQgqMMw2E+Z6hcqbqn3YHZj+1amufpnrAz75zV/hhoiYWDJOHu0riiW
pan8NaYaa3NCXbrvYpTpgyD/5W3Rte89qsKvXPP59OX/vKaF5IxFxiFO4lxBCK0CsaWDJc1pU5Dj
CdS+m2JF7xSJeinv2MM27/78ZF+6IrIpCuWbtg9vz/Mnq9aB46NsVlIjuuKK/Up+5fnaOhidrT4a
YpiO//h6NKaQBtNDxspx3gYeynwItNmtcW+nV3IudlT25NveS7NL8qTVK6vSC9/NhgLFaED5EN/q
phX9ZXjg7hug1VgrOTHEpjXLemOK8k1WTSLyavcC1OLdn2/v+WL78wVunGOHXcdPoc1Z14FCXRpQ
el7jzPI+DHMenly9Vq88w5cuAoKQHcS2pP8d8/jLXVliQTsw9GusE7NO40E16xShVw8u/3wzvz89
WsRMcDw4yuRYcJ8/va6gIAcBZKVQ28Nt8fpqzm5sr7Ew2wt0Xfs2b2R5pfMBRGj8z67NtIrpBx0y
s+e2e9mewa/3CI+97mRPZsxM1uGctuMH1mrjkOBFjNKs1idNVsY/00Lg9uWqNIuYmzeXDZ2V51fV
hU7Ihd8ATkudVLHjJehXZGCm+vDn2zt/hZgNNo/jT0Uarg3v7NGOAsaR9Em+G7cigJKyfmdhyH9F
T/vSVdgIexBHieYllPr57fgBDX/hwmSrAnP9XOThEMRuKtmp/Pluzj8U7gYKLTsuagYsDOfDbO68
lizRRMfu5BGuw/y9h6NQ3RheNQEYABrN4WlMX1kUzlTzvC3oM65lIFdkWSZQfFuhfvlGggnz8pAX
c+xZyLjYepG2MSxHysYXg3AvoJvuEYIfDfu1z+S3+0XAyPvjeEHLdBsjzy/sTCuZLcWAs9+302tV
2Gk8Bg3RP0ENeyJ1yA+NR1qAt39+zOcrLkJACxo4Gg6UdVTwzy7rU9lSePJA7JHS5O2d3tbJFOXJ
2i27sm5E9oq16LfPh+uxo7ccBLyM/vPViKQ4ZXRo16GPdmZckhB/kYRF/spQOF+BYHHSeMf6wG6I
E5FzflezyZgOyiBus9W9WjLoU/1a66MwxLJ1YvUrK95vT5HrIWbnVAR3i+Pg2RjHMN1gmJdBbMtw
2Os+XFLSvBTe1WxkuXjlI/3tGXI19ng40reNGprr55/K5CwVyW+hHw++URC7EiQRtdj+6h9+GdtV
kCExCm1kGeee8zbLpSs0TS4/af1vtdE035A6ctoqLfGaoPal58cQgkmJ/A2J4dn7Ghd/ad3SIzXK
SMp9p4bsDfKC7ERx5zVu2IsPDzsWWmF0hWhKnz+81C8gEWgenpXm7VVA+Xmn/eo1CO2LV2FQYSdm
V/6bt9Ya3FBNOaWgyp+b+7luc057ef3KK3rpM98Y7P++ytm9eFTGBwJruQp5gVcp8bq3qz3JmLK5
HdMZLD/8+ZM481IwO27fxFYEIVqadJlzQkAvnASJDA+v90b1oW3z7A7AkQ2Pci0OJsk/EX9qHYIC
XE1viykuZsh62ppUnBfuwUjn4hWL//Zl/I8k41+/EfswfBTbp/PTbPvLfC2L1vfXii/HH+bqIEyz
vyZW2z8MgMB2vYEoQfXWxz8/hm00/3ZNSijbiSvA1bZ9zb9cEz2QblCW+/ECFo/UOFcfQ+jsRxJ+
xMfUbt6nyaTekBbhX/z5wi8OE1LY2ZxvItFze6Tsk9UXlevHdjfbF8jq9T6baGuUmeG/cmrYpDO/
3+P/XOpMWhPUuiSWiHucpFqupcQLNKEokrXbUpuuLgIIoHegiqwD8Z7NKy/1xdGDShXBMTR6SHvP
H3ATDvaikHPFfa6yowq1fSRsu47/N0/zP1c5R7p1QKukoikba3terpxpE82EAUKC1nmtkvXiDW1T
NmN1K2Wd3VCplejYOfHiiC471r5PWn8zvXZQePG79HDsbsd2hsbZBlBMWeqmdAUQiHn1KbS1f5oT
lT6QSed8aUy3PnGed49B92qN7OUr44YgI4U54txNT/HfUBUlyrhUhbnSKW/MCw8J3MGdqHMtnUN0
qJfpgyK59tuf3+JLj5YtL5tEhgRxZmeLoSZlXiA15tJ25t/p2mlOmbWkr8x8L428X69y9mhXf1CG
PWgfuZOZHxKkZrvOHPpDtoTTKzEUr93QWV1irEjuDCQjr/bn4TInYeowjETy/fmxvbR0EJOKR4ya
BObh7c9/mcP82hgask39eO3qMCabDRRqyI7M9Ocsj3TQvEbmevEJ/nLBsyWejFDDHTPLjzuiI7/V
LqFSRYL2cVDTa8rrl54g5SsU7ohS2U2cvSziJ0kBCFkW5763v2FNWC97tYyvHIReuqHNaoSFnPUX
4f7zJ0h2l+xSlzFdOCHBCeRnXFltWB3IXpb7P7+sFy+1KQ+dTR2LF+35pfD+p7Jt8iDu6oAstEo0
Tz5JJRdTIsdXdrIvPjtKN5gh2Mv+9l2UTq57DgV+jBDX3Bk/XeSA2OM/39DLV6EhsrGvbDaxz28o
CHEOWX0axF7SugfTDtrrtVGvkdFeu8rZ9mglhDBZBW9oRfBLbvIs9pndvEZNevkqSKYpJ2LDcc+/
g4Tw0GVm7ms6DUiCmHzawMhq//kTQyBA+4nuNrE/ZytIMSfagbPjx5yUnQh7Z8XcToP6z1d54UOj
6MqqSysJAtE5TGuwXFTGqjXjMKe3G/WLOS2Ef7v9wU3QNO7+6dUYFWz6+QR+Vi3O5iBNIuVUJMSc
1+mQtAchLSdlF6kMcYmZYKhf2dL8/qJQvVOFNxiwZM2dH2hMFHvEw0orFn1lHthKEf2WBvYrE+vv
j9DFBrttR5ELbwX055/2EExb2I9hxQ2MBIRQfmuTYNRvOpAuKIrXQKq/3xTtQ5s6BcW0zR5+9gzn
qmNLUVhm3GTk7lPgWp3dWi/qtXLMz9/7+YbQs9lVAOvGDksda9sC/LJgtBgd1xZkZqzntVBfE5gD
HSoKXxjrZRESsNvRw3bS9suAlYN4xtlG9ziT7ggSwEo4S3AWWH3nPUVvKzs0HM67A/GGRhg1CUqe
HX9mkrng+zjtKY9jxTtOU4BQ859+c5sbxvDZKLDw/XZ2TnuQA2MP9oRIZg+jAYGXhHPbDgluS1G/
hp09X2VJkvLxVVCE4LjJ8D1b9HhjBOe5bhLXfDTo7StRfCKnsyErl38Xxk2wJK95ls8/QK6JY9ne
8nYwxCK/f/6ipgHwQ1k7YRwOOgyuWoXzjVIScbBxAQj2tTbK+QcIh3jz1ZNJtzWeodc/v5wbZkuH
+CShoAOIAfmj53zqvdl6ZWb6/UluOR101/FSUZY7z2wRQd3noOqTGLNQl8de2frf14rPI3WT9rNb
TKaK//yl/H5jcMe2/1jjqUmcmwuoBKMy01bCQFb9BTyx/LJVKH//fJVt+PCEfh1ZHOf48dCusIdQ
U7XPhvDQq6GmC9TsFaCV4ktpeEQi+wGbl/eZRQjBIe2MBcP+mkyPMkc/KMnRIPq4Cm7S2V6mSJAP
THo83gFBBrMc77q8SL4AExAZneIRXAvi9kekgldhat5jH3Iu8Fsm+LHzxLb5KsPkrVmxM/dI/Lxl
o1v60Ujl5aPUHWrrTOd3WD2G98IiN3/rb/fpFWqktr1S7gaiYG8lL9ZpoVFXmOb6tkaqTAQuEJ17
d5zUFiPtXBol0x8sp9x9mNOwP5ZJt75FH/u9tQQBrwjHDYK/pflE1uIaKXPIP5trOFy1g1/e4iFn
WRVNL+/tKWOWgLFD5LcJkyhI2thx16/FQnxWNDnreLeEJWKwEN6zheimNpNoxr2zoOh1yONb0yBt
j6CL4cpAXAiQ/+jZFUBHWkW5ztEXnqqCq24U0BhKG3uzFIhQO5gmb6uhyfe+O/VkxG38GiRRyB85
/axv8Po1h9VxCmKriwSHqO1URr53hjKIMpEMb9YU0tUuLGrjk5/My8ccm/ShsCyU8e6m4wJuMrEG
Svu7Y83WjPZQyCqSU6YIpm3JBUit8SKX7Hc/jq1PdoUg7ZYnhSfZfytzpeTOVQLNWYUyMzgkXpUD
y8ik6z/YdqlcRM8dqt7G8R/xQCE/b4QZVnGL8eRLmZOFtiuGOv1RjmZ9NfCKp3tBUg3iix7LPQnG
TUOLMY28YPCQMsipBcOsfWneDin/MLZ7y7vxVzNMTvzYgeKkLvCVysWz2gP9K9pjuRpL801nT9a8
X4mPvwBm4vT7rhwRZdlNCs69SkzvCrFzPp/MRs7tTcek4x79ys2Mp3mqSButw85/KGwpTgC+dLaf
grR6sJb8vSlX5LPYfx6t1fJxhAgShUiqQna1T0ftlDCNmvCbNsfidm0nfZinUpo7y4SVjRMqWSI/
752dY5SgJPvBQPCljdZTMUVPNBnIwNJ02dWqapbdCG4+vbBgmbhDGuVe5zbzIfPNLS2zcNb20mm1
rA51FpZviV0vjKggjV+huB7at+PAxXbKazBidA1MpDj3LLTuDevu+iZHzWpX7xuOMdRalhTb9Qd7
WkzGkWrJpctLArt2VYXd+v1s9lN+sCyl3b0PsyZ/77nAzINIET6XZnGKxL25CbtcVG/TcUB9vWWa
W+NucVOIUXoMWpgPhU/w9lT3w8dOBV2A5CQU6efaKGr7wk/xhRxQEAtxaoJxgCSwhnAlmJeGEFDA
akhanm2V7DLwEtZx9gc9x2HjN0Ek/BFlzGQla3LwA2Ja915A0HJM3GrIUCu6EMIQGXkHjHcreDKj
zknpxJp2G8yMJPIoSn2bhjrARuHNNX0mpM/Lzu5S76lK+sHeCRyNZM0zjZmHShLkvsPRgnK4Tdes
3tt4L9o4MIQV7OVQ6I8iFajyhU3w+t7P8tSMVLnIGxx3tY6Cvm6/AHGwbtwlUVkMQEascWOS0Qxp
gLa8NHVmx4FSxaVvpb44BZmZPqU9qx9KS4h+IKfyJWM/k6ImzOtchTECc/1V5TBRyJIM5k+ztgr/
6OQmTRbRDOkXb5DKiasmhZqlJTqHiIz5nN/XLOQDgZSdgcFLKbGnxS+yw2o7y1G5vsBvmxEWG41L
44Fx0EaHw9bu1qt11HO961O6VLBX7GLet8Zgw4dK7cpa9jX2aKzR3pL7l74ylfeGtZ0aLd9AZZ6M
xgyKg1Fl/jUWljUkEl1Maj+FWAhjx1msB5l2YXYc7WzRmKkJ3CVhf15/GIgl5OUctMVymGXqXYdF
xpI1u60BHg9I7q3VtWu2M3s9EJQ+Sv/HZBbhW7ZOtnMhs8n95HmjNk72SM46msictFGnHcigm5qa
eaTJHfN7q7JZ753KbT/hU/K4KbViuXDwL/mHxTfHBx2OQcasp4v2YmTpeFe0RPrETqOncNfDiFCR
m/hhshsJ4bhO6Ns8iaLxvagylQId2o0D3o4uwfNkNivJx+Xke9/4yEYocKzD5t7UcOWiFs1vv9Mo
D5yoGZ0SCtXc2+9kk+fuQXaiQl6rmuWpIYQbY4O3DjKeSr8fD45Ty5wTz4Iquq18CAE0iMJ1Z8CZ
ot3o5OxHB76GzzY/0UJfQD75zvYXG9dXP4hPBsa8z6rMqAITImQ/5k5VuDxRCJlHkwbzxeD6uALN
jhx1RLzKDyOjtcJr083TEnhTn3zvYEkACYfpASamRzO7w941DoeCQgdwGy+bbggp87rIbwS1DCp3
Q7N3Vgepa0JlNsBki48xHsRafBgzTbBYX9lFwaqM+P7gOmr5qhMm67eeJacPiS6y6RAWUn12fJTm
BVo1K3Kylu9jrNPqu5iYG0nWh1b1DkQDUmDoQnWKqm/A/TtV4+bIGBaJuNGQrG+z6HiBYRUqOybi
3hdH6DvVvLfrvKuPa6OJ6pl42O6uLVZuUZlpa0T5UhqQs+ihf3ODxbavOhKr84iE19aJahxm4Uka
q3R2pIwQickQy7JduYgJpkvBPLsrZ1uSvu6ndh5bGPnfyjnBakYmv4BHrrOUWHwEX+tFvzbGoenB
nez8UPXTo5Uw01/ObWHm8Too1/qSkHxm7rVjDQVhTJqGfdRI2cK6rGeFAQ9pf/dOd64upr09NDL/
6ltZ1gAXEB55CsLfDNGO8mY9fFg45Az6czLMFm1VNCnExb8blFZWcpjdsU/MfbL0OHJh0Zk9JZfC
Kl3sNzw4xNFGqzvyxYEWkZQQj3qZsycCA63i0TcJfsd4PFXMk0QxzT5gSIB+0eL3DbEFlbeuh7LO
+iR2xwL7TpZWY3uTEEd8svk1vG2GxwSaDE75nel6TPd+17cT9AipYT5UVKEw9XSNhTtMye9DniYb
fHMhEKxCynRwXO0eUcAb5UHS38yiceL/xIxf601FV4c1deZ9oudnRdjVLfugN72DbPywVmn/yeFn
i30Aeexod+OsjqIiHwIYEXvSqJrwUO+TalHvSnjB3tWiCvFIBCDDwEl9YhqwCmq1h4/VwzvoMHv3
tJPS8Q76Yz7t0Yzl664SwTQfSp2nJyPtzPpyatpFf+ghLQwxS0aLo7DZcuzaxs++zEgB0VgWI4uf
DmcdHoqp6u2dmiiO7pReg7ul3DgePEGivuVEjv8hXeQkd7aVBGSSYPPO94E1h+/Tbu3eWq2Xu1eb
ReUK0YwH1WTK5acVL/Qnkh0beZ+3ddEdHanzG7kMTFh9l42nflVqipDc2s5ehGXOjpEqzSe/XIh9
syhXpIfeNMEaYUp26oPh9MFtDebjh4kj1t9VwzDBvQElx87ZtpQVYxNZ3oOIqL8yIVr3QAVI1HCt
pE+P2s5zP0J04dFv1Z7a4c2QPzaRhXOsCmt6WsXQGJxgAqqbSYtFeM1HaFTI4MofYcOyH1GnQYbf
F+N8Sx4W0D+3MZPvueWNHF1aj517Bz7i+xKwmu0b2fXXxqxJHJwEgUEc3sqBI1xi9qe6luwK58H2
20PJgnAQAN3N2DZzUD9FaLcOoSu6A99INtMjdomHRK/EUpfpF1fZ/X6otht3vHGApbVOP8YOKpxK
FD8Z2tSN6S/ZTR9MT+0YkgQfrPmbJa25gWzocfKw7jTDrWSo37dqyX4kmWtNl9KbNjzS1B28SvY9
0xEwyh0r4XBcKf8f6KmIQ16k+O3sDsfzVJJHlwvnbuEchOFlZHMUuRNe1Aico32c566Oc+aDGAgX
iA/pWetW5vKMmO04Rxl8DLEp8+R9pYiyZ1ntzOsgEZc6DzBi4wm9d4x0udYFdKd+XIM3AW6Kg7WG
4ceQ/uNVyBZhN/g1JNfJUOK+zWrxqXKK+k61kzhkVu/c95aa3yEotvKIlMTPNUQgzqBaKLzwOYfX
7bX1casDfZJs74+YWiRZjrn/kAaDusNFqHdYKue3jkv0GuYc9lQCE5rnVvcQwS/MqcWvGIz62pqJ
wVU9Ixs0zKp32MqmHTufiSyo3HnIujK7MJsqf9QsIHtSpsMdBjHC05MleOMJKiV8m1biYhPitkDg
3kF+ADDQTc5Jrdl4KSlgR8v43+ydyXLcSpZt/yXnSEPfDN4ETbQMiq1EagITJRF952gcwNfXgm5W
PYlXJdqdV6ZZmqUydSMCjfvxc/ZeW70a1vLs1OZ+cIhiRKI6+HVsQu1O6fR5NkayQmqlj3BB/6Ry
wj44zVzsm2bWn1fTtmkAlvnHui7micga1flApM+0E7N7xiNVPy6KDSFTLbIQKb04x6Z3UhjGvC5T
3x3llD15lZleG6qCp9lUCXbNyCyZS0v5lKqgExdyKx5Afgx3izKQ/jqZccmBVerqwST6KlJ5FPHL
GjujcJ4nTpv+uqhHpkzNJzHS1V3LOo90vOP+Av75zBk0W5i6qt5z1uUOAbQzQWSEWNrYV4V7WJMc
P6JssiN6Pftc9tX66rqKcShIUfJloWehxyl6lepnu7WVu9Ir4oOeDMoZqnd2yLBlk+SjZHmgzclN
A47nxiQw+CHLbKyI01hcUoyPR9oS82FxWtayafk+ItTYsf9ovkXUzBPtKDKxRlxAsdsXX2P4+ydy
qrSr0mq+1JReHCxAgOStaUJ2XbKzrOrsi5JUzQOqX/1UK6KPupiGg7+AqZCTq+IdbDuU+1SUkPhM
pTR8i6bTLudMDwAgj48osW5XT3hnk+gvEO1Efvokv/MA14XUoxSoQIiH0Tmpda2cWls7TaWMj6bd
FOexsD6asaHcrK6Gmas32zNuQJXncZ2bT7jrnWvUOHcsGM73KodlCmnUuHGK+HUw+08jv+ELpw+S
2CsY+J/nkqA+33RzmyTbvL/X12o4lWsmDoYqb4jrNXhvWFT9pQOERHizcYMag6rLHORzNmWZP+P6
281jnC24jzmIsC8Z4DGrFiG0zzm/wV5kYu3WjKUg80alTRYsI9nLga4PtofrUVsPZduxZWdzMVCg
Q6AgFEPtp80VWo93ad3YJDi62t1EMNgc8fUtEXg1TYVwxJO5+GaH394nvba/m6VF0eqKUj+TDU6D
oZWm8dTipyVsM7H1FwTZ1S414QnuCrNxlGAd7fx6TshZ8ukOkRrndolMwo67lQctSwS26rIboLrI
lhRNlliCkRLb2i/eqJf7cppJBiWpk3IrxnfIAjLWNlZWs6YjK1OaPamnkOWT8Qx1Ppgj1dzBW6BP
bIEoKPyq3KADWWuM2hGoucQCaXHxfGWZSSOW6YS1q1BTgI6YLpwbJc5slxgXKDJ+4RrLs4L9k9jS
nEhVfOJk12L5hlHBaMIm7HxjWfl4huQFqImzBLlWed9Eo/Qv9jAMNyXxgT0+dTNJwolV+2utZG5B
vJZRGbtBeB0PJlK7JADZr/dQ5BvzsW4VljYklVkRwlIQbEyUlu1lpIuykH8qi3Y3cSLyABKWRJvk
vd3fQ4vJ8K8hxyABi5QxHgXGdl9KoBwmg0jhGP4ghzlGPjtgcl9kXdCG0hLXuiVyL74MvZbjYWXm
hKE1g7fjWS38zJrsd/pNdtc+OsNC25jo3fgTJsuZ/ZaMuSQ0KcVeR1FYsN+qqf3SFKRtHmddRTos
JPGKF8XYzsyLM7hrUDcxwRC2WbDR6PVCSTlS+Y/hEnfdczu5/IZqoWnq4cAhyFktuHp60pqp7zZ6
BVVjbrFLdgAfLlNdundrN3mCONO4sGnuiAWiGCB5UCFmpqjE267Jit5AEB6OzbQMsJfm+U4bJ5bI
rEbVH6L12DgktWuLE+kWarVv1F45LLH1bOCLTEmySPIiknRhB+TI5UJu1UIY44FqeyCHlXX7o90Z
8fckZ+cJFrur77DH98RtUtTlAPcY1NDyKd1vQOjtKUqcYXPhJgSONfHkOoGi64ClG6SfFZgtI16J
lKiTx3KKaWTzAJJoQ4fJJi7XUBt8svSJO18mxTT75mAK3k59MYodhLTpsjaC85g39fSPWrfCXgnX
ByWlTv/IDfpWdTk8Vs6oPzQuZM/XPC+KIRrLSu+PGj23S70k7Xivro3Z7pWGV4rDSIcYNqpBsKc7
N1OBHrR1M2Fmh8GThaoxWVaYrS0xCXPtwWoxAImemQ4133LmNzIg6ROfkybyWg0X1CHXXVHnX7TZ
gxbTZenyQScK0/VHm+gqwi7ruiMG1hquCbICCJCSCcoTmVbaA2iExNkP4zKZIVo7k7jIFoFuYCbk
pPuT4ER26mqNGx92qWwHiAuxObL7DO1sPg4MgIpb0lfq7pKj6yF4MNXLcqV8KxkCu4aMX7ul5PAD
y6rZAjJbEIIJTKty62ePy6OL67yMatY62rWYxTjnMLi+acZSpTDuytnwO0+XXYgd35SRZ8syvnSL
5Wg+XVELtU1se/2+bose7TpKeh1hVtvLEUqBXAcCC/PRa26cgXXUNydrdYOKaL/2Zik0oV3II6xU
7u3QcCqpxKjSGjeKcW+jveYkKmFM+LGRVM6ROLK6RVNBpfBpoTs4haOkOtxZ0DkJsSWsQFc/QtJP
LWs3z8wDzt7i5POJPuY03PQ9WtyIJV+f7gHwca6KCLZVuJNVleX2vsli0T3kpWVWPDmKlLfxYqjJ
q2jUSjmlaMLakztjFdyxsHTinoB5HWFam6feSwPCAgJdjbUF7IuWmYq1txgM1ceeKtcrWYBs8lB5
87LuOqPl11S+10LyJSOzYoik+XM7ykYNBgAoQH8IRrFfh96cXwqLk9rGbZ3p0qlLb5fmaWrLuTzS
nRm8xxL2LQrSolJWUtRqL7a7yecsSOCsD3Sitx+9uTDmDyuxQ95dVhJMGGpZNlERjWa6JIyGCUUb
j4tnFVY0c5CunmiflzLCJdxDf+hIOKbWzhVC3a/tClFVu2daaax7zdJEcWh0mkVBonQKR0hLTmRQ
rt4y29R5NcMmn951Dy7Jqa2827dpQ1ihSnyic5JxrCgt2e5GGwNYKenEfKy6WY57p5snqm2FrVy5
k3qWKoWPnUeZH9Ed52kXqnk1VEog4FDIfQ8707up8mFZznHjZcnZ5pBPojKuyCIkn27Mwq6dRA55
hJZNcVBKMbR3DKdifWfVhTVdlzZYGpJQR6IyMXiip139sa/d+gNxi073pdaYdd0vpdpVUKzljN96
/2MK938mxX/9yDb432GB+zGrv3/5xfS8QVb/sikqDvblbdQO4hi5NaNQFDQkAQ//71/Mlv69TbWZ
jWobcRlj2f8YFTfXMxZCXVV/aPytTc39H6Oi82+8Rfwp//KY2zD3/CdGxbdpengX+AchEN30MOhi
sFD/okkgTTsZjSq9KEKKL3M51Qln1o5mGsmRtYTOVJk3lka2dEh5UI8RzYpxPYLwz79b7lghXBjQ
Cb8zN/51nAvClS+FpolRNYJEBxHNr1+qwmOk6nN5WZelva/wyjzTpYZhRBpk8dnzEvnoydJ7sqxR
094R1Pw6JP/PR7OjczEQ1VhvJWml1MGmOPkFubmyozS2rmRFUrGiZ+oN3pH05c+z6999HAUXKjum
lMgq3ujsjGoG2FzmF3o1NHnSVFRf8y6rP5NY2oWTUznf/vx5vyob/vp5P3/eG6mBkeNwGvk8TV/T
CLRNe7S7Hjxezn/98yf9Ovv/zyeB40UlgjHGeOtDBYzRNjSVLgqEwUuuFJDZ0mV6R0D4uwdFR2MF
xHADib/9EKVn4GvjdAA/1ZBAlWuvtOfE1ZL35VGPh+5l7Bg+AuJ5L1VokyD9f8HBf34dHFBMeD/e
3jfXkUkYB9QkvSQAt7e5FL1Wo5DJnbta7h1ZxhNpP+x6VcHhPSbE3nlH8/Dbq4vOjEfUJBRAf/OG
eI5YCg6/l6Ro1Kil+btPZPee5Po3DyeiG9YYF0Eyrqrt6v+kVyosd8iHJr1kbmZ9HdVF2Wvqmt/O
RZFe9Fa856N6m+q1vfaIfRDBIMXiQ38Ebf70eTq8XUu3kks+i+Ys5lZ5ajI9u2lUI751sVc+e0tF
U8+m10hKtgqXiNfGCVRodLs/P7y/eU22VDf+zWuJLfbN7YXCxAoVJxfSjLVgaEszjNlNfYrA6Z31
5jeftAWouvjRN8r82ySGUSiwRmPnatKH5MngfHcU3kqWapfnhz//pje+vB/PLBIcan+2mh8Cp19v
ZwWoMHZy44ops/YwcCk/OyT8vrResUIecxL7o0OkeRsAEiq+AHBjTrzkrfz856/xmzcH9Ae/1nSZ
QJAs+eu3mKm3a/o6V3o7LjSie07mbTqaFwAtpC2p63pZNOooQFTVsSrN/h/5fX5cBBDlKuonB4aj
am7346dnrFrT3JkM46pJgCrTkx12BRhKrDWL2G223Xc0V7+76CbyLoAnuIJV9tlfP2+E6sXOq1/B
xqCXXHEaJ+nZ8RrTLzpnfJKoj65E6sJhVFztoMS1AVqX6co/v+g/f4ttOfnpV7PQx87YEkk4M17S
0V1cewz8Axoo9q2KdOYWTMDE3M9rmUt76TtP3m8WKxIhkXKCV2EVeWtmt2lobEaYq2Gu1lMx6NZB
Q4nznqXvN28SFH8N0MmWk8TK+OtvRGEWq22rXSmxOkSxNen7IWWG3Gv18I635i00fVuoEKei+9cp
0UiG2Z7xny6nk6yTYk3aVV6yEEcto+l7J00ZTG+eQp/tJrnAspTHDBVNWJt9cWXlmwyhhob34Mim
ubY4f1zPpaSzo1sCyN6f7/fvllLU56icya9BKruBLn7+hm4NbtW05iutFcuVFL0ZabVX3uiZtPdA
COe7NK+8XZ+t8bEdEU01IFqOceO8F1L7my8CIAJ17eYiZav8YYf76VIx9VdQjtlnBXrnB8wKeZhk
5hhZbtff2mzWZxLNjDsVXuvR6fpl79iijqFJufKdUuE3byItss2Yb5h4dP/SEP70TVD5Sbz41nkS
Ddj6pRgvSZV596R36qGNvfxOOM548LRlCkFvajsEFdPHf3xbNAy1OHcpajG2vU20Y+SK2dB2ztbW
I5xRmUQ5NONLo63OlZ7E8bXVCyUUllPfIQrNDgiHNv5unbxjUfjNE/zjSpB5x8Ww/sI0/3Qx8nE2
Jm00z3HV599i22rDxJqPbtWGRjWJKewcrz8mg+gOBkk3r54mpic42TWDL2NlpMM8Bk+1uHblYr73
dm3P5q+1laazSW3nJX3zVL95u7RMr7h+xplUvUQJvDG1wnFZYHqN83jpqi+xupYRhRZR8fMUR9UY
6yHV/MjZeUg78E00+t+5b9um9LevhBh48ydYyIrfOKQSE9VAsahnJoYjmThO1d6szCTDdqD+SNq2
vENnKYJx7L+kOtkEqP28Yzw1yy0qwNR4pzr5+xbKBWL94ZCEWv1vkmgktEyBHOMMLzjZCyem14/N
AJnYLIYIBFL7sMQZKDmzra8Vg63mz1fjtx+Pyx6p8rYAvpWxA/A18XLpZyjQ5m5JPeG72qjSEffm
PlxqOd4yElP36E+fC+TV72wmbwy02w7Or+eD8TRq6nZo/XVpy2oTCqejnXMkhQdTGbI9wxFk6Fap
3pbC0z5rsyu+e4C0BdODLD6iZT2CiTN9IJNDWFXeezamrQ7+9emwKCQ8yP9AHajGt//9p5eppI8b
izU/Z02zflGFxqO6LklDcAN8xMAYbFC8DmXewQZAHf75Zvx9b8UkQao6iK0NO/KWeaAgfSsMLz+7
GsrFQabLvibl5+XPH/Kb5YJPgQ8DxQBLGDaJX3+hRciS3q3puatn5fvaLfdFu3wTSPEDFouMn+iY
O9qOzj4v4yxEbmnSWG0NHAkp+TblaKzPSLzoC9eMmKI/f7nfXH22GBVbl2ex93tvnocybkubiIIz
F0g/zI1WXVeml+3iWWd2U6NZXhqyPXlv31nMN+PBr3d9i9/jcMuHgz96i30oBjA1NX1V10ZREc6N
KwbEdBN07BQNC8BcGSc8czKZ3zv8vZG7b68AR96t0KGUZ2N9+5NdoRHkMKXnzCyqKwOQrl/JDL1I
rn3smfIEhD92UbXOtwkMkLOUwtpZytLvFE4VwDlFcSM62MIa8pJ7ghj3cKOLu1WzxKXqpinopuSr
UMeHUebGaQHSRmu9Q/uHdi6aDe9Wa9QrNc7fIxjYf7ugG3yIUf5WLVC/vSlSHZGVLK/OSe+2V6UU
CK3WNDb2wuq8JjL09b1d8O/vzvaBdK9ZRDmE2W+sJTw2lY604DQ7pNwkI26aokDZ8OfH8ze/ihdU
1aH1ADsCKfHrq6MyqVmV3DpVihbfTA4DYWTQCWYdTcPbJNdUuf/zB/69DnY2n6NBrrK7rc9v3lXm
6IL6Q5ywE6Ei6OcJUqZm7xQLxPWfP4kT05tbRq1CBUz7kPvGD3wbktbV5TjnpR3pKGOGHV5OncDj
RK0RcNjoh9wM9apvI+X/pLcsYv7Kw8fMjVSf+mj3sX3R5TbctJTeOKiyWPVDv+jw89a5S8dotJf8
g4YgpApzxoDAAbw5Plbk3X4DFYzqcVb77n4x9YLJHL7sNui70vgoRVlcTcbgfe2pKNMQSXnLVMt0
Bn9A8iQjk9wEdGmxW36lz46gqY1TyMDAh/Lrlts1cgRGobTTR6jTgZgrK0KNgV2g6fHdDom+XlUa
hI2wdg2x+hn5jDGbL5QYZDllceOoq8sYibn2VxYB8dqV63xGIjsxL24kSQNjOZavfVvPA1O0xf6O
ijK/48Cqvvb1rN8amSwTP22FI4NE14AgD1qZhEqxrq3vcLz4kje2PpESoMafTRjQ+DLqsjTCWKr5
ucYzcDuWJT4bxzGVB3oCerqPy5KJYZ7V/QwZCtZKIDDaZ36vz5X0k9gb/VmJcy5eUzI+a8fmyMyL
/I28U74LzkKPQ2Om8WZG8HiCGfFMkVPjdNgz7sntXZmKT/oIYzn0yNjodjkq5y7qzDhdfQL9kKkv
Q+7AM7c3Gj41m/VqpKo4qVNpPwnA8TI02DNdIO81f6XBeGWiz14Wy9cGkg99hTnguVHMFVk5zd8+
GNRy4zZMcRc6io1UW7fqVIJXWLyUmQ27YtiDyz30fWVgpekAYoeNkZFZbXVW/KESiFGxYthZB+cj
02/MuFLSvciZVQ45c2TEswuiSBgqtusXreD7dETNJFFsJ1YTkG+AXXnyirKJiEup98x43K9kQmfm
ptDbzBMovCeizurpI6+BAuhfJafC9yzRD5EhzOVoIDZ4psDSW5+VJ34ZrXS7JXWiIK+EB3IcdUd8
ZFGc5yBZZmPTBaZPad/NIir62fhm1+y3vpV25p0o8UiF8cAkMazWhYEXj+W6Na5qq+DpXKx79BfK
s5safPxYpB0aD7uUZ1yEpbWfEKHiHhqmrjgkk/CyU5Z6DFvTImcYAHCOSXg8OIrjq06xfG0RNDMc
rcoaq27SaPtMFmQdtM5aMbUTpCJjo1pbFTQmvAu/5+EZz1iHmmyfoIcCMK83KI3Rdxu4soRFLGEs
KmqmSnqoKVsG8mVQVtU4ht0yxDU3gMABSN7F9GLnk6P6UHfSzygojYEbxXa488SUXJlSXfeM3mpG
w2aeY/MZR2bFdVJ+aKkL0yBDU8wfuKl5ZZQeI2FZW0l31BrLOMzgmxoorER7RuuyeZfUuRbnhqCU
LsAUk04RXov4xbTh3kRGoaIXSUTfWKHsKmU46E07PMeumw8fnCGRd9as6yVQ5mwafAIZ8mSnGG78
kTFzJomUJpAP5YfaumFpZiw0sURgEwokCxQPqztjempdcpiHDEHXUVRqYyC9tJ0qYqv0vrYL3dSo
XGPXibzWIWihWFrFQK/USKadpUbxTybCRMpA674knZlSCtEj/7pCUz1BNXMfDAxUkGF5IlW/KQr4
K1q86iISnb0Z0dBMOgEyoP4e/bpD2LSgQeAPmpsbdM1qVmgyC2pq23artbNMHx+zsQDzrcmGuKeq
yKlMRq1errFdr4+G27PsJJNeHcCSMUP3Rqm8OhnWs0CadrZBuWflNo/RVPlYZCwryBcWXr/Q++ky
LpBWWXia5najVmPWm0luVrVJPlu60C9cKdQzJFHlj9yACYCMo97rWQmkneznCaVxAoApaqrGRABs
56QKxcaMAWcm4afe6QnoC4+DLY6lhqFC0Bu5foVXfX32Rkown9gBDCfG5GFCLSwNq50rIM5jGpad
DZfWJQACuY5bBlLGxjfLldnFwMFC4gi/sD0Agkrv8Ty3n+i66C/ILOevs1ONdmSnSvXocIq9MXPh
fVRsU16Dzmecm1S1Ykc1Pip4YiZ5TP5KFDHSDtJIyULJpHqrplZb+gONqBavCtSSQLQmRzISVjQM
dLyxN427KaGGoZSHzDPyT4AqtO90ZuObkqkaVGx1tlG8WIi2CAPCUku1q16VOXcuNIHlo+xw0GH7
k1zZJUGwxUm4qmr3KlWqxAOr7tT4ENBIXGzd0h7DzUmBSpiHsglbBEjNqbcs+eTJ3raiKSPuFCtj
lj91ubcpIHpSP44LjnBxXtxUeVgQeJGgMhrpvpRbygIZZrmHKKkuHwtt8lA+drH9QUXYQeJD1SbY
o2d1IGgIPSZZGS7WN98cF+2KooX+fa7MLZP9BeNSAMJfWP6gxKLwzVk232cmOIhZG3bcYCFPZAwc
YXnTscXKfMJ5fDVpLHgfMsmM5btlT+MBHcQ4+rWq1uNpHgy9CFJUhV1gao37ATdMVvqqkbCkG0Vr
fDaVquhCiqGVaOwaJWBY5Pb0XAg7O0q9rye/M4y6xlenKXd1WeGSW4gG/eYyNluCOQWOgvUPJKIv
TLLZg9qoxjtO3ysZZgMKnKAdreprb4Nw35lwOvqLXKzFOCalZx/qDgGFz6DVNFjQSutrusbJ9bDa
7VfAakXnT/VY3JqVo7wAvU4muiqoiXCltOiowf2T06aZpTkECxnjLDhefm/Yw3yN+CVhuEW9zqYw
DgIPaZz05LF0pXpSBQDFUxw7UvlElgcaXjVOvfEYy7bu/JocbaJJLIR3F431h5pw4WBxA+RiUgND
KZstJMOLU0nm7piDVMnr0oiKdsDxojc8mqh2c6IR05E2epR6K8HACPKQpHVZSxON6VRU2pZ46tF9
YKl2nCTfCcdOP2Xg5L/Z+NLqoEb4UvnznOnfzNGRtxZTQ5TeOrFhvmkJ+3aKHW3TpCQFMqulUl3f
qLmCQexSRyPElmznLtL2TcWf4I7tXMN6QpCbXi2J7d4TDLbcL3RgH1CEmtZRqVv6MRy/PBwgatyi
ahrmyQoS/JnnQc1FFuLHNT6ZMEq/W0IObThMhvUw9+n84LkJ3mQamhsZW48dUj3UNv5AkJQmd141
DvFdBx1BsiyBh6HCssjiksYKNC/pXeSmtZN72m4rrC9gJ7s2wNG77T2NmG4duaSfK6UbwsFbzQux
p33UkjWQ7qnlWVOk7F06SdAYrhVPTusu7rxCJXLEUD/rpDTPISkP7rwxtK2LNU7Tw2qpVXfMVZKL
Dp1cqlv0xM6eRSar9/nSmmuUxDatgFhPzdo3G3KF4lSt7pB4plFr1qRUDImL70CVK/ukwfIpgz5T
Kjswc6IuEPI4rbdDrqugqy6lpkW6WhQrJe7ovWo9CphgjvuKwBMyDlqfwKdBu3gFitxd65mJHdQu
dpVQHYlBJpsgtu7rciof25S/hYFrrk38Uf3wPKW5gsmHTIvq7MYJ2niBZ1WDpLyAiVia/MuQzVVG
85h7EkIu7V8odD018HpJPtqwIDsOptbgnpSL24yE1mAchgdJW0Cx1+phE+NQpk3U6hHBTEsRqXac
fGozqV2YI6+fZ2KqPqI5NE5uOaYiaHW53HkIyKegmWAAE01NgpqG/4jyZ5mWvU3vND4YU/8wNbm3
J70eB1VWUGztMRcrUU3pZVxmLs7t6GCSPLSZ5V6x35opZxPVobhOISVRCxExQbQQU47mrl3F9FCb
CaI7DtJrj3+zGF4qs5meSVNa7ioeqjKsvSGvfWXGaxjicR/sA8srtoB+0chwXvOyOzOPiRUitXq6
EPHSCo1125y/iXLgcUCrNV/WhB8TtX0/PRu0F/E7a4n+bV6Sgid6Ntpd2y0xF9gY4ntlsVCZJyj2
rhlNl6/OmqsEAzmr+dTo1pQi2dRyPUARXFunLJ+xXyrtMsuDIF9C42DVYUJsOuGJgM52MflKOXd0
FL15sEMy8PAxbyFW+McxtV2ZqjnyRE2xVeziOibhaS1B0VpdnpAm1jmYzaHBkFQ+KPOTLfLR3DtS
jYkpg+NgGYTpoqDL4+dtMHGdovTKjtwFGbG+10mU6vr80RO82j1egA9uApkfr6WZyivDVcp77LCO
d3A6d05Dg4jNC3Zoj/A9lPsymLoFxWQxJi+4G9UkMNtGt0MvRdnhgxOx+sAjKDNwZZ2Pvq1Xys2o
m+tAtCXnmZDjjXzFq6KMO7GAYQ5QhsiZHoXnPNf8yWXBcH3XT6V2U8ZcGr/Wi8r0Ozv2nvqRRWLX
9gNCygkqNy4tO0XWtiaj8oRyCaBJ2jH53klDrV7JDVIeutyFrLuODpbtBVYT/ySrzLYiFNts4AFf
w51slAh2nZxaLaowWk07iH31yRKManfCGqmY0YEuPWckR2w1n0mZ3depNV1Ea+Uyspt59YJhTL3P
pi7qHr9rjNFI9ZTmQyISr8HF5QIFyFXRXq+s8QoePXyxWEWV5RltbGcE5TC7zU6CjHoQA76inZbq
yeOPBsr/aeb+ZdCl/d8lc/4oxvpb9rNmbvsLf0nmDPXfLtG6IDBRuOkO5uX/Vszp3r8Rq7k2wDDV
oxllM6b575wQ/d/oJ/gbKnQQ5vvI2f5HMUf6rokDmwG8Di/XVDc13T/ICfkh2fu588vkgS+m0efn
P3X6L28albkYUTIb7cfFMtXbvrOiylPYfZVMPZE4dUgXFK6pPeS+xI3QyWfD3VfNgANx3o1DEdnW
/WTczwaHNA6QA8K2QMdDQpHry0kPXOVuWO9ZqXaqqE5Nde6G+KoZJ97dOdE+GcnJ0O805UvJEqsP
MZ0Elp1xnJSPjfatnQDVrOdOP9SOEVj9i9IJIgqr4lgLs6QVJjjJ5uqwIwnHT7Uhctw8IBsuNGz3
eyxqFikJSKTPyJo0mhyXSY5KlYZKl3zIS8OLzH48QjhjFbeCzT3iijtrvcuMjMO/ndynSe0nm9p7
Uk602dDEe4E1dRvPq1F83KNhN+KOUYmLJAhY9dNs2iNaPijDuBd6BYK03KeWeu6I7Iinz5MzCTDn
/UoGlxKmdvKtqdwQkfJFmpdG1YNaHA0MSCKhOiw9avjVGE89KvugJ808tYKNxJ5K6be5A4RE2Uny
Fce+xCu+RHJ4JfIqdKvXMTUic232jXh0vW+pgSXfxuwiV+9uMrXrQWN43xPJiVR3CHJGx4VlP66z
bR8MDc05FVCy8yyuCr0Oy8x8CLLf056WIqbNypIMopz8Y05brMt6SuD84IJooG/BoqToTndRM/gt
0BROSnWlm1+K2Xqy7YJsSl15xrJIhHKoOBfpNccJrHVkMHcUvqa/xNQw+1LNxjOM2/56XBvqVOvj
qE0EClqBt+1eGJU7RCdpYqkPnbRDJ4k/anWJhhoeeGp9Aiq5b3p5XUFzovp1+tNirTfesKb7zD3X
jZZx8Y9lQgpjmUCCNmd6VPRZwbWY0TJx7EDXPWtAodfu3Gijn+Tjd0xNPNGNOM12HWGOOHJuQPsv
XrW88AlO2ZteFcRjttPIP/VbjjaBQlafn6ycsWOMhTigJf6mro2BJ2+2S3aovUI6dWU6IGDUZK9x
plcWNP21e3BGFT+x5KjXEgrN0UHMHBCUULo5ps3b0atsP/UWLFtVACBkr7RupJvZB/RQkVNMu2rS
bjmbB6p7b7IvqEJSOAgvVHqUmcYRhVlAyhUOvA5Hv3LKJjPIjbCEJlH3X/vmoXeiVP0Y02HRzfm4
AGCmrPVuNK+vj1Bwg8JYMaco59bV/DH3gnr8vMVh2vXtSKKYnhKsWKvRIu32g1FhwKnT5TCr8m6c
rb22Nh/MVgOPKADiZHRCa/ojrnonm09xppw0skHR/IeUcKGXVf1Ona/xd/D/IO6NV6nPZzrur8rK
AeiJfjvejLi7xZUdtoCOfHWUO125qufjYN0VfYKBrTLH3TDeapQLqlrt9OE0m/J+7PLj2t/SPvEz
hPuhnddX+VwdMIr4sfNBnxJMUnEwMnbrVo3UL4KCsSWlWOyDGJi3nrWRILUe4MXRoKFLXsdNUzzb
qf4aJ5TIOInG6QGf5BM5SNCMsE7MtL7pgTuSR8RoQjHQwZpfsLEFRJhFVcqbZmlYwoAKxPpjJalp
eM1bVaMJJoN5/R4rr3UBQ6MEZGDdTcBVhvw2z8kXnq4nK/POq6E9WZQiVol7VEteNHQhuA4eG5vY
8M5RI/JGripr8Nf8RL5ewFwCVMiSnlxT3ghB047HZcMr4L8mrNxJ88MEdgXwFWGkhjrv0pgFcN3G
A4U/wKXoitth/eS5Xzx6vJuJnFSWXaMR15JJL0rUad91TcyXZz4WKF0RB041vTqCYAVXuVrnezUl
VnivjqZ7SzPpoR8o2bHqtwxf00Q5FBrslgayx7FsOtb4BPjLlasJM9TxvwomudeDtW51WVa+9FZ6
o9A2x8ne3TiV9xkXFUHowy2dxYS+gfrcs9fQnZ8/C4nZVKk97QpUUcSEcO+BG/LRcHccJNMPVWXd
/hd757EjObJm6VcZ9J4NCqMaoDfuFC5CeERGhsgNEREZSS2NNIqnn8/rTmOq8l7cQu+ngKpFVSFd
kUaz85/zHZOeNihtdJfOc34GE3c3JPX6wy/0vd4bR7wmt/NGvpMDdtShat7RgqN2RjsXJ3LsUb+N
+qEXxhS2pEF3Wyof+zojMzmQjRx1VKN+1i1/X0hl31gc14C75DJO/Wr4bjXG3sp5yOqOJr/U7Jsv
hi7Lw7A4cqccSdd7C5BhaFaOnHV3QuRdgrRJgjGpRKikTGI518g6HJQ52BxE733WnZGeNTmkR8fT
O0qb/TzZFdN0qpQLkwN3LEm+DaIzqJ09eAqF8DVywSvvJaOiPM8I/KV+Dp5Vkufj4e9flYbK547M
bomaf0+0JMSvmUKuSN0GF8Wzv/LdDeJR5k4aU1R5UZs3H6vNJJAuXkhKo4T3JO2iZTynafdL6KjE
bqs3H0bfuScYkOQ+PGciX574BftZDLtgkygmpgDL+G7ayalU03kV2WHxt5dxGECALZ/5CGadTyAi
M8f0aTvEkrujAQcGcBM/sDvVcFPzkNltubdsbSReX+VRmk0BcxWGffNra5svndmFaXmNmjfqmNX9
hbavCETPC4OsmC10FjhYMAKTwWWUNv2hTWlzrTkyTbF0aalg6NXpnKwcu4fEJTTtgMS0ywrqSfMc
fX3TU6ptp/O4ON6v2vOHc9U1MtAJJjx3ieZF65osQW9LKzQmRhZ7v/JXnqu48sZYOHJ8GDWrC2oh
xX3luskWlbC9kFPHZOKA22YhE4r0hyP6jDg77WMG1lSxtjt0S1Jh7Bo6M7U45Kws2l3uzoHdQXNw
cFZeiLKzIcoLedvM4ImY7ogHbyipEqeccHpOOkdkR2cU3UNiW3RSIC/z8F+VlR9KyeyeEG3MmIHh
oFmlANP6zSOe3OQJh2pYyf7J1Tp2lO40MwaZ0FdPJaIPmcxMw06G4npfkuB7E6vGbEXW4w1zwYXh
iSttMFSEloLKo/eUdpwhcnptup6Rk1BN46gHyKkG3TF+Bzpp4Pl6ouK+uhGTcNkrlmiz5WSHQqVr
VG7ZdZbGWMDzyjXGALKdRytNH7A5ZPvRWJtbDaAYuefPwX9CnDjbbC+ep6ZcjyMp4ojAXAqnxbFu
LAhR3zT0rTfBu7/j3IiDCFMq3FTfDT0pnYcWnsctE+z2gbeSHDnDP7pVooIaUT1viuG5XA3/WJDg
3Nn1JCSjiXX7nMhbxZXhHgF1V4Ffe8mFh7EeSQZfAXa7hP2gfkab1e4mtIEPGp2b58xt2xt7Hh1u
PYiI0+rxeih+6PuyIxBHg6cliuy7dPP5Ju/62De6gCLJsNSqOiosVyMa5/XX2PoQAPv9nlbDC8fp
JPYTMoMeoIR9Af8Ciwau66090Xqah0Njr0/aVrbvNVzu51zIJGzbkpmlzk65MkCggLlJYEd4zneQ
wlmkza158J3E2Pf9TKhsqNlbrR5KmF+mD34By2XzpuRWDP10xglXPIrK+czb5DQ04wschCj3oOLI
tyx96lvoLHqiylsqPY8zwzm2cIZ7SOz5mJDcvB+pFQnFrJ5y5K9dP4A7Y/nKbsQinrSRNvFN72+1
ZOYAlHjYSWxCyATjv/qZQ0OTr3C3SnyN/fJtgE5Ef+Mfe8MD8guuU6pcb6DBQU7IP9NcdezQnVdj
cp8LpdsM3cdIFfYlEbM8OUrcFOWvit8yWKucQIUcL3rBkzhhoB0MuUaHH92/tma+NPbC1rZIC9Sm
HpGH8GYK7KXymN7r6Xn1Nyp8rfnBsfWXRo2X0ZLyNMqJ00Ff7VKAPbHfy+8kWd/a67nF5JBC4cXJ
MAmE53QeOc5c3ipn4RjiNxyYfLGggbpcKI5/8iAtfmMxZVM8GFvUavW6q5fJjuhgf07zBYNNLszj
ldNUXLBYdsHGdftVoMrSe5IkxwHWcjgbmne7JGuT49po+yMPWTtHYvfniJte3pbVNN2VeV7Ek6oL
ZqZ9W3Jn1H4ASLRhJOlOMmira9VpnzKPdbKrqcdXRkjpycY5Cq7IzbqNLWwsXQ4/r3nAeV91LY1E
XN8BHoDsQ44937aVnTr4MvJmVNgCmA6kEwxIWJ7akExRV+p2fnYkeeftYNOBTs3sVoa9pmJnNb4K
vYuHqQfvnbXjrjOcNw7FyODb8p62FdQRLfWP/19RGdfjz//6D5SGfyepnN6737oSr///PxQVw7b+
E0GF6pH/VlL4w/4Tyw56CN4kdBT+w/8VUuhixcxBIg3ZAxeW62Gj/++KRP0/r4k8aNMoH4RyHfE/
kVH+ap/Dle4ALEZKuRqhyYL8Hi5iyMftA+rjMpTFj54ED9C9U5onQa6wRo9W/Kdv4/IPX97/aqb6
wt5wlP/1H3+1Yf3zy11NrX/yaBrblGbF4lkXoCmvzBFeNUC4wBJO3d+Gh/5qK7u+FF5J2E+kjnWf
7p/rW/nTS5lJPyBx99pFM4AyBPbf+W//xZ9PGRrGfhyA14Kt3z5KwVfKp1HFw5ATxrLWl8aVj//+
2/qrr+uPj/Dnl/jd72yjhmqjMxWcAY0XDqxHP1/ftunvwMe/XwMQ/016AB2+JCKw7vUy/PM3xZB7
YzFZq0vW3VbVvZqiq10z2Uvtbyqzfv88vBCRMoK2mKiwjlxvjT+/0IrBzFiheV5YJWGDvWv5t1L8
Y+n5XP53+tX+iyvst4ABWTN6DK5uOKr5PLxTf5ho//S7Y4fHRuWJ9NIwf9aZEa/6pfAf8uqm0dUJ
tsPeA8VR/J0P9ffL4VonxJ3K7UTrH3CF377ErJmZVTNQu/T7KfkCWbP799fCHya+/2d0vX4uGofg
fV/d3vz9Ozc694p1JTZVXBY8SBxiVXs7WDB6h8Xt9qaeUA++NmIHaFIP584f9wq75Q9zEgzytPbV
1GeLIRfDdxMG3EPd1Oq46g6Tdzu/5C06kOuPbtxgdA0NjFIIoMUaSLYiu6Ls5xQU5dUJSnc3koFn
hdLHveUpY9wpITegX4lNhN+e/6ZD5J8vmeunJv1HCAFT6u8i7+qZIDd7N7/AKq3sg9/e0Ur077/Z
f/0S9If88RKkY/56VZJ5ERoRovxi46tgMoZ8hBXib36+f3F58DlYEzzTcNlF/v4irQ/qA8PSxXnw
u0Bbgn//Gf75jydsRcDdJG7Enun3/LisiyXDRjVdZjBD3hO4y//x+//rC/y2mmKO0yrj+gILh5N1
141/8wFwM/3z78AizViAv64pfPP6Gf904xYESnXwD+49xqiJyj60BBOIyGE0i+XQLp3EoLWWr2Yh
OeOw5McEMAx9Z1IpfcVTuojm8I99K8BurcKlUDDcoUhEXZ59chh1Lj72ylNWFUkSObP5putFvp8W
w7OCPofrPbQquXG1YTjm82zeYRlekK9h6gweBrVU2t45Rdgad+RLWqaJOmyLhi/lTrVj/ZT5eRev
84L4nVnpr6Vf6ngjvj6fXESScLCVOPgQMKJhnvT9MluY1rQB9RrE4g4gH4o9RDt4yD7ngVMJ5Dmy
ZN2FpsoQ+bzurVt8/IEdZMOOXoj9Yi7+Xa5ndVCmQ87IzEEA1Flh4beNyYuVMQYs/LWPLVdkt7LC
aeBYIJQ98D+PbokHq2mk98MpJ7nuXay3N4639d9Fv/S3maidk+ukgE0knToQCCp4eJn4yFmYTp4N
styZVRnblef+RItHJ5MuRYjdrIdLOtT7lVLQkFmGfvS8yjoChZoj4nWfdV4WGCvVm5u1IqA0Ywz9
ynQYzGd9POQQSs00e9TN7jXN0J5A3TnRlRK0R0FezqlE/R57VdqBaS0qavuKbyoR3S1EoiYcHdXv
KXbGk5q2Dg7WzL9tK7Hd9bnCB8CMGATrcO1rXPtDT1wIpIQ7hnkh8Fekw3TAp5CFRgfIJWtA1Ox6
DZKMj+R124sS2asymalT9/BA7pEXKBazOGzN+GyM+rDvtaKM8Jr2O1PTKWHtvfHIUMI/M/QVN8Yw
6zeDA7u8rLDl5MLzYzvJ8shRuHs2JhcoO75WRJrsPPFVTPatj0oGxwZiZKWX7SPhMSgkgHO+3JXB
cZh5w/QFsO618SrCNd4wMzCwxM2WMHWplL894iXqz1S8zb8w1X+oGnFfx/AUSZ/F3so6Jltmp92P
47o9lPDv91eI0sFoOG16GELvPWcx+E1d637tK+dYuNKKshYhr3CxRzlpb13LIJgW1+kzNZEqAiqD
I2JcsogMV/2LzJC56+wZCyLmnjBLFue8cLsdN2OoThDFxD6tAYzD9+QHLjZGyKOwI1kIdYS0WD0u
E76OPY4E62FQytnrE4AsQ2OK4iQq2fd12mG8tEcUPQ/qfSmvpTX2tMes8I5Nqwmbq+kDsUceiM0P
/HsNxKFW1HENa/7LVUxvrBb7se1xQHTLKQm2vH/31tELG1sH4Yv4bbcp8MR0au+0RfXHEn0/hP1t
HxB6fKRQa70ZNoz9fWdYR4OMIP8zjEqjHbdgw16GhZIAByezFXOG5dZ79ibzGfL7sFtxVkVGenV9
Qlad2w4jTdfW+8K5AnfHNT9RzeQw/FtPiQYb/L12vs8Jb2TM032S5O2Nw27qprQ6vJCiaSP6ABA5
CsjqUBRnG9XFCUGE4Dvu5zxUVvmTvdG3kSGQxorZih/4tAaGfer77KCvNU1iHAWdHlGG2+h+y7Pk
ABlt2hlylScbzG7oEJU9DmpaD3WbdDG0rxFLaIcBfGYyAG/Yg/RkpsDjxko9YOv/XGsjD+Zk9Ai7
wKXyBBo4Zhw3yKVj3a7aUhytEXCqsKbiAC7JD/EAtjuS0hm5ITKQuMgYfC750oUe8fgrGIXFyxg1
/V1zbHnGootXipU1HrIRrcFKKNTNVm5N5WfH1unrsKrqLjLxNUekrFF4u7K9GIjTYZ1b1aFxGudW
gZMCd93/3IrOv/ELIPFWrkNVyn2IgAbK39Qmr5Pt/4De8zZffYQOvuCdUeVw9JhZ7Jql+TTVFV2G
rWM/jx7rY1mVH8tay8PS1O0DYQX1tekZYDlrEiYiOZMW1VEqzkrYH0eZlHduZ3T3actpZaZ6CcRf
/oga04UdltM9HVDf7NlQh2tTQtROpHWFBjRJWldKbIbVKNuoOdKaNo8mwGh3G6IMUEG+yqnXgGCu
zRC2RVpDaQJQK5hkvxnLCM0etYvZzVRcZkfzQojWPY4vEJWbnU53TFHq/dKJnEGgmWkkLQschFrn
Ps0Mm/dVm8gDAQaefAlL3B7PbbKnRXJ8ZYyDGTinaPlqveI7Wsflk9JcM/Q0vT3qk1V+87F2ACCo
VjQxI9FPG7jvu7G6tP6uLKAju/OnrF39qdz8iRbFXsRO3z/2ertFlrkq/CBYk41s/mpaa6ZDovFP
Q0G6YOF4eCuY17OEkZryHLxBMJ++cAByVTsbYmXS6AfmRWZQa7Xa8+zML4trfbS5TH+aagbvLxN5
7+GA+Sjkxlw5c7Q80BD+7wA4mKzYdhXX2LyOa2YatFjMxXnxdL66ia3D1Baf0yJqKxwktVFB7cjy
IfMc3DjNXDBXAOYJdDsdwFCNUx4DmU0vq6+E2mE1RrViW3GHNzAj4AEEU44eTn/MSXEl2yLS6+wz
TQHMi6U3T3B0X5CLjNu2TT90PkRQT1KvAaZVbUMH8sBMxW8kD8XEar8J4iCQ5aCxL03X9jBknfGh
caHLDaOt3xn5WJ09itpCSm5Xbyc34JH4rjpj59ajOGlXmU0uV0sz1Rw7rnn5sFTTQHyl7+4wAPUx
srQMMvi7EaBhspdWglu+Bf86c6o44tPg6h1g2knb/KGvY3rWnZYBYqPRawa/luosJjBK4T7t1TQw
GCp+FSIZ3jPb+JqvfwPZDLhwxhM+OX+iG8bzb+10foeoihMvc5keemZFlKCvvhBScN9Kj5vV0mn+
zd7b2dLeFafiiPndFGpUJTytTuLtJ7uhLL4q1vGOuegWNImar/pyyjgRg4E7evM+x56+n/NO7iEj
a2SdzDaU5GeYQjXsMKRaL1OlI621BTGYdPgwrO1L2I1GxN8Yxp3QFhj5qZvDpmGY4xD0pkFDfdBV
w2fWZxaPESv63oR6cio1Nd85DPx3uLiAxJtqafDPtV6M/ex+Ttc7qxaHURfhIJ6H9NVL/TA3PFx0
LJX4WMRyL9bMQb/ufmn19oWwOZ4gVmLuNahS4Haez2w22qj2idfoE9T8a31dAEdUkUtxJZr5oPbC
H/tQVnMXe12CpxyGLfKkWx9aEj63LcvPnc7ttFvWsd0LmxjIQEQAWwg/hIVHmx2VbQzxhD02Vj7B
Cs4BKQOEZGXeYaZHwvFM1kv9R2OU1QHMX7mfcqeHvm5NuARq/9SPjs4DM73WC3gmAPHVi6qFvlqx
JSVe5IzSEiR2C2jH3tIbmhOKyTkzwmVyb/fZd83H48302oSUVU5HxmNyj3bd72hQ9m+Y3twNfsWk
rtkovq1WEU6GMJ5zo6q4XcniAk4VMw73pshOk0eGzgBwzFtbllNKCo05gPAeV4/pByjABRllQekW
42ejZHIzT3h680q8Owa7rpyR0M6rN/YG+QBgOcdVumOH1AZbJ3AcT24ZLs1kH9LaGT/WpUnuFtPr
b7K1m/cm49DHQbCXNVj/edZmx4LJDFcdVD/pe/eFp8pLJdm+Okv7fbn67MlpQKrGRXtsBuulw3Yb
Jlm9hEPS/FzZI4WOz/gcc3geeyaMgd1AFiBoa7HeV71T7F2qf3Z6lyvMHclKSGfJqJPIevNZCmuL
fDzjlBThRkAxapMzyH2O0IY1YeO1MA7NakguTqXmW0Wr6y2L3XpQAHOZcBRDJHpVAb+s2sjo8olr
uMpBUBfJeJv3A9PvoXOO5dqbeBOZ6rg7Mfr9o5SW/Vk3ZRHWoE85oHTTU73qgidnr+La7bynlmsl
9AzFU0nYHSNlRIYjWSzG+ZyUTiMdZzFAwXXfG2I8MQv92ZipExJ6tfctlPJYElULCmWlETsF+J6L
re0SAWZKCGJVKyHJTaU17hpKeewR/GyRj0NQDmtBsu1awtZT5YRisyuKbj2kbfpl197GII3rnVG9
f8xyO7tbF2JhnE/qnTuwbbSE0qKMWubdUuLgMDtpMhr2spQZCzRMUif9fZIoo8ev78+BmoR+mHo/
/bQ2RjWWNXYxAXGSFF1SHCrSgR9QXLdbR2/T0CyJifRYhS+ela3PRZObp35TayAIKO38dL1OkTT7
OEClPHer8l8rpy++a5qhiPmMGHdxbpUx0GQVl3g+Q2IsjzZVRWmwOAvMTUy5j5bRHQZ241RE7OgI
IxI96G3Mli072Z5VPxd6/0cuMHklhJtGrJtNbFtyDhoJCcdqcrSsWVt3BApwNGRM3ZhFf+Pkhadh
IIXIN0f5SsLWDgRtUu033PfvjWyccLJSeb81jDgsYy2OucHRWDfSz7T3v5UFqbjFqzGozKVzqKzC
vlW0rz06XD9HJ+nTWEieW+xJC1jtYrnr6XSMDGt5y6V9DbxZCXlyc419mJDhtnH0V0aGSWemYYMz
NNNYWt9Pc87Ih0oaCanctW6H0fjlFF19nLl1Y4cO+mDOjRqHL/UNnMsfciOdj5mX5buqmocz7vwy
UvLa2ZAp84YSpxFndZrRrOEMD5RYWCejaexwhbW/J4VhBJWsmsPQ8fv1xTKKq5Fv2zUOgZAN0Qz3
Ruu/dVn+pTFh2rWdbR9oegCIrfk/oOSqfWWIFwfb9qFfG2Onl9SUmVaecc70nzlZ4ZtU7KAUg7LQ
lFQg+RvNuolqWkzPlC6YeNLBASr7WJhQQ4UJC7nyLO7+nO+lETltjhRu7LzUYL6dOZ+IG0+kPNmP
2Twa0mGbbwmlIjZSM39SNXY+DDgK5KkFi9zfQJMTozskk4Pxo5R+TLoX0zqE0tCbNPs7vgXIPvmW
kvYyfiaaVe47zMw3dVF9QCgejqpc1d7akuV+7NMlBpf8NbmTf0dErw8K27+ui+1yJOFl7bKBBT7T
6LZvLWzeFD7OYbqyVZKry4MvKTg6ZcI7gdkVr/NK8yLBFfvN9CeP2XxSP/LF0Y6wLeVnv2jXy6L+
IZS1sEZZd9wnzk0LEyLSNcBI5mjbDECtbje1jhWQ9h1IGtPFPDXYL6dWjtFEdC0UGo8iKuLG64B2
2KcucU9FKxv5vSt2d8qgmM+cnJdR0/aU0kgyFxNkfjV+Je2ANtRNTsAYW+yEl3qhBDJ0TuYpBbDT
YFdNneLUpjNwZIhAgko8jZaoo9435oFbZJ/P4ojf3r6nE6d+0ryNnqKxey79IQkFNSUktjfSCFle
RL3Z8FmMCsmdFFfoalIcu8J4FVlqBRDP5hAPhE7yHJvf2iQrTUz69FoOgxYCYZWRp1tzjJxvRgjV
iOcu9Skx0hfNXG2T8a1yMj7OekkIKtGa2DJIChC5MUNlstwZTF2xcIG3Z4fah4RuMDTNun2Xy5FV
uzV5ZWq3WJFS7Uhf+S9L2pLAK1mCoXJlSEiPDhavdqj2FOUjVUcQ1SEhx9m89kdtXmVMaLI51FOb
HpxeeZEi3YfhWI23fIQm7BdR3ZITMG4W3PnvRWG8qc4Y994yFqEtmhX7bK1D4J/YKmSuiAsyYQwh
UgyGnuKkntPZznVc3/gy657atGjvwc78ag1OTUZfTntHYUQZ56G496nFOfA+faKduIIa5NJQze1w
Z3aMhoBzyEs+yPI8i+nD5S/WN9QSjA7lPQeYldSVl97lQCHZBXF5HfuypKxMm/1D2cn2nI5I/PPI
xD5L+Lor2RcnFxbQq4+7933crDUcFroaN7kSku4t99AV3JkF4H9WbLfXbnAtpPtusVHQWJl3olPf
vWsGpOkLFchhNA+pXGtgMIVxz1SCG8ErhlgveuOhG70sMjeps6lM8nh2ijbU4I5EaTL5kRo9iTXW
4tP0oouLbZoOTlop/LzeWy/MMW7QwC79mi+hn/dWtJhcsgsJhPvCxuLc0roQp8b1WcWhLnLzwQgp
hvI55jqCKb3zqoahPZiKPFDNoWVPCW32kBIpPFqa59w22CCChG6o47aQ7fByVUUkyNLYzKg1IU9W
HpOqRH64Osqn1RRBmubOIRVXNEA9YYqdkRSakdJezEtbRAf28HNO+uyb5g4NFdLg3mm+4kmKKcXm
HIiXVhusCA/wkOHd0uBD9T6maoLcwVTTGiMncWityrwpVdWTMMP/q3VpwhYubZpzbVNJl07GKzFz
0MoFdXoINvQbzTiU2xIedpaRcMlMv9k5+tDcmLq5nIDF1HGibSDV3JYsH115xOdFgz0ZM7ZNCcQt
TVlzMMILp2+rNC5Z6rWHOeXBvmnNF0mO+shKC86sQZzb6mk9kXBGvx1JybvpWMX8kMlBYWEMMpsO
mm6ztVerUgRKXCz8meUsJxJv7SmXmvnUZyzOcB/KCCu7Hs21/EAo15FeNg1TyMy5oO6uSSCTxjJ6
fiha00ojnq71CePsYtkwqw4ReHjWqQcJwAlY4boUCVxo4R5TyzceZ6plpCHm3apRnVmyhdoZoiOs
7PkrLmdzRM/j3F5xHH6pN2jd2JaeoJWpULoEobp0Bt6aTGZAIwqBRmxTCDb9p6gQDQix4SXBeblr
im24XPV8omkez2nTXb/oZ6ANoteZVeJHKwDklOmhrKcq6EWvvcDscG7MAR0yh3AQsKfGzbNQ4DCg
yz0W5UVvzmUhtA+vxtmqCemHQw6SWxmdc4doSbTK4McVlrbeUsRXRhp1MrH0JyDotTs92ZBdWHyg
di25LmJppSPInkbh84Zj6uvVddAwrjvLy7sAiiStJtLl6nAmikgor6C5zaI1UjjDa16u4jxUxvBt
oty95iTs0YVW4dLHlKhRNFZCOtRa85mRCyk3l53grmn7lFFCYyON1jktVjiyCBZTrFZdFg3HIuGz
YJzJ/eNdUfzC83Dj+igm1FQMP8vOV/eJUfT3Zss51q3NOcZd91xsyXhWSTbsqA92OtaxpUWRzwu6
khFsw8ZkryOmtP1OhZ35C1eaN3Kl+OlugbfJrAG9bbRb/a5Z/PfV2Jy4L2YDRapiX6gPMrCX1Tsb
87YFJgteXJiFimZO9HskVhIKtMlFnOzEKWmQxzKnwqwobYImq8pod6NnLl12jp929+Rz0jdK4/DA
2eyzxmXD/A7ECuumnVwsDopRU1TizfJrYuR0N1KVoi1pQGC13Xtisc8jubE72zFkNADreJFcu/ej
3lFDRFekd2PN3UsPTTrAe9w9/VGGYEyfCSYghhM8bSxc1+9eoZtHg6zvvcOWC+N/qQ4AQ0gayNz4
4fm1/ovD4ZtdJjNVIon+w182chROO2k7WjXki8LXdewR4GLKRZ6EkWNTszggwI+IMN9bd1x0z1R0
eHNgzBOJywkIisi6Kr4CLWo2plsdVz1Zo6BdK0IBW9et7G64TjBWIV+TZb7nWPmTxXC6T6zc2ANt
eWRWmB0qngIoumwZlMn4W+FWZNBFo9ZKvQ5Zz0HjcioH1lpRPEy5/aHPeXXmKMkAp0/U/aBjbjX6
DnVPIhsmmYB72M8fNvN4chl1Fk+WcfXFVYZ2szJfCLyxWwLJBXIpZiQDJW3FuZnzviFydlDFYN3U
+qreMbtgcqNx9w2o66frJLRU4SJf7vPB0cLOyswT3EgEjUoD1K+hU0vEUHpxMpZ8Y/X1X5QeGvtK
b7PTME1+oPBZ3g5Olt3jSuGKZkehAkP649vIQN5087D6oRnLxspqa2fiHTYS0AIzPy+SjCdTPn1A
sBFHhGWqdYCkrjtvtvwTqxHBDnfIXvy87E7WNo3nmWfjntK7NigyT7ttVya/0gCu4RBOJdrvh5zE
BhQpDSuZ3TZYrzvTOneqk3EH+WHfWfQQLUQjD1pTuUvgQzn4PgGtoOi6v2KsXNyOvulvu9G74mty
tmftZI0BcRXvS1vVGBEovz6aOWuZ1380eavFft7yUS1GY13Z/Uis0aABuvi5WOV2Ygj4ip/62Sva
n7S5c+9NmWdNjAM1nf1gZg5P3uR/o8tKx4hs5FWsabpBonWUy15HGnjuNUP8pP1hzemoMKnVLDOL
XQNaVZs7Nc/6Mr2RVWs9rNWG9VfvMek6dMVMwJnNLqaCULvlPW27fimsKjbrvtxrrpfFVtkaB7kl
M2chrhc8FUUKMmUrl5UsRJLFJI7VW0Z/283ad/1dKZnCNAZJ/bx2KmiQenGHorF1YemotKGNA14O
E1oetMlgvFB6SJ3d1V9f0+25H4emj3KmxJEyGkaFmb4Rjx5STiKSsuHWaE4oMw320m4+2rRxh1er
MY5Cg3BYU3I1Mv94EFumDl2/coChmfORg1jK+ilUtPjOfLANNs8iMf2wEMKN6jFJI/ptNqbv3P5T
tdFVqmNHHdd2O9QKv683E33WKfLdK4Lle7e0rN1UJk6gSMlHENjl3v2Z1A+F9qYgG/EAz9DZrL7g
mO0Pv3LN30AnpYL8fWHqjOWv2zQLpsyOX+Nd9IP+E1Fbp4WGx/k36k68cJroOS7baowy0EYcGCgI
WfRsuCVvwIxppfJPI5AbuZSlnem5wR7rjCbbPlTxReY/OWObAT2eZVhe92aS0HeQp0gWFjOZvQ5y
6aCP67tnZByvIb2x2WBdzwEVWUND8nX9mA2Tqs2B0Hau0m887sRzsq4UFfpO+bLkrvHp93S+1UOP
KaG0ck5nRcnMErGJBf2zokblYjFVCuulcvbU/MG4nHz7tRzr5VmT9giffqmoXsXJTD+Y7HZ1p+Su
H5GM3dJ5tSW4Grfh1Ow7aRb0pjLPW3Ptwcg1hCrPZd7IOQiYwUh6XlLZTEqEAc67trZ9FhWt5prB
SIFysBA/mWHYFIRw2vHoS0eRkCIHt1vYe9xNlqImiv1CZ1IfpxvOEJnePMJSJuPsNpM61LRanYRP
oMZpXPN1rQybMtOMwFFLJON+6js7sIA0nukL039oJJFg6cmkpVtjMQnRzVawWDSMuBxbnmiVtwnT
UW++UoBJ34zRvviDdz3Ur2uwOtAyICklAWcHuZsysi213pnMFp3lsDGR3ZNBoIBFWEaImXuMeTdL
vNKRGjl6or9wAyGH64k4FavovlWeIZ7SOmOTX2ANclLGkPk8fiQLbaHSaep92elEGnyI81knm6gw
xroIKTY8aZvg9yhM9kouw2nq3CZ6OwO3W6snba2Kn0wCvY8sEQVP/kX96jpKXzm2z3G9GOW3Yk38
g6H3+QdEDVT7gWMMQhsZu6SGMkqe+smtVzrKyoypqdJ6Gun81jBLKkX1exqroSfNdnEAqAVYiich
01hdTnjrE7rTOrSAa4yMljIAbGwOVy+27a6P/MnSQw/NYwoNzVqJqvRboDKXId0k1si2qjuoOuqe
BpP/Q9qZ7caNZFv0iwhwZvA1Z2VqSkuWZb8QsobgPM9ffxd9G11KSlDCXX2BBhq3SkySwRjO2Xtt
i+nGeEkc0otcg1p1Z6T1wRgTbGpUcWk7ZZO+RrGe1YYs+T53VMqB1u8hUtS143cjFrREffXZ7i+A
w0j8uRNGNMkWsP1x8WCsDyzIPlO6EoRPx0fNRtEnk154R5aO8y0C3/xCRa4hsJfw2luaiN5y4HPZ
InUkc024chUzxH389zqcB6P0r2OaeJTcR/UijimJa1ns7nja1TEtWj3BeavfBvjlA3bRNy2bnSPh
rdRgdKFmFKP4VEcdLQh7XxXohVFcZFFcrrVypyvWQQYdnKxu4EPxk3xY2YZarceYnJlF7miFD5ZG
TS+DFPdGXo71IQKZ+huKVk/3RDEIjdPtn37bgyaUMbmk8RRgxSZlQ9GfBp0j1TUNYXdfa7XJGVM8
gcju2U01BG/Bcnh2czenGIgPBH/iK+heCDuZod/Qh9B/Jpy2rFU5smcnhjhd0tNAHTAp4MqlLbrh
Ic/raofpmloDAT3eNvENyvOlpiB0b9BaOX5J+GRl0bGqivsss3gWnjHUW6us47dWM71Hr9JHzH2B
/UBaIjUqAtepN+Z0GWLnWwdrplqy4azO6NM+kX0C4NRUQoY0kybFnOlcqJAxahhit4GjX2HS2Dd9
sLaa5GAVw41ppN9r6f1SERpgdlv/rfhuEhlr+NBBWLro706Fa6TzqoQmd/IWYmK5dbvd3/55qPUa
QnC0rHTl5kR1P9Do3QMmudGYfhqKv2dIzx+1gy6KO4iy3ADaUnOGxiQrEr90pHs3lmdeRS4F3SLc
fH0Lc4Ux0E0DTLtKFY9rUUA/fUKWTRm2y6Ry3SkL8TLEWy3e9rSwjDOjQNf5Q+9FspP4FjW7hiib
/+KEc3qhCEK1Je2SRGFNapStFLzUOQK1A1FNU0ZtAk1onNg3JOMumlRprzwVZnKechxXiCt5bSCI
cSJufXXfSvxWFJzTi7geSCGFOfatpthJ3bah4cX2g16Dk7FfOnMXUINnt2EQfOMwnBjQSH5tbfZK
yChGYkPu1S1RHfpB0FVDhOuh4Avwsma9Ni6dHjteU3cY5bvrkDS2YUtQdEDnANtg0GWXjfpk07tU
neY1h7lOlZZDqL2ncbPZjPF4DfD8F67VhRccXd3bdQM+OgA+dFR6JVnlVYIxk57uMg6Ycj0EUwvH
Cp/M0FYWzqgEaxRzycI0VZYOTKfLivr0Urg+xI4lPuL4cRx8+ueh/iKn7Y4nMMkJeVPJ+hCE2XM9
luomofGwGA0H6mt+p6tFxX7dRKVRouF0O/2HyIZnU6e/7UaOf63EfryuwPT8gEWVXBmV1uxokGyj
W0S1wt3Vrrwck0tpliuCFi7c8dBG8psCwm/rdEVO+0iLV2rUK+tRyscC9sGCgxxhEDQlqDd3ezbs
jn4BDQWwDeDMAhTEQgzmc0N7cZP4SHIIE+jXSP3pr6X4Ab21lBcdogWoAKG16ALYkjj7swJ7kv6M
vxxuFioUTKhjT1gK6aL0UyoOAiSHGuRW18Zbjtz0Brc9kdGKYT4qpfKUGCaFRycygTxwOknkGGLy
TV5C3LGLSlLyZr2F1miO1B3VXluaHp3XtM2VDTr+57bBEzXKzF0X2CD3Fdo92nMY5kvT6la5sFmA
UjVAWVMBX81MJI1aqdNRYz4HZxDeNLintmNv9vA4W/+S3YFYaXX0KCfUqqPEv9sYZQkdtWxTU2RZ
6m3YbEavjR9tNndrIKnJdVYxbJu8+BW3A260gbKbVtQD5YjewaWW/aa5DsFpgG0Ty4rHOOXUkw24
Do20R/rWUASOrTteXrBMKyn3tdnShy7YvIFjPg6ouDBKxR5k00xdcg7I7rzIkds+cr9bhkqlMEGI
QMtUI70tRXVGNXE/doF3i8lU4EGkVEUxV/40OstZ1+mIXzXVqNcDnSNwOmmCp8aWDlyFaZCjdjg4
BQUDNcbjiJ6BnZ0csn1YpQ74ILqQelvZ2MRhBVaoEpcNOP5LL0zEgrx61OS6iv01BxdQdZCwMoIl
iYJ1qASFSIg4HRTtG/HS7VViG3js69HR1xFCv7VWqWBAHPYhm03bdZxho9FbFZk0bsq2tvn3GVFC
Udh4B0A1oxFUiDZ28bVmYrKsCKOeXNTGLqaFzJliiGi0R8UjIGLcqdroLhu1rra6E5cHrQJmaoeC
ZmeAvhSTv98tAYtFG+6eyAwb2H/r92A3rBhWB8y5C2hJaCiUgI1L48k1olsDyDvnHoXWx3IwErZh
0iBhpSVl2ZHt95Rs0mXQGg+20rGN09wBOAlzF+7wH1Gta1uw4c4ycII3WsMV6DWiaDsLSYXSDDe4
lOhwEXS9djHHXvsO36+Zyo4SO9TSYnTDNZh+DYuyLYhQUcSKhIniKs7QH5cuVgarYcUJtD5BUu1p
axbDhspgHOzTjGM23miIAiiq1kPSTYJJvloi5+HlygGxaxI8dYqFJC1yKFFyu2xpyoGuVZnudDLT
L5Jm/ClMkS5Dk/2m2o7+SulLzo1dSfHNsLJ1mVfOrtVjpKIh3YKvF9hpXXu/7k0LhqvZLN/4yDRh
zcxIgO3waHDmxM1oHDiGrOjdcj4VyF2T75Byazzo3hmnzVyvT2AFRTAMPY7AHg8O6HStRYRcl6Nd
Nbct7eylUklxnaletjRwEpxxgehibhzjAoJ8LWZLtipkxc9uUFWktOhx1tfSrkpGr0PPMNKoLSAv
HLvfqkbzITZNkitDFB966E+rOFrrBQdwOk8jhawxd/t7mi/WLqA9PZ0luwePH7vEOM7So08d1Djh
VEEPYaNoMt6plmXR2Q/r5AIlpb0hE2O8HIKxXVr1hHETBPOOiYbGgpiOmELxKtUh7aC6emj1Jl2x
sucrNqsKysPS2WXKQOMuoROgSNrd2Fa/e70zBUGyimbS14lq1ZDbUhThm2K+39qNqKnNhPoO8Fx9
cII62wROEl3XbBbvhqYpr52OHVs6FvdR79U3AbiFQ2qgLRYXWu6h5O0lhFX0rLs875VV3+XPnKzd
RQN37cHpFKTWEv51iWwRuEEkLnRR7ikYUcPyoWTvFTN+ZT8ljvAU0K7Z7XjlCMCCjuZ2j8w/NFoB
1jh4/rWcHROV0cGkdrVoQ6YOBs4bvMsYt64KBUY34g0gAwg0VlXdZdNepq/b8DpG5XjMcxmRtppE
4wXxwSzXfLhro7eTveuSuYsQiGB1Fj0s8I3SL6mGPOt2YV9ACErWA47JfeJpdr3oU4eV2yNrNuKf
ufJjIoCQrTL3RUFv8WxjlPyBFz1wVG5XnQNA28hyhPlJ5b2CO/bXXXmjFeZaAA0wpH9ApYn4IEhY
RtUuux1osr3qhCk1yx55Cchoe+qDpiqTPbWgC2Sqw6XU9WITp3G6yBXAdq7iQqNWpi6EoGB1cO3m
JaDBiFMcwAPQBcpcmhJew5iJL8YJIJ3UbrKleM3JfIggNUGUUJadXsXHsMoIPq0Aq6AJA4UJhcMj
/0PQfVxo+O8PNa07FmyPWZv10gZTIAZa6fb43CrTTM74i8DBRGgCHD03N9CKqA75ObCXQAbjEiBP
8yxV4CexVsnrolb7VQga86pwLBrdSquuxq429p2f5RkZ9gYIXmrUx1z5OVQ/6mVAbO8WWrS7dpC+
Pwojv1XK7JJU72WbeMlVMDYlxKl4hUA9e0j9yvhVhjK6k0VVbEdX+pjSk27faI1/7Xa5uOS8zAaN
HBRegwXmksKYYx+Coc7XJnqvHxlS++8pKRfJWO1KrStRuoSptg7wySGHcPqj6iBdATPyk/zrZ68y
8t9KKbxlCOUQHmA4imsF4STuCIvsVuCHqwJdFIxXNb6gLdrtVccfEGk0VLmrtBm3+K/EFmu/py10
YAb6Oi7h8LTsWFssE2ot8N70o4aWCYI3Wi5XsRDkuB4EPjXSr/x2kHtpKy+5q6MEqNJXiYh2BdTc
XfMTvDfEorBFFNmi3QaFq+O2J8OjeBtayq2279DLlZPVIlYdkutzOgOW3u11Tju80sBGAK7p90Kn
+NzZ/ZNNxeJFK6W+l5FDFgEl4SvFB9uhwMNdj4ZZXHpZ18J77NxL8BoUtPHeA4dlHRx0JWK1Z1lO
zJzWaD2G8vKvli4Xw5cNdIAMGVx+LCMzZ9lIBnop7Vq71X3f6dfoh8cbACvBnTRz53ct7Op7KdyI
/TuCmDPL5ukSxiERPaNt6cTfUNNwDWe2hKmKF4mxx0gFBD2AwhBvAMN9fXunC9d0CUMV+mTfZNXS
dGM66r1zteGV9rShbt1rThNANseVV61BKf67i8zO12MSw9YAin1tDkgjVsiujGBphat/d5VZnYP6
fxxGSedeU7oau2tPX+oI2Jsz0YCn5QgeGOm8Oo+LmgqPS1dnTsnQwCpjtn7AAhE0G9l3xTWpeHL7
d/fiCk03SXo1bRUjMll1p6+lirQqV9VivEUbJFfNOETbKCjTjYqsba/ocXRmpE37k382aALqIT05
jJ8GRntrCik6vZ7WSUvQpU6Omf8Do9AIh7uid3SrV48e8IwE8f3XNzgriH244tw8juQz9Ds9TTje
A6yuzPCydO1FMfgvUVehGMtpOyA42kMGOhDifjxz+ek1fbxhqhcCXafuzB2pgxHUKNgk7Zyi3Ht9
8dgQ6GGgkwBNEqza1rPZOGA6GnJ7j8X9XqFD8PVPmF7hP7/AwZPvWK4F4AAUgAvcYPblEc0B0gaJ
4XVoIWs0OhvxgtvG27DW84OV1r8KEZpnslhOXzMlG+FSftIJklYNg3zC2SdSqnluWIgy78HFdovM
RAiK9muAw+bk1+xUMhavVZGc8dWfzjFTocgxNHb+/N/0wVj66eDCgemR4hF7d0iu6BbSMBugxYdn
ZrLTD5ODw1R8ZJ5GFWMwm83DDJUM6asSO/pdXD3G3g/l4uvX9eHPaxQIeUvcClZ6YklPb8KyepOz
pKV8azt3ERwxo535IqZn/248UExzdHYJtomL1ubVzD75gjiX1vQ06xv4owfVN5ATpmfSDT9cgrVs
mu+nSHDWNXcWUOfTJTaozJVHBxaZ3a7Jr12ywfzLB6Ub5M2BnpjuRKXCdvqgKhjanhIH1dFoN87W
18+sJR/ew+zPzwZTESamCWWmOoqtHa5pfX796+djdYpIg8rASZV5QVhz4EhfkOOt6l1O4Gm3rgMY
dioeqocEJ9HXF9KmH3ryvokt1LDam46K795yZwMqzVO9isbIONpxZbAt1falhXvbqlHcZ01yM4mo
aZYeqgoT89izQHcP2Dv/rrqOJoojMt4CE8IGX868L6EphY9q02q/6er4ZOXg6Yszc87s7O8afz4Y
pjty4Qi5FbMX1oMNgr0s6FLmxUqpowM99hUuQ7jZ8qKKsrWEdX7m4c4HCVEFYGOY5iyk0Az66UN4
t6sBdmk1KdWnI0eAAk6Yd+aezv39aRS9+/umnmcVYpTsGMdHONFefmb5nz+zadNJi+DPYjy1jGbf
UOB6lRfScbkFCgmiSm4t8w9QcJJWpkTHeli/+jPPTDtdHP5/RXZVNgFMAoZLNfT0poKoNDTKXPFR
V4zrXqmv2hgINxrVN5GNj3aOyNf1n3rwVFlvrSy4Mgt0HajrwicC42nhTqp3bdknYqnppHQ4xplv
89MfSJAG3yj7L3XedmhaieccO9IxTvhqRmihBUEPNSGpeYob0s6GVWnXz6ETndnzfbpZofOvMXvq
JJCJ2Xiq8kqLzDBOjhE+0Gqg5ZiyXaaDl1jf+WaM9peoLpX+zLc5myL+80beXXY2zAaaxn5JcsnR
M3sO6Lui/d13vwZ5tPyJ4vXowYuPqxuUf3jY/TNj3D0dhB+vPluQ1CzI8MomyVGJEGlgrT/ETmHR
NcaSaSe/WxvDfy1TjmI+BixET8+oRl7j1r6zyDtlHYLV6VzmuEGZVy5MFfVJr+WYrornzi8Vuinq
raUMeMybdJ13XKMck1tRwA6kNLSlW7PkO4HX2DZvWYLj0kpJX0Fa3FHX0lI8hsTehCn0CsTA135P
R2IcH3HOHUSEglF0+dqmJ5Bk/mao05VhMGAk806n97vGyym7GfH32JP3dqreelG+hHLRL3AwooYc
Vlqe7kWhrc2huOtsd+NmKNX6VIzo2uxonbc+xWKa/iYIgqVnJVRCtJDit74tbf21LcwnTKPY5rt6
XSbGshyyQ4DOHTUdLg4p72E8N8uw0n9QxTg44jVCPUTl68E2J3NA027zke1nh5B7KckZ7mR7OWTm
PQy2yzQs1hny7WULHyKv5LczK9PpGvifF0+jmE0bh059/p0xD1DooTRzpOh5izaFmr/b52gjlX0v
9a0/FGtrSrSwx60Rjget974T3Q3ZD2Clpz+ljXLEJnduxz6tE/+sl9OvYmNHG/vPBgnM0Gx6MjKU
LoGZ5ceoeLE4mfCeTIRxivadfrCLTksZnur23mgoC5Rn5mPt47eAnpKuvcWxjzTD+SNRUee29hCx
LWiV9DCiLd0YChlYQW2OCN979a1EY/l7dGvcZE6Z39Tx+BvVlr8fNVVdK7Fh74Fy1jdlMeB+DWS9
NynkbtQual6+fn3TZ3n6nFhqbRZAasOULJzpVt6tTbhgk2EUomSuurGqctFLLLkE0cCo3XTR/dcX
M6Yt4+nVeDAm22FwWQ5hzLOVSuAmQ15uZcfSvQjalyD7IUYoN1DqM/fWRG8XkqCt/kJ4T4rGteGo
v0t6kdaYXpb9jQe3CbvgyhBPaYQ8OX3r0YrE5Kn0MPHTGIUEDBxpXPZqQDkzunXDM5X7aeKe/3x0
NcKaBhYlkNnEDkw9p2E/5MfRrA9kq9xGQRGAWyGz9usH9ckSwjaL5F0GMjIQdvqnr4XuK31M9M5H
4hD1qczuv6A/jHe14rz0aZ/cBK7ZX0EZGg74abBGBb25+fo3fDKIaVJwBGRrMVHOZj/BdoKk85oq
PwbFw9BZ39JkREtYLPDIuPGzqca7r6/3cb3mllmsKV9YBrvM2RerqDJTLeLmjjJ17WezI66DzyVe
S6f2d1bWA+OOYGMavYZLq0ag9fXlP71dBB20fpAh6HNunKI2aJ+LNOcgosKfQDmxkFn6LagTLOKD
emHyYTSufWaqON0a/pmmhG66Frs3vghDn910pQLoVMbpIftIDaqY5nv/99sRHuw/1/jzUb77xAPH
y5WxrfOjCYcUQVhNtEsOGTaKsQD3q9Zdp1pwMTTpmQH0yddCrRCljGsakP/m5YPcAMeqeYInqrn3
rdBoXLffR4QJX7847eN1TqewaYp7d39FgDVET53yWGnWTeWl35WM5ByACdKnMYOSFAzdPWAgaMHl
JutGykclwge4Am6Sf+si7cxI+rggTr/HoR/E2Rzj62yW6CGajRht8bgGwYWa4Zchi24UyQ7/zpld
+CeXQlTDRDo9YAh4xumtBwNT0oBEFi9AeAde3j1GGjlWMtTfpDc4Z27skwfN1RyX/1AP+nBWR1TT
aGFbT1djs5WTCuCk60Q/Mw98/BA5XFL8oXRKb1T/oBBz8R3Xfl8dYbqvq6R5ciCRWIbgwwTJW1eX
WN7OjNSPX+F0SUHRie+QIursK1SG0ol7jUtGY6dfYHRWDmqhdD++HqifXsU1dQ5Nqkrey2xcGC5a
JLgDlDry9Ji25p1h+Gee3Z+j3ukKBfXdpOhBndC08B2fDgiMKia20pF6R/JWEpxMWBoOhZdeUJIE
DExH00yPIxbU0PXPjI7Pbu/9paf3+u4zNLD+SSGm9zaFtGmAxUWLG/HrZ/jJEKRAqLMggf9Cgjdb
lNIcXya2GevWadsCeJtBbBUEsMMYoAL7+lIfvy12bgAwNYexaH94XUrYutVghwFxGs7IwJtyzAyI
awO9whXhXuOZeWx6Ne9eHSVISqyC5GRb1fWP00YkKYo2WTscWw3lhZIm+XZsVMQz8ZCvCSdpOFRU
xpl+1YeLYlugn0NlGdDIxOQ8fWlerMd4KBvnKLyq2Xiay4HHH6JDa3XOpuf57qNOic6N0umvntyq
SUa6PZUvEXrQ8Zx/CQWl/LhXlaOOieRCLTWCR2uYMk2mASWrpHajwIz+wYES5hpb5b2Q0OmXZRtF
jyTN4u7W/ZHElqaLj0EOcSeJK/12lAGbhx6DUSa0My/nwy+2GG9MSUxHkIyNKVnq/eAue3xaKOjT
49D/TOWba5A4U0xp90i3kquqOmjW3w0/HTmGQZtFo+hHRYcaxukV0Wm1URH06ZFAXiqLNaxQEoTO
aUyn333yJizypJj0mDAmua87W0AaLYdDESjp0TT2qEOoUVSPg7uL9V3RvXz9PWnT3/rqWrM7kkAl
KClyrawr1qSSLprxaCKICp3XsSAfHUOwj5Kte3HdO9ARCSfor3/BbIaaHinDndo/Jlf2s+r0xb+b
oaSXISYiAO6Y7B2wsumZYT2bMGglaMxILscbmqM809nclKux3sg6U5hfn6Jh1QC+KW+j4cx27txV
poPvu5swC2uM3D5Vjp0r7ujQZHe2j0uYrATlUiXOefO3z4zbcUydAwCAbiqlp5eLVMWY3I/FsRnQ
oABS/ut3cvr3Z4OiqGKAQ6pbHItfNcwN/1/+/NlMk/dj5iQKP98c1k6M+2319eP5ZFCf/v7pdb17
HbqlOCpcjeLojrfiwdWOVF7o7CdUlAy0U1uc+eRBmz9G5dvXV/44mE8vPM3s7y5cw3XJ8sYsjkBu
tJ5M5DN3du7vz2a8PE86H7AVL4bFD6fuuZbuub8/W3mGcRgB+/Nm0vHaNL8Rw/Kvno816145blM7
GYbmI6eDhWZe58qZJWG2FWE2mV4AYG4KAYYm5ptGxN89PBKlOApxV2Tb3txq1fPX9/BhdT69xJ8q
wbt3rEZtGzuZLI+I8Nbh5HNqBJkXPxSSoNPsXI/pzA3N2wgCaBD0VD5FetsuCITqArrl1zd07hKz
yQu4g2sM09cO1pJIXF27bMYzl/h8XP33tfz5YN89My0sJdRXLoFjFpe9+3fsaDF/7XOGN6k2VhqB
7Tp2JEEl6+bu3z2h2YSlKWCGopFXTvkjaFYJqqm/o3d/vIPZlNVFSWwHsSiO5T0BUhArvr6D6V8/
Xeb5LgRCWnfy4UDQOJ2YcmosyMar8tgn1RaaDJT3ZZs9Vt5w/PpCn77pdxeazYCigsqp22V5dJ0b
xcaXIM8s6J+OVsQPHEapWLrzoYQLcAi1KiyPKjlCTksDq7hJnDNyh3MXme7y3XjFldjbgHbLox2Q
JT1ad1HrrABYnekOfTqVuKbATkSNzbZmmxPciq054O6jEY64vrOXtwbyTuv261fy6bufUMjsJxFA
zAvfVlspIrUZWqa2D72D8TaC+378+hqfvXa67pyQXLbiBDCcPrBEL0hEM9rySHol7CKgHP/DyvH+
ArOVD97CJAXnAi5C6uIX5L4zF/jsKVE9AXBPh4JbmN8Bweo8wTE/Jk/YVrJ+C0Ixz86c7D4bVybi
ecrIrko1dXYRL649kH5U/ezmUokf+5LE0TNb0elBzL90YoJwwGmGoNE5m6sEIVmyTWhzgBO8193i
UlHFNSJzIO5yHwc+noap7/L3r//9RWfTi583bSEVGjuW87zQ3d9f//VPX827W5o9tUEmRpdAMT8O
YmXLC+CeWEzr5oyy5tOrmGwbUCBN8qPZpjqVImRnKovjsPaDG+E/m5xr9TMryWffiUkQjjkFukyn
7dPvhHpD3eS5xgCI9vnGsM+8/E/H17s/r5/++VFA6YT+xsuXDY7wI4tVo26+fhufDjDbtqdRTLVn
Xp0YE9rBhJ9yqhcWGuRyKzS8g6JfWJAbI9Kh/qdH9t/rzfeMVV7a8RBxvZhtSTLeDYW2/PqO5o2d
P9sH6jyOQbFlmiNn34xTQ1yqG48OmLODbwk508LCBTwV6wEMtt9avfr6ip++p3cXnH0vgZ+hRiq5
YK3jY7gB95tku68v8elwJjxbddHQUPCfjTTLKlFvpFxCgWPVE5pcvBQWwaUXX1/m09Hw7jKzEcdn
b40Ofrujl/rwbbay3Bb6djDCFUjlheTCX19v+tbn0xvlP9W0pjQrlC6nI7xI7MxKYz8/Vult5L0k
3prkObjF8Tlt52df6rsLzRs0jk0AsxRcSLyBwTfMM5Wkz0aApVKWILOLYIU/yo13OwzVShLAe8yY
wtgIG+zfQhpnRsDnd/DPJWaPqg8Dt5RWwocKvd/2t+25yeyzIfbPPdAEP30XZm5ZorXpzkk7X+gJ
GIAAIZVZLprkXBTWp48LuzWrAFo0SpSnl6I5hDuo0DKiImEGPXP2TfpzUv1Pb+efa8xTetoqAoMO
5eMIIss0f4A7xqPjGeeqe7b4M0V+GMT/XGneVXXU3h68xMiOqpZkcE5ccR2HSbPqC4SpFQivi45q
7HUEiPYQthijiZCAw+TgLrKKMlyR5xwi2uLfIJpGXJSFBtsjqSYUR4xuc2caNQHfuYkVHmQrUHyZ
Moq11N5lnfMTxDIC/nx8jcggPIa42VfhUBTWqvEddIqBYdVwvXV3lyYxcT+ljND3Jd4mMyigUGKf
aDi+xqSiEXtrcRIqwbGB+Pse4yQZiMxZQbjMtxBCnkVd+nAatWwpi+AXLqCXDqjPOuyLep0EFfES
FTD6YOzsV/x23KcegfpFb7lNIkJjMP3rIPJD/zj2wz4dE86/tboUEIEV2D/AekGLOkvsuya06A7g
dhySOboDAEz8ulJiRtKHHvBxYNaLQAd0qke2izGV8ETHgoNMQ8MFvA4PPtJ7b2dbYX6rZ/GzkUhz
DXzH+elAgNwaxDls08JvbuA8weDQMYCh84VNp9bdqiJlEWNrY+2TMm+XfoCoVbFr61tltNVBzSEm
gletLmHS5xcRNmoSsgtzp2le9tOpZbW1uqZYOzqHPjcDWCN8w9mnGjiuMY4VorR1f+UYwGC9sv1V
mdJeplajvXkmmGe9tLrvQ2HrkEeHviGqgrCGwSxpK40TzaXMPfBVwojWQdsEq7GQ2qI3h446r0Lk
uCyIEHDdtP6e1ba5ipLUI6mGJIzLuPP1S10mb4VGFQg1kbhomzZbwDmxN+UYklGUQo+FGqWT1sT3
3wWi/xW0LpB+yKNrVXj2mmBLY5ebwPdAvpRXQSTEPunKeme5xDPjAYx5l7Z28GXxm4HhbGJ9MH7K
0QZCpVcgWRrpXBRwJRayHuJ1WA4venfo8Ma26XBfOB55DT6qstz322vPy72tFXohkIDR2vXN8AK8
hXxSR/A+RFqsbMjI8cqPiTDJMU9uqfOHBNCm9UVlY/XqcgAYwWUb7YNigcMYfFNDtCb4SX0LwETu
0qozd17WkJwBRhq2TWwAPetMopKj5q3slF/FYCFTKB1v6zmlfl2ZCbK4KveZGQfnEWL7YC8orgLi
DLD3R305bqu4dBYqrAFAlRIQcuArt2mXiQMC1XpTW2G/SHXIQU0T9IcOjPzGzkmgIfRUXlWO+aq4
KqAZUVtLrQCK1sbQTs3I+dVrISJOmsFLzn7dJlaA83i11l9oQdLTTzKCqzLy24vK07xvnhyDiyrP
sI73RXbjDrArCVCNtSnhuVqmmJOJD4eMasI5j+ADrpM40ABaGuI6qH18ffCsOMNazzaxVIDxsOJF
hfhNMNFkRjbNpYh06FGJRwM+y8sDfFe6Qqq86oBKX6SeQJAIehHZjn8r1Jag1UykD+DpnYXB/9wY
ZmOtehJhCIsdHZBt2Yh+j5CzKvQgmCmdvsknuKWVp/mqaFQ85gANiZSaGIE9YK4knkJiEpRbeHrl
pc3/XAYV6QN+kwWEmpT5s1QqomW0juwi01EQ1DTFsKwt59WnFrCQ1WRkF8KHPyDjpVGLFN9u1APe
sWFfCIHjvpXZyq9Ve2mJujrYXmCyfyTmoJNFcydRkG3qCXXZTLnAvmDr3Kbgle1sLHD1j0hfo8Jb
8E94t9oIL1/1859hExjLiCPQqqkCk59cIgMziK2ADl0T1wKxxfd9AJkusAjs6C6Z6jgJx1oUG1Kb
4eWWqnxuythYFpDLlkHh/CqBLi7NIHrp0uo1B62F+DZ8aS3lh5E3hBv1xnPqMeFXDg/ALHL4xqJ4
tix0Ro7u5UutachDM8KQUFucNkmd+3fILqKF58BxT2vlvox6fmZhxzggfcyOyZROjj6e7zjhu0lK
4IkiNbY2tOZFV7B1aE1TIkomWSBtB7x4cIOr7/yDfIlx0APTDEoa58wY3wOngtplFfGDkyTfbTyj
P5pGSQ5dpBb7YczkQdIQKhamRoBDM7lqnQlsDBBOeTalcFdJCjcQyF9H6ITEZeoqgMSQqKw037X3
qXReTeLeubcou6wcl4yPrlIWdIlVRKJE4CoqGghZtij+7Tzc6p1prtuQoqDKd7IBTWx/Cxut23LI
rK6IGamv89wM92XC3Dt1fC9pJUerqPc7WJLWG5NQvmphQTDdwUVp7Ro7dSTCTd66A8nbBLr5lMMY
2l2D4AlGG8g2GIqmMSxZbMe93jbdaqwq/S4PfbvlQNE0ZFKSCbUNsIEvOtUNH0yvYlnX2Tw/KzkY
8QXkFXBqZsnDVDt5DPsp805vYeW5qMDdTDy5YVovilyDte2O5jU8u4gggdixFzoUQ3K3zOiSHtWj
U1k/raZ5GCw47KUx5TYHWQRFiF2g1YIyse3BXWDtIca9UeStFQD5daFqLuvKQLPSR6BuOq+fIPhl
AgQsAC6x8+KQlzBIq9ynuYk4WVgW6DUpb3Te2rIcCMl2ohRaCpvcTR0D/UonXn4a8/EjRPAWMbLr
peM0kMb9NF7EQDj2vWP2G700wosKKt51G5l4w6RJ3JtnvibF1GoFB7hX67ped1osHj3yHZZDPvi7
nL3H0klgPgsQx6ARbf2xIraEbD1cgNCuRuueHHNgo40ZQq6SWvstIRGAMa+mV5oJxKdT4rd8ZIL0
Q9pRlWqXhJkpwc2YYfBOrDbaIR0eb3K8I/y/jUpemnaHJxn44mGYpH4kPsgVK553V9WxuZVWZW5r
laCNGCIsHLAmf0gLRFZNUoglP1XbKFgUt3UKu3CZKXVJ8mHr3sB+ZRwPhfssSge+R6loK9JQ3FuQ
O2Jtqh2gr77ma43ZPAH18EFM5g96qtRPNtw/qGjRkJBuNCZUANSRyV6PGpDBZqcetaLw7r1GAvdu
in4bpZq3km46rEFJFks3HZmVPQEYxFKSZjvWg7xXAYd/M32WQBzXgIFF365y2XprpBb5vTlxEckD
FetaYfKhYY1iHtrNBj+02AZCDVdh0QLZdJFjho24s9OKiAeP/aPfiS4DJlS8GqC7iLqKO7wegrGg
2a+qiTy8SNnOViUKeJXlVy7iNsp+k35mbVB5qwvsu+bE5BREdg7lvVq3GKBDl3vFXp4lhzDQ6vvC
HZ7sSq3Y/TQvQ08AydAb5VVb6uoqUrWX3ppeWo/2zM51mHWdAJUCThp4NsOq76nGIdYG2SCY1vPC
1659xMoLhYj1hSDHe5OXpIJ3/8fReSxHikQB8IuIwFUBV1x7qeXNhdDI4L3n6zd7rxs7M1I3VD2b
CZwyNFdteYqWtfGUhJcxKYqXmWV7nyHMP1vP6N+w0XBE/3Y/lpqvs3Jcht+NmjzfxiTQCTLDwkbj
uptbaDIz/GdXXeZxx1p4ul+yNWfUWWohVpQlwLtSQCaIisAyeU5lH+uwBYiBT6vQyB+yYjimadE+
irbM9u0ijZtjfL4IpR+++ODXnc6sRAJxb6VXaf0/TdL2fARLcYLDk4EZzaNnsK7bboYRuKsomCEt
spG/EYJodGqT7qRn2vg21LYOCD/Nfaep7AuL9XEoNkIno5HDFTUFyYCKP/azz0g8wrxb54cGaHRH
sDq1H7BnzssiPtkJawBF2kkF30y0Q2qwAGPUxT5FjhKFQu3qTziXt4eSFh+wBsPYlZWYglYON0hL
JRyvGBf0YCYP6PLaoyG4yJnreYJ45paAdQ9iANuoQxL3wAERg2wSOGhlysCxm3qfb6l0haZ8FP0A
E69r64PdyPYtbzVSGbtMUtCEEC29OK1urL5MJa5y1NQFDzK4UYEf1ysGIz8wXrMGGOGTq9aAvkFY
0FlPSerg0evMp2mGoxEjnr9BQOyrTAGARBYVhrZroZMh6rSGD1Y8GR5gYtc+NsSCB2NS0rCF7XyA
Bs1IPkG2Xxh469Np/jEWVXhr0sMZ6HMqFSZ4JqYuSuyKREGqzB1ok41xyBrrzZEWL4/dxZhLOliX
nG9ulUQfRTRUnpmbOqI2PfPz+XYywnZ0G5kl5FAUE0nykks5WJTDdCsq70rsEJnvIH0hzrcVflKt
IKqBGc4BKrL1AoUdmpCWie1ia801b4uPEY/KfpZwEd3RgHioFE63mxnVfrIWtfMTmMABS6hlCEiG
ywLLHXBCHlSQlskrgQGzVkjBfmQSL9+WGk3Xac3ETmh1BbB+SO5wIrF4GW9Cw7NoTVE4d1Z/Lmse
TgkXEyFczVHLnkHs6pVtHKxssfb6lhiuEmHgICiZDno6Wvd51HEWVDfx0YTyGMlGW/pdv8LEtyPn
ntEvfCai/4gt61cpmNnTyVGOCzCwN3aElV23KvWXs0awl5nN9hkSabxkgEqtlMkAnjBSGOY3gDpy
bnhCaZU9ODnGxxhhd1VcsH4bxd1ZziAcVGae4JBxiTXk/bqb1USBKIWUnTnPoJ8kmpWr2kMyoxWm
B1oE6l/E2eaWDEOFwLyYFDOsjSY4sZ6TVL9ODNq7qTF3alVsuhWxnZ+aYoHFmq5+AnrEb4Vi+rUz
blddrPphSxEvodBZL7GRS7IQp2H6rOt2pmjic9cLgLilsJHxpON9XooRYJk+fq76uuGgVHW6gWQ7
hOn5ih4sfau0EzMm2FnQ1YQl3t33hDPpBEw497Mlh1bHA6dfCYThZNcJdhqnHp/0bv6dZvS8yTA5
LpPf21lPnsYiBC6XeaRLfDl6rn0Q8E4cRsRJjSIGbx57diGGxgoS/j1fj3XhakNDmthpwC3SJMl9
dbWdd7OWgGRFauX/tsj6gvsyvxQM3x9qdeUeUsu1Tg/MCSMTEK2GPtZOBvmX5GI55N1i+NGSFUGh
sknRNBFLSBo8SpzcfX3XD/qPNAzliAxncYtt0tkzhDnEm5dCFp44GbYG8nW+yM9KWsPeKGqqKpap
ES524GBrg0n6im31Bo7oq6OubxYYFWKxFSVP3xARKoWys0bIcXlJVXeuiHBZtsdbkNe116EODiV9
U9fqhh6g8fZAuWNiUZT9K1Yq5L0xwQRKLQbatSnn9bPtYZeaUby326p7THTbeuKXMlxp8aCmNqt4
/fyJNwSikAlUVSXochmMBOs9TGNAv9x8G9MmDdahMD6HRNfvnCzXU7eFEkWHs4DuxXl7mkwW2Yqh
h++vRm/gbVg5ShQGBDlofZhveAGKTt/3zhT7wDH/bV0+BeDpYa/aBicrK7th5lgRzJ7m3zJ13Qv1
KJjzMLtCpl7hfZl8xeu6mo+Vlbxs2QzVEPUku2p2DUN2LX0qlQZco/F3hoPmNVre7JOxMzma+PZU
nE+HehX9o5gq5dSJ2jphOUzuLLPYwjK382DDTUiVt+HX0G5VAuXDqY36PrcWItuh6qgEmpQ64ogX
VXxzA/0iTkdRwQSZR3uZNFVBSrLMwvHlbf8uTlOLm/ameZX2eJ9CiTpbFVdj5YBqbjSZILTW2yBW
nS8WJNpQGauFZFL0X9tEzZKtZ+Kxfg51sy7viCKnt6VCb2F0UeKSZNYYh0S3i8oxv8HESSK2RuYf
G8jYsKom4pJVlAHpDxZhdQVA2wxFth9qDKixpf8B5mZltdk2r2kFthnT/msatcWKWOTHVVnFhYW8
yjeHmS3DODa6x7YcF/L9YoAxBIPQNcCIhDZwTZBhUR82cJdcIyv/MTWU8Np2P8kCGx4gsWYcZcXT
P27a9w3C67IVVod2FMnc7REy/+YRNvu6F9p9SZs+QHBJ8c6cDH8cbsqvzD5bG7o+g13oo2NzKFAF
G69WkdvQpMFQs+WBdUNJlNdi7dWHydCSh643qouT29Y7ICeqWWSxLh8uTlbG4kIA72JvWv3qQ/Uy
AoytZWBKrEuqng2+Eo868oq6Lz+GQUYnlEHdPgG2t4+0PrkiUur9CuzebuFr8cZs1k/GxFcTy5hj
XW1FUM/YL8oo23Z15ugnHVhx0C0a9CsDQavjaPXuf7l3F/fhVm1fSjJaVGmbRR6GmUlAACPMnRHe
hVoPT7lvlHnPaDvyCzvh6yhmZgtSUx7mxdzbTfrcStDKSd2PQWEOJHBqkh1Y/2jvHGSlR52c6rSh
J+OS6TTzj8mq5kPaw3vUFMlJQ9mxy3vcBUua/cT9Ql9+pkpsbjd2XjSMItwQaoe8VoXPJgFlrZb8
wbRy9R4tLO+3gE28xo4alLUx7Hk5jRD7uAm+SG+OSrdUT3qUWe/LZv+zqoXnReW8gXM1hLWFtGFR
KvtgirbmLGmrZ+Yoeh/2LCd15Qyelivpx6RbwxkMZuExsYu+kADRUzZoj1lTQFIqleZlSwccyFQx
ULvKIYqe+DI0ssSicUBPwlK2tAZVomSfVuul+Fg3MR0Z4RkRCy36bWBVnV+4/MxbFVg/sFSk3icN
hQyCpGm/TtbNtcSlifWRFQITXnvZkDAICvQ/YGYSBzFJW34nMaz0aizKP6q0LFnaHQfyOi7yYssy
ekwQz3OLmiiNTFgCGcxxIIOR7bewUUMwRlCaTR7sexRoyZEBdpSf8dB5drQuKLSHSVxGSeFu09EO
1b32DtCLTZul/dXbfN6rsQISXaqWeRjE0DD4CYgjUOemCg3NSC56V89I3Sz0hQ4e1K7VzTe5mu8M
pKtEcs2nyJP+nr+OMgHA+eGARv49nwydIox546iVjhazWZFL6RujFp9tB4NEdbMuDerQveuMqMBr
LHt/ghanV+83787cP+m1ydUwVOLP5tA/W+X8wRp0c2zJfKueuhTlzo+0ZPpuiRcUIhY1tKVj7KjA
3R5gLuT8JTL+yCyUFnoJf40Rx+xp0uqOdkJLKaKrrDDKqmQ/N5ru1YzzHTCml8desrXAKycSNopH
gkddH51T42jNh9iaLsKL2uvhaqYvo5OQyxjzR9Lc/JzmopJrGbX5ZFNZcEtpLsJr2zFVdmVZmkga
SyNy1Sx6bJJ5vliQCfPAgdDZvVTjMgxIvJf1RXa2FjRD1PhN0m2e2iaGekQ0Zh8WNG1vUaf2Pq8t
Y/2yjw7xSoFZd5JXug6qV9kxdnINRFkE03BPEhQdYF1ovshieMH1MHsbU9eeEvfAcMaZap8z1Tc5
nfBbu/lXqtW/vC41D08YyEBhUY07TWSdXVBE47WwUUaNNnZKs6GJzPa3HrRIGigF5/9GjWNxasri
xgam8aKOVvTWqmtNWL047R75dOBkn9Ta6uhcVaNlXDBN3sim05Cmu469irsNLhmLfWa6Y3UUqDCQ
fFCcHUWxUkPOKxX5s+XQOqvZGOAT1t9REd8qmK/dW5mdZBtqT7dfAIyAz30h5cnEc4KZt0Y2ukBy
VOGYZUyNtS0g6DrCy64ZrbaTGt66gcYTwgjUmrHUKHE0qxOszTgcLXhFWzwp7prlL5pG284Ezhdm
hS0e1Sz9t+raac3z540XfqeytIuDnPp9gfi1dsqLOa/afsPr7PVq+otOEfSIdbKma8kslsBCRWFU
L+UNR1xE7wyeORe9pCfkWauS/DXmPD5n0u4/NdQxvrOCf4Rbp23c7zCMgqwcpgdLNbajraefttG/
xo2KwbUAijloExUzS8HLutQdX3CVeo7ZcMTU8DFdU8+L+7FR55NZ41ihjAy2KFUiXygUr6uUOsZY
1TGV4qEDikzaijiBloqBcMuYMNWCrZzdorLmoNDoAlBbKuiGcAqvfFqeOWOEmBp9Qlo8piE6DRb/
+xJb+spEQmlQ2sELzq1mWuNzv9B7adPEOmFg/uA813cW7RHPwAx8jzw18yM2zryKxX7Jiw/WzlXZ
aWK/lWoRjiveZwXXFxUjLh+3KKf+twTI4hq5XQd1T7AWabLH9BT/LtaSBEZSblVAT+S95QDy6MYg
oIiWL/zJmWs060bnRiUmwd8Y6opJlpg2i/qjKSyvNAPMzkzkNFmp+gADBz1LyQolK7WEB2Oth8cs
TWAoTFCVHi29rIiNt6b11mr+NDin/AIxqIfK4Au8N11aXbYrhd3RfFbSzPzSY1u70OSpL4KzhB9E
/KvJlk9ZLFd8cMKky+IAOui1BFSJRh+3jHKS9+JDjeN2P7WZc6RO/W9Ixpm/NqOOmFXtjXnIVKlf
DNPw1Doqtd0o79CSoJxKC8jFwooTlPTxeF+V3Re+Wj0wW4cd24y7mkCucPN+qCfsela30rEZ38wS
jzHKrPKijF3ZnEo9Ly8qbScLXsOwXFnHz8J84gtSAC0GVayWd8ZS6PcNhX9vXiqCRXUcXmaYMr6R
KQta2eYmeNZfa5Ni4KqDJhyFyI6b5eRHqd7i7Y7vgu4r6bQet2Eb54nfOZyd3WR1e7o7pWe0VcLo
xlIclNrROfoq1XWoxftRJt61qnhNnNnmre6TYEsjfa/0jdg7i04AFw2LHdLXXB8ng73JwZqNA4zP
JZj7vjzXS4ejq7fJbPlfcIkhX8mN2Nl1CKtdeHPLRdkc+2TF/AlAvZ91jyFpyTWaB6oO6rzvsLcD
DPdIfDk0KUU9JFqXdL4ayc5xOzWPLx0mVBo5lu7SfJ/Coo+unCbmjvVy7Si1It9Pg5nub6Y+spuN
dn/mkCEgCg/yBc8khInGm1fKXbgf2FcWjCXAv+hoViLthpetcDFDv1go+4ZDTBFdBffzqRML0QSJ
c2/R2v60MJN1UkWqf+US/AYuVYo1HdoRhGn13oYS9aARku3ibHzI4ynbZbJFRW0W2mXIbjwC05h8
9GfbCTKAeZRSNAdTgRhS25Fxv3Zp95mkaRNQvCs8k+AT4nqpc6Nw9OOlzrHVq9OTMdG3gXLbn9AP
M88WDX0gqu020KRBLNBETcN4GzrXWY0CVPy27R0nlsE0mcluLmY60dvb1k7dHml4HViTOT5yPq90
lUBzZe1Y7A0tSs+N3jUnKLYIn4ypfWhEZtP8Wkfiuo2mbRtn9303P5nEmntlIbQpBsXcbdWtiW2q
X8Lp+stqgiiprEEeeoofT800RqFKTOFZxDEV2hIjycr7LpF2oDjzT5rL+T2eK5js643FKXNOgmaO
f8pplWFupxEJ85zT+1b5A9PNVlTN5gM5RPw1CKPatfawhcaQ0/uN28zLM2u6Yy0e667aqrTSopZd
yNg5NrfjgFtYP8R51rDKXgIPbnIsxdzEW5+vO8qvnU9Y3167vJkvlVbme8u2x1toqLAVQCdRjsq6
15SmYvJBEhKvNabLeU1cmYmXohmdHZ2g7tjIHm89/z4J7wTMRA6IvSIHzG0deUo6L3fNEtcIOW9G
UMOpH5bC+VMK7bsjDaGN/S0YzDhIAHpvs2HmD9O6zp7axWPA0p95X1FGDvKJDrAu4uqYObk4YoRJ
d1mZv2SmVZB7auqpF/rCBzAAyK1ySLc0duhKsRsqZ1ZTaXKtB11E8Vserz/V0H6Apkk8rayA1NR9
GtJpVUNLJXwyFQzqN5ewvwhLvY8jtvEdK+/DWmy6i5te91POnktV9An1rZU+ulxeprpgkv/mXKhp
sd7NMiqxZGrKK7q8AxvNd2utpSFdgzsLdDuJkvic9CHxxcrlams84jhpkrPDt7ojNdPuHFRDD+yA
5565gLZmV8cJo7Gwf4jRtJ2KqZO2Ug7XWbG7w9qDADZW8Qm4udmzp83UiRMhfxwXw61Ih8PEERqv
gvFpg3ujWdi1XuLc0rFWfd/MOT07VTQeyWOAddAzT7lolZlRNQoCKTgJTzMrHpcmMx7GQskvWoPp
a0sA7WxJ0gaQbyXqqE67Z0kuD52KhJDdq8QVsqBQMpklqybSBrY5v83US0MessSn1AVhWuvFfosc
uvRSMf8i0G63F4E/T5rhAbJGBWopP4JcBfFV8+Es8HiTeRwvOYf1PlP4dWKDok/Tm6/MGyQ3uM+G
qh1hotzKB3vehjfJj+ZTkOIbV/XopIgIh/yQfDDpg6TRZDJ7Si1fi5P52a4ti98CvaDIqSeByB4O
zWBtYQ9Q2R6m1zqi55jNSulp3Zi6E9vKPn2RyLO7qQycRBsO+lgM11GNhl2fp9UzchHDx3WveyzG
JFQuiei9qJ3lp9DVfj/Zq/Eew4x9URo7RsZV9xZxDW2pGScC8axuez3pVGAn1AfXligIoSDS2EaO
D51RbY/TNAHqof6EERnGPbvCF0O2/ReygepMKcpkFMCKniFZ8+62M2KruKIlkoIzRk8+kHF26nfe
22Q5IIj+bUOEM0Czt/2SZFZoJAYVRTqUtWJ6tcMQF/BcYvTfoZ7fEiV+jmSJPfs2x7MUlAAhLdsM
q8n51Y75F5ZiqoO2p9GYbFzHptCNe5HN3T91aKdXTe0nEPpiAs2/jgHJCc6CgYu1txX1jgQxxt87
Wt6Yz/E+AUbrO9aoBbHDkMISVTEjZ1J/1kbjlzWIDHTFYO0W3cg8TWsjFg65JXtRaw8Z8Zg7SNoa
CJ51P9IJdFjiRr5IE2OvGQ1Nf4XZXyOaJ2/LCEj6sstGd0LF+s64lB6mk/Vi91J/NMxG35NtMcUj
85YTvuFqsUWEAKLdwnUuM2zu0VOKV+xEX7F8GQTjF9VqF2dNHpme6m4ygewNXzdGqNpCyFGT8Zg2
Q2cJjZxHI/9k5ZwSzgOAdyIAD2GEp1JwTmFJ5wwHzK9ZGWqMHdFsvLTV96Rld9GGnWC4psUZGqWq
nyjNuLhT3Dz+UVggduj5pwXOzFvv376M6wsjj6GQ3d6Uz7jnXWXW/Fw8NdpJCOqP93FytNM9hseU
xpKKBs+x96IlsDvDN42QjDsl7oPEdMv03cyC0lD4ePdbsZflD8YOUi03VckW+jPFR20j/VFPA+XO
agzSjlsFIjXf1ldlPdTqi0EeVd0n6a63qOiJw1r3NNh+y3lfUHjqFU9n/LuqzyuVpJRVzuutMT3S
giwmBBWMhuXcbd3wB9qcIOG3V/x2/teN56X8GYGJ6dHdFn9rZYeACNW9w1RL0oVx/RxjYGnPWpMd
BF1taT5YrRNy7Z3r6DaFUwcNnzwOR7+W20kdw6X/WalZiJx5R3IpdX5dqUb1cTBPjCGQDBlEXFSz
i3mvZUdzPdkJzViz8IW5V4uHqnmueHU6kuuLPVDcR+GFh9FvjDOdP88ebL+efm7fmkz+SCzR6YAI
3FBjB8K+r7s3lQMzbvJjru9m7bSJ4VAWyMxInDkZRvU7SxRgagdCa/JIvATzUxSD5RkppS4/nEBu
iSNppP5mNsdu5uLBi5vDilSr11oeZIp9UzfdNJrd1jgmTCTxxHCR+PzUFPZa7aqo5878iOtroR2G
5OcmfgWc482CD/Ci6EdhX5zy1gP7oK4yWw9Om/H+HUvr29Se1+UVvI9La6M3L5G9a2hmwYlQGNoZ
gPS2zFwEg/ZTZOgRuVaxkKab4jrppY7uUnNfUIjm6rG5yKWaHJHltKiRampeJjNiZa109HUn8yWZ
RHWgovul53p+hwUrsDYSqvwyl8+J7QQp0dfQYZ0xzKstFK80ejyG543JtR7VqTxHentKpg3f9L6w
KncemUhrUhTLk8s7TW+OwV/CJd9aLsZI3YMjz3mZWk5eh+5aQfE0cs3pBZeoD3PaawkHs3yHp4S0
ib+VcHKNUxBdT8t6tcuLxHm/kNSL/j1T3m7uV7q+tnHJYWA7OQT64V4sL6rz2Ea7jEHNrfmjJrlT
uld1e9SdF2b8t+JvRg0d35Bg2o3fuFenjKm13U06rgvNS9aPtH1J45M6qfsoXg5yVr0crHdbg55z
MOhSqCdaoGtwWJnOMRmTc3AKd9VTr732hm+Yyh0TI0Gt30zXWL3TX3N0aOmXGHwhTtWO20y36te/
BSdDmZ03vq0xPTQxZZw1wp9UUENSrgwf+Wg4FjagHOdH59RYzaslfxgS9OIEN66F1YAi+6bvRtjm
GcftSqf+cJuWpENZJhdnxflicCDyDJAn+UpRBWmvvE6MqSHac+3oIRfXJcn3ufGpM/6+VogCGX2I
m885JosbnhE+3K7C5Zb1mywrKEwKNK7DHnpWEJKWGnMsz8iJVJJD9NLVeiHJDZs5oWMaHSO8h1bk
DumPpaA4NwIlO7VYwuybOmS6ahKDYUdjnO4QwSoHfuvP9XbqNt1b5alOhB8br1X9oap8FAupDvMB
tQTfHNLh5Jt6lnFPieMOf6AJ/C62Pwf9Nqe63OXr4JdK9K+fGp9CsjdWF7kelPJtnL+Ful/LnUa4
lGMacb5qcQWl56Xo/nLsUYM8duSEldhVBfuyW+zlGvy8By7UNN9RTSxmxVus743Ddm6/u/zZEmcS
C1c0H/H4waxZwEoeIQ+NMu1uy5hy38/KxV72sBkHmxfhOkZPQ/mu1B+UqPzGJJ+1vpT+KeYVGdKw
LHd69tpP31bV7FZmcJk9YADuyQT73DKAWCnjEa8nZzU41vLLjK9Wj9ylPtCMgYf51Ddvq30qsS7/
z/uzGdnbEHqljDlO/xpxdXhLHWUv5GOx/NHpqPsfBnD36ETJlXFi6j/leoxLZ7e256zl1uT4HrBV
WswxGtluK59Hm8HZ7V6KK9daSCTtQQeN/lrKI3+4Bj1JHU/ZVfFrNj2o63vJ0Ig2nBSiq9hyhv1t
8phpjZSjSCJJzBhvCrapGo6FXlo7vv0B2UtdB5Uhk1NrFNcZvhBffBISuHhyfphmRgtHCoLlneZQ
bsygOb2m8+j34ttafnvmUTKUn2LB0rih3+Yr4WHw1uxXoclgZ5M/MHw9J6Zfmf9WoeyoJCIOf2Pm
LJARVHSO3G2R99FAgyAXgZZDeWQWqpDjx6oZYR8fSvud7gBJdBGW4i2JfuXdAI1XLff9l31oh3vZ
8B9OZMnuVO4G2m/sTx7m5CAxHDe4FpPtfJv0mdYXg+M0LzksbieD+VNyQUULTYrkapXQPxrPrh9t
jNpNzpf8wenlKCu2Jr/KC1/mO8GhYmvwa7aPWDz14zlzfjEgF9MxXs49z4wcLrc3jfYzL9HBIdTW
79LmMdLpvqP4qvF4pdpvXQQr4R11kbn/51D9omXCndN5XYykMv3K8kvDoAHg0E0GI9QAcafr96t2
6HqSWHVvLlY4cV8Y9lFTaD70oZndSToiM1yWmAkM/W7tHtf5y9J4Yj6K9FNJBO1YJu63ym+Uy9gi
6GoChCeeOn3M1mmrr4hAarqATQIF47WLv6jzKNWyRwVTts+qwVjml2qdpPkYzS9b+13Hh02EXXIq
y8dy20H19MzyzqEKW8/3RXY1GcVNh88iHXgITsJ+mcRu4fpKY3ZZXoT+HGfXcTqr8XG9jU8N75k8
AlUdUYQVRZACsuQJxWrz6Oh3iw7gOZST4H1837R7ZwxI4ZBLfXMR0dhGMyG53n4XmYdGdbanJBAF
DmS1CDr8NWT45vCQ5LhYdHRMmelqaihbtmgYk4q4lVXGnqpLuS6AAw+j9Zip83nSPxFs7QrdoS4d
4zS9I5XxpNWR8FTuRLtiUXdguR5SrQmIz4mUKVQT+itSDdWSfCS5q0jVLG5eu3oE48d06oux3k67
7LjgsS36b1x8VAdwrFaHUvtNJstt9beMA0BH7taXmUcBuiRyX2gdxvPvuKLzSldQn+t91iMKox/f
adxv/Ppa/wpqv8ekPTpXNi6IBeJwywdvJdRAd2ch5mnkky6LMJ37xzHG57uZnDKx30Ufi2Cqf36J
mksRCRRytVtTpNrE39SX/pY8zc1XlMD4ZeYz4zyoKVd2ip+q970jrpuTn4cmDmeTqyouXbDw7Hfo
3nxzJupML0pOvFF/aQue5ro4GmP8bRq0p7LfdqpoPDDTz+wMV2HnW+NxAgtFH5szFwsvxeWKv7Ji
kCUasXVTNsq6p2l6N5udHO6j+odJC07sKOyqH4NuOqob+pt/tR3IEbBHFCG3ykjB20NijeGk/bRs
hUdO1bgS0vXI+E9DuVNlccfVbwO/yruSLYe6Gg/MldyK+vFfF+1se68x7KbYqbsuXGTJ86qjN6q7
gJLfeQDgt7M2wbz9X2Pb/ty9DtJ41fP2a1OlW6i9Zxo/bfmXCOskkFjHwGvL4n3uUlJzxt9o+dFY
3qa9bK+NwsWbvKbOS6Jrwdgx9Lv9WxgCiZ6r9c9pZ6SH3472MWL0GfmJk725HSoWYVbSw0J+xttF
dn62qfvJms6jfJ7bUKYEKQCcM8XV6P+S6qjdT1adxvZLGA9tfVseozFzauuw0O5HC0/TQViQAJBG
CBvJJkRPgkNZpbtxoqTLkJ+uPgzdaTRPHT1wmfyUhvAWysWDctBpizaUcDPtxWLTX9F2jIS6KkkU
2FQcVnzzrLMwBuClt1SMks34uhj4rMfBNYqHxf5JVfPfhvraLFHJm3e18cw4q5vWCxWfX854M7rr
lJNmHcpsN+aOZ/Oz0SMX26Mj/saBzZflWnTYMt9mK0ISw2nEntJR4SmiO4CR/Ey32RC/VdwwQ/pM
ayRlzI3NFlDHWfGnLhe1fRZMsVZnsCT0LHig1TvZMOO1725ec/vU9CQ94jyVfwbd5Bj/eEelKn2W
I60l1M9Ne43kSz4Lb1rvhjait09Y9qYx5rUCu7UoqpPt8QD00cVCelVXT+WEDezJ7h7ndTeBjqls
j7ov9fKjKPgfmmvXf+ikLqZz6lP1UFPGyFciIFYRy+I1UsT9kkLLObE06PbbY2GdSvmeoXDeVobS
5caI5Xyf4JGaUHNCHtpY0DMoq5bk0glxnZr9TUylNuM+bi5ZSWpek99ye1fVj4MBu6ATlmq7YgoN
PWHD8o4BJ7/NWB+Jm/2Yvk71yt5DR6f6O52/HNaWE0YMFOO90v+13bRLjNU31AMyZwa4eI43e3wY
lXHfItiR9eJrWM+GDu6IMoXbHPsSXahpVqRX8z+Tub5VzWGUj2fWvo7UGTB6buUrNnBv46Rm4jo/
Rg5VfcW+Y6XQ2/LqXNQrzXH2ICn04GlPV6SLyEiB3/N5WB3ZTs40oNldDQjGo6awL9ciBoWN2Zpe
Hqt/dsf8kb4EKMs+nJjtIqqwlTOiEKt2TFEcrWHdDxCW1NsQk+lODM+zXcJkjcn49PatRTqKzMhD
00bu5eyMfghS7Sb5njB9mvt25WW31vlg1/H7uNTvpqnsnW0KbKme6zoP7WbzqIO5ci2uVDIDY1qO
VPc/BAGidKbjbGQPZr7487yGaZO0rm7VoNElKgT1MNjKuczjU2IoIbbQCDPc9NspMhzL5TFeVbr2
NKdm3dtEf+h5a1IHSFFpfDDmQiyBhJ7buHPTXPHgXT+ZFuNeiTxURvu55LYM9BrmplM4R40Ll0lw
Tx0Nt1WMYPuPpPNqclPp1vAvoqppoIFbIaE0Ods31Gx7TI5NaPj159F37nbtctmaEXSv9Uaa5iJ6
u/D//Vvr51G/KndmRN6anQxva1z1BRX0tORlbBu8BP562ciAQfr2VIVwQk54pCYXVpJWe1vfNzVU
XgMjPw0nkyRPMp8JEqazYNr0w7TVVwqU9yUMXiLkfgFWDrL8GnBA79IteUI+eG9Ip25S71N2427m
0hxLiRUQEY5Mr05a7ae1eLcJljdye9ebPoT8GYEUclrTKDTFweXg6BPBi7ShxrGoEQ33JYnglmff
6bY+OZr3FP0kwVvREPgHaMpfvRWcyna5H2wTtRgwtfh9YzDtdr/eGj6EfVKDeQGH/Fzm6eKWyd7Z
qF+y03JH6C9rz22hXVpmOw0gTxRWsLYoeN1HMf2dEu8YSuuUc59kwjt40Ms1i6KCLkDrTrIYV7Di
7SUW6prRFluXmORGZT85Yj4of8YSRwmTq/dIyaIsG069Hvd5Oh4nYaJ86aCybNr51rMv273CH+iU
t/eHz87FjLz5J3QTOi39i7a3PVnnD6plYpvl8jqDHo1+F6cWYJwA8jGe2VfA72BSP2INX3JiuCNv
zvihVPUztHzfQX1AjATKFDL/oDBzGCG3m+x7dJP1QCMPShqEHstYnMul2odDdRaiwf5ZHHvT/IJB
rvbJllF4SvvwMEDC3ASGsqEB0WB88BdDt1MSQxG7h4ncyqxIaSBsK2h2bgPFXipVfi2D5Uyv3DGZ
zbp3iZ/SoBCV6a5tylkebO8uMtd5ZCDuaVPcBxwB/bzxJIbAgEIMV8RE53KlkBOvXxJmLCTDbcc+
IxOaWOuGB3JFXv2BH7wxj3UGK1NgUKiH9LPn4aW6kjjn6blxfIou3Lqj/LN4dcaPcmbL07jmbYV1
kF8nR0bfvXpj+atYFcK/NUIDeTJ1SoUnk9XUMdbhGEXt2KAwq/cGOimxq7sBHqwbOZKZfng8Cu6P
fuoeqcjd6YyXwm6iAMkDalVs3SjAN075JJe004xYThgwWHC8Ibs0ybgr0AQ1LTw2tgfFoNayFg8t
FxHlAKiuQeW7QzYEJwmySgHXoZjNoRz9nSydI82de+k1D4yZF2zAbFoMxaMVpYTBBxJ3+6AwE2HF
9HFJ5g1AmJt3HHEcxWtBQ3OFY2vsL2Ex79rbzpbZKRCiPrlMvcNU//M0Vrza2b7sBaJtXu9nNsMN
PLbzkTgHVCKJDHqevrWGE1NhLmqmEkhPYgOk/e9ehgGi2v5gkvaqWQh1W0W2tcScDOeb8HzVw14i
xAuX6qObistkChEhjn3cMlJFR7d+aT00iSgm2AyxthVu86Wxq7GvwbA4CGALW9z3Myh5wAetEEtx
l0DMMpJ5vH3ZEd/WYSngfDe+RRBRDEz7JDERefqxk/i7SQUoB6qorBQes26fLujAfbD4sqP5fMGw
yve5omfKl2LZaRSP0WChX9+SQ0fmfLUtdaQsD1yjqPcK63I3CK5drEVZsEeeFaXmtq/3kdM0dyLA
hmxzsrS6QZkk6XBXfx2cJtFaulHmQvaLAJk0V6kobYyH2Pm1/mkZxDs+r7UtfKHd1ajhkGzi4IDr
dbZzb4P59yu/jHTWcpcOkirs7c0pnBNS7iNduK80tD3DB993/HJmo46TdTBhCxhaLCeqs8/pqI7Y
qfYYzQ5Qcs9iZFSFgQywDhJj+0x+5K9uQRAawPnZYmPhwJWhMjjjcB9ohnJmuGyyXkKH9W1pziMT
+y4vVrP3DD08A8fkgBda+sfQ/Odye80dPxruSY0gd5e0c70fFV4H/q9NAEM+Mgq76YbQ3f2zruKM
uv6bZ48DFnOxi9R49MevyvNipyoeFwC60WTQwQ0OsPSaD/0Roz/czhgpUz66bnu2J/xy7XyUqnjB
HA4QCi8LZX8WSp5tN/zXq1wgLMKLkzWvLe08N3LdESGYDC+FCcfzBFFeJ+5TSz4N/no+pa6Pk4O0
0OFA8vyv1QKBH7VPlqP1a0E3GCVEI2JiMvBB/IWNhFEKP8suudsm/GvLmGLIT9/CxtyP1YS1EKW/
19FXNK38ipy5PYItw2fk+AitB/LN4Ra4HFyci6isb0yKRdAAFkiztKcEDFgWJT0yMwIez6cTAms3
gs1qYoQexYVmVjiApCOqwUO8PUCtHrLRxImDSi1hSZXhdrrpNFdf32cyPBL/ffWndTrBrf0NjBN7
eXFnQBlrVx66VH2KdI6nZHAflqUFPgyIuWhDdppg78MmJ4oq5plOGb8P9ultdaxXdnlMq4J1Qg36
oa8SNnD7zunyf60T/ITBdj/QkdN1fey6mrmwuSx0bmfkiBqZXTwqnG/KF2be/RqgPruBQGBKCiDG
lgOYidl2jpcepAPy3lrc2AFALgBlersMLcw2OeuqO6wIjUaWjzJjlFvIblJkadR9ekDOEBsZ4vio
miOEfTxXMK4at3ljhvbsZgQ2ErfQG4+h2wVeIU9hcwDDx/noVw2Cygl9edG4pCKSQ/NirZj3C3x2
D22n6OP5X7+7I55DXtCuqocoyYIbPzTLZztouyCutno81nmG33Ougj+FDv4TgwgfSCGFfLCpKvnY
HPgr6d1pXfjDe4vi45PcqOq4rNwGizehg1Yogxx6gU6JTz3wrm/L76JwqsdWIflCM0Rf03HOgvE8
SBuiwF0tth3va5rd/mqG7M9W6umI+TDHUd4ozHFDWTOSJY+BbWMATbeMZ9rJJOI7gDxJlIUIPrpu
kF+4/YMn6a51GU1mkEcXTDuygiQ72g2IQzknxWWW3qULsWy5A27rTS72rsqt4mRafER5Co6kNxfL
G+bMExTseOhLH7WSRqBnFJ7jEbMksiEsTHjVNNj9D+XVSGoL6nydwJffBtk76D8C+LQbIfmKNLno
nKW+LieDWTWUcE64rF9QoWXnYsBQAEaS96CxffE2ldPwXGsP5T50tXnMQ/BjO3QIeZF4c54LcjoC
8k3S5Wnpcv+Pqj1iTNapfh5MkLzzObo723MTGqK15aF0Wl/h/OM07by9v/pkQGgqpEeaZUGl5qX+
E9jbFk8F356oyPfAivQ9GWtJUUVpwJ2ZNAIMlvui8lC7M1Jpjs81e/a3sf1XbiM7bs5vjlh7qUJU
1z5JJBiK5fpWopI4LJN4rc3ytxNDcWk8+772KpI7Mp95sGhK2hlv9+0Y4EL2SF95CvPOx4E3hvE2
LPYXvHP4hhzZfJADQ9leWxIKgdPzOuhhjlMKp68iVNP7qCUccFhvmMB8TDwIsp55VtynhpiCQytk
/1cgjjz2m5lPDZwpXR8KJXlRJPA6pAEyoi+O9VdpxPqhNb05KfaiICT32y4x7k45WwaOgv+9BA3x
FRxyZdHjce4F/3q3/CkF0Sm3WOiTszqvedDLo7cgJGGS6UrrgmhFAFVr4GsvrTmybCBi0MHqA6/t
Tfa5NV4c5nV+hzxG7qWEsOgwrzKdNaM5z7JG/aGm6X02M6aMMAARFGH7LlrBsDpbnNglrhaxqwoX
I12BRx4No3ZRhnjjsb2RPt0S+v+F+VAdbt4vogPmHntiSb0PP3W+rzrPAGukzNd5FkR0Ri7AtxxG
DSnwr/wTHFYSIrwV9fQgJzKXd8ToQEmrFIMdMMNRz/kPZW45yuYFkKgpQ3wKPTRYRpIX5Ef3UOZV
y6exHR3QpyS6fVWvXMCaYIg1Q28bAI4WxbQ+WjTR58DplylfaKEfbnFT9NcVPnOGH3anri3/OMn2
VpcGC8v9nKunIKNUAb8m6R2hWVH8obA5pUPLwS6714Kpir7pjIO1vlmmvcRrnkvjBFxPVDuyn7rJ
eZLQCmjHvHfLTGCcW00XWsJvukxCbCFarU+jX1Ox3s4Bcl0Ah72R1q85ZKGdmIa/ytVucV3K+by8
EzaQzTEffTjneus5DEBjmQ+ndl/T054Ak6R/nTD9zbSy3dumab8qYCJ3fU8r0gKZ0TMyOBLiD9YN
bgw/KsddnST/BtFXL2IKkp9xVXYKN57kZz8JHhNuxNdlcYerayEvrC3q3ilMCDldbqdHtdkH4+WR
TohsY8B1A+yo1aDnM/GSEPypCzDCDFR4kciW0Ka/bFLTQQ8VsQc4YbuTg5coou4JwHVNV/iSohcD
9lyA18JINI/AWFGzpVnM15qerbzPaPvmmnYKmwdws2zvupD+gPqJveGuGr7q4SvGO7JfSJS7711U
xJJpbQsSeNqZIjNLUdBejhYjtOq3L2uD9XYXy+GZ8H6vhqdllPlhJnEJTSwrDOVnCcC+hZ59APDq
HP17uaWYkCSno35wk6MmKQooqOjjadVkjfRBwgCy2DWDOPKrMbcXKhErBj3ahhnZsfbR1ifIuMoS
hTEX4Q9vvihj1LG8Q1ONkQjKezfInKtpSqDRaCvdT6lgq6mZmVPL/94wPewrMaXMuNSFMtOFYFYJ
bpBprJqoy1cijW7ywCTEjYvmro90NqRoGNRzimkkjbIO6cQ0jDhFyqZo6RZPkmE/b919t4w/gvap
+UUxo6FGSIqnYXGqsx5caCOMSi64evbgjKimsSvK5V/NxU46mCP/awL/L6BWeOiWmmWL2b+MwgQe
MEzny+z/h4wXmUHdE3ctLGmhsqVpi/u9/mx6Tz5jb5i+CA0S0XLTzC+B/D2ObeEc8mqxGQNHQspS
AtDOUAjjOdgQ3rh0ED31NwFkIYGsfDadgz9iEq1S7mR8WTiWXR0+9ZVEzKjta1UaffMhdcgs8x4I
R1lYbLrqK9gqYnyC7ps9dkKelJYdrz5zyjwkWkZQBcQ2BUVW3pNpMMDRdkGUDbp87Db1L5ny26Tr
mT/ofP92Kzoo0/uPobLMfZIl+HntkL3JF/08Hgi/c1NiHJTm2cBlBWgFzG+MuvHnoSVOTlvY34lJ
ugvZLvSjrWH9hIXSu6snch52S7hkMKLSeB81etgDsQAgCaUlrHuZoYEMllzcwofYYgxoxmZXYXht
lSrC5zwNYa9dy/DGKSB/C9ZEEeGSmvBXPyLdJNNCxZ6XP6bg3P1kR6n8SkYWC2CXpM0gC0wof8rK
eyE97KV3J+DCbn5yFuuuGcr+I0m8AvVDD0QwzQ73XjHBiej5by21gEV235cxgxHz6w8aO7N7N0un
d4+NhK3eAN06uNXXJHxeu/YFZ9VbFWCfcrFMcqFzku62vv8cSVh+qAtmQVdZJB/lhPCUbrv86h0U
qn9w47xtOATrR9FVH316s4mtPgRXs1g2bbCMSbdUpTrqpw2qIOC2CMAqdvU8/qua+ke4RQM8hVJI
eZDSPZlVvCtFOs1R51jENQge0+Ro58l0oG7bRc7vMHovI+7pmQk16nurOap8+u0RcHIkdyO8rmN6
qycNkTO4BRlvQwaUuLIvRQR7kbKmHXmanBbxfj6Hrb03Re3YsK6uTQ1lof9Zjl8fqnImxGFDfF1t
/p8cbC5u2vxX1zX4SVZWoa6ytl1BnEs0rX4PnLDBfgSkYxyaNav/dLWov4lUuwm6S3DKgzvAofXl
TULVDfb0oNyOg1uukJLO5Hcvtixsln2RURkgguINlINFlGsMlYJWKURANvenmw2njJPMAmYtAmOf
26JZmNsT6ZXxNHr8HCmK8Q9WEnUeOvx782ijIdzsQsVkP0wIf2is2yWbuz3Z6TL9qXi/y4MVWJ9z
Zf3eGuMfCZtrYprjiJjyZ+9ndqqpjRq5PC6znj88O0QGrTR6qVtKcV1SXcTWqN9gdd8EPsl9lVg+
piQ5xn0Fu88knuFzEB/kaYXmLNdkQ9sT/MwBtwT7j3+YaxbquCfE6ex4Gy7gKljrR70CyfV+qPlD
HgsVoc8QLUlxn5X6eRuw+DHMSSazsnef66yBpqhXAX3K8LQrGxJhcUCjGQj5YrIZPVKuRx9YpX9f
1RI8W/TMx3M219dETfLAZNMDf1KTGHi0T+58NwvjPgmHn/IW5oYahYlx9q2niRyqvwRqmbvRdeer
I/VwTpnf96BBIJfh6J+Uu7l7qxYj64mY7njP2qhyeeDI0lpOCpHS/Ryq/pwHeXCuhgG43C1wsC5j
C5JGZw0JR83jsHC+1DOYG+ilc8ORsR0NxJeA8FmIPW+nB9lQ8xcJOCoq/cl7aBvZ/yqF1pd+CMtn
bYrkXjpz8SmIk8HFa03RUuZrPK8lVBQ5WBcfioPpcHIzXCjDenE98YdCGbQ8TrATLU2BdRFa5xnP
+clN5XTwAMyiwne6E6gJGgYpONMDPlqSOfKyNLn6ngTRvzTjLHtJ3sFeWMV7+f8yL+SCWBkw8FEl
Ox1MbgG7hXYS27P9s03jl1px3otCrL8D0JyrY7BwQ863F9ocy9dNoK8TlTF3yLrVGOFPgYrW9dvm
5QTGKGBL10JSZqniv84dGJOYvHY6HN1//ujxYjJLR5kzry8YuWRk4K52uM3sHfw+sGt9ycP1ljlk
dZEp85tufa64AbYlO2hcAGQDMZ+NCf4hnXZ2HJjQ3gsB2zrptTvhpkbzgNSl9sYDRwD5H0nnXwfK
Yf4tEpezNhOr0phbW5wzhP8tXbE8reSP79usZwcg6+duMvZTJdwfEs70bshGSCsG3ZDJoVTks90C
cIxPiqbpeuu180tvXyqDZya3DDQ9Gn31raYu+2DaCL8WyUVeiNwbTjgkl8+hdotji68Gvx+OYsCh
vv3cfNxiDcqJvSbHNJ5mW/3L1YvblqdEectzXxEzGdcpjGEXplwYch0uvWMVxAMIC+slIzc5bNWX
u/TiwD6JXJM+3fyT8uuVLQRLZIRatdtBPQ17ygLkVVkNAEuG5Imhm/0bEOXSWM0vYvnK/SL1W6Wt
Tzukqhhp9XxHutXwjhJaP8BOO5gQU+Asu0yuIZ4+rIN9+gc8x2OOwakSdMnwp19JE5ETD/bEJvmr
bTcBmrUAumyDd8fz1cVF7/xU/eBhJJjqU1a7G+Bnha/zgfzV0b+sLTY+L7QbTthA301+agPCy/w6
oOu6kAyyHOtZLUidiuatHjGW+tVqoqFYgaHEKmeGX3xNSdQHsipimcgCI2hdIvIAfJmreKgXmAOK
aIKHVBcLeLXtXHsXG+RaJ+tpQyH/6kKkIsTXVUyROG3I2BDuKLiA6yxUu5ehZdPtGZKWSl78odo6
a7/5/uIDOwlE8MPaOTs/UMQ6lcJDfrsGn2MOQF9KJy33jbN9OJsDr0TolAOKmqToQFdUSl3SlafR
tr9r3HyktGC23ul+3eBDi2742sp8Ql4vWxQFtclkJLuJWB26E54Ce5jB4qX7kBWAVYkgvMnMKGfM
BEVHGth2qDM9HIslvf0L4bs/VuN/0gaG0xqbgESKtodHqKNxcsNDvZXV3y1MhruyKxJy55JqUZF2
oAcHX9mPm9sFGLwHL+7GIjhU7HGXustGCEF4Kq0axoWMcjGqqMPnXngT4T8jdZIWMN6Chm/NCU81
W7W9E9fbnrZ2sZ9sx1JRGBTjEx78Ju7kVkerts0JYqCMOuUm/1UzIwjwJQPE5ogjflg0HZrTPi9y
4roaZHQJCYjHKmhtrO4A7vjIkXEFgU0btscUp5fvpdDdY9HU3h/CBAh980D4a8IhNz4yBOBmeuuY
aT+LFDPEfjDwq8rY9T1GZPQMDgVnO3IQO6ADYmZK+iDjZrVzDO1psh99lb47BSQd94flfIjBqs9e
2Onr6N2eKG6JI0geJLkWdUxPmv3E+3AjpQA76wyglNQ0moHnOiRPaPrtp3zVemuWG8pbHWyRZ5/G
X8WlFtPwVk/dinLIq1FdqpIdyII6rVxhIerMOoJTyUmmRI9sjw2erGyG33aW93+XtTavQPTTCadJ
ee3TuntoZvNHKJU+MFXUPFconMOh73FNbc0pVN3ytHWNuuIOJmgPZnKvRo+4GSdtsBPimJsDTvhu
gAZp595hE4KyC3OgsHxM7X3Vatw6PcHBKP22BX0yIcsEGO/GrVl3K/EOcap52WyQ/L09CObMMr09
wBxp6wqoMWK62b7KdHLfdcbgRrc6UW7zqEiJDMK48tz6JMCzdt0Ufqkqu/W3DDn5HEoAYNAHvKcs
rHs3puSSYmyBIyINBlO9ObqELf7LUJftqnZJTqLGTOrVSPNmsj7gBlhy7Jw+SleVONJNmMcQZs5x
Wgh1JSKpfbydYDsfE+au4eY90OIDiTe3BFhNw+9VINjNveQhUVjbk7Up9gPxUwhasn858+tO2eZr
ndEcD0PinLKlemdqGqNAWK+VwwC3qxe3/0yVMA9hn4q7rcn/uhRj8yGDNH1og1LExiw832G2PLFB
ujE10/qr7yrAa9dBO9fZMGBZ/lNvAbxxPk4fHXfJXtKifRara53TxNWYlzPIIeGSuuf79YWwP7Ql
2ZZKWDtsk4hcA/Ef+yywkmMhYDGjIw8Wz0eUKQa43rXVMWjZihfHnj/SokkeAj0Nd23ezAe2JMR+
S52/wnfgJh8QDeeEHWe7DZfUbhvy/8I6b69zO1RX1Bp8dOKUwAFS1NPtNNp3VdmBt5Diy/SRkn3I
dOBWr+SUOadpa+xnCCJk37pBpDZjXEDIc/seUrtgENlGT4PC9s5vbxHNA88c8QtZ9kOgBnq23Gkf
/cRBMZG3cvuX56Oz1w6IKshHxsKD0cbrLLkL3OaTwTDcJ0HtHAye7OPcU86e9gP0q9+Cucumj/h2
GwI2tEOeo5TXTSC8cTIkycg6UYiNLRYMVEs7Q6DWUW7jSwWmAkRSv5rJfaqmtDsIQruPhIOKb/+m
MycELLy9PYyQrjeg2/XEvZqt/+xqGeJcu6YnHLYbDkVhzxeySBYqJotvPNdJVNcCga+kO4feDhFT
MLVes80Fa5jJLyKRbo77SQpWMCJ1/Sn7JummjlNUF0SgleaubVoWjTFE52SxCuwzt2OuFwgsQiXr
Y75p/5Cu1TDGqNXgrFkzIkdZbJISWVcwGBhOM15DLLPrXbA2hHslbpjdjv7yKYMK+I92hHeQK/u5
0ItU165tZf1cViP557CqiP0h4/RJEnX2Y+sxe85VEDwlGQLjgfLwx5wAFmJskiHhPioLwPNibVvU
7Eh5cSOxf2U3vflU9AyYbDjdJWlM9mgHWAQbkGWSTcjlkl31IzKYV0BtPH7w3VDnJEwSTuB+9Mkt
j4oYkyNWWZz+KhXXLgyBbzoyVFW6uYeVKf1oSexB2gbERVOr9q6TflfoLc+bsoe7THvpvhhWQiwn
GjgXjuWoNKG6zg0V6L5pPtNKO3EaYvytJbifRX50LIM2eRvaDVeHafy9R1RuLNflJtHke63d9leR
BoiFA4sHeuadcmz9l/UWsnWTwcG2euS5tda/5TyGvNziZlZAn88LQnjRomdMHcw9nguMXCWkpBoM
IbQThFV+74GuM8TWPgFPKXzJm4NPfj7oLV+/MHroKNQYn4lfnHeJusWd2ytjH5kpFeQgU85SlYyR
41JcQseQktxMr00PDDVVDK/+YsEQEx51kv4c3C0uXoEdwYBwdH2reWqKVBqI70Go9VrnkqzZ2RRv
SVf/5QQmBr1RN7qoLV6mNTGvXj21HEt0zUWBj3JcZfJrJYXtzjVryZCPBihkciekMsvfm74gyX9D
45H4JoszAazvqkSg/dic9ohGgSk/CH9Sv/4eWTcP9Wjnx41uhWtn+nJPHzaDHg2kPB9E4XH35YgG
QB7Fe0o4xc5fkf4KErex3mzp3jHKDnYFbMM+7bccdNlyRmDVvrYj4fArGzdfvuL0tF+cukAQ4vD3
FPlvwIOQtbqe99WSMBIQOoTKtU1OG1YDtMAo60wHjmclMB/FDNUrqKfboOXoyhiy35Wl4A/AzE7S
MsMlpJJvjw4DfXVD9uOFAsuRe9UaDV8NMy25huWdsUh5z2btxfySsnj1wh9LZQjE+zS8Vs7A0s07
Q/R4t7GD5xZQblgN3PsJoeJpgnOVRKhsvBRBW++bvE2PNktYvK4zIKZJb7kgxE5AMxc9od6pPriO
bo9FUHivi6Oq1zVPCVjwu+KWW+HsPI3zMl3gfCZGFF/6Os4G+WvWvve4EkYbT46NBTlxubgcN17c
cyJ/iBWd92KeFBF8KrVfU5PpDzsoUWpi9AFF1yNAkuan0hbSCDFOw2VwreLNDRiS5egoIJNpOgwN
srM2r8ZfhqTJl3ZMSfjkAv8Ochys5cyaSMw46aULqoHS1ZIwXrIWtwD5XzMr5wgrwGQ8EC5J0o+B
EyzMM5nT9sVS3vid9J53yxmjbHW2yQexglJHdtX9BWZwfubJ5jyHlTsoWbA/B0Q5bFaJrANPAQ4Z
V+0SVs7YnrL6W1Wlc5gWM341E1sFoSQM2UvwxyYAMpqyxImZIVC+BN4AWK/N9Jz1fn5tJ7BTGwmb
ceab1cXBTDUJu/wVQPSzvKNhGNfeeuqzoH6sAtU/SxAtcFVwYcd2cf6oDXWmWRWi+TKntYHIfewh
i9/EgcMeCAk3UXmx+PtMyO0h9JglsA8C+ECsIHWiQ2wpmNGIvZokmF9hflCdN6fAGv0Yd/F6JI1w
OM09JQQC1dZ3JZdlQ5Dt6lPLibF3N8156prybsWkjETWTiJdEGif9PTXVxWIpoPq457FmajZBWcO
MVWcfq39w+zDlOZVt3t4GC7aYqLY0rY5kB252LEOpHlJAjS55K1lTza+c8L8yW47T04RQA162clq
/emY9NtIIIe/fg/UScS45jkvCAfk+MfbCmcwflTZSp6WWys4gZvnhPngZEM4vZkRSblYxHYvuEFJ
hFDukWxYQoQF9+9iS+uBxsI5ZveSp2UYs/+azrbOTlKU0daa/2bPVjzUdf6vIXwPHaTRsV0sXbzY
pRt7oF0HDwkamJNDCKbLhFvTIBC7lHigVvVWZnFbu8dqBW8scnk0RHnvVge79px60D9FMh42R/vo
TmnZaMdZfQ3dAlZ3O2xXTH7n2bGSS2BAwne5GX6Xlhv8dtcBTrFVXXsmLHjYK+nxfZAlkKa/6glF
Imq65gAZkZz8Ai9OQrHKoRFtccUkZJ3KLC0OeTpZHK5pc3BW5Mq9DP6NrkUq1C0PDKSHCJ+sJNfE
JlNn3HpAQ/I3+E9QBjhPbb2koqWTec2DF0OIFckLZJNgSEG/MHn2OSlh8hYlg2f4Ha67QP1itJB3
FAhYV0W+IFMKgETkEMW8xzn8A093k1XRnxzlwieASbfUfZTlRBBkGRbnykPVXRGkpsLrLdIHp3RR
ffmNRR5jm3TPzYwjJws3+2qVXffpTUTPKIxoh4nH6dFhBroUhAJEg0KpUhVFeu/DS90tPPpcUuOC
HgKXQFNS7zW35Adm3n+wRM4TLvQ/iADB5jaTHudFjfs+ddQxZP+7UFthXwO56pj7tztWG4dfMTQh
BtB6Qczs5nFe6vAXnBxFfrcsZQowEZgqmi6okNRRPoCZ8ABGRJgBmNRoLDsSRHYQMcV/oK/kImEO
uGdG5Hl0BG40C8LQtC1aTIsUS8K03dso57+RFIBjguygKAiJQcTskt1c6mt2zNRSM7BTBV0o6w+X
fO6SMcbBtBSbGxeJn96hfkUfuIGTWk6B4NZu3ViK+hPsKz30gIrROkuLidPKr6B42WG1wNnHuhP/
tix8H7DCvKvK4pVKSKh+9icj7jEbDzFTDp0gWOBw1jt+lJBtTLAFOr/Q94L9sKXNXVYb75RKJCcp
yQoDWR8+TOwDNGTwaafES7OWzFcpeDq2dqMJvNiI9spwETYifSGZ5LStPqYV1cPaNaZmBlsrcDB8
jdJqqmNZY7VmNMA7oC1x0BUhwZkvlqgVjTgD9pJSUeXdVficQ1F4K+hxltV/tARKoRFIiDQwXvCy
9Y91122PelPJi11pcUdO9xblNvhAqPL2FEJlnJDfEnRgM87EtSQ5wOTNh24gzDlws7NDlqKP8H9l
au5It9yZYPT3C502B6fp80+3WWkOATdExwmWfwksz/lE9uTF+jZVzPPcHUcJAA0U5l43fOWngkyu
uDZoa/N8Jn9jQVBs3Lr9KHO/ebE8fLjszCs6LgDwsurewtXImFOCPDgYmNNYCv+5yqw2Rs/hfyD0
JNijCqClkCjAe7Y2dlaIGlNNRNETyhxTPgxeaiBN98GNIlJb6GwEupZImhu7R+uhQ3DnYORuQGBK
uUInrHe3rAmvqLLh3aoNKVkQhg/ER/MrHrv6mdx3QjpcoiT11ul94i0dceECCL4cqruk6ra3lgHs
zsvyp5Xwin3RTD8cKuzIIS2D2P7XY0ITyv+Rdl69jSNrmP4ri70nwFzFW0VbtmXZaqe+IToy58xf
vw/7AHtsWpDQfQaNwQA9YInFCl94AwIjRLkW6J+FTaCIwwaVZnTYKEp0kPTi9jpHLfDWTSjblAVF
SSYTIHJvaKCLa3WLAPerL7kWFmnjI3oMLsyN21xdCSv6jfhnxnJFrwDyaAFgCVAvMh3aQ+913yCb
fK2Qu7juRn94rqmXr2jOtpvBQ8QuSGuHiMC372ivZdvKbUlNYE+jsIC/jodr0h+gFqxptNkcihZL
RGacRRTRYUxyO1salV2gN8wVVPaJ/BEhA3lbyIBGYks8q6qjf0dSV5CdgIV7zGWUbGXrmCt3oD7U
aWh/5K0RHkH/dcuOY41gGdhPm8keiU7qmFUagBDPXHHb6zn82eh2LB4qFfkTZP/VNytvrO+BPklp
CahCNvory7APqjvN7cTSbqJhk46uvZGqU76EXUUtQZAao0COerzl97cA0LUfbH44qJXa0zBM+zck
1s07RBy5R8nGYO7Qi45TJ7kFTpoQVGUEHvi+/OAEJthCkgTShupsfeTSb6IYlQ29N5BRKj2EpFwq
KWHkBhutCNqFV0yilwhzZqykKLuuDUpZbd48B6C9XlTiNWC5cE9FS7Vq4biYF4V54z/RGHaJyOPo
scOF5MFxQeHCV69fQX3rG5TXyEdsE9wN/wqfO2GYVxbwiOuioVi5jKjUgIyPY+CxAcL6t0WUFtRL
iuSak2p80o1c2ek08bdx0XC8EKhoeOIQR5pkhqGAh+eq39CsealU76FB6R3pf4pLsfOUd0+ZoKin
UcG5L3ohb7AjJeitR1JTrDFYKln2I9T6eB15UXYX2mIilNcp2OMxU6/1pMF0gULt1tCj4Is+McRU
ofm3FMuiX4lBR1oFRbZXM7CnNHD7tVP38U3fDtlh7BNzo2CPtkGoBSMDO3oOFKPIltVVmGEEg2Sc
Q41WUlrHRWVleagoXyVybYB/NK/95A46KwIljUtzJK91KB8hRQiJ8s8klVI/B+0ktyGROS27BGgJ
0E9aACD7eiMY0eAvszUnSbCusZVgCFwxWAvqalCafJOWRgn0PnPHH24WmyyBCd2RBsXOq7wQ5KuC
brs6NYpCaT5Y42isBxSaVo5ZO1tp8LnsEoEC1UXjC72fZ2rL6jdckKwrO8we1aIqNtR6/wOgg7uN
MvNC6x1MkaL+TXYyv4P25P/gZuvvwIWA2kEYNKFGCcOqwUcAracmOVAQHl7ajLOALizu6bF4Koq+
XJSCh7Sa+8MYNb3AIYfUDu1pkATm8DKQgi8sow8eFPox29HQUTWIa1YLG+0mbJgGpOFxaIGX0rA9
TPQMJ0sWSlD5jQe8fhHYhFc4w6ybyl2nUGk7HQG8okbw16GOuazFAd3i4ikzkeVZ+J7v3Th9ZO5A
8+UrexjofKrGcFeEiNq7QN/3WkqNDMO/eOs1DgumFQ6QIPrvtAMx6Bic8rag4nygmREskXL/Do3F
W6Mb7R1sv9Cu+hYhuZAGIrgiPdlRWoWOm+jZtjWQmXOb0rvvC/sH6vTpTstauL5GJ5HdnzrqZGx7
7Kg4loGXc16QqGt95j7aNohJT+QIpqboOkZ0MimBlHSNSHcOvYBuEGiUHYwOMaI6zOW+bCuuT8ec
wjNoIGGvRlQM+WqDCp8piobwisWurPGUDK4CCbSKrE2f5J7Tq4btuKhSDquudoKVH0BMseq8erQG
6W44UVCD8fBqAsyowMxBMJN8NeAmlfl3bwqc06Jof0m9bX4kduNtYuzBUJlDlcVX3HZL4TI9qu3g
YSFj1jS20J0NQ3A6wlAHStVoELogTW5qAQXb1WC6aTpaAyaOxIFe1jeVgDpgOebwjGmWTmHRNXdg
cqCK29qbRF4iDKk0oXxYW+i41T563b6ztVQ12yPlFcDRAtCBF163wvSroTeYU0WLgRYrkKs1F76Z
jHNsFlK3R/8JNZ/aiVV8FDVzlwPQ39hG61wXyZhvFQ0kTTMq5RUbj2C6oshehyJYeXoib2LwsSui
Ok6junnNgRVeVaBnHgs54t3aYK6IqEK4oQ7dXSP3yXYVFeH6oMonV1MfRWx1qzAbzNtRWK96a6Em
H3Or1inNCRCX8rGBX3cb1QnQ7pr1UViAtWOl8a/oqoRoOGAJNDgm7NgCLBY9VjYJ1VJiLsVAvpZ+
0x3uWP6qiwzIOOhtk9JA0K6GauC8r7IbzYE4YDTQR9HUbFCDSNMrtLVUgOBNeJVaVvGNeJUoBzQq
ujBR3HAEmmp9jdYWCxedIAXcEqlr8t00SxXdQL+4skIluGNdGdcYuo0ISo0CXqFf4eWXpT8JgSDM
ijp/wzwJInGrNGKhkZgCWdRhnpRAQCjnkZwLQ+OsBG/URyX0pAgejQIc/dFgc3EEaubKHiGxtGYJ
6ypwq5eyLKsHtcID0itktPWGXlshumatQOh+o/lPOxDJzduMe2dt1x6i63mFGAOE7SW4HnEVh+gK
GI3DYT/oX5teFLcV3Xs4R7R+Kg0gcwzAe9HicLTqtO4b/mrqFvK93MjEbH7hbmTvNCeka+SoPxDr
SzYlqquPTud884UE2VZSOKBx9hOAr7ama0N+GsQVJSS03mTeAQcxGyy3WpuSn5ptLZMITYMWjm6N
5W7EAEHQxOlrZeIOvhUO7l1Zr2fs+NxIrhrF8A66VSePJukiGPK6p2BPZXrHovpR1PQn8iQjb5A+
F5HbqutOV4GUVpq6EEJJVz2c3oU5pAgVEr4t+xGOJrDAbN143HxoW+PNMYkKBU7Qbynd6aDpqMNQ
xBlqrLVQQ3QsQT0Py4sVn4IM3FeHtYzT3zp2iyu0nuLv9ZB3D5ZolG9FR30o0Y0aQqL5WBBY7mms
oUWluv1Xor03oGY2tVYYMlij9quyoV7UtaAVwjD7ycuxpakJLajLxchU04WSuV/t+tg0F1VZlA8+
x86Vn6OWiRsNnQn6qXoKox0UDh4rNDB02HGRFe6tMSCFSODT0kTPl6LHR2Whu4N7DRoAW6hGDMCK
udPUESWaBtcPwFIgmipRjjvHadE69mX0UrsUrKVOs6GKuBostcPGFSXFZRyEQJ2p/iKUX1ZAc7o3
vCmpKEexQGtERcYfUknfZ1e0Z5RlFMGGbDUD4/Q4lbBL4FWoHW5EYwqR0sEaalW3tYE7eAVZvRww
R6DHeAMV5T6MIvkEEihcFmkhtsBbaAYg8gGfq/ExjRym5g0ttCBrCAKA3MOkUYEeC6W6tWq7oOsA
2oY+gUmm0Qy5t5at+O05TevRI+37Kd9XELaCRgW1xlpl3UAHsXABLaONiwpdaA/Nzgay7hEKhl4E
iL+ISlxobUlkSYNUewF79FLcYjjZ0PbXstcKkfCBRMtqabZaqDIqU8kvcKrorWtAaem2guo5koag
1zxrV+UeJRUgGz/trm9+ezY6hiaCv0qc/5JUZrcAcfItznHD9OuS39ANzFVr0M73dfY56hFoC05S
pipH8TKQSHknPmJA6pcCLc1FVtKjlLHZrQpbjbYl6Nxrk/AKX0Xit0XFxQsZTkRXJZZQqJwieRZI
yCyNo6MSHNnlLW2s8dnGIeHI/4uFQe0r66QJlLXZ+AP8PtBIABPVn0oDIJOKXPEzso2AfCHSSVIL
psaYRBHMlra0bUhu/NSwboQNiK+C2HJNWtrCNAir66ihxoOmvFzrNO0QEjEEqiGhtdO1KMBItN8Y
BfzknP4owvVtq+jPNLHhS5q63Da2sHemS1jJXQHZSTO8dZ4M5R0y4ta6HJMC1QiMAkQZwHXjwEt6
A7kgi4e4JdFknk2iIFSowaAFwdIsG/RsbAtEp4d0kdTaYAt+hi4C/HdYmGX3Jezc+k1HtAuNVUpL
D4UBwgwXZGs55i7SywbLrwwQeMGc8lnSCt8I996B0kCAN3mTqCNg10IBQ2ORgN5SHUSJGMoY+M+p
V5o25lePQOG1SDPep43V285PrYOfUI1VQN4/qnkOc613HGj3gFtBRJYU5C26unS+4WMB/RaWpt3Y
HTRK1MrfxmbCTOqo06oBFHOyyGZd18GbyZ24iFsqFdTVKcNCb0EUtDNRpwGwFqAHvkXdDoiEikDb
pNKqKAQgoerQbNXgIhHIOXcWXiQAYvrymRRY27bwxWFI45ayKzSNrRK2hMRa2F/p3F5gYpV+Lyht
q1d9ARoZN7JI5A9ZD7XXBVLFYUSBTNdLuZBxzH7LJZ8tgWITOBZK+FaavIAsfxa1zXnTJnggB/gP
205U/kK6F7gTqW+FpqwdrcZkQGYM9+KFU8CWHXyOcqVHu6zmhy7DQrEeR1BRgPKC8gWPGH0r87g7
Rr5lc6Ww7CqdLirds5FGMvIyMtDNG10H187FrQFVMRraqZSxTBOhhKBKs+1YG/JHFtb4ckp6A54L
XOq80/1J+3ZDShMSqin45//+n/ydQzzQN7yWA9SLUUxDtNB++dvHW4ZuOLpl0PmxdFX7+PjG9EzS
7SF7gBr9xRvzZaYNX88P8dlQnSEsh0Dd0G3LVGem7RTZBJ3pNnvQxttBPsObsyN4y9Ahz48zzcRH
O3VeQhOOzlQZKk7YH18lwL/CGhInfcjDe4oWZu6tLM7lJngroB2eH0ubTO3fDWY4jq7qJkriDoOq
mPB8HKywkhDQaUYtzDnG2FqqCfzX9MnOd6rxsxJ3mCF2xe78oLOJ/DSm/nFMD1MDiblicHDgKxfy
Vi+sRVXfWc7+/DizJfdpHOPjOAMIMX8qhiJ5vu7kc9H/PP98eWHupvHfLWkztAQkON6D+vS6gf5o
FKhXtQ6yGQrMT8yTgZZf+GDWhTGnv383pjc4cNxFHRwsG/zRBstx6hvnX+vimpi+37sxIA82apAw
b5Q57sHorNCbf6iMYCcoqAICPuSqurX4ARryE+fHnvbQp+VInuhYlgrm0pqt/bTIMpVOTXBQUiRY
01tPbGR6iPyjG6IQ637PhtvzA56cT2FqJhVuU+jGbI10ia37cBKDg/S0TZY43yb5YS1zf50fZloK
n95L0IkwkGRAa3u25PsQbzaZxsEBEwuC+G8gnv+3AWbvkVPmGG0vCg41cpZ9ZwNn8L6fH+Lkcn/3
DrPlLhXKsQlwtYNFN9IIHuUot15bLLL6QQufJ2DT+fFOHhPvxpstdaj2o4egRXAo9IfU/eIDLeic
TUNqfn6ck9/GMYVtaPQETXN2BPouTjp53wYHxIJh/6PyeP75J5fYu+fPvr2i1mhZqjy/kUjjPR6w
gPyHNzBUzTaIjmAyytkbVH7CsgN5eQBYi0HPKlerC/vy1Du8H2H2Dg01Uj9CEuBAV4R0hxjcyLdp
+3h+pmY3358D21DZ+ZoqucrN2cEzojUdUnAIDgD/FnrZrIfuDdMlKh6YxlfX5wc79dnfDzY7ajIb
y3e9YjA7kZAI7xXZrP9hBGJFk1vcRpV/9lnqIgdaLO3g0E7gIMgiADD+txFmnyWnjksJygoOX5zx
KRTP559+agNSMLUsKQWsQjkLeOCV575Xj8GhWmTKFTBMgXBee+EznDpVDDTkCKkMR+pidnCNJnax
Pd5GhyD5lSccjiQzeTZlB198NCqN8HD+pU6uMUmRB9lm9O7mux1YbheIjvEGFpZbfM1RYgzla6aZ
28F+Oz/WySUmiRSlKYWlarMFkDWdYfUgGA+F9lrfNMPP848/+X0c01RRunB4+mzqCtdQYrij/sHu
rDXYsNVoIvQPP7foLox06iOZnC3S1oWEuDYfadBLqDhEBNRIl1WHroJyl4KwK9HfUWExgCE5/2qn
Zs40+USqauoCXYWPIUgzyLYo3DQ4ZDiXIku5PP94/eQLWWxJ4dimbogpLH4X4kCTcV0srmkxDDCW
Blou69gbtQVHbLvGF2OkoOmhLKeGL5oxZl/blBSPGiAyW2MHzNtrJ9H2Wtt2kFLWSiYdGtYVzWh4
tvcBCHzwScipuo7200SfdBV5GCQo8HzBsTn9xpaGimx2I9/a3B0vrPCTc2c5NqhYDh9Nnd2beVg3
lk0T/aD4/pWupmSZHVJa52fw1IVgvhtkdlRnfawUY8wEcjIUYBAkXXeqQOcHufQmsyN6oPYBwYFB
6NZIgPPbf3g8qQ+QTtIfMtOPi8BAHrHHLTA6NIld7dQCAE0/onV0fpRTu5SclBhT4Pprz28BEFam
16dedChUfOViZLSoLFHdROfL/JePIoVGdq2i4W/Odo2QlddZvhUeoKoPiNnG2TYoEOFSkdS9Ov9W
zqlvIwypqgaZKkWz2ZFgxIKGgGLGBySOsJ4f2QFJL4x7i4b8Eu2bjkKIge87/hsoLIxuRZutkq9M
9Rt98JSmn4nzQ4JAh5j4+x26lrCYoWL5dP733EZoXlKXR26+7F7jIIuQnZqIlwbc3dFHj9HE3hwG
UuZv3UEF2212pXlfgACl7+XTgETyCkqQSf07gKJJ3+UOxTag9b4Uh4SbH0xB9ioMu38s1XTcWkbz
6pry26AO0SPShv461JEvHaQdUaw3V4klSICG6Ls6FN62HsP2SjMplaQDhBJb748thKCr1migSglY
PIicQA2P0W6CY3zVZQKNwA5KjZharXWL7ZwzfPVNg2qUl44bP3pO+i9yfMgOFsUnUH14VWNL1iwz
fGsxdwm7FSVdG62ICq8XcFQZEFcXp7tWaFhBOEmyKqoKwhIVxlVs4vaVYYq9rPRa7mQNir3IdWRj
EEb+l6PAoXRAMGVgADOv7KCTDE6zJS0cwylqS5aj+ZK1Fw61U9f2+0GmA/3dgZ01MfBSzw8PHhp0
tq096/jRUihbpZ234Ytf2EnaqfPN4eKmOCJNy9Bm4+FlbdiQ7sID/OyWXrHbHRygTdeZ7bh4ENBM
0vyhXwtFd260RvWPFRBhHEnUvruja21T+g3jXU8ava292LhQQTn56zTbJlsxdMSnZhvdNqA2DXiD
HHoAyyhIrgA6br3o6cIeZ07nSaujG8Th7HEJ7uLjnMepmyO1Q9APZxej8STvvhA+/UD/IFuU4JLu
vaRptxp3za2NV/eFO/rEF9cIORxbdabs3JkdMOjATBhbUACVhZ+z3to4jISIoFtXRWi/IBixPv+2
2jRpH1/XUTnPHJPeEa4m8xKiazjBiG96vw88OgFRf2P7L4rAsrTaQ0xXMNWo/NfCKRei+N2ZSEKr
u7z8IY0jlzBqkJjqRQFclf7CUvwcqnC42ljHac4UeumzW0oYeGl5njvsU+2lpeRuF69DAI9c/Bor
2uXO4/lp+DztTDdIFC4sQn+OuI8fnQpxpKAhPOzz4LFLvhfJW+zw7YECq9q380OdmPD3Q1mzIMxU
ZZnZwzjso8TFpmbjhGta+QspnhrvUNB2LDbnB/x8ZzlTkjylM9RWdX1693eHiBYrOto//rhPcCAD
kXxhV558PDcGcB+KqZ9SGTh8xkARetyXIHMz7bfhHs///j8Jw2yJarZULYprxPus1Y8vEGdWQQFA
GfZNf2/inyH0a2V4KeU+qjeVeUhMoPIPg1VfWIInX+y/w/4pGL6bt3w0MyuPwnGPrLntPCK/eWGA
zzESzGyHzgDyv5phzUvebWDFfh4m4X2EHDYaeQGMcNOYLHrOT+CJF7FpPmgkY6SchC8f56+ICgXM
p+nfN85LONJD6t3V349gqRTUdWmTW8yjvaFwAFnS2b3XwOwoFo4el4K8E+eBPdV5aHRoHIDabBE7
o4NBqhoE6A7DCMEQKUHRo1SUBcHaChTTUu8v1EhPjShVQkoqlyw8e3YPJAOXRFDl/r2IpaCRJMTt
aKnjWksLZ+/ntgRtD0fnONYYYv/tdOp8qT+XkJCUaGcLPo9lZNa1HR+04YXOvHvhhvv8Zh8eb8xO
oFgDnALKIj4Mwa7ody5qgtamhYYX/EiDC6fDNEsf966uSlM4lklx2yQ7+7j2QPyqTYyy3SG23YMn
PKyHQNTF1l9vJYahtEHw8ickmy2PJswAEjt1fDAsjLTS7ym2T35mYWV5df7T/Flon17o3UjT5L47
FWyglaCrG0ayvXts0TG2V/RrtyuX1kBDWsdBF/k1p8K/AAfRzgFfohsvNiwsAx2QOk5WCs5wXXcp
4To50ZbJjeuoUJv02XL18YR0O7eLDyWuaeZXp/ll5b/Ov/vnS3Ka5P8OMZ1n7149NbShyEOU7pPh
G5rxnnOv47gQPXqQEs6PdOllZpMceybiCwUvY6Gd4STXdf8EJv5CqPX5+J1ehwmbElRHzEMtWKIZ
oLUqPqCptXP7dikoUQfiOhPlhZE+X/kfR5oO6HcTh+MMyJGMkbrGVCGljiVkptEAzBwGCOWSPEDr
nignpC7qAJj4/GzCDGaAj4v2400zm0/s0xqSxzC8d5HPgxkX0czv1O+YLgHcgSe8iAAzvJZShFgD
5uZ1ZCJQ2RiK/zV1x/K7EED1ALK7+ElCcKztMDzUXPubRMVDvrOwP1I12u5BZK8jyG1Pnuv9jBph
YVkwWu6P0VFB5FtwvyTQ7VcjEF/CJtOXOSocWwDs7ZdE68N+7YUQ+spM138HnddWVzZ51U06KsWT
0iKdlze2s5GdK2+DJO8fiwT6moIdy4MvlWdfIOOBaiNymnGmwhjrqUR5aeTvO88ut2qPC/uirOCV
C2goctkGsr1uK5SNAbkoZO0o40wq9t6itbmEjTaygboo5jWwJGOTV25zk/h9fh1qFjgjhOV3JtjQ
azPjm4Vj7W8VAoYFKg/2ulIR6GtjSANerbsHjfSIHk6SXOvmQPpQo2zN1QI/obFU+Yr5sHuPgksH
1Kiz2u+d7OKdOm5k2fxGYeqbiUlcB2N2DPHzDbLk0UcS56ZS2wdfqc0t4J3mGsWXfu1nmNrWfqCS
EiNq3ebgSUTpWvduiztSQ+fxzdIDXKTQ20fXI2yPiOgrN6NTjMuJUve1sKdeUFAn91aJh3dkD+GG
slpF1h1b8dey0eRDxlreR1bwc7TABlYjRUppQ9NK8qJC6tkXmzGAjY3VXbejxdStLMQlrzrw/VQD
oD3q8CMBxuk4xeAkdo38jc1TcE8te/17k0l0ndyJomqhOcQhCiImXWHk+gS4G4JAHz2qKHU+jVkp
HyM9Q+5rmNxcaW/dpKjw3LfInm8RkUomxioaX5qXvxRJg7KZjMUytvH+EDgo3YE7CtD9gGGrqZRr
EMbLl406RsuYNvNCs2Kxi63U+KYOhvJbqznznDAZwZPp5nWJ3u+6hf20DRqVye4SZRHKLlw3YCvX
uEDUG6FgIKJbVYMydgab1mjKrfDiDLwrZQ1lQMytgMSCvHuob20TCbwgkdbm/Lb/fL593PSzqxeU
VS6QDwvvNR02mvNaYHXn9SvX+XF+HHHqdKFOLh3NIn0S5uzqoV7p9VHaB/e94dvfCkuAVwx6q9q5
ht2wB6j8NaaLoaZaj1ckEgCDOh0PBbsod0KL8LFMsEat2q+UbcGDO8pdX4YovDRvuYkPRCEgIQYB
UMqxHgFWqd13WbFi0OrdVDVak5Wp68tC7XD9JqrZypoSRdhh8wZ7oFoVZZzd1W5tPNKUKpBAGJEa
BnOKxCvGQ0GjKFAGYwgDVYlfByUmxQxhbDdthzpcY4O4z5vvk5wn/hTOD7BWFdsfhIMYAwdjY9e4
GwrqfCUiO7rVVI/qMHZr6cgCwb7Ibo+FEWEdT+y8LqP6d1IZzo1ZWgbhgNpsWzvBPhnROHhKMQui
t9AIbHKVqME12oWogvo30qUQDsO220LyRuYhisN1EVfBPRBGvA4rv3jo0uFSs+DzFUyPQKg08TTE
uNR57z5qrLHWMLHDswhYUVIhkZA/jkb/13XiaZj/5iazwE1rLMzoI4soW9OWTMaisp+KgUZC93hh
lZ64AqeSlg6MifPXnhUUAMhXANdJIGJDYA0LtBhVgmfUGZFwhpHhuw/nxzuVtX6YwNmAUV8kaaoK
hDxwXb+1AUbeFgSv685CUBBV6HDnUZdpF1yEzr0x0XKb0UdQGoZ4eCGcOpUAyinmB/MEyGSeaGpB
FitWq/FTRihoKkpuSorR6vkX/hwdkviZRIfUAGiXzUvjANLzKBtG/x41O6M9YBU5hsiBAPH76+zo
40CzaMoNQmXkjmCg9t41ccBKLlRoTn46IkOLRJbMnP/4GK+lvjagsKr494Ux7v3Bf4qbrr3yw+73
GHQPro/Glq/fTVJHld/9yov+6fxUmlMGNovXSPuYSZNUV6NJ/PEHCOCq2C8H7l6M2aThgVX6Ful4
+WTpcA/NkEpLFUhn65RNjzixVd2WSVytu7yrDogIhW+u72t3wrDcdQxZbTnaufeUaQL7XChpMNQ8
DBpc1blCk2bccA3+1jQbe1MnrnDt8PD581It3kRW0T4ifGc/+DnUCK2KB9CtennUbfCcdgA+nl4I
lf3RgdA18FUe3KEVD7lMvN9uKbHKBu984VqbHUwU6VhbaHKwlMWEq5xda31bemZjNM2+0fTnOFe/
AJ/4ZVTuhWFme2Y+zDxJRlp4BP3RNfsuEb/VoXyZANDnP/Psgv7PELpKCqJCMjGd2dkXaWgQh1bR
7L3xK0hUHJicVTtAjlLMC1vm5EjOVFRGeMl05oefV8lK0WTe7CNjuBGwM5atVaAHM9kY99WFwsk8
Rf7zXlTpbYpyqiNoNX5cvS7SlgWUvmqfZ122YaQOL1ioEWjjixunw66tsbGHiO7pgwGql6m3C20r
Jzwuo+OQlISyOqbieY46IVLlJl69bX19fu5Pfd6psOMYjkAOYd4uRhFh7JRCrfYtnqp+ZB91TXw/
P8S8m/JnHjCCo0kEXAEMweygqsra8GPdqPbm2I5rB+bh2tUoU7q1gvazDcvGI05eekYef2nTOIFb
KcYVqQ4EOx/FhAJE/QIV+3qXNOql7PfUIeeYvDiAW0Ofeg0fvxJmC9hruKOxR/p8QHTR0J8SCAuP
AlHDa6cAEIbqgo8UF7aKXsh14ReBs9FHzft9fp5mnwL8k0MfGuAR5RuoOvNOmiYHo/OawdjncbwL
kmx3qWZzagDHELqqQvRzKI58fFO9SPGuGDyxxy3Suk/jvwbc8gLvHj9b7kmnwORGGHJft7s4vqIR
fH5+Zgfen/l5//xpc7+rHmStGWuAAsWeakva/lSc31WxPj/EqS6QgwgndU4TzBaf4eMYIPVMbcCm
dp+LGL0nO1AERjZBg1hcYHfg5YVngDKngzRsi6DO0O1FpwzSZQHryXuUcGc4tI1N1IrsIVQ0dd3S
E/wmS1sEywaTmVdTQzXm/K+efddpf0kOTgN4qQb+T59NTOtQVRFeWezdBxiZMr47//gThybtJwqw
NiHq5w2CAXynj3iB7GHRdMVN236roBR3F6Z+9nWnl2BJcsULnDdshG0+zjxwjFwduLz3SQzNSKmW
SB1vIXtdGGaq8LyLKP4MA3xgin8pn1vzHI20FjJ9jEkqlP1fSJu8ubXzs27kbYIb+GLgyMaYob+0
dGdTyL3GFUDfibqsrsFYmd1wpAxVaQxR9qDmt0FBErNVvF1uX+iSz6bw0yiz6ha5liZlxyhFsvN8
8GDXjXkhJDzxIvQgJzwLpyWaRbOgI6bI4qP8lj58j4FFYfaS0hH1VucXnKZ//EjTi2CQQYeGzcBP
nnchQ4QszAoLj4fom1j8ghUaiIOMd9CYG2VnNns06nzn+fygs7B9Pua8HYkungE0R6YPwgN5Kl+i
3Fl7kOXj7Og6F5K9Ex/q/ftZs5QodB19NHw4HhJ5iQ53HBMzSm14/Yc3QnbG5FieLrjZckhHgcSE
paQcV8+TO3bHleosGwvhvfHCFf+nqv5uW/1n9ljeNhj3CRE0273oO4tOrXkjKIPiJn7A33xj/7bq
Vbz8UphfLMNdt82Tb133iMgGPUIqJh4a9052B1sqcKFy38d4hffXRbA5Pwuzw5Fsjz8qy0gng5n+
fDxX+rioFcV39EerrV5L/clI7d//2wiza7X+/yNwM6TO4X98+mxmkahw8Nvi95cayorRSoFAd/73
2/PdNpuh6e/f3aulayPUQT/pUSC3ki3Q0oytm+jSnj45CrUx2gyaakOd/DhKqwGECqvYeIRcjsYj
RqC6i8Vra1xxv/wASLOBOf6g9/FXDZmk3iqOk0iuF8ZbW8JtbhOYsjBdt+ff/fPqsHGrQdif2w3+
2KfUI3N7Gu25f6QlbNtP4YWu36XHz17axNc+6hDCOZb22k42zd9d/PxuJnO6TwxVh5s2B4dglJEj
a2ghXzFeNf2WzsFfzw7Pl2gUkhxMV/PHbxakMOZdRXMf0RBJF7b8h59Phiy4UEzCbzldA+8WHgq8
lITUSjyW1V0JrOrCKXti8onpyTgkCxwu3WznRKaBueTQu4+Ntxs2Zf/331a3piudVobJyTe7CrUc
VESoxN7RxsZcZ+P89cYHpC51QhXT4PAyZs83fBMBTkUojwFe5172pVAuxHWn5ufdAH+KL++mHwcw
bUhLiQIfxSlvm2YX8oFpfj/cCaxOmwIFOGSSX3UOVUBDFLX7OvOODm0HA8X+xWD9wwJFZhFGFVkT
czW94rtXyNU8HMMcEcHK++nc6biAnd8Anw8twPWGzdo0ED8lRP34fEupa2VAK+jICTR4G4RJjfHK
0f9+oX4YZbYPNGUo69IwgmOAby0myemFtzjxoT88f3YFxgMdl6rl+XV5XQfX6F6cn6VLz599BX45
oW1gBsfhWWDUXlw4o098BK4LR5J7mQ5h9OwQDSzp1iirxUfYALq9iG8MKN3BheTyU/jHEgVlSFEc
QoDOQB+/dEV3BIkzBlEbChMIxKS3CEyW3gaB2/OzdWJbsCNMdoYg5flUcUkCeE6oaVbHRO4B5qL9
Zjr354eYfuxs530YYprRd9uiyPyQU72ojhHKvZs+RepI4md3B49ePThRc6wqK/hi43SL0EaCYsff
D09+oMLE1mwTHufH4RG/AlafUh7Fc0Asy7HMMHH2rH2ui/o+zK1mq45BiM6hal1XRN0X6m4nliN1
pv8OP3v71FdH1VS08rgp+tdIeT3/ctNqm8+tyT/0YQCYfKKMWhCuBpSHy2OvPZfjsaiXg4Y+cXvt
wCBTvOvzo51aLCboT+o1QMo+4ewlIpAoyMny2NDF11GhKqxfBijJ86OcWPzkxNaE8SIMsueLP65T
bDcyqzxiIuK2wapPfnW04Z1mjdTG+aFOfRwLZvTEhYVKPy9yIalWFLLryyOeDI+l7e06y7hwr52a
M3J7alyUGu1PDZgyDfpRhmV5RKa1fcTgXj9EWq2gHqKoF664U4sB8hqvA2tRozb0caV7iMOooZHV
R9R1s4UwXumlXXU2FrI1Cqyx0O57N12fn8E/Zbr5CoQUpRP3/TkQZ0cVPh4NCrsMmqCkhhaJvfER
Pop/j7q/8Riflu1LFzaHDsn31sH1O7hKHHNT1OLx/C85NdHvfsgcGFoXXemj/lEfa5y57fZhyLCE
LF7OD3LqLHs/yGyKiyav8LUp62NTr0blPhp2lkAXDAi0egx9KkUX9vepBUrSPOHnyFW0eYEI6zgr
ysEuHFXkBMv6IXTdC1fNpRFm55NI3VYzk7Q+lgXlQvAj2BC5F7bZnMU/pQaE7RMYecI7c9l8XJnA
vMABWEN1rJQDQn8Z6oSBdnCKN81Ir0z3CsPmhYYO8z98rHejTvvl3cXjCijiUGKqIx4IqEVdp+Yz
+Bd1vI465IaaeFGgeXd+yHn9/j9vSi+XwICSHvDh2ZjoNztV4NfHNK5AqV8n3Zv//0i7siW3cWT7
RYwgCa6vpCipVlcVS3bbL4z20tx3cP36e+C5d0yBvESoeqJfJirMVAKJRCKXc4KXKjiBcDyP7voY
oJzSL6BAC3Td3MaFXPb3ha5hPE1KFcaQG2mfgAb1BT1lAhGbB8xA5gYVPpgk3zQalbQdpCpofbSY
NcZTHp2oehQsH1uelTdhi2eZMnqK+e6/wALydQyP4tO8Bz6TDa65V6N9UbtHxTZR6vynNL8r4Sep
v0TVcx4JxG8tImYtgISLfDuqKmwFlosITsO5JjgL03hAaQfg5Pvqib7PnTUrmQbwFOD7gK8FMJ/W
CR6BWxfA8vdzxwwQemmWgrjG76ahBlI6QAZrLQQnvKlQN2eosFE2Rb40A7Lo32nGHTUtApl6ZkGz
cp7hRHonLwWxB1sb3jKwMXj3IG2N+h13zyiTheOcV7AMA7RSn60WIc5rrPy8VQ9TlvGCQ7sUou9V
Uz5gl2wyJVrrK0eJgEADXRP7AtaHiAmwMUz8n0uaM7EZTICAwO4hYARI3EmVGwdx7wdksKQWAEMR
rmnMDBdmrA3ZmKpR2PpDcapT9BqcBkVwa6x3A2rgkYKgE+9q1K+vRaBjLehBe936pXUAdrwc4jb0
0lQQO63Py7UU7rzkgEJuOk1q/Fz7KyGf7NzbX6j1bY7v2wS+5j8rxWnRjQThc6Xjgqj/AtQRopcT
IBQBCv6Yt+epfrYUUbjEvnhtxXhmITJDKw4Wz+J9KMoh+QyAttafAAUukaMJEPtW1FksEGJzkwRK
T8Z2yszWj6pPs36y+0OrvO2v3NrTMD3QTICUlmwh83S9/0GS1OiGwXkHY6hEPb1xe2CAJYchOsSV
wKttq/NHFudb5NGKQLiaI0KhJ1NFIemYWIJTyX7uelv+iOCcS5IAvRsMCrg9J+omFBCnJgpJuuqo
FGQfjehJuhElXC2fwe3QGPdqCAIl6kfhWwBvGUv3MtrcW+VArbMJS5SyB8yAjIrgQG0d28W28R0n
SVCP+B/CSaI89uknNTxo9omKWsFEUtRr4+j1rgGGLaQg2huTr2HyGDVvuIv2TVBgFgYXaQF0O+7s
EFJYex4jeHetG2fNEMxdbxPnSEejBtHABLOw0KoLQk1VoAL79ztmx6cm0CZGMYxeQ4Xxy4g2fllQ
gt38PkNvU2UDuQF+u8tSK2WQRVN/QDN5VD7P7c/9PdgUAKwqJMJQmEBb0fVOS0lE5KEmyB4lXyIM
dH/+wOeBhMQQ4YBWwANiNaOcoOFXaX1Qh5PaVQVObPPXLz7P/r68J1H2tOYRn5dVyUMmssuP+79/
8yCgFwKVbtyWqwc5YJTJBCj0xjfBh1zMnxvknpBt8LpGFJtvOjCWobeRAEDfBTssC1XQ415L4B1B
WIGOd9kIj4qB+f5GHXOHdoDfzubzvmobTzqcDRtqAQZTRUTGucyUgpI3MbTG7zP9bsIIcjL16Jw6
EfM+NZ/QfQ+mQNC1SQK5m0uK8gZyr+wp8rv0u1DUBE5t2AXI5g1p46DO6mj9c5F/tfS7ff22vAsr
DSIJq6OWxVt2OCTxBDJaJC1TvPS1wItT9S4dNYGYLRMEpgzrx0BjwapmJll6B9BsQn0DDIiuPg+n
DIPfgnhwyziWQjh/XIEAiUqZRv0aScEOrGrALW/rr2V/rEQzVb/7iXmXtpTFeeXGrAF5n5iQVbxE
wTs41QBrfZyAoSXJvmw+Iv1D8f8z2enn4BDnggtuez3ZRDXL6K1qhCBSBGYoatO+DmjVue2eQL7y
dd8ytkSg05XNjqGvGsX866MG3jklJW3e+UjrOS8BuJH2v79l4cvvs78vLDwaYpCqavi+CTwOzMaA
LuTZ7LyCnPblbFk4AD3xSEAAjCkRbqey2rSAel12vqYaGGMKQXGGV2k3HPfFbKoDQBsAeiKNhQfc
tTry1FrAgAeHI94RTmgc7clVVadFjm5fzkZECj+EuoyJu24NC9UPIwlD0DD7pVa5BpivZuVuqO/M
+FltDrUoJt0wAvRn4n2IRLWKMJ7zflICAroqp5NvhD+p2xR/7yuzsWgKWmVU9Lqz5+jq4gN0dq9H
5gjHfeiHI1o/6Qy2J8GS8S3BLL6BGOTmMBvAcBY4xwAqaDOT+hlrBu5OEl4ScAsV+puUvmroawyP
ehm5E+CaqsR0GXIUmGpcDXjC7bOhHQjghT+gtaaxbDkiFpMvAZeaXBo1jSe/y0/ABE8HtFjcJ9/2
hWzu3EIIb4+p1iuA0prgoHLnUs4feHwrZPF9bk1BKwsQ27CYfIByD2C2zh2SCU7upnUsRHAnF1Ds
VAehAFRIfgDe3XqUdDfuRdVm0UKxvy/8UDJK01wb2I2oPY/I17av+xsh0oLzoxodlRDT9Fio7h4g
zEH/NNuPtun9OynsVyy0AFcTMZM4nfxYB4aK5Oo9GCrse01Ue9leLZxWhAz6GuisVHsgP0XlBD7W
g2K66u2NYziq2p/vc3qgp0GJLQyU+cp8HMk5yQRPhY3b4Or7LIZYrBMGNHM0HTSTH7J2eFBFoNH/
uL8VmyJ09I8YSH0Ad5vbcGKFeRZ1IN01MOxceQNYpxTBbm/uwkIEt0pAkR/zNg8nP2+eMWk412/7
Koi+z61S1BAMxQ1QAWPvZn/Audv//tYSoY+VGOg1BQYJPxImj6gV9lSdfd14S+QfU9WDKkfQ38F+
IxehYSIUfh+3lo6qJLdGQIUBDGRcyT6aWh1J9UPAcyXJ2TTv434UbPnWemH6FLcLQnZoxHkqoBBG
eTlQGc8SzEZLbisGx2KpEl4ddG2h7QlFyDUqRwMCyzLEG8UPNbB345QXqSI7OiUumHk+mcmM2dL2
O5il7udE1FC3FXNAL4x4YVhFXzVPUF2nYY3uBt/GlBfoZ5N7NbzPtKMNLo1AcDluLSV4uhAZAnAH
sS13evJ4mGZkXFW/0+RDh17FJjnsGx/beH4llxI4w2hn2geVCQnDcAifk+P4T5h/wL5R0zd1FMYY
RjBnD8NU5GAb0xRfzg+YsSnScxIKHohb62ThQYoSHIpUeBJfOzIzCLQRhKWzX6qAN0xR+zYFSmxK
gC2j3I2OfZMfdZMSqYrmvJx9amEIkCbOz/192HICqD7pSBwgDIIW1xqAt5ZQ0CpNvk4TT8mfgkTy
pP4Dy7QUwpRc+PsYlFOaQqvJnwMnII6qevtKbC3S8vvcNtBswpCGDSUIAAplTFAf9r+/ZazL73PG
mk1qoCeAzfBtPI+UCoSPKsZNcq8iAne5rQgavhjgGfBzuXiRqEFQD2k/+cCcAgwj4BREME0bqiA5
h75BTHOifZrPpCDGGs2BDAPSUOlRKeUnQgegQekeWlMEz+Ot57kKw9UIAaz1On2S5xEB5XA9+KAm
Lw6yDXK/shw00CxYsleoeeySHnCUptTQY61V9mvXjvW7ahTSeUQ+HIS58njjwCV7hVz9Jm4rJ11G
LwzFb6qL2KX5z156q9VnSxa8qbYyVldyuMs7HqW8lpVm8AnYTMb0VU4uYRw7Y/VSW689ponoRTNE
zUzr6RGmHcaV0DGFovKqpqwryL2C9Kj3UwLiWBslRWCG0gOGt6qRoU84cwLuoOJdm18aImJo2Ljr
MYgFN2KxQXOLnyaU7GywJcvsAAv4d4KxRXTdgUUKaMmBLijSbBoxJjtQmkVcgfDi2p+0oKLFtEPR
+7P6TwZuOdYTU4EfLalu7qfDvPxvmGk8XGU8+a8FJVk7g4m7630QkkvAQZ4FjmvD+6LBFteThY7B
dVrEJLVkleM4+B3wThEyn2alcRsiKmdviQGvBJ4KOtIvq9BBJlNe1lo9+nF+yGOQfb0pxN93kSIR
3LlqAFiM6SGIGG1wkrqScm+KMggiEdyRAmj91I4zRBDpOMUPgJRWRCa84X+RBoFXZAlfsoIZjHLM
2tuQ4oNlUwY18+2X+fLzv53G4h6MVLOoZILPD58t7Zmmtz+rrj7P3R6aQfMxgA/FXe4lEtBw3GIQ
3ORbJ2+xQL8d0EIDGRSssozCnh9+buhvTtoOiKGC61awC/zxnmda2G3UjH4HYu8kgdP6tW+sIgHs
7wstYiVqe5OdB238Jn0HTeAHPs+a5pGyQ38P//sjWmlWC4ZAXyqcrGudBJxf/04Cp4CqAXiiLSAB
wCzqHUm9j3yevTMAPMiSjtfrk0+qVsxRO/jVXLtgxHFFtaqtqwKdsP8n4Dec0GIDaivrLS3A7WiZ
z2AXHdH9Es6AxRud0hI0hP9ebe6loYLeBFk+dPmaKxhZEJXN4DKdOj9rfPAhhf0dSS52derVR2oS
j6qnMK5BNOUNee0IqSQ2Xm0sAILzBf4ZmvS4G6QKSVE2alz7agYYO8xKD1nnMjcZgRQzRNZAtHcb
S4uMJjyYhb4fTEVzXhKAXRR/sCtfAaFVG5y16ElqwEFeRw7o/gR2yH49t7ZXwpj2V/tIArBoW5X/
G3a7uO+7o9S+htnPNLqYKXGMkQhc6NZ6LtXj1jNDiAMcu6DygyL7q6UgxY7UI22ne8ArgaNvcoDo
JLjaNrwF8kesm98Ev94KNihu7doeZaXyC9WZfpaCr2941Kuvc2eNgByx6Ex8vf+UjQAjulPSk11c
9g/0Vg/IlRRyvVHtYBdaQyBlms4DWAu0+EsbxofO/qdBD7VtO9IIaKn7VssEFiJaPM5T6c1o5cYI
wYy0Eam+D1ypV4qxoGFhgRKQ3/MZw3Q+mg4ouBpFlR7273kLtzAXgyZARE7AN77+fhDlPUVVvfR1
62tcP6rWfZN+39+crSXCFCAiZ5lNxvAwMxntzRgoIZWfPUrzQRcN4Is+z0UFsplgSGnKKx8c3n3/
V9+JihCbAnSMNKCow1BOuNCvG2RFkyRS+pP2bLcvQWMIbGjLpVmYNkRwgyQI3sbXe1BMLel1PGX8
uCwfxhi01knrpCCtAKiNp1aD4BG+dSJZrwFwa0CqsOofR266oDTCnEZvvUll4OZldgAnuil4W2xY
lo5WQA31MLwsVqNCWSxVYdUWtR//AzCB9gdGu/btasNVYuobFwHAHhQVl8H1siHDBqDkOat9sJUA
91LS7ssh9ZKuOw6ggm1AqpxKrUDmhi1cyWR/XxzHFHwjdmDltV/nvwLA6kXhB1KTVxK4A5krZlCo
A7SqpsCx8mNqiWYGN8ztSgJnz/lglaC7hA5p0zpRfOxAnd2cMDBgGl/2d2jLBJBdZRNBuK5XkPOt
JZnjEIS1r4++RZ9q0ITrp30RW4kIsHf+VwYP7jBKfT0kGi7Mpr2jbeTq0iUDpbNtvGjBp7x/SeoX
XRXd0ptmgIcz0gEAUFtlmeSyN9LZVBEXWAegCIFqe18rwff5ptOYqnBoDb6fWU8AsGrHX/vf33AB
gBn/7+/nyUGjPm7A7qBVfkRZgUq1Dmn6iMX6d1LU68MSRn05hDGBlNxtwfasHgLqBoYgWSJaK84N
pKpUZ50FXfqe/lWT8hHkFud9RUQi2N8Xpx7V2/o/y1VFXovyMHX3vy/aDu7Mx5LRaiXBQs0t6kae
VN+HkjOLTqNIC+7cB0FA5VqGFDM85UCTrw77Woi+z/zOYpW6sgO4achCITw9MWEYdo8jbrLP+1I2
vdfCdLmQvGmr2ehzaJHWbi8/qhiil48Aa05ELT08thlLpV4dEi4UL9FPQkiOQ2ijOgTSsNMwZ5lj
KfQAaGPNS62g8uZUPQVyemdJnaPa7Zcsls+1VD4OfagCQdH8uq/8vqGgS/R6iZNSAU5GgSUucy8q
XNo+pl8x/rgvZCvLulBc4bP0c53HcpbiRAWdohwQ/GROUIUdUN/jwYmqbHYQ7r2l2GwvjubGsWJw
o3Q2wK9CzCILHPy2VaHsCaRIMC7yzfFKZNj1APIFDLAe0xJo9wKr3Xo/Q9s/AjiDsqtKmRHDV35C
mjcT5M+xBpp1wGLUreIB7P4safaxH/X7AVqqkX1EDvPU1PLr/qpvb+2fn8FZ2yynM6rJuMfK7tHs
I5DyEAcdzXhAm4L93T5B/5XE98sXERkMvYGkWfs8Rw+l/FJE5zJ8EE5obV7/f1aW75gG8F/TdT1W
tlcPwFdoYweHYn/Vtq//hQzujkmDdCiCAi/0upzQAnExyuc6f47lJ616bOTTEH6fosnbFyrSi5ns
wtGFqkUrJHhw+9uPgD7MLTzOP3R1/tkj7kYwaQ1geCZCIoqnNN0riP/uprI9NoN53Nfm/znuf2Qx
y1yoM4cTWiXAkedH0TNVf+baxTQ/D0HjyCCisasfvXoBo1mmnwAlIzBFgdEb3JVhtmGf9QQW0iqn
lh5l+1IEXtoJNNzcLx39kkBoQ1aOb9KQMlLNBZ2xX2brxq94IbgCJ8IOJ/eKRhX+jwRODyvQ1SQP
cVXozZ3dnbXS1av3VDrWkRcqD1MrqDxu+sSFOM5lkb4Barc54A40nKlykHXbNwnR9zlfVGVgtYwN
LFidnr5QkUcXLBafD0DzRSpPChYrUg5IajUvcfgriB0gSIfuRzo9ljtDuLd1ZsY9SLigig72CcaX
EAn8tsC4COeA6kzRWqObcFKzYxeiVfqTkElXsB18D0Oa9WOUdFiwEswWb30yCrZ7WwUNGURAhxir
OeFKzZNxsnHfk+YMHFqnA/33LCLe21bijxD294WX0cfSJhllMW5znpKXQf9IjK7/+T7nMXslb7ui
xPcn/ajHd/kHhjRhSH++z3nJFtOGuKOxSEr7mkr3ZvRVDU9mPv/LveA8iWmjVmClbJlCL9FPhYGY
SiBi8/4HCK0FCBeCBmHOYgPU0QABgpS9NXrS8E9anPQE80DmtxJh+74j2fTvC1Hc26xHZTYedCQA
wuQ8aV9o/1eHYf3WFDwBtw34j0acbRWmEg1mjoimDf8ywOhnPKSp4A4RLRpnXmpXJGlhIAwd6GNt
eWjtd7ToPmgt8KZ9yKP80YaztKkuALn1O2tiO1mNso0rhHXa3BeGxArodaDM8QM5+VBJI543cPB1
egjJo1U8lfWT0QkwVLbOPAYeQJANrC1lNZAzmnlZdckI5wtCrPEki/Z9M/pbCuBM2QRnWpYEuAi7
5jHNQa5yyszOifs3ar7q7Q+zB11fL1Bqa+2WMjmbrsGuOIJYp/IN/VgUTpAeVdPLmy/7J2fL3pZS
OJNGlSdKlQ6aqdIXhl2do6f7GCuHWYQSIVKHM+wcTEdNm7V4tduBn9Phvq6bI+NPc9JiEkS1LC7h
w6SlUpxlm2an5yWFUnoJQHI3SO/n0VPHwyC/WOplfwFFerEFXtw3yhiimaKHXop6mGI0MJ/n8SkV
MehteZ6lRlwkVnRyS6YMFo7RLLM6kAlJVMETZ1sRBr+NAXHAOHHBmFLLo51auBE6w3jUq+pNsQaw
P0cesKU+0D2maxj8+V9ZfN6x7IJwVFi01NyFZxkdzYkzCaoP2z7hjwguIAMrx6zmHVIYVn5S6LOl
fSAOWKrAuYQujLN5SliKBCA/cv03sLsFGyLSgHMA80jHLokgwfTJ7Chf9+1W9HXu4HfokkLnA+LJ
vDwZrQfmpv3vC8yJh0Hv8jANDeDx+518lrrPRvrSVN/jSNCVsH0u/uwyd9L1yOgSkNRUfli+5Oln
OX6Tem9fEdFCcQc8nkwTLas4euN0DIkrqopvpv+WhsQdbV0O0t4OsM1dmh7qJD6E6ecILY5F9SDl
L9qYH9F27Fjmd22879WnyP5FyBFk4oL9EqnJHf+yZfDtIY5kh44KCkrsxt9fx32DQFPYtaMMq6oj
4CbATaO8jto5zo8jWHSSz/tS9tVAv/q1lADh2VzmkELw0iNnMglCQNH3uWOvGPGQNRXeSGqNwYi7
TNQpuWnQBJ3F6GM0LfCQX/9+TCoZVlY1eOblPZpdiWONzfegUj+y2wsxnBplrKiTQXBrtc1LE38J
dFEL7eY6LQRwziue1KQGAgji2Ap3Ff1llH99YKMXAtgPWNy7s0UH2o/QIB8PygxUd4H33TRXQJ+B
5Amla5kfSeiVBM1QAHxB/4+bNE5mnBTJAznyvhYiKezvCy1UyUKuu2UXIcYSRsUb9K8lQv7MFFUS
RYI4L2b3RdxHAZYrDEenDd+14r0Hauc0fN5XaHPfET5oOl6xOgg3rhWaBpqaoFfEu1JCH7EG+0X7
1L6IzSPyXxFolrgWUaZyFgczfL5sI7XjzMGXRpSs39diNT+QmyA/RGMiAsgfM8AYfu0rIPo6d/gC
U7LGccITn4ZvaJVLBY5W9Hnu6DVSo9VqgS2QzFNBgJEuWP9NU1qsP5O/sFnQ/6lNbMJmC+NkHcuv
r0RUGRLtMPv7QkJYgV7OYGVpPXOn5BnV3FJ0G20vEhA3TQAzqwqfHJQnihYiHUqgMp0ObiosGGzq
gANg2Rra0uHLr3WoEYDmWVojT5QnoH8ZHWN4ACnMEClHBYxMJO4PSvlm0u+zfp8GjxXm+hL7Eb2P
gt0S/Q7uQJKBguCwr/A7gpeJHo32L/R73G7PFoBEGQI+yLf4O7dIAlro/ZCj0Uc521lx0Npf+xK2
lFhK4E5MGcz5aHd97s/kn7B81uo7AnCKG2VYSLoB1QMc8gzrix971LNAHUAZVl7SSorPURkaD8j2
mHfVZNiCu0Vhm3/1QP0tSwepKKDe1q2QYwqIs6ycy0veqm6SYKhndIFbcujyc9c+dhlxSil12wl0
kTR9A61FnFVnJS4etbRyAhM8nXGK7nRZsASrZAB+loGoA91FhAFM8J4j6+ZJqvr6EoKehxjUk5L3
Eo29SvKLWoK2rZUX4WRxXiTrG6s287G+WNaXyE6djJRulKhOPMcCrVbGw0lif194k0k20rpGbfdi
hIE3RYkDU/UG4dDQ5uJZmADEexgdiDzWIVx6rndlXV8S7adU1W6ufIpBgTzN0qEoRfw2K/cFnTCO
DTMFUSQDyb7WqTZBdw2couoCeO7POo0f+jQSGKlIBHfmAFlsaBKKP5eAlt9TyTp3QSDI02yIAOiL
DnR8nWBG9vfTaLEz2tTXupQX1YWmslt9sYpWoMOGkV0JYH9fCEDBQVWkpKwuahI46XAPr3EcB9vT
RXfuurgJsJSlKlx8FaLogMmdFBsyf9KVCMin1AHeiJM17WEuwXytgP+ZHkgWnTo7cdLm1lIdQE0s
cNTowDXBf/yEVa2XZl9GQ3khc3EXQdlOFrx8NuybNbyDJxK5fHtFcgeqb0Wfmqi6jGNw6hN1dIJh
dnow4zh5qwdO2aYCiRvmwYbdFQ15InR68EDflmSFURJAYiGpuKG/j6Loe0sAiB8IUGvZ8DGPCmT2
KMQkul5eOvptimqvt0WIVBsGCKpITNNjMg29qbxHpWlPSww3lxcdz1351Tko8ef9a4vd39xVwsgo
gSVh4r8VXBlY0vt0LOXyEuu5q9UDCOd+FHr7QDPwgg+Gq1jeKKKF2tbqj0zONaQjJRkGv3BVjhj+
1N6o/B4r4JseT/u6bcphyBOwOBOhFPv74vjmfdUBWaGDUaP1aRjnBrT2aI0bKrN3c4BZ3n5R2AAn
Y93KmPvEnMu1uKjtsgzIgekFBPIot2TegI6kWr4ZoBCgYYg5cVaBxSmvGESlLi0kO7ATxmU1HUrR
kOKWUS8/z22OGkZzB5D+5FJlTfGp0bXq3jSE6b31pfq76RrUMqyZf4UQ1Uy5KqHbP7rQITpKUeGB
AcVrFBEq6jpQwriogTlckKGDBoY/oQ0ZS5D/jBS0we0hIecp/WZG97r+INvHIvu+b27rlYMz0NFs
y6AvAEvB+fDWyLvZCBEBTlPodui5vpkhxAJVFED+kbaw0E3OD0GA0LHrhlmq0OeiHfXhc5k9Jhqw
huZv5vD1Zl2uRHFHZxziijaVWV1yw7FzpxbNc2yslYK+RFDroeca0F1cqBiSDHhq6Ia9JHkwOJZk
ZE7bFDdf37AaQKrANVsIEHhcdphVMlGZdhdw58jV0Wgwz+5aIvi7DVUwpsCiXkz2IqrhXkgtWguV
eJijSxAM6nMzFrmnW3ElyFSvpZiML5yx16KjBvHhtXPR8Qibm6AO3sOG6gdwKjStiJpYJIILCi05
kgYFYD3vevSWj357vtWkrjXgHEsgpVNNgeP4Xv222iy9ecYJ70eMi9isgssqxpz/1Qo970daW+/g
QvWm57DVvJs1uBLAHQqDAJm0CRvrfbZgrhYoBG+t2XIacB6kAd+lhteG9T6W7QHdOs4PO0ecNN8M
o4tYT2VvDTDIKAZG0q+NKU4HeSpADX4ppoepiFKHTMh3q7fb7LUYzqCmcSgn4B3lF/VUR+NBk0WA
IGuLRZccxnaQYMWDE5mSaz3IpMpzM9jpBcO/jnXu5eHmK50JYJlInHAEevyO60GQkk5KL3r2CUNb
ifIt7vx9o2KfuA7AcF8AUhvIlWxIg8/YF61S5qnVp9gLivFXt9RcGnmVnQqc4cZaXcnhjl+iBNkE
Npr0Eugg9P47TkSIoyIB3GZYqdlWLaisL9WId/KouUp8a00WUJIach6MuYogHOZ2Iw1rMim9MbwD
SQxP5YM1i7DEVmEJJOgymxVnF8aKhii37HK0smF817oDDQ+h6Q2NIChdLdO1CP7s4aWVFEYCEQoK
c59sEfjAypy4z3NnLqHgYbYGfD5Q7rt/ggSTANV9efMMBZMCD4tIFBjHK2K9TE9zA8QW43t8L8kg
kMV0/Y2nAgLYMxSVTXiq1VTeKM9tG5O5f59ee+OuDy7B9KUT0TOux3FxU8BFYa6UjXyu5qMKiA8M
a1ABQIAbY9Af8r52QVn7AuZnzwC+sSQFR23S/ikxqiVLogt3Xbv9LV9Hvgy4IwxX6tp/FfUcJlad
q0DryJxKVw6EnLNpclHCcwftvoqe+ukxpiGYeU8BMDnH+GzQt07kp9c2w5YBq63/ZkbgHy5ZHeEB
mPSqb5ahSwHp3EbZwcS8XTHeGgMwhcGuLas2YjLgLF8rXGMmQY7qSfX1L3J/lvVbsxjc59nZWzz4
5kEBD0aFz5Nh9NBWH1ERE+C2ycBegKQnI93Lt6TptdRaVq1DgwEPvKF0SoxxB7Gn2ZhN8NAqXBnH
YjCdSjgPsfZNWLuFZPbWWSgXzENKsllT/Va+b+anIXyw4tf9U7f2TRCBdzLUUxl0H2ePGLasuzJS
VT9und500/mw//0NQ1NlHGncdgAhxDv2WgWAlgRhhZAdRQ2P1ufsoa3BfCC46DbWCTjNyG1CBQaa
xymhBRKJYlJovtQMd7HUP8ZkfKrr+bivyypxwhD2MWdt4W0BbiQ+7E+bSKaK3GhoEvvaaXc6+Ydi
HCawP7XqMavRkCSLBok3dgc9TwrmlHFMMWXEKVbTuSjsguh+GUduo76OtSCfurE9yGWpcAV4Z6KC
wVnY3JjNWAeR4bfR69DPTvmtQUtnpb/vr9yGHvC3DOlYA4qionF66GQ2zTKTdL+3j6rkEoEWos9z
WqSqXSNpi8+38quO7Es6C0oPWwJAMY4CNdBEgM7KXbFNbceNHAS6bzSl89NMRb0PGwbMMn4yGNNZ
MYXf59QO+qboMsNPx0sTB8BrUA62eXMsBeIABSYM3mNM9PPkAXY+o05VjoYvo5PeLt0s/HnzLpuI
DmBQMriPgdV5fdYntYiVcahNX1OOXXTQRIDIG7uAHAhWX7YZNQBfLylUeSARUnl+jlkclBW9xLtV
ASB9Y1YITgRCsBvXChidXWcjEEB9Ehzawq2zmy+rq++vAsEAF1WGdIIvKw/0V1YK/NP6MIMzC80n
7ByDT5Zw61/YQ2tSQwn8IY+d2p6f7bF9NvtvpojYZm2u14LY3xf3ktZYUQ909sBPQq+8l0ZPRFe7
pQkDd1cB9krWiKujakZ9WGdoOrELV0m+Gtol7B2llQUXx9qikIqCDDwxAG6xguyhGJ5WEq0K32fN
LYKHSPNvNih8HxU3FawswJXkFiqrRrVuOxq+IzGY9udEBAq29fsRVSHLgjwIDjZnsNaARSpJHL5L
Q/Gm0/E+BbCkIC4XyOCNtgBGTtiC0O59wjztIB9tU2S3awnoTMd73jJ1nGqExdfmZOeJLRW2Yvn0
gN5rKrJW5v2vntvIEiw/z4xtYa1EjYsISRHLn1JvUEeX5LJLumdKTDcgihve/tyDPEQj4FBHvLvi
LqFhXNW9GtuAXLaOBrWPAj++Pn3X3+f0Mew5a4sqgD4z6HIOQfck337fXYvg7+spy4mSQoRqHCXq
VOrd/rlg/57fEgZLzYDIiLG6T4N5bMPZTCVfnUdQDiDuLM9WeB6CZzsIb45wkSdayOKyIGOcZs04
QZbVviErbBeiboEN80UHi4oyPh6PKDtywUFg9qZdSXrgW58TwPPL0c3YiIxZmr3W0Mq5Ae8phxr4
Tkwa+O19qdneTAZvfzs2TsiVAKbh4oQ0aKpom6ANfCVJT2Fn3oMzRs8PjXowVHoOiHXcl7dhwVfy
uANvSGOWGSkUynT5Z5R25zjKz1OW/doXs7UxGnoOFEbMDfw57qB0Y100cQ61kuwV6BuGIHW7+Xnw
kOBdA0teAUQnuRajV6AKwJzwtcDwfXFz2Q/7juYiIC+BrBRRFWdYQ6y0tWEVgd/0aJQ61urNUS0Y
xUG0iToGYHdWqa9Y66bOaG3dJ82hV9wsO+yv/9Y246XEEs7Aul/lOfsSfQdhZWh+FhbPqZY9qqQ7
hbV9a9GfPckWYvgDHjXl0OF5CJydg/xDFg0lMivhfNXV57kEhg6QcSAc2ppfAJKxjlN3NhM31HFR
iQAEN9cLiAHwVhYKpHyxjwItKimTRMdM4vxdTu2nFoNBNElO+9uyZbcoK+LRjZcsujI4595XtDOB
dW34Sk/dtjwOmfmRjbeR4WKFGdYedu1PgFsRV4BXgmHNM0h5amCJepPIiWyqsRDCqaHJeaYNPYQA
jxmlmdc8vrX+xuxqIYB7VVZJYaVhCAHdlGOaInE+EChcCeCiN7ktMbzBlglIYgf7ybRvf88w/DHg
UrPqNLK2nJ+VyyzRosAkPinnuyGWvLkSvLw3TPZKArfTqtZ3ASNQ8gPpy9R6TXa+3ZTgXAm8FGD6
FLQRcaZUZpUq09jww2C8k0AmUI61o/bHm48E2BY0DFGgjxHYOpwtqW3MML0Dw6+iR+0TuOZu/zwy
oKB0ACIXqg1c8S032mDs1cLwh+Sz9UkiXz7webQQIo/Dmof5eyIqlbIYOtgR0sXkWzx93//8hgM0
FbR22qxdyF71eIbEzrO5kiTf+Gbovatkhlvpk1vaorL6emgWTWKqguuaQfCjf4tbp1Ixs3nWO8mX
49mTB68oHuT6OR5PsZK6JjnISIhbpeD62DDh36jpSFLbIBAxOaGz2shSnc62P4RfakP3tKo6Z+HN
D0E0jCF2+z8h3FUeEhnUa0xIoX8qj9nNrbHACsbCoSOSYbKv7HcishTNQNv1zRRceF3zlEay1/b5
EwBdBU9mdhS46xC9D2jlQYuNiTFt7qikQ5POcRfY/ox5edP+bhhvQXZHPieKqCF+Y2OYOQNZSdFR
neNLJbIR0waXCwL3fjo1eEcpDcbYWvW0b97rewToxAYDAQXCJSbWOCcJUPCo0YKJvkdG67wNYOq+
/fuaAvZsdL6gM5HPWo2Srs9ln9P3gvzMT3r14/bPM+5RuHfQdAP1+tpBdmDFGcfCat/t8cWKXKX8
l9/nHHBQzSVpWnw/tFzzcjP1q22AKIatO34/3k7c/THY8ziPgR1eJvmu0Y/tzVc4MPex9Hj+s0ZU
fu3tPEBHkxk37/3ZNHLPbkSAS2vj+R2eI0rXFGRV+VK+pE4B0t15/Y4Oezvy5ODmjOH197nYlsqh
EWh6VgOyJ33KnbioBQLWhwwrD0AFpOuQ3Vb58pyVKuFsFbR6L+3qb9pNrt2zWQHt276Vru8QOHTm
oFDjRQmF72qNMEUgF33WvrfD11Qj7oQe4AANA3ktKjitd+T31WGYQIez0QHG/r54y9pNEw16RXGc
+1NtO7UIEVH0fc5dxG0vxYTi+yQ8jKYT/9xfKNHnuQMx6hbIGoeWvkuoAevfwOJ1sztC1xoAddgd
i7ZCvg3PGNqqDiyZvucgBGvuFDDT/w9pX9YbN850/YsEaF9uJfVmO05aduIkN0JWSaQ2apd+/Xfo
98Mz3ZTQRM9MgMlFIyyRRRaLVadO3T0DGFK8u7GjcCLEXElVDma2zG3+Soqv3a68uy8rPBCcNqRi
UcPA2/Ze63ex3dku6pq89m7YotuC5DbYOA9XwwvrnyUK5FcYPsyt7+xU9t/uXp2r8YXrMy9aI1ZG
jK+DCOZH7ab72+Nvfb/lwdGweVMsBJ+vl2eeNX1ZFEpe83Rnzgct3k26JP64jhYBs6ZhF3F0Ld6R
wo3Qe4WbLCohgKy9ulkVdE0adAQ8x64DEFDpj7LC2o0zAdwoYNawUuoaBGsOVd4sbkpe1VH1y/TU
DK+3F20twAPZDDLHeKogOSmiRsc2RnWqYqHAlZ5j3+zufiRdD8/FX5ikOaMEgR4Mv5Bpb02zX2kd
WrXYEtXLZiGcDJz4tkJgoXxlfkVCNB+6vUh85187ftezEE7GAj5DPGQwfG7OvmV+UXZz/xVY37vN
B6KoyLDjrQRvHLnQ68UC9g8UFlk+vTZV7Tt55jeSq2hjmXiODyWciAiucUZVji6DvT71r3Zg9udc
v9vT5x1skAJFZ1u8KMQ3d6ug2/xQqOOrlj1VhRekSXm/nvljAogNlTdEFP1iZDOaeW69+TXLHpJD
6t0dFeSPiX+GFxzKlExJmgwYXrff+uLV3t3eRmsDBT8MBBuo0UBTPXjE1/pt6pkpll2pryCvVx4q
VSt8hLpcoJC6RsrzKeoaSVz0PMaL0rZgDFddhcwc766CGcsr006fcu14eyriiXgfHe4dGoQjagfv
5noqtjaPC6nZ8uoWs/sRxPV1pCl5e7CZiibOOY1ZcFvgejqYigueFZ5fB2xHWLvedRbUaWRjlH6t
3F3CJC/h9XyuhxfujhTIeUIaDG/MaCXVfdVNFBzvU1nyRzYLYdmomjZaYkHMYAa16y+eZIfJxue/
X5hbPDgSr80wfukhDT4/trnkVSFuYXiWgO7i7AGFjOo5MeuqxXhdD9M4RBp71bzQVXHIz3dr+lKE
GAlJjFShDcKbkab7DQtSiZezsUS8awTKbTx+DEUnkHhGz6hRDFGvHtzyyZOlXLfGB44BSQsOFACq
81oFvdJoVZelQ4QIJ5jiiH//8gCh8V7jZ+A0aIILooNKyTXQJCDiRYUZaoGLX7fXn7thl5cdVIy0
Dh7ruPhNALCEPdplQ5tZgE9EVn1SYlSB+rF7wl1HldfbgjZWClWEnIcO3izvV3S9UgAG5zjRcRdl
th8noSZxPWTD898vzgJ1XHRVqzH8mL8p43fzXlKE93W6+Hx+VC7Hn7OhHEeMr6rftCYi0e3V2bBI
gDcgJosIOK9eFrxlxbZad6ZlH4G45Tur270zKr7SO3v0IJD4HRuH+kqUcO0VRmEgmVD0Ucb22vA7
z3dVn0hkyKYjbNvKGirbnjAdLQ1jEir5zmO+kkkOt+ifv+vkn0UTbQe6dGQNCuX7aGpGP6sUH6w9
/mK1Acn+auzUZbJpbR0WOHpcUahqWFX2zXaNZo1JQ6I6ceLvmjuhIWRaU/OU5vH8OBE2P+TamMvo
F1ZYakyU02UAlPd/rHDCcio1Af6idkjUNNT8iK7mdozbpHRAnDGir4vj/R27tN/Huc2eaix96pdK
N7f+5NrjXml69NGLyVKikUlb7BvLSST3xFrd2LMAPzu85BElK/z3y8MxGFnWMayLx47ttOuGD7ZF
wqaSdelZKxxyEPVFyQq3IuLzpekW16ItIZHdPZEpPZVKHY6gzszAw1BEwP5KtvGmPBTYohQVeVfU
Kl/Pqx1QIToZGYlYkfrAyj849E2fPin2Lq5P+phKxL2jHwVjDLdfRU4AnjVKAwS3x8tZkZO0oBHr
anZwUHKLnvKdZj/U5WjsZh1Ut51rghuSTf2RuahqzjUt2aNfzTdAUtU/Q76gs5dSKx9KRD58knsU
YNeC/bltrDYsyNVn6tfLoqG6Kmao7InaOX3uzfKPgr4i+uCcbovZMOloVYXLD1RfaDPnCmII6SZv
1mFs9bOj7e5u64VD5aAtDq80BgbIE/3zJesse2r0Jur2Svzq1dH9X4/kMyBZKL9Y57hTXSuY2bIm
yofAykNrDO4fH4lnOGbwPfB8FPZmMQ6OygbaRmb2SI598S8W/3J44ZaISWtVRovhZ+vVKt6YJLSy
oVtOWsPTK8B7rApL5yJTukxR26gxQpfsEkcS7ZWML+a6WKuUWRpj/JGGZuyPErds4wRcfr4jHNSy
y+pqBCNOZLbtKe/R8tHrgnlxjrd1vLarGpxu1cHzHaF9+z2NeGFXCWvmrlKtJiqt45JZ/tJEmdUE
Hvl5W857sEwwPKj5sE1wptgoxBTTwqUR2yzRujLC1xiB27lGoJU2Dbwq1/epknlBDVarXQ7L9Zh6
ZRPa+TTANoH69zeKBZoXJ52+GfFc/F3mjHxEy47xtWJpdtCGxP3IiDPtW4KLWU2mQvenxnBkd+Ra
4bggdcTO4Msi/i5eDWSmhTUtKa5Iso99Vdb+fa1weGZo1IzMAVLziCpfm7xEU4diGnISoSlUWLqP
bXleZAGVtba5DFyggCrB/ovWv21rs0mBZIhqpwtqcKbGwyscw4BSJbyt7/VsOAQfFQo8F8UN4PVs
BrPxqOVZJNJpc9DLz72uoaT/720ha41cCxEM1Gw3HUhUbVzW9hTkxqtZaf5tCbJpiDZqipXWnCAh
H0bQ9X30vMCuaomdlQkRfC+7bUu7TOB7gZk/rU9L9ajKKg43RSBwg+Tse9mFYE20OVmAkIE6HGW/
LJo/Ivvv6V9vL9amOi6ECLfplHg1IAEQMpK3LP3dxJJo2vYkULbAj6CxwtgtxLSYOmGdFJ0GDfrc
ukibYwtIdL4qUtN4xBEB8v8vR3T6dYuhx9Xikaj7SnrfpGHJDlO3d/ejE7RvIIfVZV7/emaI/wOn
Bu8bf4DxuT4to1KYauKWeTT048nMZ/3I8mwJm9iQqGhLEKrWgZ0BBNJYubdmURWOl7V51Nbl8AkV
Ueqjgz4d50WrZRVea1vDAWtAopvA7K+pcQx3yrOiVsqITseenpL6acjOcy2Js6333DssjptMJB3Q
IPl65ZBvRf/hwimjOnvS3D2V0S5sLRhgd/8bXzAADI1tbbfC+ISdde8DI88uldz0sikIx99g/QT+
AIhQtcP80W7C26eSr8D1xYt6PgR2+AsDFlcEEHpFr6edbUxRZvq6+Q3YD1xdSfpz+X1bznoavG5Q
5c22DYPnf6410S1Z4Vgg3Yoqcsx2tDnePTxQr+AI0QBzx5UiKKLVWea2ZrtEU/83PTb31luhaxB/
DcFHRxUL9pKwj6bBGqiaeEPUonuM8VbejWz/PwFgWgNIHzZy9dQYQPhqW/kYje1v3fmdS+6QjdWH
jrE0qO/H3S4O38wLkBPKjHB2Egf0gI4gEgHrg4AiKB6UAKQWWVdD2KWjQxOA89kUWdTykyZy1Ze4
uJcEAYtkgvgTOEsU4cBlF/BjOSpcicMyK+rQoRj2r5Pkq9Y2Ce1JQdeFBAaIppCyv96jS5+nqJws
7Mh6atUvbp3vqFftLO3t9l5dge/4PBBiw2nAkvHHkyAnNuMuZZkTNWmk/QIHvmLum7/D/Bs8asek
ksRGNnQPaZykDTHPNSpqLFOkmWZI61OwPUdV+S/UgskAWQSoA/x3MUS8JJ5bqVPZRblm+x885khu
3I0JYHzkpXnMhcMir5drQNemJk27LkJVSKDv0FJOsnm5cRBsIIftIpevgyME9QXXAsDQ5mQgdugi
Ox2BO//YZR/b6tH9rHyp6bK7rfzNyVzIEvZYWSip18eQpcA5YVmgsHtR9NhdyFUC/opqAATtRPpJ
c1JMe26XLrLU5741ji4d/MnRQAEl66m2NRekF8ExhhoTXhAurFuTF4iONMg9/OjsQ+Ic7l8qRF5g
uDxUoSKVeT18gpCikhDKY7h+7+zs9u4QAGCVF+MLqqi0FAjYmPRRuTwqJMgdCRZ5a1vh5YyaRwQZ
1qmfujbQuG+gQ0TMP9X8rU1/183PXP1eTH8tTdaubUVby9WO2iQAguCQgMeMW+iLp7o1KOOCd2Mf
eZPnl+ZOJcf2PIOJt1Pf7Dzw8lOZP9Q/GQvqORjjkBQvIDpAaAj17rf1tuEhX3+KsC+qyvN6XTH6
aHZqnynPg/J9zr4T5ZnmvFuO1UVL+lHPXm+L3biCcIDB8wMMPtxKkdQZ7SyMpqApzNDX9jvwYkB1
3RawpU8QuiIDjU3DIQHXKzzVqqGYhNshp9ux7Nh4zWlYmkA3j4WX7Sv32215mxOyeFEPWHN4Ad+1
PNVlWd5qXhvFlvWxUeJwqufPw93cRXzj4HmBQCeiFtwyXYsZJ1IyvUZkBzQsSn1QZKUR/N+L1hVF
8PDM4GEijiq4BuYCbhcliZtIbZ7a1A7H+VPvPtn1x451+/tXDDBmz+ZoB47Pvp5KWZtxn+g6YoYp
M3aLWel+Oo8MHXodGU00V7YwK1C6ckYHRHHhcAqirNiq7Gwa+2gE297Xkk7tTkvfqng0Qp0lsoYK
G2vIYbs6oAhAZsFpuJ6YDRibU4ACMVIYAOcZOio8uPoxXUC3efeLCWuH7fBeZofrUHCkU+Kk5rDw
lFayy7suGFzr/uvcfQcEIZKFl4dIiNNqcVaks9NFcRXjYgrTRlYmyneUqBvgIbEPsKFBvSv4Vx7J
yVQp5Rh1SbEHZ6jvkOlZHchxmL2P1Kk+2AZjvpqoku23cR9iQi7SQ+9sr+LMchQRJoPu9hF1puM3
xb6X4AcnFU8ooAkAqUItvZgN0sapMZdqGiL6V0n3qoyQecPe4CWuv5dwopRJFQyBriYz+hotQzTF
hu/0X9G3PUhmWcxsY5H4EwpJFRTp8ILO663cTF08GDWyHtkX7efy47YBWA+O1Bx4DHALoEh4VZ/D
y97dGmCUaBjoI3y6R4T4Jbf6epWuRQheSV+1btzC3kedOgZL5R5dxfmAHnSSaJbOrfv1JoYcPHZw
6PFcXuHdezaZs5G3WZTHbYXGidOAbhqxGThL/+x41cnUviasDVs92bmNnTyxmM4/koyUP120qNl7
1B79CZxNh8Y2E85/NfhVVZphX7rJ3stNGRx2fTuCkBnq5CUrCCOL/kei56M5L0kWZaQ4JGYTuNqh
XObT4E4nG147YOi3db2RlIZEGHlO3clTFMJO6geWe2A7JhHNVS0wNepX+pMfdrUXErUed06ejL6u
eEZIXBtQ0MT41TBzggtCh93YZb3EP9jwe/BBnGXQAWIaPBTCTbe0DOAT1KxGhHyec2Tm1R2jj1X8
4I4f0s7wc03ddc1Pz5YhKtbXA6gcYOveaXjtFTlFuujjwhxKIwtc30s9vYHFuPPT0W182hnn0mhD
ydpvaBuRO8Tu0Nhxw9vU9bou0ISeROhT6s/t41LTIPWOQ2qF5vTWu3tT+YDme6GhP+Rg8y+1r54H
3mYrBFYhmwO9+Hr7gzYOPsqW0B8ez0OUwor5I1qA82eJB4rm7fs2OSayN+7Gqb8aX7gWGchuPZX2
NOrYmbal3/bMp1KSa9kshA1UIydCwQBCoySzdjX7oUm7SEjmYQo+5VTMdmLNLY1mN2iq06QfHBl6
eXMSoN3kHit8FrFGMjHw2CyamUbDb+LuPU3yatucwcXwgv1t4St7OejaIjxpB0Dgwbcp4wJbNQwA
qTFH2ABOgi0FqyboYbTsPLEVk0bZ/DB6td9Z+2J4wv8d81gWNKRl4PRnc/k6xTIm0Y2jjNQCL0uH
0cfzVDBqpaVPVuPWNNK9J4vus6UIHHh66keUbknclU1R/ArmrxmE4gVRpj4gTWoyKKoOkzjsqR/H
Rxr79XB3LtwAyeQ/grgvffE07ZEyKc0agkzt7NYf2tP9Z9/GxY7YMmKDjphqn8ZmYHqXv5/9nu5H
yYbbXCbbgDpQt4j3C//94uubsUPxvdXQSDGC3Dooz8YPtMQsZS0+t/Y1nq6I0Wrv2Vdhz9mZyerc
xOUxT6HjAc3igxrk9kJtzuQfEatsfqUV+mAjXZmUO2i70s9uFgzxLpd64FyjgvOChgr/m8z7TXmx
ZiSe4zG1kSPzNL8j+3zYz+j+e29rYX5ML6UIpqCpW+aWg4tMXOaPo1/JUn2bs8ArD+8hDzeLI6iE
qu6oqHZKo3gJDATQJr8sTlYV3dbKpuKBuUSUCDUYq8w+SNwrIC+QF03Q1N1OvjjTCdyKt2Vs2WQQ
Q/LuCQB3QdT1HoZv1BuzVZcRetdp2X6QAcG3VupyfP77hb7LBhW/i9aW0eJ9tkC1nCHmmKD8hnqy
9mPvb3hha3nvEU6E1YD4E4EQdVHEmeMmVUTytPWd0fyWpy4aFemBWqMgp6+ONoCY1EgPZd35HTP9
1iC71rm3XhSbD3XGaJ8Ok4OQkBgNynKTujZBXk6Pd42zd4nEm9zYFh48Gjg0/KWHOo7rJaV06hmz
iiLS8/q5juNf1OtOxZRJnjMbO4OXJzp4iPOErxhZ0IsWRQKkhZj01w9LhuuRjc5/v9gX2dI0KDpu
iijVP1EnklW4yIYXtrUxAcTVIOoXecubt7Pzz7dPzZYKLlGlwtePaKSXzF1LIquHq/GqWK/3FmXz
TXQpQZjAgqpEvWVcgrkrzN34dnsCG5mma6yCEAmx9GHJULRNoqxsfTKnqBA4DcWTQrwA4fpK2+cg
2aXdy22xa2twLVWwy8Y0Lt04QerAOdPCej46uW/en31ALARVkSCyQ1O4VQeiuemcpKsUWP8RzQLi
Zy39dXsa691lorIMdRu8MwSq2o3rzauYTdWnmZLj4k99Lf4Up+G/EGAhCMbZdAEiELSzxCM6OhFW
REr9EHtK6Jb94baE9Y2PKYBQBYA0hHbA+HE9hcmZ9QV9mPOo78LczAOXPNXdw0KywMvunwyPuLj8
QY4ElJicLQrAzu16TKJEq3ZG+ugstmQyG/q4kiBMxkuWOe8USKieG2NXO/vba7UxPEKrvG+KCWja
Ki6pEEbmelDTqGxPVVDTu69gRAbBsYlaHewpJMuvVVGaS6apaV5HbPyRg+rv5+2vX9uq6+GF6wKN
P+u0rTE8zYIYx5vYY2jLIoTrg40SADjaYOixOf8e324X5hxhnyF226F6Uc2wKusQ7S1Cixw7/e5L
6VqO8No2J1oXSg85TvMy1kDW/b69WGtV43mFmL2HEBsS/WLKw7OLHLgXmr10v2z7EanS28NvLBM2
KpLhOAycakPYqD1xRnVAUROwLu43W5335JOSNgdEnb/dFrRWOoIS8OZAeoodi07r1/pIGHXnrOjj
qFU+lf0+Wfa2zA3ZWCq0kIInAkwK7K04F70yvKlGHvYlmXb1z0pWCCkbXrgqzNJkle5heIW9uT/r
ToJ9WNs/hHyBekDiifcPEiH2ZdOWeqO3+Qs6ehnGS1p89fIXOwvj+40HKGfgp3EMEs6GKczDAlrd
Ga2ueKmVwrdsxXec3W1db6wUCK1Q4oILA1FGSzjgg2lkdm+65ctH0Hv7E7pg/bfxhbNde4Op5HVc
vpjLzhyP5ShRhez7hTMNNP+IgCK+X5+OdNq7kuXZOApIL+LaMVALjuatwluNaUzFTVrlL8T9wZTG
twjA45msqcTGJC6liKGGtpzKptDq/EXx/OqX/Xa3Cq5GF+wGNVu3KuwyfwHhxjLtWvPuKwisZWCS
4phIPClFNOTARujXy/IXtHFlJJxlhDCbOrgYX1CxocUdza00f3HQbm4AkjgoZOExmQhBzdOiIHCP
BN+Lbu69NMzcgyZrBLdhvS9XSUy7kyGfKgdIsBfqOsPvGX3SI5Ohb4jV1vEOLtZyvK11virXD1re
FRT8MCjnQ+sO0c2cwIehLCiUerGmCa2nSZhMh8r601rUL42vzXIvxy3y8OhxANAOhMFtFi8NqscF
QbP5/KVRfmTtKCfhWB+SawH89wsvoe/T3NBrhm3WnG12YuP+9oLJxud75GJ8y5qSap5w1OPliIaq
UtzReo9df79gaauEsKX3sEBJEdZGOHjP+b097KED2HDuI1gGfHNdMLZlbI3GDMh3hLASEDFVcbcx
x/iIWiEXBzw3/M3rJXLSpCqSIrEjvXmuj7asLH99rV4NL/r6S103ZkkVK6qa+tk1lT+eQx7AeBWi
FuLgDiS8rfD1icQbDDlvZL1RIAD7fj2bnOX9pPXxHOVh+rNO90MZzJ5ExsamQuURB9kjc4HnnnCB
F+Cu9lprUCNaf5qmnSHDi8jGF1w11mSOnisYPzWiuvukGxKN8zW4tiIeHsKcHQO1fvDTuPzLQ0H4
kyy3h6iszoaaNKcpa57BOPwH1YF/2dQ89GaXPnjpy52qQakAqCoBTMFWA4mMoJpUG5R5SfU+Ujvi
V6ZvNamvOl+S4fe/kANwElIjvB2kOL3G6CfFVVHPnaGOux3CgoW1Wfvn21JWJx+zAMu0zp1dcLmK
b7R46h1WkAoAjvKApEjqhEZ9r/GCCF5ez8mPeLJYuCNRldmnGkjAI3TtXoKsD+fUmyV7YbXXuAwE
J0GPg34LKB6+3gtkcHM03jKBhIsPRXf8cnuRNkZHNSnapHKIxZqM221BCabMxRyh1nzYJ2z3n4Y3
hI9XhmFo8wXDj+6TdujJvW4oqm4vvl7EXpMyNuxmwPCdsk92lnm/ejE8khIgKucFCcLX53kNcK+t
z9HwpFXHITndXpyNDXo1vOAh5rodD7GD4dFgwXU/mORDdi8FGKCjeNqDlQj4KRRqiI00bCVDAWXF
1ChrY794mD0ZPHRjDhAA5AZOMw6CiJzrqkmvxzlVUVMa+4li+FPBgmGUxSo2tim6cOKyAKDJ5Iyt
14fA8hBAwHlWo8IO6yl0Zaj0rWlcjs/lXxjcaVC9Op0wfqt+LLJPZbVfMoln+E7ecmXUoQtkuLge
EJxfFeeAodxFEbGxRDTpl5Oi1vVeb/U8jNshSWFr23PaugfT7b/ibhl/M30hcCZGlVGfUl2LMiUr
A9OkmrkDeWmKqn6X+ppLvUNDUicACqt8Tts0+41Xqzf51FRHZa+DKjTsndF+cBdn2A+pXh4Q20M3
j7nKv+P1a3+IbWAEAa1cumdn8lpfU5wkoO5oRdTQ2+6hsOrQc1jYGTOzAlsd3SI0ytJAo3il2JM5
Uc54Kxv7PtfSA3q852GtjmnqG0iu79HaOfmpT+l4jifru9IOk28ByuMTdeiXXd06QD3qSaBqU35c
vGYhvqET7QmFXorfNUtXB41iOm/UbcpDl5Lm2FDSBU2at+e6mpffiWkMj1WKumxaLH3gZloauEqr
7htQmAZAdbGXwiVJ0ORV67uFNuzRf6D1O2Ddf6mjA0aUyjajyaiX0Qe7UhzMc2V/RK8Q7Rd13YkE
dT6zM2y/ih6XNgjEwDbTeq8jmcieOcnPzoxdGeJxvRlRc4PIIo9AAAXkCdfwbM56r3foydUnaVAo
WeuXluKPWvLjXvuDZBciyjYnx0IgU9j0KLwkdsIy7ey4x0QP68X3Xv+bBD7Ti2OFnrCmhi2pnTsH
NajlsY2RP5DMYm0armfB/c0LGWj0tpTFAhnU9J05LGSFBVvaADsLv+dxaOEaXY+fzDAM6AirnRfz
B3oxeEDfDxLTsBYBLw8iEIaFhcPr8VpEs+RmVw+ZGRkmuFbQRzPbxfav26pYL9O1DEHZADezpgEu
IdKy0HtO2d1XJYbnUUVEtUBHLFa1ukZtVNXkGJE9KQ9tUAEq9y++HzAeziiA3n7iTaaYVVN2Cc5q
Ak/R1aOeSGbA98m1ecYMLgQI+2hAqU2iTZYZLdYfsGT5DUl8RlFxIYv9bQpCsBoFs4gPrEBBgwlk
cR4zM6LuyzgdjPjzPH91dVkvsK1NhY7VQCHwe3OVC7aHXB9HBDxQI9b6afNAgFkkzefbWlm9HTlt
Ee/fg3I0+NkiwIlRdKFpmsmIlskIF6fwq+mZmSet/0zon9uitjYwUGjAJwISuD6HbaWOndqPWmSw
10n5NBxuD/+ePRP1j65TcOWR0IHpFV7xuT5lmhYPWtTnk+/NfykbD0gaBil98NzfevtA2NOoJoHS
Oru6fpy6zygW8Jnd7JYy0srnsXsu2S9jQQNviZe7pcl/vgz9EK7Nw9L2rpF4mHlGPrHFnwEiGyRv
pa3F5SWFKJOEfwVmtWsRuT2RgoyNjrrkozo/Lp9uL+77o15cXPiHOGA2rrQ1J73aqzp8GOx5Qw2c
yvVLPQ8m0ACSY563gT7nIVM+OC5YE5NwGPd57e617E8MqpCk+l6VR705KjL/ez1pVKACgQ/OX7yt
VnUYjr24dovX91klTeDDxZC83NYH/Xp8weTW2pCRlmD8mf0dDWdn6t1uzk9uN0gEySYiao/FhlmP
EGTAFwEPOc0W/7YCN6eCdQKiCUQfK+qqlDNBJKhYO5tm9QnEZC9dXZ9G1n1vJhlDxpYoXvAF6why
rhWRbY/Xdpz1lQ2qqfHZ7pJD2yBj3+Le1fXk8+1prU+Wzim3/ydLiBNVMbUckkNW2n01cJrRKbiW
BVW2lIMQPZBf6LXEWU+vjxb1xtGMs9g6MwftQ7vOlzUa3JoEqkgAm8ABQqpV8B7KlKDPCO6bc2pO
vgorX8fjDofn9lJtTgPgOd5TC68YEcGkKNO8UHhIZw+01aqvoHnQbQGb0+DXCDpeodeLGIa0idnG
VrdgGn2OHhxqSEn72iuT5Kyscf3o4ISA5//kCK9uRx9cINxU65y5cVBwRG6h7Qz20qMGMN8NQx/M
auW3xVfD/XJ7hhtLyCtIsd0QLELBjKAoTyMpCjds9cwSPJV9T9vfHn9jBa/G5/IvPOE06SabTRhf
6QPDC00aZG+3JWyczSsJ/AsuJDgZ9bKkg4Sx2Wvutwy4wF9EhgnfWiYDDKu4LdA1GE+TayFDDJZj
tx/Vs+N8zNOPsrqurVUyUCCODDuqS+GtXg+vJDZLe2NQz56BvmTDjsSuT2QJTD7I9X2HJ9yFEOEJ
F4+10qkx5pAtpa/EP/O5Chz7k8b2JDu2TKIWyZTEo9M0zqCp1QS1ZOyjU9o/3JE9uE26u6197mfc
mJRIozw3YJkaZ0xqGR6N+JC1kZp90L0U3DyyeM+mKMDBUCIJGBI4x6+VtOiKlhgdVc82/TsXb4te
hOM0HLIkKutc8vra2tRww98xwagwFC0bqlxaMA+W6hnVwmGp/oi5W4IbR/txe/m25fzzrBc2nlOA
v0a1O/WcJwfNyYKK7FLzxSC/b4tZb4Z3rkdeYo8duLqqUcyTMJXGC3DUu2w8JYbPCkkJwKYIpDnh
D4A+yRURN6lVpqbGlgVAxAOCNwM9Zr3kNlgvFhKaqJbj7b+QkRAfFgl4CmqDWguwlHagNXuqPFv6
uZzu7RXJA6SXcvh3XFi0BsZmodReIg0sdL+XVjKNtS3jnQIN8FuCchKYamEfZxUBl6nSgKiDBUse
onjqtrJl4+vXn88mt0PgsnUiWuwsC1x4uSm7Lzc0AacdaBVOtswZxa5FTF2qp9QmcTRpS/KjpXF8
LlznRw5OgLdiQONhalQ6uEhA/uYXvbLsecWx7xH9MU7L06CrwcCUP42FprWz+3rv9BH7AWklX1yE
HcT8S5GMlTekpXau88Efji4ie/9NgGDH9VKlVtG12nm03vp910o4atZ1oRxv/s8E3n+/2H5mbjdM
7xkCZG35yJA/7nocKMMZvzpsONouquyW8hBP3VvROyFR0IfXdHYqWB5qm+6oiVoJWqJZApnCFD2N
uzYLc1pLqlfXmwwfidchZy/AGov5Z7D1Z41Ve9p5SHduEoK89l8s8j/ji9dXggahc0xt7ZxpB5Kd
mOwy2fx+YGTAuYvQ+6rhLLISeTLEOr7f/ux2r59vf/36fGB1XJwQ/AeTK54Pe/HyuSkTnfsTp2Xy
gtk+9GO6G8chvC1py6lAkeY7fQqqUsVIpN63lpG0Ki6qmZwcr9hppXWaTTcYNaX35wklhq6MkX5z
dhcyBQNmFW6bzRQykSDzFe+0lI+6wXyn+XN7busrBat4IUcwZCS2izlni3qeyy+o8ras70nyLx6x
VzIE/3vQ2g4bDTIQjPjQj/OHXkNSrEbOJZbhp9eFLfxgX8yH78mLg13Q3onnYVbP6pSFvHkhfXLY
LrPR9mCudwt6tCCbEJbN12r6UqtwCV9ur+eW3tAwE64TXuUIZgnORqeWiwHaDKynBav8EVT/aPA7
yLo+be1I9JuBn4YkPv4SpJhVayErhVmO6QdKPjbdB2V4bdNXMDbs1Fbi5a75rLGml9IEY0yYEU/T
CGmoi3qw0P8iAwPEZLIA7ttOU+sTs4ZjldWh2zSB6i7fpykPO5YcVUML+2L5ljRu0DEmMY/ruozr
7xKN+FwnXWpwXTu08j3vjxGfqIOgT++r+TGlnq9qZBfLKhk3NfzP2osucurqWRYznEzdnMM6Nb/Y
oxLWWbtLiKx3pUyUcDg7AGLtnOLgdPO+HD/VY1ixoyErBtu8DC/0K7IKjuW8MDQBUs8xmvYRbdrH
du7XRfWkNbE/J6jZS0Bfm82RVeb7Li8/tZP9MDPUiBPkIRPkBlEKQVIaGknuEzI1ASuS4+1ztRU+
QEt0+L1g40ZZsUixOGa11xKPb/n8oarQHlHZa+apb57mBnWkRfyUMiTtSuZPSIHelr11j12K5o+m
C5vi0j6zsf3Vc9Pu6ANRdreH3zzMYA96D9ICNSOYehv5WgUvIZis/K+H90lR9H5GkNHvvhvTjzSV
YUM25PFuVSBBQZoT2AS+6y6mQ+ngtYpH8EaOd7Taq3/r6TAbe0t7TWQgQ24ZhJcr3pGcRM0A0xMI
ha5FpTlVPTstsHL2/LdxF5+AtaF0s8iNVVC8DkhoZ2Q/KfP+9pJu3GqQi+nBQiCtJ7a5RAVN2sRF
qp6H5GCT0EoDQ9b8fGNTXIkQzibiaIPVm5iaMpaBxt6ArLt/211JEK7NTB0ahxbQkwPeDfAmgHlk
+I8ihNsyL5Vx1GeIiOlL2z5kd6Nk0T6Ttx3CrsYBckSckJ4kSV6QHOEEoofDsgMmJrxf06BaAgCU
l1+u0pPdYKU99YzlXDLzOx3zEOjAP6UUobe1oVwN1csIWqO7jhhCJE1KuoI6y1nxHjz7wJTMX1D0
d3suG+YeNEv/CBG0oZSwwsiRLWfXqX2lQrcPNMjWnmgmMTiyyfDfLwxAXo4l8aiJyZi7tA28AjWM
EhEbcSTeYQUpUCCkeRr0WsSEeHzVmd5yTrTTPD3A5Rq+jNbd4RDQyQKuibA1z9+vwiFNZ6fOoC7n
WTs0zQFIFUB7bqtky58EXy2Yjx1AGUHTKKwVUY0W19E8n8n/I+3KlqTWle0XOcKSLA+vLtfUU7Vp
aKBfHGzYeLblQZ6+/i7DuYcqlW85mhvnwAuxnSUplcph5UpKD4EeunEqTxJonS6xtl0JvDmh+7yR
P1vW3FuJsenqfNOytSNbsDb4GShbIyUHelgVqaA7nWYbFRt9c5Nk6QYEVpvbC13QvQsBiu5FxOgA
ObZG3wAGOdsK458m0928fi8xGtQb2EG0lqBhE5V4ZTuDJhQdCjMgwwYpmuukK9ZgyUsAfS5iTgPs
5XNL66Xeoa7YgjZLG+HKdOCiTA4VyzeldZ8ybYdWV3ckT2aQuTV/1q3v799B9LgCJIF6PN5VReVl
QFMkLXTmN+autb9bIkICcMdWKroLFwtFFJSbMF0AFTSVR6MDcnGqUsL8JHvI29qrxxiUCj+L0tmg
iPYXK5qJgECWZiLLo/j9FMSkbJTM8O3+NAXfTHnKCNBhyRpiYkn3gPIEDAQgg4U8QU2NKMsGyEma
rcHvmtJl0kUzx4qOL12iMzkqKLYZaWZ1aKDye/vJiitXvptlHNp9LkDx5FB7AFyGQYCe3qHDNluD
8F9T6swCQNM1o4YNQEsUTzTuI1BUlbrhlzTT9w2XtSuIjF0UQPMHFiJPFExNta/M8htteuIidBSb
BqVl14m6tVTxfFcV5w7XmOAaz6POUAK9vGs5D1gZaT33y/ahApt+8UDalRBvWQTe3LmGi9ZuxSrJ
tg1RhBbcNxvxLTPCB9spwRjKt7cVfVExgKX9XzGKVerTMJpaHWJiAwSUdu8Nf5HPxF79kTBfgbMn
N4/tNjbNkvsZxhBvB/pyewELLj1IxGa2I9Q5r4OjmExRXAhi+Gbr8eDeiOGk7JL0HqMeV9EVi2dy
JkvRwbEZ8FTgkfILSd2MbmwBnOtaymjxRM6EKLolZT0mzS8h7eZf/f3obFwjdHpw8DXBOVUdBzNB
rbOLIxgcnDUrtQdqjcfbJ7Jo085EKAuweqoXWhXjpkalfY/e2mZjauCGbTDszBVGMezeL88CcsME
xBmvn668PoDvNKbUC8hrDQ/z4VxmyA0mEXrN+7H/2DCCEXFzHRdM8oqRs0YxaI4Qhq9VB5EcDrfX
sXTweNrwEiD2AWWvchVTZmZ5TkKY0MzVvuVrZERLynv+eeUeFqU0x3g+ls7Y8hSjwB9sYwU1thDz
wln8swLlfthhHmBYG1YQFnvg5csCFYJDoW3RmF26w9osvbUFKXoGov08xJAhQJCEjQz4U08IcF77
24cyf0S19BgIwSywN/0ao3dpvUCsY7QFSww/Tl86DdNL0Roc8n8oexX2cwozcFvc0t1B8Q4ASkTw
M+v+pTj0+9cOaIgMABEoIPivZqd5cZ9gDuL2tqD5Q9fr+iNI2bwAhMtZRSFoRC/eXZMMJxmBaymN
stcc2QzPrtiar7Oo36AAAPcemf+n3NPSaXqRDqnhD8OzHW1jueKzLX/fQIyK5AeavJTbWabDPP1q
Mnwe7UXmOv3Kli3pG8i8YAHorOPq/QRuoLIzIajP+p0sdihJpNlKWLd0/OcilDuaRX2foQWI+hF4
1SdvoHdlhL6IFSVb2igwPhBwGmDeL4psl0ompxCEryAI9tO2qt2YsGnjtNUaRmxJw2bqKfDGwG9D
/HYpRY8FY0MTgyOOsG08mUcnczw2aogRo3rHrHdP3MZrhoTXPBMMpBlX45v6INTMkqAohqGS0edu
Lb5aPBpmAiOEtgWgEJSbSevamUaSYpLjGAavVj6wbV3Weezy0dA2Du/5ynOgWB50kAJzjPZbeDV4
agBBv9y/3LBLholzzolHhisnyyXy2ZkORfZEEhNO7YofpZYUfsuDGwXcAFIUAMxeyusB66iqurdP
ZkCBHDAAsgHgA2PVOBg+67Qmrp01zT16H5o9oZV9zPW0/vguq3T1G1T9j83GjjtpnzgAqzSZEEca
zgYdRIDFUz/jlXdbnnKl/yMPUAnw46HfTs1tdRjcgWGjmX0yqmZbJJUbB4FXh2vpzOW9RV8wjnTW
UTUp2yItQLsAcoaweAJ/Kub71eV96wD/2bHoWZbWN7QyvLUB3xhNvrKpynX/vcgz4fTyYPUWJeTS
ie0Tm+zHpE6OTpKv5DbU6OyXDLBmQGtQ8b5OeqWVoRVpbZknrj87RelNwV0/+HQ6peXk9vmWyn4b
UGdDzHDfkjXqEeVu/pZuIgKYscKgYFIsv2Ojc6kaID3vYFmm/Kfl1LuJB16eVStJiMWjRCD6X1nK
bqYmeHzLzjFPNcJNFynAfRsaH2kxfWxbQLjCoTwKIXfWoO8nJMbeZ7p/rxSDO5ExmNeq8tFEURC0
NNHMUzTcN5/YWtC5pCowOv/9vLI4PcjQDhfh82B1dXccf733vuHlhHlBCIJjAuPQpSpW+HofDL11
KsWPou03Q37g2r+3ZVyvYX6dAXABohe92GqioB55O1pWZ55SN+FHzNa4/flrXbv8vOI4mSMtw9TB
51mkfS1o+xRW5YNGm/vKFCuB1OJK5oEAgFmjU1SlTkrYRDEKYjRPk9NiFHLkpj9ur0V5oqFNWAsY
b5DGsEwUKZQ3TQNTNC8MieZDMK6jdlihfi2Y24l7Zq+Z2sXFnMlS9q0qpzjpAOQ90SLclXnj8TUO
0esH83I1inJFTd0OkYnVJGhrtbwCwyca51GCtNCU/9pr81SX1gOCZyTh8ULP1CuXqjxlVhtZQ2Ke
OvSOVoGzn/qPt0/nd7P3mZP+63xAzoUrg3AAmArFhQq10R5aYwyfAU+uLAw/Z8Uhp0J6LV7rZjNw
yQG2tKdtTvv6Y291kZcMVXgUDRvcDnx3z4NW8aNeZflzUYD4IrRT43MSJ8NLWbTjHhas/yxt8HAU
GEJy6NBzeBDMxKCAyQk2ld5gBHqcRsINUIfYpjqptqnVji9N0eAMg8gATCwKHqq26vagvOkOGXps
PNvE/CvWRPa2aKxkx7q0dyc9je7SLAWQ3xokKslW9xW9gT8tSL9vSKY/t2ad7nKaOluSOV+nSm/3
dZZ0mO4BcJkmjWkHrmzjXmLMaOcGVcfctivHUzaY4YnnTbqZQEy0qTDNesej5J8BHOWuVUZkEwom
PaMKtCdnLPoHwMnTbY2GmHsiUow56EFFN8V96ZmoLAAaa6DBKtPLTTnIwKVxFG2dIGG70aLiQyAj
+JZdar0G8DV3AQpjB6Pj2r5swuxeVAlKFNNAj5VlfBF8iDZo4jXcsZxC39KDbqOFtN2QJs5cuyb5
vVbp/4Q9ibyi0V6QpJz+ddaqkEs3fEado3iCTk+Y3UsttVq0Xxpo430OOo6hDek9N5mbUuOTPTb7
gnTvS1r+UljTQHsTsKegdlBrX63VEN4THj5bUbTLtWKHqsd9Zg1/8Yz8Kq6ZGDmE3g3l7oUtSJX1
yQyfDdC6IM0QPeDwT700d7dv4NIdx1RpkC3+mgek3vEOk+yZVQbBqbTL7wY6zt2WBCuu05IMpOMg
BegO3HXlhOqW5jqKatqJjppLEXTX2fvi4t9WBKVoePWQc9WVmQRJ2IwcVgQDJYYAifG1NpqlJxGE
cjMrJRrukLW4VDLwLAbgAG7C5yRo3VKfXNArb4QFYli+v30gapHr91pAJog0E+rBCMMuRTllMIwD
a8NndOwfnGTYw/7cC+RhUcZxtUT3mrwH4sL4lrb5Y5DpKwmu63gB1Opn4hX/SIZSxkM8wCCP9teJ
01cetfu+W8sCLTiZ9Ndsx/8oxa9/P8uZE5kb8GOkdupMYbohuPVA8ZQewtb5RCvpm7XlyWY8mgPM
m8ZX9GXpOJHrmv0B1LGvAvc0mWweWyI4DVa2S7Jvok232fgtmVY0f1EOkl3I3GLayVVvUtwOTOr5
FJyqAkTfzSfQD7nS+mAUX24rzeINs8DLymbSOiRvLnVGjJloTIDIT0G2Zeljujb8euH7eLrnjhEQ
pM8kjpffx42I0WDtBCeZf0CXaf7h9s9f0nl8H5hKgDzQGqpWV2NtcuwiiLUTjDmFRnRsU2gsvJsA
AX6ULO08vcltFxMumwPQB8Qr+sE+oJ6+hjBdXCi4AhDHYi+vqDz7CW3BBU2hlY1nPfK1NrlfkCjF
3QHIDVV+ZNiQxFEzRqVR92xgLDiNbSS2NDanTckdZMIKcHQkGcm+jH1ReLSo7D163sDT0QXJXsQ6
xxsbRD9aOBm7IQ3Fxmoq0GgQme3BsvHVrkPbS0kAzyBNRzcvNYwmE/Jn7PD7uOP/ylQaj1NDpdcl
MZrz+Ni//8HCyvicY5hHcKnjc42KFHGi28FJA5F1ELNtmFm+XpSH26qyeEAww3izQLGB+TqXmggv
lU5WC01hduCWWbKpVgSoeMnZ/s44xP+VoIIM+lBkfaZF2ikIeq9IATk0KHwlZj3nE9/YbXEvG82t
aeGlE9kblnzuuH0/9s4hNIujyeVmJrK1h/4RZaFtmscHkq/xLy4YafBawC2Y5xTY+PtyFwivqiQk
NtRUPJq2h5ygW40rjs6CXzXTc+gO6DMQLqtsb1nN+1HoRDuN8kOgfyqyzKN65U4OBr2MKwZgIa5B
yxADdRmSqYhslefVTI2eF3EWPscCp1p912zTi9K9jPejRjdme3y/EkGejRuOlB9wFpfbl8iiasCT
qp2G8SkBiuTH7c8vqhCC8xlVgdAW2IfL7yPBVzYd7bVTP3ByrwWmvok4azaJAPdQMqGRJ28d6k9l
nTwElt3ujcnKvLANviCKDb1JsmCbo3P6BWiW4PuQWWQjcqNze0trkZTvrHujrsKV7OiSThHQxsEP
nKFdqh9dwbekfYZNae1PoYl2GQokTbAGh114EcGz/l8pKjssH7U0FTHXTjqBYm2SN9nfJ8lKBmtR
CJizQMQ9J5fV821tXplDUcBINNzxEGLmXhtjniumLJCtXdVrUJqlq4LAHEYdOZ8ZEXd53hOGqCEK
KrWTZiauQEq3d35m6VNbYSivvnJVlmUhA8nmcaSIQC5lMRblTlNibdocqMnQJbn0ysnEWwBG5W6t
xLF0M4Hc+a+4+d/P3LQM80EFz7C0KcHQcrJ3xta1nNeW+nFN3brY3L46i+IAJQVgfUYlqQUu1hMn
acQcKhRg/IAFxXgUd29wMCauYUsXNhKW3kJ+CGHDnK67XBmXXVRXBL6ZjHqwYMRvXcD2vRZv6yZG
cW1aMacLD9e5OFXx6z7Oy8ge8PJPLjjB5Dunu83P1sX3FR3MrCa3RhPfn0r4SW6+VtpUyUZ+CwC/
uUMB+0XFS/UB2xksWUgsoDF+UMsLS3fa8w7OyRZmOkrduMfT15tbPXdeaFK96XnncpLB2bBeh75/
qIQAxjJeuesLGoOFo3kAdhaFHWve9zMFNceB6nEJj2oKdh0m+mXVnQYwVBpFhyHMAZBZq8kv6s2Z
QGUfyJh0KbP14GRr3SNPnbuiwLodeFbj6E0aWbkRv1xCxWUE0SYS4ejbxzAnNXoG0iQo0qnHvncc
DaGFfGRTgcmmb2b2UroVKOd6sB11BzEZ+5Ti3EOxNkNmcY/BEoQJaKCiukqijlobgcF2DmPiwDW0
JzmA+nNntifH+ZwVK+/QfO+u1jtPC0IEDH5O1UWuBQCy6RybAfDiGRnf2uQhHH6URuwGsAO5vQnM
lTDt11CGK5lzKy4GPwFYqlY+SWfroyzr4BSZH8ohdYVJvBicH5MBlF3rW8MXe9xroBHDf7vtpON2
mG8oxnjTkHKjFc0mzUO3jBDjTY+ppXsOpmrWxHjCUM19ORxadE7lE9s0cy9xcNB6ukmMe6u6j/UR
b0Xkai0Y63NXD/Y2f0qQJQn7pzj+xoMDTzEZ9JvmfB75caqO0dB7ty3ur24yde1QL5hc1FuwAYo+
N1GPYKOLg1M4vDXdNh9PaM91rWhyyfTdHAtXkgM1u2eNPxWAaZRphAzEuKUgQxS97pp6AjIv+3D7
V/1id776VfhJqOGD/wCB5+W1DoxsNElOnJMZPg609Qb52YHHnxK0H2Fu9ThpQPvuxHRfijdG8SaN
0jWqr5o+bTgHO3/yT9hUGyMWm2nwu9b2DEyja8bd2P4MkgenNLygWstp/KpXX/9o+LDQWpDKqm55
G1SWTBKOAcr4NUUiwESAikP4s+gnj5I7rX8tjBYB3+dWPJa5tU3ZtkPGjUZ7pu9yI0H6koEj5Y2b
BeYM3hMt22f102R9FN2+M05N6TfOa28cpuGta7OjWfzIqwGpXfsgohUXeaHcSRHroz4/Y3bRp648
j7Y9FW3UBAbq1BgiGT1pzV2e3o+1z6HyiXhtq3+N+IhCx7tHfM4vjQGTDvwZ2kssUIpcnn1Tj33d
hYBumcGzFI/Cv61bC44uyLjgmqP9HqkZVeGNJu0iKSp+AonUozOAXdNEhmt6JwfC71WweQFzKu+q
qcRqkGYTVc1PIKHz2uChJdVKyL3gUmAhfyQoT98AwtOuaSQ/ATIccgyvYp9v79SSANAvo7sHUoDR
UE2DYRbD0HJ+Qi+X61pN9hcLsNH1goNATHCVHmMFWCQacDCdcnCHHvLvf/Hrz76ubE9dNw6TLb4u
qo8FfbKbtZr8wrOInDASbnPXBpRW2R5HjqwLi8o8ic54NAZ5Sgb7UzKIjwkNvNEKDwNv1ljrl5QX
qQ9AjjCyCswX7PJuAHnaky6B8nZJg0exwfSfssMc+gLDT1ZO50oULv48OQwvPl5+1DsuRSUmkiBx
JTNfZ3d1AZzebpIrYLA1EfRSBMUYwq7DGAQ/KsbuKCn6+GqMRjiV1F6DFVy5bVgN0pdzfgEERagJ
X4qawrJIwgii9D70qr7d60liuY5ZRuh5YD8k8Jy31e8qCJ0FggQFE1vQI4eZN5cCSV9xFjgi9dP4
c2TekehbjQsUr+WrltYF8CaIqPHkXI94wwQDmkvppD5QG/WujfKdsJt7W/TfEbYdeGv9vL2spSNj
oExH1hzJpysMVTWxPgwcM/Wb0QTrWpR+bELjJOga0HZRDuaMITZDdwD6Cy+3L6M5ou1pSn10irh1
A4fze9Wu2LerC4wjYmcyFPVLQqDEk0BPfUSIPwwj/Dwx8w7IB9TW2+80LJ8AWeMrt2pZpoFhdtAJ
0Kuoeoi6x1gORop3FL090YvZC3BAv6EQYnT3II5fEbe8jf8Vp7KAaNnYocOCpeD9A8cIYkO9qzDX
8C+UArxccNhhm3Bks5KeBWFADYepzOrMz2i6KQbL56PjT/1a2nPpSgFSg75DPEfs6g739hgQlgiB
8eJg6jbCiX9OqmjfyY9xAJN7W9EXhVmYBwv4KNoJVGTCyIswQ3qg9Me69koDpakyPjp97o7aGm59
SdTciQWcBSYbo4pzuX2ZIVgs80b4soE16l/HElR503eECreXtKR7c7f2zAJHgLxWjinnpUwZ00q/
ykKy09KZd3XimMtKfpg0eYHX+qC3xjuHnaNbYXYg58IUUMtoKVIMYaQljW4lkNrSB6I9OCsJgCsn
Rfn8vLlnuifSWBZxFQq/cvvEWx3VvnSBzn+9smdmUjYaLfHr7beyQtzWDRtzpeS6toL52M5WkPA6
k+a8gineas1qU+Ha5xWL0ydGndfoIwBBy0F7QkPrbaWa//OLoAf7jw4xoNExRWBmArr89TrQHR2w
ysJvtWlf5ndDvxP5l6T8UAwHTvfVuCZw4bbgwUN0gn4FeO/OvN6z7ZIgRi5kUhd+oVcA67ah9mCl
NZroS6p54Yhe9NsLXJQ3N+XhMQKIQfUchnoqg0oOkOfskheUP/8t1loVfsUcyibiHYJvYgJgcN34
yUcSmxo4t/zcREe9C4p8bdPjTm0AUkK/+HMdaduk7Dda5nxqc21b8/iUpSOoDwAC6qtnylE1FDFJ
XJhp+bGcpuFe2lEagoYhFC84QgKKYztjR8jBCG2BZiXR5fqDYDz2RGXqW1HEtYtJ3uExKIzeNRsZ
34dREmyGuk+fm8oM3TZkgXWUQZd8LuoIx1xuzNDwMiRMzWnaFkiddC56PTPE36FziHR9ekAkpx0B
uQs8nE9yAmNAQXasZ0hcA7Xhog4RJC6t8rfeluSkV+TNLoOvItbGBkMFWoAP41Tf9ppFQ4Aumg50
aJZRuCyxfxLWBa9M06nrDKFJtoj4P5qiST9kwkh8nURO5iVmjLzRFNXHhLDRjUhI7tDkGXxzUko7
V4aYA6qlMd1kRsHv8syaR4KS2iUY9/CUDyPz+jLtn+o8t7Avfb2iWwt3E7hE1FzmHCaqberVt7oh
Ywis8GDKh3/zhqxknRd0F52kABKhcA+ODpVckrc2xkVwI/dDo3Tj6Y2kj3F/12EDb9+RBSuJDCUu
P6rm8ADUUCjpJ1kHbVz42Qia7/RB1DbgGyuojYXNwuOPUARvJKItprhrEWHg/hR17ufRMXixxrUs
4LUhQ383gPIz5R3CUeUVLkc+NaTSMt8KP/Vp4IJ8f3t7l5YWAG4WtEIjH3Cd2EBfnR5rUVH4cbXh
8tVcK6OufF8tXYs8HvOgw/cNZ+tskXv8f/18rrjkoZMGXB/xeeseqO92rf95figUGwj6H7ShYaAO
Mj/qQ9KMWVhHqcj8yZSbRsgjYyf45jB1R32VsHhpq86FKRfP7jOep06ZgV3i3oY5oS+392rp4s1A
NOQHwP2DJMflI2Wk+WDagBL4bbgt08aVSenmxCt3t8Us3DtwhKOFBs63DpIU5Ui6qGUo++S4ElPo
MVKcjJofgoG+/Y0YgHPQeQZ2IfVo4CBWGjfi3I+Y9FFkcPueHgRfI/ZZcCVm1ghE6FCCa2xliL6b
fB7M5o9a71JHbs0+2RrkMZpOZgLClK53g7V+tAVFmI8IPj7ytWBcU7yjxCigc6Ss/ehZyws0PJXv
v/TzcPSZLwUkUBjkcakJuZXUtlWWlc8EEnUuX6uXLFwbzpC2n5mYcGlUFp64dFiatlT4nHr5hw/D
az14axOOF7SZA1qGrjO0EQG3p6yhMiTJkiwQPlgZXzqxxfgrYFE1253eSbw0BwuQBNJHaDX+VkMh
qyBGlWD6lT/kYiPxx7+tyUvHPTMgz/36mF6nlurHBkdUYDKBP0bZZvSGcW2rFgVg2B+mg8EjRqLu
8rh1DRYeuOjaRyGo8jL8ef8C8J4jUIT5wruu3PiMlI7V5zU2yKIH2UY7Ro63JSwd9rkE5ZltrYrU
dtghHAHhW2hRD07TVuv+wXyJ24KWtgr97I6DaB5ZHhVKHcXTWI9gGvTDb1V0cNbYfRY/D78dtRhA
MuCWXJ6EpXWhPppm5Tfl61htqLXW6rMmQDnqpE+FjBgEGPme6PvgfRPe56uAeivyRGjxwYQWNQFh
yCo3zEoTfhPXP1kDr54W73d54PljfMhcBoH9UJQJvb4TYEq98JkEmhlIt5UTXlCli+8rqtQQXUZt
hu/3UXNMtf4Tkjc7M4gPSO+tvIQLh3EhSvHe0IeL5FAEUWPt6pg69um2ri48tBefn8WfBZ2lnGhZ
a7gUFkam2G6AstRa8/XiCtC/rYOpBBl+9by1uM6jNnRK3zBLlNkB6dGc8Z1zQGalQs4T+FMM+7ER
dyjPXW5JrTSDEidiVNupad4aw9jJNt8GYo3PfHE9M+IfmoUyopptIoMVAc1rCz9JH6aDTFdCm8UT
Ofu8cvtMvcJMVdPE55v0aOnbhmz7Ol2xhWtrULaLmHk3IAku/CLf2dmuP9zWqpXPq3O0EQ30VZZY
wjeLDVhOtTXgxtL9Q66Eof3NQuZCzcvSoBVpVEKlqqKLn4aG/qvFQfzcpqF+NFg/rTyu85YrHjz8
Dx14sZmp5spilc3YDQyRJlg8C/I4tVa0oWnnuPkorQ3BY+UFaWy/ZSymazg1ZSdRgUNr/ByBgi3Q
BjZu1paz+9lPWkkM1gBUaTxY4omvwZ8UbfvP92GRkaCZ4Uaz/LPv15hkWbS5jg5tkntV9BxE/849
6rfVQTmu30JQWQHyDQH71eik2pJUK3oTDfiCu+j+8Vig74wUMMaVu7MkCM4uwi1cTfgQymqaznRG
OwaRgOwA0Ep5+on2tHEpwdQOlpJ2c3tdiov6a13n4pTDQQXZTHI5i+NfI/tTlu+CbFd0n5jz5bag
pVNCHh3uMGYcgWBIec8I+KRS5mjgJJdfrP4tmHZ1vPIqL2/dHxHKk1ZRDAOYOoiw6mPsbMV0NJoj
ife3FzLblbOb9J8d+yNFec1I0dhJXmLHMKprGnbhPToUe2sP+BX7if79vxAGpUbjIIjW4XFc6rYQ
Gm2ZBvaBvGrHo25m/CXRGwtcUzk58sEB7W5V9aYHisxEBzBlsFZ+wOKeIpsJUwWg6RUEqbLtNIjs
nPoklI9Vnf4zNAFw9yCAdLtgTRkXdeRM2Pxjzm5yWKG4NGoZ9Xm9rX8UyaFcS4bNt+fq8BBhgEQG
fKIYSnspIefZVDozTUfHP8Txk1muPErLK/jzfWUFGQLwMtcT6gMw6Db0R10cxr+YMYqeyj8yFJ3I
x2RqnA4ymmAa0IY7fYbmUzcuu8+3lW9tMcoz3qHhLCEm7hPAznswfgJf2HmxtqJha0eivONVNACX
YUAK7HuMcrJ1CAr7b4wqCvFgtsJfaCxQjr0bmegwaRGK5YWPmr6pHwe5so7F3TqToeyWhfG7mgbQ
O4YuvEXDriUH2f38iwPh89RR4FroVedp5hRhSkpsFc3uiuDrjLvU+2DlpVtcx5kQxYqKlmakZQHW
AfRS7bjJsDVic+XZWTz0MyGKEU1kFeeMQwjVni0Qn76faA41aPjrSO+gNHSVFQkavUuGnjMEmGiV
+NYDCXn7KK4XwOBMYYYHEtKgYlQrXZNOwRCvEeYP9xOaJIv2nckKPDMwuZiyARoJeE+2OhM5IONQ
a6gP+DzRt/aQbpBpu72Ea9OOsgOiV31OUIHbXb+8FNUwTOAsAECNiTF8QCv4J2R+MMYjKz84dXy4
LWy+YZeGF8ETkmxoX4U/iBa+S2Fh0KdmCoCFX7XelH6tJxiSjR6+MbZyDZcOBjcZMoDhuAbBAKEY
OXHdGn7wCLL8oFgx8MufRzMdcrrAp6iR4NDSpuMJaL709B7Iu7h5ub1Pi99Hcg3wOozNA7HB5T7V
RRdwLcZky2bcZN0ezRy3v399u7EvQGnMUGqMX1aTbJGVDXbiRNyvLBAaH2IT43TefzXQMIYRo0hc
oGKqYkR5iQlNFWZD+SQfyEcRO/2bNkRrTCi/4HSKRsE7BpHLPAcSjonybjgFKkVtOxJfGxxMEUJq
QWffhsGCX/JacQOF2nxfx3fNgLYOkIaLH5lcuUALZwVUCMbeIYTjIAVWfgHpNBFyQ9P9XWDo+zJ+
ZzV9NgHn31drRhOYG6ROI4JCyLgLm2Y7FJFLa20LAPJtrVhaCWgfDYxwAX0CEh2XWsfFVGtlgbfL
aMbtk6yG7bu/TwEUw/OLvCga+5Q3hRhFUsZ9ynzN/tr5cm32y8LPBxASvZBoHMRwNqochLT0nBhA
4fk2xkT1r8b7PS6g3P98/4q/OMwKy6xthlzZz7F8wLAXlLX3798iPCho8UOUDMYV5QhqNFlGnPQM
mETTjZH7WYtgr28+wAtgMkcwDruC6395xjoa3ttWJJ2vZbscMw1iNw69964BIkDtOieWKLp+FDcr
jIKsE0bUg2z3UxAlm6ZdcYCunywIwA6BTwyoL1RsLtdgSbDRDcge+ywrd3ikNlXpNdous1fuw5qc
+d/PAhGBEWgkHSAnhBtfax5jYhfwQ75a61w8FBtOBIrz6ExQ8+wtoXk2lLTDKMbCq1v9eyctl5nR
99sHsyZmvkBn66Egvhx5Qjq/aI0dQyouE+U/Nsu+3RaztG2YwIiiKkel8KrkSQrE/pOQ0k8S32Ix
5mbkYMEavaZ+/2SwGWcI3A9gRsiVqKQfGJvbmq3FWp+b+4I/d87BDFvXTj/24bcxeXfqYhYGnCF6
VsG9plIsNLxNAfrWWr+aDpHlg6uINStPydIB4c6jiuugGHnFYY+MHc1klUo/SgxX6B9mvndbbG8f
z7IQIPqRcJx71hQrDNRQmeqG0fpILBmDhwYqbq9YgCURM9cFXG+EqMhgXSqaHgEppRnQ50x8bAFk
KvSTscaDvKRlNjLlCID43JeuyEhqVDyRSu9hjdM7SxhPTsl3oqs9we3j7R279lrhQaKLAwRYyBdc
JWljNLshNZMNvj1J18qPfbzlDvVY/xGV4xW3aWnrzmUp8WNQO22PkT2Db/SfbPu1LkEcEH+8vZ7l
rZuVDOQ1mEA0/4YzOwAMBx3QCdX7aCgj8W5I7sS0sdcSvmtS5n8/k8JJWJCkhRRDG/YkBIsWJjVa
9Elv3ocvhYOE44GeoVqMJmGEMZeC+lA6Uc2awQeBrDshL5WNK6/y4qGcSVAOhQ/CSROnHvyafR/K
uyDByLW19geVYuXXMmD8UVaCV44yvrJfRdDWdjYWgx8kn0vtNad3U2puDWcez46e0bLYaPSupg+1
rFaWtyx6psdHLA6P/arKGNpR0lm09xtTfOksdpcU5CUV1Wmy2ZahzjVW7B4j49FMiPFkk1l/va2Q
/8cPAGZMB625fZUWFpiL3vUUumLXHwr6k3SdV+e7Sjvq8rOdbKU4tOTBYO/OBxnAlfyRqljCYmzH
JjchdeTCreASVd4Y/xPyFfOxdBHOxSg+XZVkkiej2fuV/cUsvopyJzCfwtrd3sP58b4MhC4Xoz7u
Y8kjVNN737ESNxKxG61AjJasIMZrmHgDgWK5SkLX6E0Ik7GHktSJ2OhD44VTttccexvr4VfNCj/f
XtB8qa4WhLBufkFQbFWtFIOFGqNg6v0AFKC0OpK8dOVwJD31wNDnZu+EAf2+fzOdlwnqHxRdFG1w
ciBWWRgOvviSBJ8Mc8X5mt+jq+WcfV7RggwNEHZX4vO6eC5k5IFGJAK/OopJbgvIrAMGJW2leeta
8eYRmAi1ZgN5HW+xOoqRuA1Rry4/OT11jWQbh2wj4tfbJ3WtenMiBGxdyFDNIFNF9TTZFRLsU4Vf
uuYYbhz8uS3gWvXwcVTBANqBTwF46aWFnyJaDMk0Fn60c8jW/OmMqIRtsxUzeG3lZylI6iDBhf+r
HgXG5UZT3EEKGCJdl4Eb5J1QNqjYhQQ1lC/TLuP2LIHYuyyEU7yyTwsHgZgO2KaZcgiZKeUgogYg
FOFM2KfkQ75h4UrWaPEY8MIac2sUKIfUY8j51Eesx+ctMFjFxE27r5rmEccD8sK7feRLh8HQVj6P
GANXv3r7hz4DB0mUFpjv92Ihjii2GOZwW8S1gQH9LwooGIeFgjRGaV9qVd1xK426vvT1OPWIvGum
L9wSCB/kNi52mr4GBV3avjN5av4gMeUghgw94hVw7SAYdUsevxi5Q1xd5IewQI/t7QUu7SFHcm+G
lOBlV5MJrZk4oNbV/4ezL2uOVIea/EVEiB1egVpsV9uu8u4XhbvbzSaEJMT66ye5E/ONjSvMeB7u
fXG0VGg5OkueTH4sSP5kDQUcpCIeWfjjlwfZN+S+ZhkiwLKdheF0Ch5Ube7j+k88uhiztUzi2c9A
JDH3UQP9vYwmjG6sgqo3+BGAGSgq+O8mB0vTQPtVivTZBn+20fgSQEFB6An4IVbt84mwBwsmICvQ
xa9YpMWFIS/4NEbEGza2sfe8C/CiT62JH1FH1nDD+Ob7DTt3Qj7Ov/QznbxtwTNXH71SvCnHPFSg
d40Ak9ymit86PFxBl51bWdSUIZmGevzM+vT5ey3QcgbNmIKqmMUcuCltjntZ/H8cj4+TLBZ1ArNd
A7rKBt1AiSEjevp+zc7YPJwJQPCQPYHFW9q8ZrRblKArdXSjHDWqNTt0dngMbs3pLAC/5iX8EMWg
Q0VNlI8Cgjhp1HRP9Yrre3b8mVENRQQAq8PF5VEGLYZCYXwqHiu0PD98vzpndngmhwMzDPgN0P21
+PmUmn7aVgVwwW229YjalCCLXjNs575hJsFF6DI/0kvxI8AHG4k0GYBe6Zvu8kgPK47M2gTz3z9s
Aukat4P3JI6W9ySdf6F59/0qzed8ce/nF+1/PmCxSkXTZb2rZ2hiRaPO3Q3ohXKviHj+fpoz1xtY
UeCTAB9E5nWZ5qv7qqv15NbHiihIiypHRhbP0GdsP9EueDZSvXI3zu4+WhugRQKaNTjSn9cNfTQ1
04FZH13QVCNZjSKPTP0rI1Q/RNrOng0UigB6RrESTfxLMbqxBvE0Hyx5zNtkvOdr3JXnDoBj42gR
tP2gN3axQSEtWRV4uCWpMMXlMFbDqW6zH0Lb//uIj7MszCHPxo5C+kMca2Jclr3zS7RryJAzH4J+
eRRB4MVCT2UJeXY8QGC71NJH8jo0lwP/cSoEVYMPwy8ekEnCwGQ5hm9Bz3g7kd33B/jsr5/JJgDW
nvPUi3sIXlgkdCSGT1+d9sU2suj78c+cV7zhcMVAZwKM3dIYFiIwZDay9kigcEVQrWd14q8ht859
BCRCAfyHSUTte1Hw9nNidLKv2mPlirjc0LxZ8cLPWBNUbufWIsQrM0/p51tX13mVtS7Vx9G7GsRl
PlyNkDpzkp+vFRA3MzMLFABQN/g8S6gbmRYG1moEW2XK3wEdtaAN9v0k59bqwyTB7DB9MLwdoCy1
12GtGvdZxi1fefzO7DdE7BByQwNqvteL8zRAwFK1xGyOBt0VVqzW4K5r4y/MhilIUNUuxhf60gjv
ezuexIqJPWPTEdR7oCmcFda/bIMFskdzCEp9bLDDyhwTx3pu+Gngp7R9+vFmhOD0CIA7heLylzwn
aZSJJmehjs9miDbOleDu61YDZoAuD6BkgAj4koJrm9DVVk6cI9Rrmj3VK67mmeHhnuEJAvYYrZXO
wraak+WKjA82LHgaKVVEa0jqsxPgafDA5I0oa9mX1BIDShjuCGhJ+n7ZZX9/uvb/W9kR4BXUl7+Q
grBOatMsOvc4/mLNNRUrDsiZHz8jlNBqg1AXMdTioDo22ppBTWahfcva2nx6NP01upavVglk2Yh2
/8Oa48rNB/nDVS642+QON4EXVFHmxioE2ere/SFfEGwR4r+ZXwTIRABMln2IY55pUrW9eQzQVsm8
TeGTLfeCH1tYzIIHFEtFYJ6WtFfSkUNADWkBvtJHtX9hjBsxHomzkvE8t2RgOYMRBxMHPNuF9atT
zx8hYGIda5PviYtIEA1X18ixQpk7+LnEODKr6HEECB4GHc1jn/cnCNKMGbQxjn7E1VNGH78/wF9N
IUjvQMcw5wJA4f5fBv7D9kO6OJCmFMEx7/RDi+ZpruwoNI2H76c5c5A/TWN9/oqcuc5Y+TI4VlYN
esKoG1b25MwEHuojyAHOLFFfyn6tpyGxYuIiOuqPdW+VK79/XuXPkQBuCOB8/2XREMssLiK1C8vj
teUeK/Yn1VvxTOrDYG3JtM2Hfz9eKuw38McWQd34Sz0Z3ONNXkobGKwNSS+LH3auzDcRhhBV2Fln
Fxn7hZszuXY2dcTwjtyKCtRP1rKl5zbi4/iLZGCQk2IkZu4fzTtFyyhI1/Stz9w+uDVIXgE9NlNe
L7aiC5uQ+3VqHjkab/pagzG2iKSoQLGx//FOALYFnxbKBsiT/8cW/uFuFKVRNaOQ5NhcFt0tXeNp
P7NSn4ZfrFRnySI3yoYcQdpJo0KtGMO14RdXDsxEilQDhs/dpMjifI3UYV7nxZUA5yrgAuBDAOxm
WV6VRetORVpMx6o9td6tU74Oxc+NExiPkFWG5z8n+RdbPRqik0atADYugqiBKieoI5xhpdp39jsQ
U8DbBJs0wuHPpilzSDl5rDDBcpRG5XAcGht03PffH6Wzk6ArFO8fYCIoinyeRNhBaxSKkqOobib3
HVwP4JH4MUoEjfAoXMJpRqkYcLrPc7RFgxShC0CgZ12mpY7c6aa31sgxz9y+OU8BJiqUQnAxFh8y
VJIWtCwIFCL+1daBgtDDANbq4fvlOnN2P80y/4oPN4+MvqNqmZGj7b7X5Lak2+/HP2POwfEwE2TO
pBVI8n8eP2MFYOGME8CnT07xaDQXYXVhg+BbuzLia51H577GgeMDkCPCyi9l9B6afD5Y1sgRQlcb
vwclcLt2iM9UyqHJPHcBQRUBlfJlkYp2KO/KSpGjRcbfqrc2bQXO5YmKPUMRO3PlPhicjVd7Gwt9
aQqv2UpIeOaEo30ByD4AxuFPLmtxsh8LYjjhdFTGgzv+srML1l18v2vn1hHVBKT70SI2793nXdM5
FQZPrenoFf7B7vQ1DbuVWOrc8Qb8ec4nwZP8ArA2KURAFZunkL+tyo5EyKN+dFEiXbmsZydC/hgI
pdnzXlodjV1whexh/AlUSAX3nYiMQ+Lldh4LMTx+v3LnNgelecTSc3eIvxQlC3KwMwTgikLDQx67
HRIo+R3Ns+T7Web1X7wIgNf+31kWL05Q54aroHx5rAz3V1W3kQbButu9GbneeWTFRHz9pP9cb+A9
wUOAtoH5sHwwEWDmTlU+ZNOxaAUq5WZsOpByNZ6//6Szs8zkH7OzD5q0xeNAMw9FLOaPR5MaKYSN
p9up51DzqtOVV2gpqzVnayCc+j8zfakBk3wU6NPDTKYVVdUd9Z/C6p+b3zcN+MVbdPJl/w9piq/H
EA0eIDCDycD/v5z3tjSIw3prRONv1JYb2YIDKoJazs9Xce5amE0tYoxlkE8tb0DX24BbBaYyNo4I
9G/D4s/3k3y1DviUD5MsrIPbygYUU+N0NFoC/an+4NrNygE/dxr+e1yR0AFMfXkaIHbfTl7jjkc/
3FXTjTHetN3ux18x80bMMg2ASqNe//lYTyX6q5qiqU83gXIiBCIrZvrMKvkILJCVAtIbhnSxShDz
A9I4zOqTS3kUmNChXdnrcxPMIiBIdCL/6C8bLyzlFhWiYH5qWTLybbZy7VeGX2ZpSyphTX0Mn1kP
6bT1svufrz+0sIDnnXlKv4CU80GBiy8wq9OkwWSEmm69Ah4/9wGIwP7r3EI6zV9YFCutmBrTqjqV
UUOf6/rHcTAAHqBNgRoberaQjl+cH8KFHwxEnizuxOgMJ3ytk/Gr74QZfOTjkTJCrL18hbkzmNqs
TXmCYFZGojq8KsyIVAdeAAC78kp+XSzMBdzfXNoBD8Xy3bK7vBc10QqI54MYr+Skfnwd0C8AUjfU
whzAu5aOoJUB6pdNrjxlY5mAwjHK1rDbXx/FeQbgrRxY9zn59XlDWm3wCUqC8pQ04XUYJm0be5G5
pjp6bqGQRIVTBLjrV8qOivh5k/ahODkVSegUxng0fnox8B0fZpiPxYf3dggYqjwDZmAtj/ucJP0a
3PTrW4QZUC78T7cAChLzN36YIax8t6xDIk6yvKxqQNL2TXupf0jWgncWKaI5RYh8M1JqZGFg0xFY
1gnX/NRosYVMEXfXgosze4FJIGwD4MsMtFuYWD8rsiFMA3my8wde3zY/9oKhfgChihD0P0icLy24
QevJZHlenUZ6OxQx/7mBwvioQc4Cckg5fg1VtfZDRtlJZzKhLrSMjf33R+nMRkNtC3kVQOrmnVhE
X6abT96oPXZqna0wfnnqMiwTJlceojOzzNgVF/duxomF82P+4ThRz2Qs6Dt+MqJSvb+X4Z8143F2
BpBMIz0BsgBYw88zeK2oJREDdsK+FMFblt+jux/NhivLdcbgzvmPGYMYAH+0RLKUyEIPLig6T4Zb
HoreTYzeSaQOtwNB+3Ukm+fvt+fM+f0032LhWCZppwrM12XjxnP0hqy1AHz1o4Dgw0VHZm3m2F9y
snSkmIZy8PmJym1AIc4TRNL5sSOFgjHQMzMROABo/8mkfNj+tDbB10nN+tSOr5b1DpXO71fp3DcA
mRPCXEHtDDmXz5tvMt9vWWDxk39n6yhUVzlbqbydnQEM3Mh0wqUBlfXnGRi4WYfGkXB10PUT5Hkc
ulDuKtZquedOMXDb/2eaJTmrLNFHpVxMU1cbh98axR1af9bEsM6dKdTuUV1HHR+JZ+vzt4DBTASV
LvlJhu/VXbvWg3V2eJTHEKPhzuOV+jy8Yp0PjAPBgQrhkfRsA9LDlf0+E6DhQKHTHkd3DtuXmS9i
SSNoCpOfAmJEZrt3A5qk4r0oik1lgKAY1Z9ekEgMa8xf587B3B0LG3COISlgGVfN5FYnMb3b4YMp
H63x3/eH+YyTAnsPZw6wAaAcl33rTpa3adXD6/WqMDZr+9VPy93k8r+BBEdz+nMmFwj14l5CORg6
JXC0P2+XoxHgNA2tTh36WG0B/ixpbuxw5QE4t25zI9icLkIKeek81kXWsVFiFtkdAn/XDYm11hl9
7u6AvhMt3kDp4VwsnLshZUbhS7wxbXUFZMcml1XU9NdNvwZOObNByBMhRoeuEx59Z7FiveVwoB3H
7KSr4bnjZgJXMCKpEXm62wy9//Tj84A0IoCfcDEQtS81vkOpbdCTc3YKqyPBeSsehGVHI/4j9P77
qc5cXWCQIeEG2zBLKMx//2Cny6GCg9y5cAb8Jy/qrJ8/ZmgVAfvXf3KRADJ8Hp6OE1Ua23Ji93kb
Q3Xz+19/5oyh9w+PMoJq1CmWF4c7mUGJrOuTthJGE9dPRnPz/RRnUrtIRuL8AhoITS936ZCl9YTN
V/C8C+936sfVUOwCXcVlt9Vkl4Zb2hSbml9Tay2oOHO6P008//3D1ijPbybfpuI0GP0v7fWJP9iH
uqIX4H9ZuatL1bLZLcdc0A6cu8PhPS98QlJnDPxOcP5tkJilxXVg/XK6X4V4qdpw4wVvXnhv5yKh
no7btVt8xsFCtpfg+OHpgO7P4oygXTQ1lReIk3D+anUV2gd0emz8cUflPu2ntU89c+LhksxGCdG/
+0W/VMlwEOnQI5KablHniEUwIPcr4rSsYua+e+keDI8NWikscIcJeRvamzp8WTlUZwwKUrV4U+Z8
PTQZFu5LLqRfOlavTt1k3JgUFwNFsIRm+dZK7Xu7srZtYz+j+obmVqge22TTQeEiRcxRjVC+01At
MPMKjEx2/fb9T/vyyxCFz+3U826g5XmpH5RWQZdNuFR3/XAD8E0EtUClNk62I+mPk2GYAM9eOHMA
zUCthe2xB9G3SrXizq6qeCfScmWrz30Kwqi5UobUMazc5wvkjcZoZYHG+GZUWyAt5ipp/jTyLat/
f79oX87UvFQEIeHccQHg/+J9YGWh7YE76s6Lp2FTZdsfDw+NC3fWqvJtZH4WHzLktmRCZc1d7rLE
GGQMouGVvNiXS4ig00HWbYayoY65zMS43BrNSXndnWv/K/ldPuyIgqrvibrgT3JW3rczyxU6uHtz
VymKsks4ktUavbK9Wt1xkMKSS/P2x8sFemQoiCP4BxhlWQtrqpJ2DsvUnbL/pRub//v58CiAARmG
ahtkTxd2ea5ABKVnqTs0m//Ra27TubX5OPp8qD9YfdFWXuvntrqT1Vvs2Sv5yS8PJrIiH0dfeOpO
odPOCfDbX4vxZLz27ePP1wZZMNg0B4w1X+rTRtOzDuU2ecf4i4a+a2s6K3fh60Gd27Dx5iM9jP6p
ZeWuBh2OYebY3Cz8NQxw/r1D7/y1/atx2hvNj6Mz+Hp494FqQ6yMZM/iXTQcvL1BXai7PkPasNJx
xbeu/0DXekK/7jrmAYc/4BwOkj9LRwaInbDu0lbdmfmmzjf9yu1eG37++4dDNRDCGs4wfNsccvHA
fkwgNi+Th15/0H6EuBfLQ+uERZZSjE+gGDvU6Y2UVWyaVUwCEPTawf33p+zrKQb0CE4KkuyY9IvE
GAsb7afT0N8BnRmZ/XvqP3r9Cl/pmSWbST0RwECaDWx+i0/qp7SEc1wMdz2kbdxaJdaPjSAK3Qgp
sGQY/0sXSEobBp7ntsdBhp7dr8z4+fgoboNMcw6+QPax+AAsnRwDUrp3etuEAqi/HyPBoGYIN2G+
7ZAa/tI3M1UlGy0/c+/C8tUt7vJqCzXetc6MM1uNu4eLjswC+ryWziEA+yNcqNy5a062PSS6qTbZ
j/kO8SEf51hkRzrta5w2zJHnVpL3j9Jey96fMVpzYwlqHHNN7kug6tRti8ZczCCypLKv8bBsGX8n
44XhbEqyBtQ4s2aIGdE2hf64mWdv/vuH207arga4xrbugonsSwKhYwhlp7vv7+BcPsE4nwAHgBQD
oDc3hYBw7wvjpVTtRHvq2Xd55z9aWct/oRGZ74ccKlbA1FknWmt503pWFVvUt3fKGsHp2qMlLQqn
aqjicCAjpOFCT+4Gt2IHqfXvJvB/kxKIvLED98bGGQbvbTKz/CFj1KiANGwhI8gCgOIjp7f/eA66
dQCLsi9kyf08CsOhSApliE3fcmMXKm84ZUM7nIwx9N4cxMEyaplvbLUpTDSzpP+EzLatX4BxKwcy
Q0qjjFG4UHGX+sj3hYN5kdPid2GUEO7SnopCp2QQj8jkezmY7WEAp+EVDzRyqMrKXzOO3okoG0cL
B1XDILLU2U4KPdqxzNxXVWkXVS4/f1ZSe2UEGoA7M+gfWd/UyeRP5VMV+nXS5ma3dVloQyuMD3Fn
0mmfs5JE0PoqN4IaeOt0+QD2k/TQjAbZ2K3xexqdQEWdnqws8tOg+meMQxa1XpdvnFJ412I0HyAE
VT4oMBfvTaGsOHBbn8Upm6DbnqE3yd60ETRrntpSh889CnLNJqgKsjNF+1bK7skM+RCZ9WhdBSEW
PeIhpBCVFsNLIWpfRX7tTuglraqHUdSIqywjpBejbTdxZRXOrZ/3kNMKFK9YwrkdHJ3W6lHgyKqY
ygogi9JU6a1v1+OfnHTvQqXNVormlU9I60VVYblDpFJR+RHrgsdesMehCZ6saRqzCN1n5Kj9UkQA
E4Kb2xjThEw8wL/rUpAQeuFQq7g1DP7XCwApYilN466h/JQjxbR3QnUPmPyraw7HlBeZlfTNsMkb
8q7NXkW09oabsJl6nTRB69a/GqNud73i/1jv+HSLPgSwEzSde+/lnWxjKtDEnpjaBgNs2gVNEAfD
mN8B6vHMPc3xoBjegIxOfypV/mpK/zgWWjSRUfDn3hR/hkwakSwzJ+YlSEN6N+1j6uR+lIss2DbC
Uxeh0Xr2Js8F3zBRZFVC0CZ3pacsl5GwJagyUltEJKfdxvOKfFcXUxp1rhaJiT7mf6IcxEVZVg9Q
HksjUpcOdOjSp7Yx7EePW/XFODZ/paebLvJEyi8FG4241e5rm9qTnxi+3QR7d/CyILJAP6yORJeg
fJPglar6tgenY1nDlcnzhKUIbVFwegRgiOidAQKR9nLMyta5oQQQiKlRUyRdXScDtct46EIv8Vn+
zyskT/ymaPWmDlwWubqt2TYYugmHx7UiqyeHYrQJj5zRkfKiGSsnAgudGXtFL2OeSpCbsRq89iZY
wQg6XGLkwHRCxvJoZWAv0c7wG0y3cuexKo176rhxVttuv20a5TpxMwZ/7cloqkNfql9lrapfvOeF
hcOgHqyqOoyFcWR+LYzd1AlexY1DOhBc5vd0YC9mUMDU9LnrTImb988CBFL9pQry4uB2Co10LS87
MzKE/dgMFpYOmR7oAdsE7VBlWPYPnFRpf6FdI933rkjvRtA7GOhlagU8LJdHpZHau2Ci6YXUFc83
heG3dIezeVMqstMU+n2tVT77BA35eP1U4uEHxI0v6tjOVApZqJIW17KCCrEaaJn0XdfJzej2V2Mq
h6jLyT6V5t6rWytSlvUwOeFeOe076zyz20PgPPhj4d3cDhklf6jatmzbAXK+IbTHTUBr+c1QOBYF
2AgKiFyT4FrlVpUnZe2qp0DZ4z0qnL9BYk2uKt3dcoZN4rwan6VbZ7AyeZPFwFSazWbq2RAzwJgO
qQsxCeaS4a3Viu7sLqgeoHH2MPHiBX1A4iKwpHuwmGcfAonDgttsxJ3b0QjgMh0VBskTJHopetL5
uJ2A9zoYJTX4le113RCxavrNvLA2dmYVcn3fK1CpvznasZKyH/qkhbGPWOZ4CWqeTtJ6UgJNpd2J
xMyrw6jvnTCyA/anhI50DLlHFhdF3dELBwyCKfCgZhfQuHCNBgxSRmWbiZZ9X24HPtFIWwRvkOX1
eKwHsNnlApTxzd5ux5d6ZEECSY08EtZUXaWTOjR9piPdMWAJTfY7DJCrykR2o/3JSiD2aG9cF4oB
pIdRdfvOiRpHGC94M/6NTp6TWNd1mwTWqHg0dfDyIt4SIXZ2SnNz5+PpK5MJgpTlbhx5hQObpTWU
VbSdxbrNWZTxEG2Ubv1gNeMkoqGsaGJrOiSAvuwL34gnhlZdk3PQWOInErvC+WK9vasN29rkmRXE
eRsUv2z8y4i1bCdcGlETe6I7/DC80u0d8NTk1lIpj9FjjNvqdBI0IAWIpSPJNH8EIyrbipFYGzcv
acIcNVYJRfk/RppxjEAm30U2+MsPwHqmOzZMWRTo/t+ItYzx2oo4QDHv1gNRwW5OTyZVaPcb2+m7
FrtA+xfJQMJGzOIWYBu64UahX2AD+xfIh44JzHN9WQdZcwqg5gkz4Tsypn5fXltsnJ7zjNX2L6M1
+1fQKlvRpJQdAwVax5k26YtS1R+z8dytB/MQkVlGsxssGgujLS8gIMp2od/+dWx9Ir35aAlHAr1i
BHeBKOxt0GaeivMBFXsb5RVkZzy6N23VJFRkdQxSzDx2aGgdxswDQZnHmwsYZB7xIqg3Za78e7xj
8rq3y/bSLcENUlq4Gq1V+0VcIeba9aXT7qhV9ldhSNMoyIbAgpeqp4gHXP5Cr7TzYkPKVFtB9thr
CPS5QyCvWAqXzCoKdJY1cJqEL3FtBrhyt8EkQwElrMGO0sLmfxtN/AS/1YycpmEQhqbkb8pQnkw6
Qe4dPTTD3vC6Ut90jpn9aSy4MZ2tLlVoHbVT5QfwWIaox8pwKncmVCVUPNXqQHL/VHp9ibNssshz
1Usa6FtRyHpvhFUOSZVsB18tcAeQeQ7bIqM71bTdRekZTmIag3cBnjcdA0ctI0U6q9vmNYjWlDnN
0Co81/ZYNbHF0ereutV1OtnphjqZ2gyG2eFfNEmYvqnGr+JWGmqDIwLGGs9OciGKaAiDaYen9p89
mr970W/BAMEBe0dBoQx3ThEkkrp/U5sTaMNRdA+g9zDyVY7mlKJCUi7PorCAMLjlCR0jo4ZVBs1q
7JiQqhV99o7eTbYdBBQTO6t5skuZx8zyXqbRzS9L7d70tgVyq0D8q2oeXBcpaf+iuYYc8oC291NA
6c5kHIwERl888FTXm4qScZ8Krw83o8NI8Qt6AzIyqjC9Ilh40Lqijzrw+zpMLNW6OrJrA85Xid6F
TdiPAM0GeN5c3tZw3wzosjR4O5/FiLcvItLO7hyQ3o6xkUv7re199WKVzSvYY9/61KNxNWUNHLcC
sif9PYXw+0kqDTBMBitzII3uRMJKjxHY135QcYCX6O8QTMEOBNrdG1wIlSBz40aVk6MuU2glN1lq
yI1L2biBhG1xhY58dWNVPblttJdvpSdcbIVXlnGRNlUYiXykD6UWwCBSq2H+Qbd+bUWp001TkvqG
tTUs8o9murthFn9QnldtYH0RMpBc7k3uUZC31EA4dUaVvuUN1/BRlaewOk2Y7SCMDpcDMIZXx1D1
FcIGsI5NRjb0B+5U0rpnwuN8D+bRHMpf8G1BOE6LbclkmZR5do8S4d+6hJdXu0Vsu+2YKNoingin
f2HYaVhyFxbHx6+HyKG7qcqgfAKELDhMwio2QwHk9og7fae9CR58LfVrbrn63nCMG6k64LJCXyME
GtuYN9BT29SsAkEez8x7VNkDvTPHIi9oVHPIFF9ZY8UzUPl3RtjCOUVxQrdSwmWc+DbtCRp6WsN7
6bBBL5SFbvrL1Ugr+4DM7Uk+1M6F6Mxr1F47MCl2dh1XDiS3WeHa7SYLFHI86Yh6DCDnzrX08gD9
VOyPVbhwZ0EWeG2GeQ82zj67hGRzLSMTyahHo63Ti9ymaZ8ICywbBvfA7IT2hfoylBWMjmBl9jR4
aRAZPsM6AEoE8i9Ro2/CtOsNGpbePHcqCRD0cIGdIbgVuhFRozJI4jVTHpdpcU/MMY8hqX1XEf1Q
o0hw6YQC/l466WgMgyamWVXd1KTi8YBK6BP3+O0kMnhmBMpOXktwq7M6uzDxauxyUwQ7kFBYuMx2
kABOzS9BwEjUCd04VhQ4VPJfaZ/J6hosGyftkVdoHTXtgabaCY6UENAjTaRlEZXsT+W298RmD5ZU
Ls6r0z1lxBUPAWtMERnWOD0Jpx2uO6kOQZV6CRBvJU59GLx2+fTkBL95xvESCgNuoOcarwUvSASm
HADUc19a2TaHnOKJgsfmyUvx65269n93UxtErWMfQTDtbsZRPNZFm8e8wL2ogua96YIUt6x+cvqB
x+aEaDAbZB35kEndSY/xuLHRpNMOIbmHI/yQBU7+BJZ1/w2sY9nl5JoSz2jjs4gNtL6mtTW0cc0Q
wzK0jmwYEAeHFmxRZGtOKT3VAQ95AiEFLvaT054a7pX9IS9nHk3mIazLQjSdtT19N7vxvdTtVScL
kFZ71dvoT3c1MhclQiYIfv9qs+CPDYHvqJIAgG5k1uJR6onZglwvACgo8DmY6QJwVaEarGtsOBji
rYtQ1z7afRx54dbkNxnc307YFnHNYSDdivy2GnRRWjBF0ZRjMVDMqlBWHjKsmaT6cQKoJh4Dk+IG
se6fdCYjYq6fxqPyJ4aMQ5YeNO/aS2EbrR2VvTjQKTXQbegCF1NYnWsmZeo9DQLAfzMfbwfm+QmC
ewR7fV7AsIT3itAnA7rhke8yZzflTMTjZLP91AfZti5oi5+Wy6PX8w5RvJjbI2ihXtE2r5N8gpON
CBUGOxvr6yGw8Q09ugXLiXX3Rj+xtxICYM/oVuTdHqxZ6qYAPjqy8PR0ce87dxO4rh4kuBX2fq/y
IrYyUh5AhuY+iDLNccM9pYGxg7hSBLfRfhEA6F1M1tC3Ca0NX255XXm7rpVbV3DyhJC4Tyqgtq7h
fLebpqob9ArY5hurdTvuuxQt1gimgElMYSnwCoZRqImMmyCcdmIInrH0NIJXgoaPAP7qOJH7mjn9
vswR//vdPjPNbZjr8JIov4dIA83ba61L5RxCaB1uWje3LvMmUDEq1ypxev2IDKm99wzrJcwQVg11
+JB1+DC7dKEa7x5oQe56quGHl+kfvxEvcMz8zZTZ4UWvEBCGKPwPftnfiTTTeqMUYbEivWKxQQhP
pE3zRAUIafRIf/sg3Ypdg4Fl0GH7ill7S3r72hgrFcNTlpHvTRsJ9yr02N5Wz4G9114TmaP7bg2p
2jZSmFd2lgFHiczru4vcx1vma8TjnKRt4jHQ3o6M3yD2fLSatNyUXQenWzTFtg/9Jirbhh2cHpnU
UZKX0cjFFQTg/SrpqXhDRGVfmqxrNiqbvGvqOP2xVylN+ABeHOIX95We/hRp7e46UGyPUWNnxaEA
Bd1DMbX1G2vc4T5g4QM3CMuAAfOQc2N5l5S4FnGpzfBCMqNKCtAq1RHFu/KH4hF5ALCjM/dTUfwR
8BCu0sH+X6Sd127cWLOFn4gAc7jtqCxTwfb4hhjbGuac+fTnowaYv3uLaEI+9qUAVu9cYdVa8n3o
m+Vu6IduI3PH3E52oT42SqqTrUkledPpHqS6tvTdUfsv+jQpxyrT+30eNeFdr8L769E3tgnb7B87
kN4qI9c3jh09WzFsZAX+8o4+7J+el8GH6gF88qbQuvaN1DRvBtjGvuoTGa9I621lC78vnDoDcWzn
V7a9NXylQYw6miA1MAp8AUdCDNAj5dUqXQG3eVS8hpmPvcD61jlqt+sSW3nqe614C9sS1ROP25MO
/2n6XvAkHBuNyPYwEA26lakSQppmUfyqtRiS07p8qpRGhTqYn7FtoqBvCJ6ylyw2hxteWgp4o5MM
d10SWoehK34OfsyFZHZ967a1Wn6H62aCmbFK934lOQ+oZPqHaMre4opIMaIl0tpUXjqQLXR+kAGI
tn6T1t8mMGmP5qD6/ta2vYmh4bLcmGoZygieeNah98Z+K7cRdPiq/XWsq/DNIfH5BSKob2CmzKtJ
HbVtkBLibftg1PeTZ35TyNwlE5erCfs8ZIBB/Kut1IYRRHWyKfQuCnd9IY1PsVbHb9YMZwi9novQ
8bUfDXHnrTTZ5W+vnZde1r/wu+vdUHljsy3Jk+3Q1e72AJrKF88hplU650ntAm/b6bm1UbWcA5ml
/SbRQ307cPEcGj33/46AUjxFhaG92XpqfQN6F7WbXg3n6EKKdXaSNgzcsMTBWtFHV2EtAWIDZgxm
oSA5dTNp5nDU5XT8Qn+ffa/3aHyNqZEd53viqal6Z9pFcmZvEkfqNuSZOTi+Bo+xAsLE3JaKFq9U
YJfKC1CiKHMhgxYUEZ1WFLqCWzVqz1b3bbL2nXaV95+vXUG3AgoB4g3wDrpQkYktG8cijTWKbzsl
uiJZdbl4sVDco7MdHgPOPv9ETJdBnkoL6kx7TqV9bWyVNWbche/P1WIgITQgIHwpwHvSWPacuHbs
58b4yQ3K/rv8+xeW4PT7IoLTrK2e5BrfT4qOLNGVnl37ZNkuG1kZhCiQTip+tEn02NSk73hFpJUC
0tLnAU/Adg8+kI61+e8nVSqV/A6qJ6YF3vnmzV8TB/j4dfj5gJ+DabGhbxEb1ezR0SQtbLVnEGXS
tZ1eXZ6bGeNxXvo6/7yAWSN609U64PNycedY19103Y9HK16DH6yNQjgH5CMpckiN9pxNv6bhJfx5
eRRrnxfQDWpRFz51Ye25aK5IbmsrK7w4SVQioUOg6mkaAioKhrLMDLn6njP5YMebsdjob/kaWerS
GEC0zwTLRIgfSIe8QgniIqLMnaLC7Yz5BtXNz8/Su7INfJ2As8We0DCqszSEs/dZJwsZ6vs0/2yb
Hd11pwas85NgRvkUFRB9Pbdat+ntnSevIb6XJgnoPyoZGk3G2Dq3IJWdRqpJ1Z+/kjjbmN5aN8bS
9yEimdW2ZnC+CMTuHTsOtaI1n3ueQRx2q5dWFmGeA+HAzVAMfj7IzY9aq22sUzTVG+u56x8mfwdf
RH+snpzs8yfizIyAj5LSKPYdGzMFhYKdn6wgEhdOBDVz2aDrBrDyBwWWMifbEQS5hX9s3MfDzkiP
OvXhihzM5T378YGA5AvQI4Bu2ozpnDhf8MZUtC4tHEILfQrvRiN7LrXeeCzaTl+xtDAk2tXoj5pp
FCBOEiz5ARVqNbblZ0V5o4617QePEl5IU0b7eUtAy2aY8gzDBu99PqY+hEKDzTc+N6PqUB3tq+4W
XIH6I+5DkpCB7X0aR0g+A6YLYMJsOxj0zw1SWxsBujX6c1Dv627frBGBv/f2CJsaWKoKjJZm5xlD
c26g0iyilBw3RHHI0fmSkWzTMLEBIFf1/ZRO/gAVQYFwNuUdH+Cn0l8TXFmbZlLK20mx42vKjuGT
ApZg4xM+H8kxWQ94rOOdlo6ydBxNs31UqMw+aMMPxNFgGTOvYsVoDons9/usoq0plAsr23hGVD/K
k+XvB0OWftZJrDxFEa7n5X25sFvokKVTSMdPhylFgKY4aEfI5lRpzzZ3qZO8jKq6GaYjWbzLdj4C
2udWXExR18MHYN+cT+0Q0zzWhrr23BnhRuu/tPBHkNQaa/JT1Lv94a5tj2p6TRhImnnlsvrYrAQ8
jU1q8jDRMcLlfm5dm/NOmS17z8pjbRnQCftM8K9Cf3XCfCsVW6Ul07ZCYfHxDmarAsSh4wbDqtgR
57VmbltD4T0Hvn/0JOngXp7She/TB04nxKweBh+eMKPWKPeJ6RXhS5n3D5mS3mjKZ/mk+dGnFubN
c+IR5mnj1PBRhi8tRdVmL5mfRkHyfWBkM5wMLk1bWJXYQMGp1eLwJYrwErarPYmLMwRBvcmOAxon
dtk5bdHKCSR+zwoxvZUeYeT9gyU4MSBcSLU36MVYYqCQD/WLrK5csB9/PwELtSOgtfTMfyBWlLvG
03KSY8+0IsYFTMif9nP4PisAx+8cOoqtBbHiS03ee9Jzat1myrG3V47dx0cP7On7sZvJayHaOd8/
qtQgWqEY8Ys9XWfOS2QesvHmsytwbkLwD7KhNGRAMPGLIe1ox0rXeGgWluC9Z5a+PHzaD4fMh2k5
NjKk8nT5Or3J/U+fAAf+wZkFZlae+PDgdH2Q9OkkRS/ZrwAsc/f5DURfPBhHLgjuPkuYnbhM1bQc
nfhFIzeubvJvn5/8088LUbXaVWZjdXw+zW7t9r6yVn7+vD/On+O5rf+/ny9qLusUEeNO5/tKuy0s
gAnqhuw8JfNtaK+RGy7sVTInQL2BT868XcJRHiLTDBInzV4s8zVvu82AGNtaq9PHx3amxf2fjXmz
ndynZVpDBIN79iLtiz7cdHtlzlzuP70oZ0aEZ8E2M8gKPIzkGjJv0e2UffpdYxTwZtFcTAMerqYw
itLwhjrKshcu9P2kjzde0h7/YAwnJoTF6GvPzDwvyV6+1uP9EH36WUMpC8oiGHkMHh/xWoqTrhp8
6rvPafyzAXylrvg6C3cG/WwgsR0mip57YZmTHBTQkHvm8yDvwmvwMJ+enLPPCwscS3TfAu43n7tw
OEBclsfjyrlbHAD0rlCn4Lfg35+vcKKG5tRNPRNUAXC0EODpVyzMv1E42WCGeNcALJNOFOPTyKsV
8rC29dxXB0BuZnzwusPlaVo4bAiREGOT9ns/1eeDyEHyqDn1zWeIeLd69JBLt4VfbZNPay5AYUnG
0rRgcoPqT3RiCgKEEDpL+9mPilvvJl31khZuwTMDwiUeqEFQjdTqn+N/QBU24cEIt1ZC8+nKoROd
ZLorwILAtUV+aA5+xK62TtG9ukAw+KWx8MdUIAbqjdR+tWhUaNvryRl3ILyoRwRXl1fqvWfgZDfM
bSPEkAQH8HcRtYrZ36wJNcX3Bu1lHECW0OcZ6xsf+MOrM43aMUQOm6pF/jVsjP7NS9X2rc9N5zYr
eu+f1DHTm8yTvxaIeBxS1XM2kjapFHM7MGiaRGjRlDWcGmMS2E9BU6K71qrBI6zCPYL0yANs05tO
29JT0pc+KIThVbIz0AlFvXfCyjmCgSiOSquBDwV2eF0DVUGOJB7Ap6dOnNyBNg2eesd4oU9U3l2e
GGEL/zsvGglTmiZpqRaJtX3V6dLA6rSX0Lj9fsyzu/j7ZQPCQf/XgA45KgobC+5HUteNI8ut9iJ3
/g50fdWpK0NYsyA8FjXS0KoeMASEMKSj9wcDUOHcJV2H/zrzwp8f8iAjjZbXCp/XpWMYBVcr/pm2
sAR06NGGqdMWKX9oJNX6kDyaXWov6I5BVurF8YNvKcWr0uT+F9mAmkkyJqR2ci/6F+toxIVxTz2a
albXW/XB0lrjplBj8ymt8+ZIykD9x+z7e29M0itZ7W2SM1K0KyOpuHamWjmCRqUZwGpxB5UaIJ1d
F4euAVPV0WsAui4YtmNIE9yWWn+9KeJW/l3CnLxpPZoopnHQbgEmrfKpzi/u6RGFl5ObmjBz1iu2
geSeT7RcdfEAGWfwWDeSsQ8HpXwKq2Hcdei9HjqyGg9joWRoV2fWJgpMcqZafyjA4slF9zvM2vjz
+4r7ilVRyG+yd8VHMKKNNTAH/UVT/3H+9rWvlw+G8D7NB4MdBTUjDVsasZGQCCoaz3ZS29NeSHJu
dGAQw3ADSv2ykXeu+tNJfbfCAGb5d4PSnTCIdLKaIXZ8/cUarV2eHL36u3PsSCfpPwAHAknX8l38
NqPvzV06/jYV17R+dGTupW7FpxNJFf4dMBxUsGlYuKhiKKg6tQcRZa6/qG1+X5XJvteDLwp6x52P
wlMwPWgeyCsoI7Rc2at5vrKcC8dsprT7z7xwTYB0atsoxHxXA+2MN/QQScWtr08rEemHcZILn7s5
VYijZsIlsc9/qlvH8LhOHkhePkrQrZgFr0tfxActKaN9H8WPpR1+H6S9UsdfZD1cGag611hO13w+
SO+MJeQwSZ2KN1bcayQNSPY9qu3U3Oeto2xVSQbBmBcvaSkn9yhH5ddBFOtzflG9Zu80IEe5EmJS
7IZ81dqJv/U755+piWAyT/0CAOMAKUTV9Vcg7decQeEokGVloshCkEChgZgs3vnJr9M4i9KhzNxR
h4+huaqSKx+0xOWjsGSE/ACc0LMHQvffuZEkRT8OwfVZU/QtLX54Pdoh3y6bmD9xMvHv4zg1IYzD
jsF2OiYmivBvUwuvE+doe86WmUtV/9AGaxn/RXsUFzQuS0IlUSc3SCc7U6UwczsJkcRJ3+pwEEop
is3dYxH8kqLry+MTXtr38RFsaPTxo5r1gely1EeJpokAcTZ6qYp6Z42fVP7918K7NMo7NZJ4KUqe
3ZtaUAJK9g6+9NZbn8vlfPi+cAlEhR43Gfl3V4+1jTq8xdPK4VuaIp0EsELBinyOSIHXNpGat7KE
TKq2rZilterw0i4GZkdDP6dFg73lfBeHsaxIGazzbuzQbHItSftSu7q8ymsmhIcJdFYmOz4apX1f
7u22d5W2fAxLayUWWDJDgAa/ljJzT4icjWFhhrKVt7GLPI2THPrmmK7VqdZMCEc+aB11cII+dpNu
Ko42BFhHfGtvH9erfvSaKeHolzPqbCh5v1m3L1YfPJjD9dQ9XV4Z4Ql7371zOgFnYV57kYWi7EAs
Vp0cu3W2j7SrydzI1db7ednI0g4+NTLHiicZpIKCm+07akyzj/ObVriRJp1+Ze2XbJByBqVBNKZS
mDy3AS+1QitPlLiQLc/o4DVK54XV4EUB6gNB2DvJ0Pn3K147+ljCwpXq79LQEHc8NbS1fHqizowI
d8lQBXbkKxGCns0ePLMqrTxYC5N09n1hkgJpqnrbYBCmFu2M7imuzJURLE7TzMKEN2JD2CksdZim
XZr6NiqY02b8i1bUeGUvLRtAqoTokgKAIwzB0uieSrspd9vOvDPG4sZu8rvSy54vr8TCOwhHzv/M
zDN5smXjjsIDzA3IR2vgOLvjZKp40+1m9B905a8w+OuyucWFgcdh1pkjbBOzkxlPYy4rjKoP6cux
aIat/2RAJxaEefNyQy7rWs5dJbOvHLiFFfOx9ovtYH3R7WgTpt8vj2hxnYjRkUnRcV1FbFntG3QH
mUXuTmpE/8n0z9iXFMs8acWBmDeU4CBZuCr/2RGelhDcf2GUbe5ac39GonYmPvBI3+4Akr2zGukJ
9FO6EmAvDw6xV4M87Iw8O98dZGnKzjfZHT3pmPLYejd+u+JWrJkQHpqwzJWCDs7cdcDUmzf+S1T8
0VmdAYCEpCCrxCo6Xded1lSQg0XGU9a9OeVDWOwv74LF1TkxMT8/J8eoSCcAHAXuXZ5P29hwwwZU
rPk7iH8r0e7zpoBWQeWD1CTKW/OEnpjKoArWk8rL3DZwtmqe3HtpTjuKUm+SSf+mpLRIXja4tEL4
TfrsbMDlLAaf2owf10eU0VWCyzCgdTqnYzlek8NbMyO+CVzZSmAxLkn9HeX9Rit/GeoKn9PSMp0O
Rbgc0ikfy0q3sQGnea0WOyNBSq7cNLK/N6eny/O24HIgJf+/eROuVsmf0txPGJDD2ujVV2MEfa7m
e69YOUJLlyrZH/idqCOivCg4ULKaoqcr+7mrZsatpPl3tCSsmFhaHBIAoED4Dwe2MHGWb46RH7IH
YiensfNxkr62zuHyfC0N49SGMF+V0kse7UyZmw67otr4yh/s49PvCwfHGE2dhjy+T9i3qSf6T7uO
Ru+Ve3pp1aGSod6gEeoBez0/np2m0ENiDqmrDOpRgiwABgkt/ZV/ss40O7SWAZs3HqAJnYx4DdQQ
FkAlHqeuJz2FxrW3lotZHIfJDQPV0vu9eT4OLe1rJ6S1y5WnY5MUmzYgAZ0cf19e8yX3A04qsPHg
vkkVCg8M6VJ/gGIhd6Up2wbFVTv90EqET7udpfk7vV5zPN+LY+IzyjYG/2pBHfwhaZ9rVgLDQpK7
yKxOtxbp4W0kVdpOHhTpGNmlfmV23evMkrovVGPc+5oZ7WngkDcVHAAbpSSDM2rUG9RQyreh6uQ3
HqxVu8vTsnTc0KoARDfHeB9YJa2OHPTYOFy52ddYLWC7/K62f/C2n9oQ7lv44GVJkaXMlVVXKh/p
yoFdY+VILy7vyTiEw0BRKvNpgc5dKLVuLLV/srRpbvy8KaNiR9a1RKoqXkmWrs2dcI2kitolvc3c
Vd9T66FKd135JxZArBEjzXBR8TIkbThZSung8uXptuyug+5nNnZ/cFtx0/5nRBjGkNqTNY5e7nZZ
sdWlEMqXalNHL3+w0fDuAApTw8IjPz/lFq34EGWYLBBN1f10nFRrqxDSXLay9OzifGk6BFt0eVjC
zRsVpdb2o4WP10HbBOFLfkydajOWL0Hy+7KpeVrE831qar7WTryjaCYMN1t8vWH42ncP2srnlzYX
Vzt5amqwszzZ+eetzEisGNgXmZfkzrfVg9L711Jgfw5K+365Q30Gz8zcIvxBgNHySnI83cTZ1CFD
yGXpi2TbPy/P1NKioBgEfzFOysckUgFXoCJNce5ye6XNwQkOcnDUCrrs95cNLcwZOTfWHa57Mi/v
Sf+TJalyP/MkzYrduPmVRPtSOcTWyrLM21RYdUCrOEB0mhGHiXGKk0eSYRlS7JrFP71Hk6azdSQI
A7JrCKB2ivNYrsmhLjyPZxaFsCWOCQZjNgH7bNjE2n0JX006mVtTHlcOz9L02TM4Ft1jYAzibROE
XSqHUBy5DXxuQ3SoIKxK7RX/bnE4+rvKJK36HKDzfQ2jcDBZVUBWyf9upMUxNq+iutkp+ZqgzeJo
wHqas446kPv5/J5shrYqMyhr2Ay69I3u2o1if2/KFS9/0QYE8wBXgSvAuHduw4f0w58C1gbR4Ena
URaV+7fLe3ppvuaAH+zq3MUhZmfMvAxtJM8S0ibG1ka+VFaGnQyhRzuuHFNz4UaDyZgUE3ynOm0Q
whUNkU43VW2VuI4e1l9Ks/1Rpl6Wbw0tSsGnpdIXL/MegbkcJDeiO0JKjEOOAwSZArx1YN/T79QU
473TTPWmLCKT+HTKvqfeGF71kxr/k1A1ODiT6tzHZqXddNBYQJQFJYtRGBQqJLW5QhtncIGfZJuq
74djLOnRjmCxcyt0P+67XqKpWu7V33nSSLdmoUjwetSa80suWn2AA8Zud1rbqrtpKvt/Gh31YK0Y
+7cK8o9XPzWiX36eO1c5bEo3Rp5KO5v2/SMV79eoy7pN7k/+VSiZ0xHidf0AkwNcG1IwEf126HN7
enyVxGH21mogcCR40KDxAbMEjeVaE97CnckhhHWWPgR4n8X6ZKKmWQ0dCgne8SXqtg1MXXG0ct4X
txZnHbUhh4BO3Fp1BGEiAvSc9/KIdsfDIG2K6Hh5+y7uKQZAnkwniFDncZ6cwnxKLDiysZECpHmQ
s2p/+fsfxwABMPOLRsesJSZ2uZhmKWV6zSmHi+YNGop9UyXf+kC5S1VrZbo+DgVEFJpGc3uqDMpE
uIiNnO6ZrogxdfRaijor4ZzYGcFTPCOuKOvOGBYCIeEyyXNlgtqKWktKBRTm2RpPrJyoUOXdAX7D
Gz8fbodK/jF69l0ST0dam7/LUbzyM5YmdGYzn/GQ8I2LwhBynCGPbbHxaJJyhzC6kjuSCkZeX8FJ
ub28eB+d9nnE/7Olnm8OA3CkZoRa7LZTdchhADSn63hCRr56siv7Plp7EhZXkOwSsAYVGLf4eENq
b+kEI8xw5x3osLzrVPPT+50hkYlhV9JJ80EnUYkrp7HJZqJfy3Xkv9XpmuzN4iBmZVfypIxDTJJ1
gZSFTa9F7nRwzJtqDUi/tP7gwBSuBdAoVEjP18SXKjU3OgqLadA+JomzVyKoOUJIICrbWnE+F23N
QL/5eabEJNjqkSCIHYSz3WiK+uu00odDZdXDrrOGbBc4ZbECtJm/d+682fNLSqcDGUZyTMIJi7vR
cxygHa6uHmMb4jNScYfLW3ppdehsmtMxBDkfGPTNtqRr1MoxMfjWwbfUYt9CWrcSUX98HRgIfqZB
IhiFEJF8OU8UPYbkgpop8Ew5/WqUP+3poFB78s21lvxFWzTYgoaXuZkMoRxQN4D7jSaIyWmn3YtJ
XnNrEG1TS9MgJ4NWzvo5eYGxcg0tLtWJVeFqcHA8FI+mT7cJhqvZg9iaWqts4e3OV671RUvArlBR
mVG7YnoLiqQ4riM/do38r2yooXh4Us0VpPmCDbYbfOg668UWFDZeD//OWAVO6IbEcVO3czJ1p69V
Bha23pmR+e8nT60/ozKiCCPp34ha7yISH5f39uIoKAWzLAajEV13eczlpGjLyC36ctc08rdiTO5V
v11JeiyNg24gMMAmOe0PWE4w0G0dgj13U6hsXqXw+fIoFj+vcr8B/SdFKkKMbLVrcKr5vAehtHml
Qq512cDSQ070OVfMaS+YG8jPFwLC43pS5SF0NQiN78BsPdOAkB4q/E94eHHfrSH/WUmGcQ9hSwe7
b5Pd2Hli3hVdpKxhURaHC7Qd9IZO8C2GKJk0wpc06KE7qNKuG7r7oPdeLw944RlX5gBobuoE/y6e
oLGvlHKU2HiJ9pXumV0i68egvisjZ6fA11xoKyu4tA8JwMGiodRDXVyY36Awky6zUp4Nr3pKjerB
KcOrpve/Xx7Wwus0txzh51DpWKhGecPYNoUWupVXXfmd/CPIPaC5gxu2+l+XTS2OyJljLi4wym3C
iOw6zIw8tEPXKneWDBLioa+3l00s7oMTE/PfT26HcvbDZUgG3K5X8t2MEYONOVnb+2tW5oGeWKmG
ypf90uKii69U7cHor/5/o5jX7OT78BFXOUT0oTvBXaXJwxcD+PXnTbDq4MNApaj0RZ6bqA2tg/Pc
4/rJ9mm1i1Z8kIXnFFFUkizA1IFRiiU0X6u5X3WbPFtzpZq3qv3swKQ33Fra5z0RLjlyE4jizuIy
wjhIkkbN0MSBi5LVoXOcvaYln+sbnSMWTJBxI7IjByI+CKDeG1ofwsANXiBZ/iQJyoevC2udOGNo
+iFfdxp4+e7qtWyhiAH+YGBeqpPNVBX1mBj1/POVcpej8BjXylaKRhpekNgK4GtK2+Ft7Jp7Xx9e
i2ItL7r0UAB9QoUXmCD8JaIoOXd+0oxt6bt+rD4aHUSWPzMabdQErtwmhKNaM45ZgwSkAiOgrzzH
yh+c19NfIFJGQSnglXrGL6hN/Yuce69d6HzekwMKR32JPUI3nIiH80297PtK9V3ZuRuk+7RyR2fl
TC1cn5iguVsh18d1LdxtgW2WVqKZvhsahzqFmetGWuumXF4rdW4DAHkDUYKA6YQQOm4hDvFdmHaz
v1Srg6ZuhG9dshvpDny5f9Sht9vklidte4e0VFDCOW6NvnQdawi1Xb6kFkc8C1BasFTM2e7zrdsX
uVpBWhm4jfIlSb8b5ZufryRqxTaw+Xig6EqKG0YxOgBF4BmazR2ecRa63Le/KVr+CnwdNr+3pmwP
ipnetln1ClsdohoNfVWXx7fwjpAcxmexHQaHZ3E+vsYG+K7FduDaXbgdvk1hsPIcLk7giYHZpzk5
+1I10rEKKblbTHdKjPYSZcnPtX/+O3+QlADNmCXixNuxlXtPkesCR3Mq9z3Md2n58gezZFM9oeGQ
GoHoaNpxmzW11IWuH/Ueck4IX0MHvIbKWVyLEyvC6WoiOPKLHitRp250MCxtqa4s94IHSdM7LREk
CimZi/GsU9i5Y1VpSJIbEsxNCEHlcwR9+O00BfEVHUXjI4Im6k6zhrWs3oKXxyMPkz6hHzG7iAuA
uTVyeh1nXSrbG3NobhJ7elH77tUf9ZUNsbjnTkwJe84bwLtCwY4LZjXepmuD4kHNp35ry9Ha9l5c
M+p5UEpRdvsAQp6MXEOxBK/fao/Zc9ysuGFLk0arK/JrtFzhrQjXjxfGfuG0U+jSlpnkw4Ot3SlJ
uy1rc8WJWTOknh9TTZ6gWLYxVCWvXqvfSvUTrQH0bKzBNZYmjO5dlUSyZRJ3Cte7N0RNlOVS4HrJ
sVKvxpWEzeLnSZ7gI0E780EYbfSTOJ3oEAWe8NC/euUfPIAUV98bd4FniTrflI0KJRqLwG0NhQbO
yS9eB9/o78yKfpPLd87iQ4g0PcxIHFXyAEKsUoyQyhaDGrhjLTVbLwMbOMRx9WB5zVBstEjZBGFw
pEkQOvS22xkR8i5FLJtvWt+uUessnSgSUzgVVPtnAMv59qAjCSJlz/Zdc7BvlSREfsjbBcnx8pAX
N6HFrM4vESkwwZMOUujVpy4LXDlvftlRDvmw8xaXlLyaeiX3sTggG+CortDRSG/K+YBy3kSjt6PA
VWKn2/flWDy2aNDf9GW/phK3dOfOWV7edy7eD839o9R25RiyjoHZDo91AkzGKL8YtTnufBrO7iu/
1HdaVY4rQcPiBkJeF0oECrNz5eZ8jI4UmqUcDQHAqOxLETi7hB6cJhnhISx2DYXAxOqSrVU7NM+o
zQ665oM3ap+H6tpQh1nW3KUBNkEMj6Igt4upSFJCbsQR4EXx/yrXYu6ljXNiQ+wDKiD98lQbG0N7
zPtuY5jFxhyvtT5aOZRL1wsQEfpISSkZkE2dT6lKA5ASZypF4vjK0rdW+vz5EzCzWAA44oWEg+j8
+yR5x2o0o9RNgu5Yl98pGm6U5qu6xg62tP1hrjWhLISHD2ndczu+ijpY542pqwXTZmZbBD4tgd/5
/GgIE7jDFELjD/qIhuZnvhN3qVshNaTCIXMNg5y+Ji24tPinVuY1O/EwYf6oMk3rU7dHm6gyql0y
/B0FwSaTfv/BcMhWAMtFU9ISo59O1lFn8uXEjbSdVW0bBx2sv8dmWJm1xbWB2GJGCgLiEhMXHhiE
yizrxG2Vtt04FWIHWvOjNeKVuGPJDjbeudJwBcUiXRQOmjPAqu9mU008pfnlRnPy45TWr5fnbfEi
OrUk7DYAC13lKEPiKhp09UOMhpF910vOJk6M6zA0d6YvH6bJfp5MA1mKEE0PZeVgLR3cOcHI0Zo5
UMQKmF9HtSIlU+JadvMDAu0vebAGdn7P8ApVL+JW6tYzJg5knPBIKoWBplaYpa5TGi96Oe3iCcLt
kuHF+ZbHBmi6XsMMOtxpAHHiwblJ8+h6qNcoIBYXFu+eoihNAh+zHRF0HFBppG6ulqj1SeUOUYpg
VwP3vbywi4YMCukzdA4fRbit4jQOQ9rIOXlDDKOWEfoHGjIh9fBa21uxtbiA4E7B6c2ugUiRE08I
tqEbCAi7PjoPTfIHfiOFvv8+L2zR1LM8ox14QTrF3PRoorTfLs/VHEh/2Byz1DdpICrXYu6+ilqz
y1Q/df1i+m0VN465ldLsRpuMfV83+8vGFhcGqjfoZUBRfMAWKI7fDIoD2NCyH2kt2cj1YwIL42Uj
yrIVnDU8G7SIxc76xsktbsM6c2sd/hcnnx4Nzz6i73fQ/e6gh+h0bsYNan3IYKmTdJ8HyqOXB1eo
06zxrs3vrji7sAG9g+rwUzVh+YbALPoWEUC3RaVnB0Sm2QbaVBwUO7N3ltWlsxhiguKg84pC7dqN
vbS2lNGQvCO7SNfYPFEnL1Dqeb2fKXTs27TrO6PyV5kjPDYSLOyH0vqnDRLpDxaYgoz1jiYF7CPE
BpHcw7ZDMcMdpbsZ8OOE33X178vru/SuGtwgwB5NMAPidVagi9R0A3Oq2Uc13ivBQXWO2ielet+T
N3NG1sELh3jYFJxUy0feISn11KWAeETH8YikzMOUrNFAzBvgwwYhxUV6aHaHLfV8iUJPwdF3nNRN
lb8cM9h6/puMqlFgfW/NdNMq48rhWLqujBN7wgLpyMOh8WdzXaHMY/yjosF1eXWWDMwFAUTHbYqr
4g7IO05/acSzl3Ad+rfGlz/4/MxUifMOZ6gYiqWp3c3EGjFee78xYUYpyjVyvsUR/M+EmBIn147g
iw3CNwua9HocyuRBDVB5vTyQxewqvhqtdRQAuArnw3tyONu+GSu5AmdlhKn11+gN4ZUUSunW0KHv
GGIvPsL5pCAhmnhAcEL9kLUjCkCXf8XSVUnanNLtzAZPd8z5j/C7sk0as8PXkqYtoJvv8TRcZYh6
XjazNKUzs6uKVwcwSkwZWEjfKlM6d8B53nYkH9CvZSXWLMx/P5nN0a/ROYuwgPdrQ7NhHP5kBHBe
4EGBt5GF7xtebQdWLiXuZN8nyI2uZAaX3gkK2nOfMjX6D8RniZZ3UV3gW3f6nR01G9MytuitbXiZ
AunOidStoayMaOkaPTUpXHA+jn6YO4B9GxwjOx+2aXWtUsXTuqvLU7fof55aEjbZpDdA7dKG4DS0
rrIKMVnd3LdpdGhD46aHiWWTWP6NDYeBIzXfsszcZbb00nrRSuJhcY/gAONG8yTiGZzvEctHPjXv
CSz0oX51kv4GJPrKWJdM0EpBeQi3k3+CCaOUzLxIgXDS+hW82F7qocTYDV8vz+jSowETwOy00bNP
Z9X5QLoczMxoT7E7mMMu8F/1iOzrfW7cNUa3saSny9bmr4lP1MxfDRIHPAvU3efWfHny6yEF0aaZ
Gbx4nYN8lXMdxMm9H2u3DiSaK0/IUl125vz8z6Jw2Byppn4egW4bo/q+K9Jgm8nVzdhNdCWk7e1Q
+gepMzdj1SGCir7rxmr63eVBLy7kyU8QXCc1HacpnFJIPKrNoO2CdCXIXf4+frBC3cMAJXQ+qUan
wTmklLxj/pOa/EKHc2USl252+lT+M6AKBpq4kaKKVQvTEWW1PLuGAvuXpq+xOgjXCJ0VwHdBM5AY
Qtblg4+pRXJSJWkSur2vZtdFHzf3lhIa26SFymMKzTVVkUV7wDOwCET5Q+XBkes2rfw8coNgVyib
ynQ1FIy1608t/7+jOrEizF6kFuOUt1hRlN/O1GyIii4bEJbngwHhUFVdMlBZxUDlzeDaV6V7qrr9
ZRviOXo3MkPcZikD3MsPyeRaCSonGyiL9+NtHOYPuqQdLQmd16JtHwcNLKLh7bzQ+4Kjsqkz+/Xy
D1gaJKgziwo1/T4fOmCbxg4Rn6NkngTtzg+1Y209FuP3y0aWNsSpEeGysCIp1pRU8V11pNc6jDbB
iBiM5Erdy2VDi6OhYuwQJMN8KPpKrdE7yKY6gVuV1s8gzH/T+QFrWOdeNiNc7v8uGtVWOJdIS39o
wlKyoc/DTAvcKAyJAILuqm4RVgyV5yLpkSbR/imVT0Yh7zZ10qGkjnGsP3QesDw5DzhVB8f86RhX
UfiShjd65WxKp970VryyMZdmkkovWQ28KXj45r+fOGt1rtX2/5H2Zc2R8kjXv4gINgG6BWr1hu12
u903RK8CsUsIEL/+PfTEN9OFK6rC/d30XEw8lUYkUirzLGzssscRBqviExefIVZ5eRVX++t/nmiR
pob6S4Bx2+qILKyxgyQ8BkOp2AbWc80/dg9Zft/HLQTLBSzXovp7+gi1lc2awsk06TgLrUUt8UpF
eOYBFo6hvdAMcT6ss62sa2XY0qVJNW7MrX9tbzj387hCgyu5lLP2utFuBa2vLUZoUg73t8MHkQ9/
VgegSdh82RT4lLUo52Q6tWU2Pk2MDJrRr+iBX367Z775AKQfYH1wAIAss9o9uWdwR2cjUEskTPkP
QBltGgr2sTN6eYqTKMsa/pWmjE55PbIB21dZ72Ci/c0XxRVc+JnXgBAYo0OUHwj0tTbgYKa45EES
5NHTYMI56Q3GbfG/rNX/QqzWqmKyb+cJIZh9dMB3I1FW7/oPDmL/rBVaTYu6EyQH8WGfrhV1hrYb
AIJJllmedp7S7tA9X36QM2sFxC92Xyiy4otYd2SsIO1ngXFm0veRK/Zwo7z8+2eSii5HPkYOYNzh
KU4fAdTXoNC9iS+u+WUaY2jSYzvY0Wh+rDLDUuGVA1gFyDSo8IAWn8aZyoAwWzCazD/64qH8rIYP
bx0IQND/xNGLd+KstldGgloQFgRJzW7zQ3eNy/D+PSykLXDV0MHFzrr++CxU5y3g+UECmWF9R67J
V747HNAgwIDxjxMRnE7W3duJGEFa5p2dqObG/WWPN1awufyi3z0AIli4aS9iatAaX/sbCmNKhaGl
m7Qig/AHfHnnj900HeQRXvHCzUI6YYddfXOGNwSZ4JabVGU4VIcquJKq6yv1EgAnA14tEEuYxq2P
NzKwQdZpOydZqeIKrjk820FCODTyY93psAjuc/08mm+MbES6T7sr29b7ynKJb8PEDK1EaGiu8T8D
mSFuVOVzYpEnV9hxlpJonm5mOG1DKf1BiBiytOyjRTnybkFeor8MyZv3mEfLAGk9tafEqze1cVP0
VzaYM5mHXwWIBkl9xttUldxwK9XqxCzjVN258mhkHy0b8Ag4FAHbROcPM+5VWZLWI3VSF7D10v5p
OXlsGb8u5/Z6prlkBiIAEYNHccg7BTKbwSGYdeOE5BYheILwLYtwgRn7B2NOnB/eG+HehkxVqCXb
X459dv1wlYWQBJwAUVmcbmzQDW7MJm+nxFH086DRTNTesyOuieGf+XwdG0VXAHEdF9Xqag0rDV9J
QN50IjtzwIvKxaEsymteuquux591RGqjCYFUWIBOpw+T08qQAzd08sc5vcdeZP4yuY6ICSEW/XR5
5c4+0l/BlqPpr0rDY3Ayr6EkkGQSTtJVDJvaazvGcnr91cX5z/Ms3VccPeAXrJ/HErhyUIMguelz
UMLF3it3qntrrTEUdhZVmoWV3JrySh1+dhkXmCC4LZAVWEsFDyM6Apg86iRTkofe4H2aYFJWeE2E
ueZOluaVnensSkKdHugpeFKSdY+vMDsytorqBM3sqMiq29mR/xICUlWA2wAKg/vF6ctqZ9diXuvo
ZJTtb1OkR78KdpfzYfmJdy/rrxCrFEf1wVkpbJ0U/TerBnC4fpjqMsyudbUXVdp1KH8pc3GFgTEX
Sp+1leLQwrCbFPOcGDMcRWRa6N/Q9/YZXKstAa3RAtq1ATIyn8r7uai72OBlGTcEnIwCFtHQi1JD
NLUA7fZeOm/QHtQQi4Xt+lyrGgMs1LeLCnW3H0B7D0unVs9MOTAEV6XY55UdbNgo3XtXj9ajA4HJ
uC+H4K6ZgmFfWuyz08rxtXKd6aesODw7DH8sN/Cb4k9eVlQbOQGj5uMsjCwyIoOD+nurLJh9Azja
VrFqVJ2HxVSl+5m21dZgfXPo8snbM1cMYa+8Oe49aFnSXOtNZ5LmxZdFHrkddzcqE8ZDpmUesZxZ
MQzYvH2Tte2dmhsK+SKPbmWp/GM6yGlvNXUbwykW6t6Um6FVmeNm5l2QhZZycrhhGlaUFV4AXnul
HkdT5A/U1VXouux3E5hoYRJRPpQTAdUFtglRakKHiRXQcmsAgIWPhAmcv+66TVcMw0aJ/hu4ITxy
SWXFItBWjEMHYJmsSm+hoGfeV3ZtPsnKvWXojbXzRul6Oro0rTY5LbwwqwU7eKzXewd3GoyHrC3z
/EX+IfhJSDXHORd5CN0gFpc8NzfcJFjNkRsbqmTxpQZpNmaqKKOJ1CZaO/C+CV1v8q3bPs+fwHJz
otKb0kfQUb87TTHudTG0A5Ze0iE00UXZG67KMKbJ3qgWOIymsf1izXkwRn3jMhUJMb9pwYmMaiuo
HozAGGNwBezvUCWWbjwGNv2aB8x8s4HB3BijMHhkaN9/sbVdf0/9yvpEA9ncmhWysLPpL2HW/evs
zFmI9XlGYuhNWvW/KmMynucGRQXyI38JqsYFGsyFgAhhs/Bil+RBiBy0mz26db+zYfaeRjkCmMbo
GFeBZnsMLIZogPX8nvel9VibPGhD2nH1GY1s+T1v8yEyjQzdKWGP31KJYS8MQYw4RQeERdzPjGiY
Sv/O6cbnvCztfdMYlvvQuort8taA6O8EJQjYv7DDVFUCiqK9u7F6nEXZkiSa+E08jTpp3WbAOuc/
CkfzrzUL1MOCNQjBlLReOCa13iEFO2A7Oq33rFOsfehhsAkshsruDatmn8qu/Wr7bfUqW/utSAF6
0qNuo8Gdvf08GnJb4C3NxkS2eEnTA9aWvjq6tyP44llx7jZ9DHfTZgu7uSBuCvMNnveExLqXsJzL
VRvh5oB/BBReWdnTz9Cjy/F9VHVsgha38SdTfmX4MtuI+hW7c7te4UGXcV4wgmzz3effB5xVkD4P
B+cXK8kcEuhxxNZYKbzkdpn7qTL0pM93VsVlFIx0iGcvbWLSU77ttVtGNcRkIlz2rK0ziO7gNNSN
C5b5L9Ll5nHIUxaVTLOolo4L/b2AhuOclmHLJjOaOwlFpNwXR6FGI+KlxwvsgBLWyvmY7yBX373K
wTW+exiqhrPL87jy2yGy8xJiNVk+7uYyqDBpq90QH7IZ5YRXkS0VTC+73JXPYDHJyE7zYFeVoomE
8qffA0qoG4Gr3nfV5OXBsTMS0r4pGNyHqj7ScIPfY+Mxo4ZkI7i3g/WZO7VsIt0AntwWU/GdGDih
wxyXzsjhYt5R4Q1Hh3dk146GvxlLa3i1VaH6aApaKzaGod8xPQZ7u+7dqJwy+xWWH0HIC1F8sqs+
34kcs/cBNgM3A0Btj1OqWmzfxrTHvDuIuKXMe1Vwsi0NIPYrz9OPvJQqVn0AQ9x69mIVFE0yGL13
NCAGu++VMW9Y6xVfJBurPdfaiiZJauCCTf9G501z9GRqhinGGhpj0aC86SvXvW10yWPD7B+JhQOf
p/SRGVYaw8P+J7zv8jAfa0A7y/IVnfAK8j4GjHtTr4+Hys23puFj16D1fF+MfR4aQWOFRdfhYJBz
fie7QEa4PQ6hXYJ10vQFlBndtN7IsmkxmpWEH0Vn42/CH3U78F5t875Qd7MtKeSDArFx4FW4gfiN
juDJ0MQZ0e6eMdPapsCfbgBzRCnJLPUVp2650RnPN/OEG6NvtG405QbftAVyemhc7yCAlY0mz4U7
lQG7ggwwqrtuUGXkiZpGHnTPQqfPRCICJp5a3lY76SCurwTZBqlZh5QV0+e6L/24G/s5hGKPeZ9m
mJY7ipuHgqb9rjVku8l8NR1pn4+bshq8rQDWfyux/R/EImhiiMI7uDC9elaVGiNDApWGBj9Iyy2S
Rxa+vfGzwYvnChZFhgbvJhpbuBpNjmQxwF+AVqa9e1vqwADxHv+Q1K8jnQGbRRvYYlQjdg1tFOLo
0cna8K4uniQHt86RXfskmrKFSsisXjqBoZylA/dRSAt/dC3KzWAM/bdC6SycAt2F1IJ7MCf9uKuV
zcDjxWqFNmX1hgAbFhYtrQ+lnQIy6zTdTVvj6upomu8FshjfdN4/u2DN/+Ce4vEg/GFv53QMUxvS
aHxWPxviyBD+aDy0LeTZVDTWDb7ZNEJf1d62fpHtoHKGzbsP5j1YCfjKwFOIed070VR1c+jMpXvo
a2O4x13Hc48YlekxzHjKt470ngvO2uM0qG7T9CaS1pvBq08baIUq0zu2zBm2XUX8MBjs6m4G9zHy
ZOvHRkMqGKKhrILAsRk5U4tKm9VvRW0CUO3O7gFNvHTbAaWzHQNXhaZZBqGuPQk4kAIuriV0004e
hQ+v9yOYhx8ClKu3YUgtVOw59jxlmzsxNByjN5gC6ryFCJ5o3RuuM3YnjSzfOYVqPhezkUY2Uf2u
KGsnqiQVccdyHptwMtsSsxG7GtZXtygLkIMazMlJZeYWWkd0AxOiR8UySkIo+eRR2Qmyy9MGPm4N
yKSxXk4baJXhneoJRcRUuE+TCxiBWxiwWgDA0IjcAfTZzh7GOPWKaZNKme9rmalk5mW6b6SS99UM
VyVD9N49PiS9mThjD40szHtRNxkUe21jyy1jBHAf9lYavlx+WJUmj9H1abe86NM+VspXzxoqPyVp
otIhDx0KzI2lsvHVC/JBRw3Ezb46vpaJ1anip9v2xRc6e2xDOJ3j0cx+FFZhhakxllGRQuup7qgT
yQG1LGB9KAXIQLe9SM0NkABZ2A3Sj8kcTJte5VOUVuCVDq3LttyA7AsUz9w9tVS/KQ0LSYebbWgN
zZtuKDg5E60eApDdYqfOMMZ3Zw2tmDYIJ7SZNsxtjE1m6XzjEZaZUGZsbbJzaz0PW/gbtBAzn9LQ
zdgrm11QJfpevKGOyMjGxTQ2yVw+3BK4j5VHTnnbopqFDRtmwSrmLoTeiKDynjL/5yiKMWwbJL2b
ttl2UhNKU8Ba9ykdce5UOAfzsvE2mg/9AdQz9Tw2APj5rKnfHLv0bzHx6T/5vVEepWzmxDNY7oUF
JJabG8FmYmKKmXYRl3JGvQ0jpwc5YUPI7HmKFLpHOFNg7gTFlx4cb1IkEiJLTyjNICKXtuU2Q9/5
tp6G4EVZZdpGHHfJ4zQxKK/1qTl2ITRp8l8Qn1CJa4BkUTK/uOm7AbRLPrA8HINiinqAPqMOJd4u
bXpjS4XG9kByL4KWVxDPtjXuy6bL9g0dZewW/lc0Gvpj4bkY+Y1p9XmCgtDtkDUwuK2Wtpoe8peM
K72dHK+J1Rw4ECzvzE+B3eaJzYwcKnt5hvtQp3bVoPEeKxBNh7JDs2Ku6oi2qNNrqnyYRRF6zPq5
3jSsfTWkkJuae9VtzVV7A6/P/i5zBrZvidM9kFJMz77XsYMpOFJFOsWhI/w3/iseZ6OjYAyJb5Nk
ethRmKofcN/qkq7tUNoLK4CVljumm6xgA+4tjREao883jt2XYeXiolEBUffipMTeeoKYDxQf9qfe
9JpNlqVVXPMxi3OzgiDf1A03ZjHXW+0N+il3q/7JBX4d26drhfWo5FYUaRTw4ABm5ecidY1YcXhp
MXssIl7Vw7094cYksR1GIErIrW2X7taiPYkcaY67jAxWnPb1r7QQCpvF0B0bkVv3jR3wqDRlPHnQ
2RTzOMD1LOhvHSvrv5W1BHg575w7KAwHgC/VVlwAUY+zeiqOmdkUEeuzFkB7c5dZRgiN4DY0Zns+
jpiLbvqUd0eDKrZ1SAr5cQBanzBBAcgLEP546kV1s8BDtmXLWRTMY3BrtbyIW07pdvByHOsQwfjk
WvVPnvfBg+lgm/Noi7pl7AzMvp3yoFkefLOFVWHun6rY7kX/4FW1e2PVtD/6yvzl+Q02aCWsI58c
SNRP3A3Rtyy3M4EFa4aBVERR/YVENHrjKZVD5THwNsY0WTtGTBXmZcB/u7bCiMRhxkPnFfyYN6ra
Fmw0I4xNs40c+RxiCzc2UuBgyImsgaPtUYVSWIqCcCeSxiLz3tBuEGZFG8TQHzWigmblYSAwu5yC
rA3Tsc1CgPjbt76DOANo1elhtoGdns1yPlJbF99gTOdtA2FNt9D2/615Ub64joG1JMXnkUpj26j0
h5KyehYObxNgKuEuOtl20tj+EKIeZZvB9uodKnEWLeqyMRojYwySmBNaeD8HlRtw+/Q646gYRABD
tEzMexPN3Ej1Yx+XVn2fWaN1SMHp2zCqjQe3R1fC425zg0Z9cze4fHyscmN6Ib31PPcVrFVbs6LP
KXUfnME0XiCgY8HGsWwg+8dplmTF+EazbLprQH+JuJv+pnWhbsCGnI720NUHF0dWlGfTGDbwfHPg
EDkuQqSVjBosjoHwyvQPXsrGuOAcrho1b6M6N4NwlIJFaU7aG6ezzN1Qm0HUtcGwrbK0iDqHfIZz
XbCf87L+DdE0Es66X+5cWbkpCBtwFxPdg9dDq6i36UzCprXmJw9+egdPWTxCyWvufL/6LcqC7ge7
K+KJeajLcuncdJC03laGdZu1YxUFrDWTzhmWJfT1oacGjSEI+K0Ch2NX4va15aJU6Co4RVRa6DzV
tYGSG1cwcgT0Y3ppgIHbprOJK+XEqy+FYYhXYGm9o4dvY5c7IAqTtoTaCuqpMC9SFgddh77WUFl7
WN7P94MB3H3WkOapy+G1h6trelMEgb2p2snYu71fduFoywzVhQ/hYiYalAFlH+ZtRTc1esQhU92v
IFddWOIT3xtoJGzgAQLth0kYm7lt20cUzHNowDgz7ExkFKNkDG0xWXcBuB23WSXyz5cbiO/aoEtX
j/6RHbCshQRx2qMU0+iRmQZzAhS2Z9/OzZV28rnfX0wg8MvgTEPp7vT3a8mkB2TRnPTqfuKHzL4y
irny++5qFjvCwjSwcvw+fSjTaLoGvn43qcDyYHKFYgFDTDQ+V/3VyQ9wxk3pnIxNiVbh0TG3ml9D
4J17hr+DrOa8klRk9AYEKbKoMMJr4q3Xfn71CiiwdXLq8fM+eo7NY8fePp5CdJmDAWcPge41hkP7
nfYKtJ+SSn5NpPPtw78OcgWIb9AYDRaq52kCpWLsDTF4ZgK5ya82+kNogX10CAte8zLtwCwKI3dE
OQ0By++xaGVLktSsHjApw/hBO78vP8aZREIMQDcwhsJdZM27xaCFOjC1JQmEvy2ZiBqtik+XQ7yb
BSyP4YB2C6UzgM+C5f//azak3MaFx21DEoUzEtpRz6Qc0Jwvv/rg+16BJrzHni0yJQsZBQRPdN9W
24ZGp7Gb25rggJz2RTUc51Q9gkX7yZbsh6kV+pHXDIXPpDFCelDLw5DNBqPn9PHM1pgC7nYkaRgP
y2PGfl5evuUzOBmlYPmAIsA3DjQVUB2rLCjtAvVMnfqJXf+c4V6Y6xDN1HDCh29aaANdE65Z8zoA
7wBPGn7ByGrHXiSJTh+ItJSWdWZ6ST341qazU3DbPXEkqbcbm2xT5AN6tvWnyTE2Y92m0eXHPbec
y74WYFEBk1ljG9DW7Q0P33MCJEukxyP3PugG85/n+yvCajA64EzPRm57CQO4q0JK+v+Q8FBHW8ZS
cIEFyOR0ARsUywG6ScgIGG1jyDK6GOHAm4CpD3r3LTNRkFGwXH98ZwAtOI2kLdT9o6+cRKKHlunQ
QCP38us4B9QArxKTfoik+GBxrrIBlFdh9p2wkxmzMoYLWp3UYgxBtJzbbksq+Wr01RczdXeS1rsM
DT13+nX5b3iXEkAEAIb333nl6hxCRR0ETYphIkjiuAzmKCWvbBvnIqAgXGwiLQxe1hI6GRAPkHPI
EWFpbjEw6cHfvsoKODPBhm4vEmNRTMPJsd4pdOd2XWWPiZA+qwEygzl1N4kAd1gqZVhnWbcveVPe
6MnOXxovD7bOWH+/vJhn5tmQAFvkIsDbssHoPE2ZymA1BzcdGAfc6n2wKQMbpZzLQ8eS0VB80M5k
yVCgTLGs4Ab+4U+dhgM53PaV54wJgc4v5L4nBe81tKWlenWv6X292ymXWECNgY4QIGHWqeoLWBBY
zTQm02R+tgnbCs8TIcHsBQen5iEZ6zj3yh/WfM2P7WxkMOABxkI99g4PPLpOK0CEHBMFx+9R+XDp
tCKvPqRQFRoe5VhHqdFtLr/Id0cdnhak+AVJBE+rdzyCbCAeJiXBmLiQYIprXd17UOrOGggBBj24
Jfg84Qdtf1Dx/M8LJZBjwr4DBWqk0ekLdaVU0LOg0K3ErlZ5u8xmITds3NRgjeLtmg8atv2JtyBy
Fno3DvR19VDSCXdD30G+guVVoc91DUz3rgLCOgLej/nRgmvEpPj0gZyyIbUaGnz7uCYGFPIWPVqh
/YfPtSUMRkc40QD8hSjdaRh8AkAO2HJKZtePp5k8QGj9cDkjzuxiCIH9C2jxhby6uhRk2kDXXgxT
UrSNetQBeqOosNnz5Sjn8g7ixhjXQYEeMJxVlIqmghCjmRKkJKZ6eyKWEdGxVSpSZD8Nb5fDvase
sW5/h1tt/r3Sg87TbkqsDKiE6Vdgf9LU2878x+U4y/qflFlLHHshiKFqtN6RxJTZ0oyRekrQrHki
aYtNWL/x1v3sSwsGZnlEB/++Apg6uhz3fbm1BHahRo1jAUTp9QfVlENZwuJXJzmsIq3UQG+j2xAi
0Xv62dGXBtUWc7671whC59IeFAAUD+ABvAdAGgYlvcwtYBHnFwt1OBG/22u6LueKB0jj/xHhR87j
CF8lvZljIjfOU8LMB4Id2AYWxSgfVOpFuS9Da3706r1j3mX2b2M8fJwEha0YuzL+dXH9g8zbaXh3
bETp5KaddDWUUNHGZHm2v/z6znxzJyGWZf7rchP03dKJne0kqCS4fTvDfrwc4Mx5fRJgVeIJ1ykV
yfAMFscwxNlm6jCCf8z5m7KvlAZnn8WxoH+NYwwXjtXbglKd7XDMuhLf++Gl364BEq/8vL1qiUwF
nQNdl/j5sLV5OJfXGgpnUhpkUlTDy/6HwnhVquaDi8EMeNoJFcAMd1pZLx2AL8ditMgVZoW1/NZq
u/BhzQygHlQ6oAS2iqUbWc9WY87A8tPQyt9c53Y28m3WfHazn8G8TIG6fQCslnulKXBm+z0JbJ8m
HCeFwyai5kRw9gw88SZzXtMx6W0Jt7i9Kq9gBc9tT4gH3gISA1DwNQWvNSAB1ZVyTlqbffcK83sL
QwjMZtBMz1iY83oHUvSPOe1unQEQjsvJfyZlFpcQ9EBAIYJfzSojFW1JUCmAL23QZCBy9vb/9fNr
UbChLnKd2fh53IPDptv0we9/CICSHzcoQHFxfTp9WUzmkgej0knFYAI7mai4WXBNLmb5kXUqginx
/4I4q++qH0xu0rEDQjVFACCYn+qCvKAP/XPK0MA3zTeDzjysg2l3+enOfW8QZkFnysM7eqeUIQTa
4VbKgaGXXzzU2P0O48HLIc6c/ov2y39DLAny1/bqSs+bBlnNSe7H7jdhQc98L8mVHD+bZSC8Y+OA
rBOqzNMg0qpsR84I4swx0XAJv7JO5x/if7+/+mRTbZgtgTpRMrbbge6YtR2hnH6tD3X+bfwvirN6
ij7Qqh4Qxek2phPmX5xrz3E2wp8CdrGfedcrbDwNTnb2B9QL3HoZZF9LW95bgmwuv/QrcdbqV0GW
SXfutE4I7nETJPoYJrMhyWTyL3FwZwNq2H8vYJLWEpA1BRw+ae5qYIBlAsjF5RBnUyv4X4hV9UqZ
8CGPhBAM2B1ZNCG5Zk92NrlQNgawH6KoYFfJa2CU30juAWmN8rEebaBQvBi22aMt/uFZsBGjOWjD
KRAb2mmCFSBDa224GAegIQg02ZWfP/fW//751b2ixKWVVkBqAmjvx/avARhT9x92k0VMCquE8gZt
9dMngNyrk2vemEnWxXkbsQNAFd61e/m5V740u9Gag+M0iK+nQfzBmHkjMfkJZqBuzL4NeUBeLqfV
uZeOjhgol2gwot2wWqugTFMgupmZBP64oVzsedqEObU2Ad9ejnTuaXDyo4pH34rienT6NACEogFh
aAxpRDDsLLj6xQykgiuiseeiQNUEPF4ffrHvPMdMeEt7Ro5qapRbYwNIzeWHOLdceBcWAZUa08S1
jJhXYdyfzmROtAMsJOui0vc3qtl7/ZWy8FwOoykDw05cIwPMTk5Xy5Y1ceFOMyUYUodD8a0GZqWu
rlw5rgRZb4+A1EpHtUuQBrrE3evgoilyrV1xNgiuTQsNCzax6wxDrV4PKFUmvBERVcZvxAq7a3y1
s68dBR4ar2i9vuNb2ejXcVD0piQA7vUo59bepUz9vvzyl29hXR7hbfw3yCqD085PlfBw0a0KtB67
txpj9NZ5w5uhzb+EwkQQMpWYCL27gIzuUNHZB5KdTxruYqa4oYb1ODTzHaxEXwRgvZcf7ez6UVDF
oKQDva/1VtOWwhVF54ISRdowsHAxdK5syme/nP9FWOv/FugCSrDwdUL9HTfiGZI5gLpdK8Css9mG
3t4izYpae60ymMK3u+1dLFwNugoqi7vR02FZylcmyv4mVR2wIUCyoXNcBV8MBV/5CkP9sJqmYKeo
Am1kiLlfqSuF25m7FvqOqAvRKIGc9VpjwJDAx9tTgW12+FqWXy3xCE1wtObBDqygK3H5ZZ5ZA7io
4I4ABjhgxWtWsuPXgS98jKsHsIRwBoe9iz0k+6Cu/tJPxTa7jMQhzrE4V662KADM/HTGfa52+ohS
0FM+Xk0jALzJ0IGHvMH6kBXMBaMGGofJAjgiN3z6oOz38gRQ5yML7gEdMwhknD7BAO/AwlAY1rSV
+F5Z+R1pVQZeVZ9HPcZuIYXtx66rq493R07CrvYRzdoRaJ5MJ4KMEeCPm6skyj86x+utiiysV3zN
GB3+uYv/ddvxaa5oBkIPniwd0YcGIK7WQbXFFci7MbUlb2CVQe8BsQenIwcOZ6qNasOrAloF8Jrc
MbvpIkO5/O3DqQke/rJBI+8g5roqN8gMcVFYMWBfG2+yL6qLzWzzDxEgtAHNGOiZo/96+k7zDJy5
HCI/iQWwaxEIAIpfGnkNNXNuN4OlKQHhG2xBUM9Po3QBEOsDxclZTlZcz8CsioPsQez4oCXHnxT9
O9AqV1hQ1/3AESjVAIiYTQwM1sNUTdD3oe7r5aU7s0nhAoOhvYc+FAB7qw96zNmMUxRsztow7uwR
3k/U2EEZ77GzMM0rR/5qmvnXyzHPLeTynsAqxlb1bpjBuiFLAwHOZZk+NC7UWc0QivBwkb8c5hwX
HMXkf+OsSx2Tam4LjVq6gJ1qA8aTBPKNwuXZLD775Y3ToO+FD54fh9I8tP01vedzS/t3+NXdqtJd
mgKsh73SiqWOxPzayKNF4soOTf9KVXfuLEeVgsVExQWq8So382Lqck/ZuL4LSMG0bh/iPp9fWdCz
D4T5KBwDACjCIXD6AQQ89xvK8N5wIx52jmHMt07H0ih1ejT1itLfcHcsnmWVXRNxORsZ5SQKcIp/
1qeCU4LO5xIspZB7YfeRwDRntj/llgsP4MTyr1wozhR9uH/5mDpjSLlc9k4fVCy6XSoFtowYj2i5
VHrbihusq/dhLRQcp/C5wEQUIzE0KVdfn9t7E3i93EzArohm8RN0iz77fPkzOJMaYL0jLaDsALr2
2n9MmpYuNBDPSTN/SuctGQ//8PuQI1guYLjfrxW024ZV1jB1ViJhhKLDLrhS2Zz9+//6/WU3+etY
M8XMauWUVmJTHhXWFHYfRioubwF6ldgGcfnCCbWKgK5UVWrHTMysCO14/qi5zp+qCXJ9ECqBEeEy
yjoN0AZyrCrHt5LgTnMnNMCwuvwOlh9YHf1I1eWncfYvRr6nAXpzKGXqDnbiloUfK1odUk5AC1Y3
zkT2gvRFJEY6g3RZfLkc+cxeDhkqoNeWuSdqw9WjwYPZrI0FhjmD8jBG3meDbob66V+CAL/mU8iB
vZMNcYrU4v6UmUlpKnjcaH1QqZlGGZ1fPKfa/UOwv8r2VTa4I7UNEwi2REnvCTL6zwtlMTQq/qCD
fxC+OKl2V7nteDNgBb0zJ2639cZj/+vyo5y7FOBih5xGve5DKOw0LSYx+r1OMdLib9o8Bk6SXnN4
OfdxYmAGTSrgrfFyVjsl9ccM/mGYJwXVz7YOSXnNl+r9VgwVFzhHL8LA+N/17mLZacmhJeQ/kBzg
d3Zk9EsOdrKTTfH0YVE7gIwQDAq5LoR23u0DTQ32n5Vr76GxjvlNnn74anP688sh99dGlo8QjJhr
/Hx9GzQRvXY6nxmXL4rw6LIBgYZh23obo632QGTuyQMIK5mALsL8oBgLVXewyKG1zdjrf1oLHdi4
sUCVtKZPH8220/ir56NaNyCEjeTBoC8d6LoiP6rKurLTvU9pBAHiZpnrAb+0hugOdKy7ucBDWvlT
p0A4rMLCf7z8IH+gXqfb6SKdArYR8Fg409ZQsGYG2IKj2HpAb77biqHyRuD6HPKcqZy/YpVB6Gyq
J6pl/1m1toOSp82z0CitNJrLFtzynsr/I+3KetzGme0vEqCNWl4lr73ZTrqzvQhJJtFKUZSohfr1
96jnfhibFiw4AQbBAA2oTLJYVazlnMfBdOsXtIqi+jhGWfq51VpvK+yhfbTTJD6KsqX7MYvplsR1
vq2sicpeouMAs8+m2MHpNXJFSjk8DIhSdjGetEGDfog9CFmL7x1P4xMqTwNq+Z7xGbjl2udYEkAl
yqQ6dgmwMtt6LILIKdB+H495UIJbG8xI0l31eWuUW5i4DgNbY/WSYXoPzbm29TZk/kfBxO+018xA
S/QCM2BjKsYN8mDJvpYy/sqAvPxYS6/dg3U0Ra9Tx53fA3rJfhWm1Fa3T+LavACqGpBXOG9o9RXk
lal1CUCXE/MAGm1uAQ10QZuWvm8qV7Ku+qZxYvMg5Edqf7bJ99u//9p6Xf5+xQCLzshKamvGoS9S
/djXonk2kAoHMIzeWZirScz0BVCRfAEBb+6STK7yHXvSvnLKbomxK50SXBJ+KDA+iqnuuwE0YSvP
RKhvK6uJ6jKpIMLftDnmpjb3btz0eSDNomCIKQy1GY0xKODQxs5B1/tNqu1G/quiIrCjhxjjiLdl
XSvBpSzFbg1c2EVcQ5bsvG0MmCvHXHg4zUhAYwmg6pCeRJSmVtkMFpcWR/buYHSbak2WgMeuYzCE
rXCOkwikAFUUTTeukGWNDXDKDB9bvFE4mZqjdvZSmmVuGcCrRYgJyM4JifLytjRZGnPN6LxDqn/r
Hkvvy+1zmFsG1oExZISy10ykqIpoVRL7zsEAPu5p8EYAeQBR/nUsrP6FdHqxgM1lTrf70syDDAox
BTpg0WaPNpXL9URtG3djUZdoLuP81Fdyb3gYlV7XaT4Cx8jTgd9UfvX0Kl/3Y968uAJoSllZJkEk
AOump3jPN17jf2Sw7N7acwq+kbVdYvM9N7QqM/8OQgjzNGEghExj7evtDbu+5pMjBKwYmjem4pTy
++PCEJ1GR3oAeoA+Qd83VlDfXZMCQyF8IR78yPiiU+NyjxIEwzYmO7ODq/NwRH9h4wyAlVjdXsm1
Zk1SkCxBGDkT5ZV1wsysdbOD1j0afhL245InmdurKa2MeidmEa5Ge5I4loOtl/nBonpAXCAA6G3Q
D7/vX4dFAE2JluApVa7Y+4FJgponKw4yDdlJLuFUXz/z0Ol59vlpG88iyMwQfdITfD4iX8d0rYkn
oGqcuNhmYmvwu82iDXZbBMKwWsgsqSePIpQr9QHaZZbFs4spbwDX3btbwPx1kRBGtdtC4VZ5PACa
1M08wZpDZYIObcvY7vb3J3t0eb/xfZQRfHRworNZvR+prSepb2XNwTCb7LnTveRVR0TxkBOnfrKj
rt9bmu4GQ9IvDZJd6/MkeepycMBvcIXRmNiV2RSCNwfxT1cE2dvtdS19XbHDuswB05HVzYFnaeiI
ffcHCQuUSDA2g7oqGErx76Wi+XkBMAuYvMMA4AIZZNZSGD+3BJgsnArSedgp5aJYsWGXho2jl/WL
Fj3p1uIJTKkz5fBBTUWQXAPhMNRYWYLRmgBf8KbQDrLWcdmTMKqByxTqBXX9XTy26SuexyzEIK8d
VhoeZ6EvOo7KWQRaWNgGon1nkQ9CST2qQ9zsN2iMAYbduNMxbeO0Gw3l51Pemd4qYYm34X6hARVC
FiuUBLJwsMyPcS/IixcRbZclJRoegW0/vg2+I53AYGa8azBOUwFYzgX0JMvGx97k/RsV8OG9k/bo
yGk0VwubWpersq7cux+k2BkQo8Ecgu3makJU54nZSiH5sR33bvbq8QXfcX3Il99Xomvu1W1Utfh+
hwFUA/dgWLjgM+2lkAD9hDOeSp9qdqBJ4qEfAL2N9uYPBbozyAAsOAATFAAx0555UoDn8ass6er2
BTQn9bxULuSFIRZTr0gWXGXCo9yTVuHXaPnqtICZZeCgOMOjbJ0Mn+vocYy3RvSlc75FmNvT4x1I
JkMj++h1b6NAl75Lw6JxQQL1eyiGPe0nFq9nuzve/pHXHu/iN6rtqY3HOuG0ojmCh67SVszdibuJ
DKbZ5f+2QZ31TAqLVlOH5bEtPrMUrYNZ0OgLxm5pGYoSuQioktrCMkh5Mtk3aomgKxdeG9eOYloH
cHvh6DCJe1Wpx3hX1/KsOQKcqX+RVNcOWZvivekDlygbmbUaOu1NAt9qQYGVGwLdmUpueOJMt/A6
/69VTHZdk1lHaT6Y9a+4XCI4WxKguNiix35heNQ66kCCenDkwsbNfn4ikAYSN3zsVTHdsSuKsjEm
SAX/3VrdoWXFwl1TntD/btFEdYMaCfIcagf5yKkx+JVhHl0/2klvVaF2xso3WZ80fakco9qT/xeG
AWFg56KIrkYkrJNZD/9goV1drNH2/Io848bJgOlt2Duj7Q6ZHa9tdISFxuC83r6vav7uX+GTU7TQ
N4XnteITB9HkDsryFu4RUGeb2n4UCSgejSQADtN6bNA4aeQAlwJ43FdzIEAxBTBcGmdAR5tc0sKv
Ufznv7/GxYweWprxxFAJOMykbZPR5dbRyR/qaggiwgEC+cO3xAqVsZVp5Kukek71H7flKtf9XSyK
YYg6psAQxZjLyEPD0LPBDWkeqfdojvtYPDTdfW7pSsT0Dj2LoqvOqEbSD+ZRZ2/iuUgX7O7cnThf
gfJiGtuy4pbfm+hE/WK5XxYerUtfV2I/wiujwzyjeTQ/kUGAodlauG9LApRHpWW3qK8ICKDDzgEw
rxYvZUOm/T1znv/uP9p7EJYDCfdq0NBguW9raI06OlkLUt+U2lshDeBL6ZqG8iEgsv5ApabSJ/oc
QBOuBrOcumNdjqZ5LBuyAm8NrouOWeX1bSlzq0IRF3wsGMczUCC/1Coa21ZagV3omBpAujU+eN4z
Lb/l+evfiVGOJ5J8HCwJMZ2B4WTzg+W+DC3I6OOl1Oic3TUQQBOgYiM4VAt7TJilm6SVecwQPEhO
t6w1dpXXhjEbYQkisr29sDm9MzA9iVFadJZhLOpy//KYUcOvoHcDALVAY2XD3P2VBHWCjNaa20qJ
WTjSfRzEG1kaIJtfAWAnkLX0MXOsmC4PI82clBZuTimAvJW+NFm2ELGrrY7vd2eaNkalFUPN6Ii4
3KVIDI1oeWMcZeqQ12jw47XLmP5WoNa3AkJ3/gmNWM5Kr+zqtdNkvAcWpgwzs41WlKbGGjBk9VvJ
df855mhFvL3BcyqDlPP0kvcxK68+ueqxs2IgnhnHxMq3YBAAnJnZPptRjYxRRR8FwFn/4EjhLOGg
8ADA5ihKo1Ezl9zhUBrywDei/YPwDPPQoOpCaGNfNSN6FA30Wp3AB5YugD5+JPmSLZzbMpTP8fvR
sHfdaYKXqLBTNzKPaNvL2Dcj9sKqAZSl/dCimn77eOb081yWeak7krpN5QBp+jjxLJfNrqD5wn7N
x09ny1FCmLovB1m6mgkcXpBVapKxZw0QMNg7Yq79TuobIspyxzJZIZFI+dqwgFt6/zIJGg2RgkPq
Akibl8vUcnCAxG5KjpWxBkp79Qd2HuHQxACEpukreJa6r4okKwdy5M2TnpwYe2wmIP87u17eL/rU
zIwMCa4TMCkuV5FXmPvJUHI8FlaIjGulLxzVZChUJ0yAODR17aBioI7jdLzJct435Egr5LXfxjEA
qvUfHAQuD7olPaTDVB4mLqqsa5oCIuyPJgCiF+Ks2RXAzCCSmJp3VA4gdNRSc4gowJqSHxzZHQew
1sa4sIY5rz4lKAFCAmYc8K1cHoPNQWLgxDht4CUNH3gMaM716vY2zYrA5ODE64XBOGP6+1k4ikJa
gtAhIkcnWruYVEuBrEKzn121UIucbOHViZ/JUTTKreo4qUaXHJPsLQFmdLMeq3We9WE6VIFRiZXX
Lpnn2SM6E6nsnmkOFgN6Nzn6KOLZgTNu4m7zJ7uH5jMUjGb6j+Bw0wEklNACvcJAMXfXZWIBrT/7
qtlL08xzBhSO5n+y1JqngxSBBJEBOea6sUuQgO/L19urmdsw+HYg7GA+iyAhcKkLpoEIglkjNmyM
A5t90JxjbqQLBvL9IalqAuoIiOkgCskr5ViaweUF9Ub7aPSlcxCl2yMHPugEuDNjC2zPvv0Zd1W5
GyOAZlMJbO20z5A1f+4tO7KCvrAjDL5R8hL74GgMzC6ygcsw1jxg0sgQXlHr0DTEWg+sdcIqlc06
B4q/CCIjBidYajg/pY5+ghF0EjKQ4GzYyMFxvlRTv0FMfQD32pKtUSE3P1Rd1gWxWU2gUSx68REV
VmBSiOOtJraFq7e/ElllJ3NM/zFJHX9KSgMI5x3A8FkFAnGvkMUjAing6oys34A9owt8ONydHmXF
j9uHN6ce6LvHTB2KmBNY3eXhAWkB6eQqd46ZALbrA2YJbn9/Tjm8aaIE6QmAtKjfzzqjH0obtihC
GqRutDU6v/YZCBNui5ldxpmY6e9n9qgwmCVSAh3UedjaAIJduLFLy5j+fvZ9IILlcWni+wROAejv
5qm1F5zbpMCXCm7oOsA7pgAZrVBqV5qhDaIvCmrDecbu3m81C6y47UaONAoK4Q2P6dC3KzR/LM0e
X9tyzGxiooqgmIzEnupVLepjxjkyAEML/GY3zKDYbWi0CyAO1ztooFRqThOCMHnXxZOGs7gDCOsJ
g0+hi1JDOb76yUKiYUmIogYOxox0QMsXiHBe8vSfwXxgSxnqmXDxciGKKgBToMZDJS1Oldg67pMO
JHzEisYmSUE8Aeb4r022sHVzyj21j6HVGjX/qxk7oDUIc6xcGy3sm4p/jJyF3NK1AkwTDf9937xU
bhdg+TkmpOxjIp/wnwZ6HHPjL9WBl1ahWJoEPAZouccqqBOWHwAYdtsCXB/9tAj0XCLrB/I3V1nE
oKPsqxMsAsR5SHOK8i1ZKi7Pipga+dDOi95h9alIM6TWuTnYRznGJCjMoQAYiFzpVvIHARwebxiM
cEECcwVAolVIV5AYgvyosj9YBUk3XR9l38c4jl95PZar23s3ezToKCHToPjUlnGpAAztEYLKGtYt
eiXPVv/17z6v5PMtglZv3BoArhqBMY0k/MHnERXg9TSl81VuVpAi+IzYAFvt9T04ZsHu8yffR4lF
x5AzZsIUxQXEeOXqLlyYfGBaDMriX3/3/el0znxLAw50XRP4Pgnc4tlnC3Mhs1qL7qf//fzp72ef
F7ow+3rywN1nTwZE3xZ3gmS8P/sAmAPjhIAWwYQSACJUaqJxxNWrvH1lbK0q37ZVtXAn5nT0XIgS
/2WRJDEBDyfSGo88zIe7PYcObk9MbKB3dpo3UT5fle6ElA/gYcs7mOypMUNpr+8/5+lpDEZFDIpC
1uVB6E0FtoPeI8gz7BFhsj9ZAXI+aKyCafLVxhF0zDfg7qyco16uZPqWshdAPfzBClDkgZUlnomW
t8sVAB2eSMNGsGhkXbexBeiS+r5e6oCZc0cAdwTNOXwSsqtX982nFmZ2yFGLxzpAJ9fz0CVbPW6f
Ei9ZsHyzsogJ9lU89QFZpKzIGqSdoXkJsjqvDjFqQx9SI6pB+dUJYIRaiXW6vYXXtxFRHmCaDaDJ
oIlEbbYqyOAZOUWiZwQHFdgWAEe6Ru7stpDru3IpRLEoY0F1C3yh5JjVW0rDeInKeOn7iknxAKNv
ge8Z0fbvrv6YNx9v/3wVaQwGZfr96OGCJqNFUM2QEvQkYgMzOIy02zLdDieKjAiT4gFvxBPtrS28
sB5Y1eiHRlf+AIT/5vZPuNYLSIaWeegcBVSg2keG3hytzXrHPup1tbdQ+QFpEt3UJf0YcXG3XcBc
OqBFUX+bUGZsxXz2aW4V2Siso2j2qbdbirvmNA5zXDA50HJ4RyXdbCR2YtOE2cfB6kOv9FYZ0Jj8
calof52pwSr+E6N2bqRUzxtvrBBEaoVwt5xE9Gj1RvkJiFzmMU5NcN/JQqT7kVXyt1sOydvtI5tT
SrRiAqEeRhw3VbnKDdUwckM1zAshhV8O4AKUq7+ToISY4CpLUCxwrWPyKtNdYe7/7vOK3YvE/xaQ
AbpsqMKivBOZ+P1enW+RYhfA+JG5+uhYKFclYOjaGA2yHTv7uwsamz9YC+JkdCgT6LU6I1pJlicl
+PqOxP/h7RPj2+3Pz5SUoG1Ib6Ig66LYd9XDAV5ZB61rSCuYr634xJF8srcd8k9ODKpG0OBg4CNI
wQCYIU/YGZsWTCYv2f3FOfwKPGUBEw5/ftUxSSV6sGugEh/Hn6WN98aH26uc02jkoZHEBQS+C+aF
S3cb+zylUQtk/wET9dln484R0nd1QN0PaKEYGkY9SrkxeQ/OzQbxxLFHyS1o2II+zyQ00NmPJlkC
ThOUFhW7xjixADo0RscUqbfC+gHKoG8+0YPCxkxnt1T6nTFzAMLWMWY9bdnV1I1WlwS8Adw/xjxa
VdEWePSbProTfX7aMmwVSstTiIVoV9kyXVa25o3EO1pBx1FR7u8vBBl4X75HiMh2wvlcnjlPDKtq
mUZPlH/6KfnrbY2a2aQp/TK13U8guGq9X6RxZOWlLE9IWZjdqrS++d2CiBmlvRChuBtGaRaTHiLI
RoMHqBdyIZPSKFkyTFZNAAzQXDxYlQPwREkrFPTpCVR9+yRyQ9sAhN0JJZdQHxeCgCVZir0vhjRK
md7Rk5asUxPLCbXvbvIsrD+Idy4WpVh+o+8xbiUEPbXsJ65U0KTgSuPPmBl9cDy6iwsrCTqQ+g5Z
EzSdz+4PFzF4iUszZYEnVKpLnaMDMO5o3NCTSw6gAVzK/M2FcxffV95Wg51RVomannSwJ0Rvpgfa
wWfCdtQH+W+yr+w1SZ/teOHdO6OIyPcBIWpqn0FUoCgi3qve4BBKT0n/UK1dvvD5WeXAeB9A2qds
rYru4Bup1ZoYlDtl2nPnjChOv6L9cqc7FXizFhJ0c0txkJcBTBxqkpjIvzygmhm8iosYRmEI9Raj
IMkSxP2MYYAXRQoQ4SfKwypqa11j/j8dPFykZAgM8Vwji6bZX++2PhjOwCN+KgfYmIS9XEah113f
pVZxSjqwDYd5uhqXXNrcOs5FTDt5luyoUlLLjJLi1HboaO/fvOaxRo3o9jpmHgcX65h+xJmQnOsl
5RTriIoV8QJwzZJmg+D6tpQ5BTtfyvQrzqRwjw55BPLrU490PMv/aQYfNaWfabZ1vIWDmb2h57IU
C6BLQClpKWQBxnkXW/paMwwwv4Iqtqt+JaCxFF77HSiCK7DkHbUiXpqsWFqrYiFAX574YEwqThJo
6TkyeLV4quptzHf2Errj7OGB6QdsO5PBU59DRcqLxOxxeIPdBJ71UqOn3dgQZ8F3zF1Z9z8xauxG
UZEyUMKBIiYm0Ho4SPcW2qpmVf2sbKNoYWpqCU24iT0bvgkrR4ftD3MJpHJOMVC1QXOvjsINMtKK
uwWWfAm4vQrLQCWUtF9Y9CDixxJFytb54bhfhb7TMFS4NLQ52WbFy1+IVTxvVmiZG8UQ26CxcsQG
ohQ6hKYE0chamJsIdLa3L9uMVkxjY2iWwAMSBkoxTTnxcwM5hfxkFiuoYNRvszF0jPVtKTMR8YUU
xToJr0qbCAxtJ1QMTLl37X3Tf6/9apVmmFEcf9yWNqMgkDaltabxxCtAoM51as4yLQe95G9DfzPY
S79EP7MkQjmnEkS/YFGGCFZvWvBu07U+/Ly9illVOFuFcjLoAmxo4aKkh4h2Z5Tf7OyTrwHOsvuH
lJ+L7KGMFhz70pqUQxqk12UVy4qTztx1VX1vmn2p9wv6NisEY8/oz5uKSer7FQPJnYy8AZeXgGp0
Cxj5oFwChFqSoSyEFk2Ti3ZEXRdUwlUg2KpcAqufE4GXEIJXE6ATV2FDaeSphyaM/DQkH4oSRKgf
+/t7ZZACnlgHkYRD4KC29ItemtygbX7ytbBN9ybfse4QDUtdPzP2egJMxVsbWbhrnGQNnMfoceny
E+nAA72j+ofbajy7U2ffV7x5Dlh/krfT94fPXfJVY788cXdvGXbqTITixFOT9qTPZI7H0CprXyhw
O63d361C8dNOI0TBaJ+fxgaEuUYAfmkBDJG7haC4AOoDIHWiXq9WIy1HGhTdJPxUes3GkPqq8h45
MO/ul4JCD2aodEyKX3k26rROHJGGnwzxwI2dzfcyWbAkM04FYcZ7st9CN6FayOi0qDKMqqmhut3K
sne5KDCm/08it7eXMivHR+0WA0BTG5Zy8InW8wE4QDVYH+tASD8AsS1gh2TQaF9uS5rRYozUo0fE
NcFUC5KKy5gUlVyaRa1en3g5UVt/TzHQI0pz4WjmWiwuxCg2nw+l6SWix4KMapVkGdokWTBoXRhb
61y2O5qADplbgeSf/259ismUtdaPUhvrUzHmYe+8UNvEcOz+D4TYqFdj+HN6PE4e7yywdzmJHTbi
uOpueOjSfjsOb1F9dzVwglZDNRBPeoBcqUJsISrPdkR9Yp90HY/6U4QuzdvrmDGZHhIx7yh3OsIL
Re3e5+MHF+rd53Lvk2IlrTuHcad024UIxd4gWrLa1IcI8FX8tOPhHxO9d7dXMaPSqDP6qI7DhaGd
XdG1MTVb6lUJP8ms2NUNfTEl39jeUjbiPduphLQXchTVKgoT3YYI2E9FkcsHjLD8U3euu7IYtZ5y
NzX2aI8xQ3SxuWtJ+ijII9d7Frb7y+p0AqZgneyqpMcwbgxKhUwr48DjdrbuHfeXVmVtYPmSrGq9
6h7tkRb72o5/ZS1yRqOtvTqc22FjZWXYDN6ntOtgU13746hn1lbjGCyvfC16HZluPntxUnwCSz1m
9BsfA+VEYnROmmlotbwMXaCDBkatg4/SaP2w9Ee2A9hRveFJ2YcN8C53kvJxU3ZkCBEYxDvTqawV
ctgs6Pw0eWVZ3uxHauph0hv2J98uxFqj3H1FH2KDdiq9/QyW9DaMHKddx0nt46++fki0ij96BphX
G8+IP/t67KxsW/Z5YGOAE2Mb0//GmV2sWbpO2IPnifwBk3okqBO/PdTMLh8AD9AGVBQViC4z5FAG
U9umuaOHmNZNV7I0QTpWcH9ltPYS396MgcYNxEj/dFuQd1VeUQYXA6t4wk4u+9rlh2YEHiReTUuh
8pIYxToPVepUOY3Z5J0pDZL8OcEYzSKN+HQjVE3GwwKxEjoVcWGUey8BS6JBS9iJ2qO7i+y8DzkK
5WEJrvqAWIO2HUmqrUxeojkXkF+BZw5gF00d4wGkusAeFjTdWaJNnyjXx7BN9PFxcDDnPXbc+iCo
BRiCyrLDVOrod7TaemXGogiZ1wxvgyD+tkz7MTA5IDUHXn2vRPqra8ts2w9+u9Z0D3QN3IvD2idA
bSajHlYSxUYUIQAHQs0yNPBkCgyzP9mRkEFZ1oAoo11yf6IaDSUIYZDoMpAnnA7rzMqzVnoe5nLL
E+2/Ze3eNvi65U92wjaYzglv27CZKVyIOBOmHIkH/G/Tr63yZMtvjfYYkQrs5Z9K4JBT8cb8g07Y
prF/d7q7SdmXLN7clj+neOfiFTM9mMwu9Ajie7QwWSB0fSjy1dgvZEFnpUwYh+AeI8jeKreoL1jE
i94rTyPm283QqLZ5GxB3fXstc/7ABT8OKkiAoLwa9HQizI4OLeb2G7o2USjnG9Ys+OYZx4n69H8i
lO0aR+bZreeUp8R9y7uvvrvw/bmN8iYOKQBkTCg4SoCRgEEddaSGnUh6sIctiASGbZ0t4OBMKqVa
AdT10AyEXhK8YpXT8JMiBvQpFlF5h258jEwQ9LFPRfw6dHRBvaf9UEXhAYimELjFa1w1uzWt0s59
mM8pBcpioGW8xv1DI38ysaNkobb8/suvxDmgX0MbmIlHiHKZ+AgkLQzGlqciEl3g9JWJdHVJ6h1+
WxUUA+YLEtLm4QhQrc1gec0KvCj9lvaDAwx3rdj5mmcESQZuPK+nyYNjtcUmJ14RorW3CLWkQvqq
d53qA+dCvhnOGK+zzHdfGsLLD3rDX0nG87XdiB9EFu0rLVL3tXScbIWweNgPBpq0U9KUPODMY6s2
9vufdZqJsNR5tJVOBFZG0bGgrsbyFdzLzdJbee7oz0Om6QqdmTYH+C+jXyKU4dmvEr8dVJq6wUOg
PCb+0mNw7uxtgL2/D/Vf08vEoCLVeRZVJxMteY48ce2zhfaIwrL2mf9kZAtXZ+5qAjlqolME7vHV
2Ve+PaYolbNTVuMRbaQvmbiTLGmKaVE5Rn+bj4w7Xp/K7tGxcJzYzatTz8cOE0aZthFltsQiN7sQ
gIKAJQ+WwFaD86xOWYoZF3aq91n8hK26bSWXPq+YMAkQm2pINXyefH/ylwi75wwYCpIwwRgYmfIx
lwqWpIbW6m1TneJGEMwkMAoinrIOWKQ9IXu/ur2WOXV2dGAEonFoMmXKgdiInlOtTyCNgaLT3OV1
HAgdDybA+4ulWuu8MEC0oiPCda4SzXZaWk1RF9Wp5PuieCPIa8Q+pk55HTQeXXjbzD2k8bL5T9p0
jGc3VfOG2NMcSOt5GibRGMTaSnhfPX6KnY+cfo31Jujo99v7OXdlUXOdUivT4alA9EbSN63oYa7t
8thm3b5uaRDZWiiGXTpsqbMU/cx57LPoWnV3MjLd0ZARPDYMqSafhgj9TUuILgtC1IYmEdei1QYI
SRr90Y6zfa8Zzzwal+bcFNWfwKKnqW20/AD8AU1synO0zCSPO+HbB2J1ciUsbr2YoCHZAgeufEoG
0AIt6Ihyk/8VCBYiILgAjeqqu330U23kwPo/YMsc3VzZuba+rQ9zEqZO3gmTGO95dfw/xxBpHI9g
ha3QTWtI8WHUyoUIQa1Tva8CROOIeRDxAKBIefp0oyPQmEmsQ1IRMIDo9vCT0ZJs+wyPSQP40o8k
79NdgoLZ19zOkxWJ+mgFti++8EuU+z39ECTiMAZp4ZmH/P5V7GW7RRUT4yAZQNiSoPbbFYvXjb+y
9fv3dcr5wWBNmb9rHDHwJDcjhnMPlrMvnJOxVKMwlIs8fRI8zIjxMJOHvgAVGyKjgiVVWRuHWs/p
g54B7520XXeKHGGsO6ewZIDiTApIj4Hpu6brnYdMemAsYbEJwG5Jnsjoi02dGRYIfGS9ZiSJX2PH
TTHGJORSd+P11YFnnmoqgDOZWB2mozkzdq5XMjtFAuSYoYGfumwnnC88QmPbUHy6V6OndrmpMxmt
JRg7USRZDbLW1I7ao6iBAEPXdrpE+KSYG2w9JExj4j6mf67rQ4lvQYtcrz3Gmhdy87nQXvSaLTi+
64s59eWhCI6JfUxOqYFubzUIHZq8Ow7Z9yJg3Ze7d+ni80qMkA2lm7lF2h3xpAqbLcOc7P0C0CmH
WQcLEKNXuCL10AGwhPniCKKaDJWCv/z8pG/n+pRJK+UVPh8nMtAPHVnqI5nb//Pfr6hRUTmpW+GR
cUxHL5Bfx+xOzzhdYPT4TUADsLEYz1GMUdTIxqojyzrYZDNWD3LcyHRz7xlMInDbgOkLwB01zhxT
GKiicawD0NhZspJL8f8MHxI6R0GSacL+TMhLyhrw4pd1ZbjdIYmiZlNbEX+zCpEUgY+x5Q9Wnpiv
Y4XZbBmxTUcHY5tUnXjJHEoBcuhH3f72euc8zUQZAaMLrO/r8F0XrtY3XOuBqpa3q6rVi3XpYXgk
qNngAW0eqJdIxSQrD4nHjyikaEEvGhLEEYCYF1z3tZHA4/vspygKSvKYmlzPh8NY7zV/E1tP1lLm
8lpFJ0+GsNgCkPJ1KiFDoC/7GiJk+WIB40Hrftzez+k3nj22JxU9F6DGVTm4BAwgHA8H8tGPwP+3
c8fQ73e3hSysQs2/mqTVMOIKIZofZHWwOCE4dxBnu6TOnjoSR2zm5XDw9G80BVTNtmQfbi9hUnN1
n6ZzQN1tugnqHH0SidE3el0c6kL2dpBXlPYBeOLLf7jjxz+dJsVkYuWP4eAycwwQMi71aF0v0kEn
EOJSxNou8m/KRbTGPklSYbWHoTfb0I/jg1G7LxGI8u5W6wtB74+aM7srx3EkeWS2B81Yof4ni83g
LJj26ygNoew08w7U9qlhXLG8xKaD3Xu5OAAnuMvBVxuCp1zYp0X4gxlzcSlJcYJVPwo2Wqk4+OYn
Y1yT5BFZbLPckGTr5c2KO9tUPBTI1t9Wl2uNvxSrHJYmnZY2BGIx3TbuaeKQB0nbdsEYzkhBTu69
dAYYKPiZSw+pG0lqdwYYTSLw8Y7ZZxqvbi/j2jrgIXkmQLFwNK6HsS6a9iBzDUOfFUrAaVfSN43m
/SaPrKVmk+tbhncKZjrQ5A+kgqukpudpRp6jaeYQvUVvBg09uc1Duwytclv3C/17M5s3ISWhFR/Y
aMihKpuXDjVeXm5uHph4yvg28e/fO5SaLLxF4Kw8tIBdHk7V55S5dmUe+uYpyza+GxrNRi6Y7xmj
gIw8AJmmfNY187fGjHgs4ScPUt/x7JGaK/dOyCR4CEC1/idC9RBNrLOGOJFxyJFmBKqLGRj2wm1Z
WIXqH2RDRelTiLCGx/xbl+3rfOEwZiRgJs2cMAnxDxKLl4fhFaXGLF6Oh1xv7FVZ5PvSrIvAIfXb
7RszKwg9JyBVAiMtHqGXgnKz0Pwsl+PBw+Ai8CMfu5iC/0E6S8HHjAmdxrsAxWMCExM35lJQSwAD
HtUNVpQOa298a8BtZqbls52gLOevb69qspKX3g9PXILUKUa0EdCqgWwSJU3PLJ8BfTMLYus3iU6D
+OK0+5RFKEp7d+vDhTi1A6lr05FRDnHt+M0p9ox1ASj8bi/p+qAuZSg5zlGWQ0FMjYHD9Lkod3b/
MbE+3xZxbWEuRZiXRzQMBPjtScSOGtn3mP1vhh9/J0DRgcxBZRtQv9VRdtm2EZtILxc8zLUDgAVD
NgzjAu8IVoo6j2bnZDYFTLc79HogSbKLY6sP4spFE3Bxv9e8lKY4a1tEQ9PVPD2mTr92vewlIYss
BTOqjKwosm3Ti+x6trlruzSNUzc5Srpi3rFrTiQLMdPBm5OM7zYGLsplSIqh/QydRuoDvy2bpuWJ
mx6RIg5c56EG2pi7ZNpmtAxtmeichqdGV4Ca7rW7pG3sukuPwtp/JNHutorNXJOLrys6rBtN3mQG
vg6mlxO4DF8Mpr2AR3GpmWnuWEzf1sHnMjewWgLEgg29kR6NZDtkj3Gxz9DNkGtgDVvVS525S8KU
u5/wzkK7i46Xgv0V1HP6qAVmgcEHQPza5FfULBGgz2/if4tTNrFifs80B4vLOwdA2HEA4vgwXWpx
mlcERNVTfyCmYpW7SjFNGgMcJD0WTp2/VRmvH1ytNRZ0ek4KGvWBPI9qKZ6l01rPXgdpBY4Mm0Tp
kYA3agBkw5fbCrf0fSXkHK1I0DJNsyOalE4m/SoK89NtCXOncb4CZZ90Zg2ABcQKYrrXs12lb1O2
EFtOn1D8pYXOE1SzZsej3S7lA+1w4LUAEtL/kfalvZHq3Na/CAkz8xVqSipJkfTcX1B6wgYzYzD8
+rvIe+/zVLlQoeTVOS0dqY/YZXt7e49rHeMsC+ZWRodVgdW2we31LO/Yf4XNf392Ip6tIYJn0Gbd
GTZj6YXj79sClq7L+WqUIweTpzsAQIAhkfhJ2psZPN73iyCv0g0ikIBp7ysCw+NECQakmsASQoM+
AsTLBRnxSArEnzSK78cffM3SLG3X+dcVBTP0rmQZ72lkalbwVNVrzuzS2Z9/X1GvbsrHgfj49UzA
VxJb8E9k+mufnNZwkZb0+FzQfGxn5z5ZBRonZ0GnQfvt7TS+Ukdc2yglhkWPo8tSC98vTMyLh872
tlYt/Xyk8AB9CFrwawfWLQt7BEoKjaYWbZhg/y5aN5jMdH9bzNJxIIhFngFNDHBlFGUaxgSEPj2l
Uertff+e6C8mGfaaYWKa989tUQv3BFUatGVDc00U/ZUNK1M50Ngck6io7IDGww64cfe6bL8Q4GKi
U+0uz5o1/PCFXbSAK4zyOWqE15hoJEbTSe37CcB6NtovrwUv6OH2qhbUALDkWNDcpQ8nQ3kss9zr
NIYsQETs5Etu3hEwqr9bAmgbMQ4INwlZTl25kaapDRh+LJMoZvfJvS9XjPH1FsEvAnApZrAAtEnU
kMyQDDV4SxNRRRwwE8g69Lz+c2LkK2Zr/pmXRh9ywE6AGRCUpXw1IrNyML4abtNHZYa5xlwW/QbJ
4zqIZenuG6MfVuSp3QWwk7NAZOfdmZ0OgeClAUBrZa83MukjBqa1GDOBlGy97jdzH7rq1CQSXG9T
2JHde08LASDgcgCVidobasqXUrnAA2rZQx8V7nRoyuJEab69LWIhazfLcGZYfFCxwQG9lOEZowtE
Y9lHvACQqxawtkS/4aEsy4AXXSiKMmCJh55WN7DyNYyJt+yjepAIdm2g5bvAWFcbHX3P6moLudbI
65xHyegma7wNcYod69N7h4oy8JsyqE1zC+Q4GSQN0pZOrm2tjAVuVf2tmIX/Xd/Udb9iYZZUGQCI
NjgJURi+QgrQ2jEHMmGNkhgAksLcTu0jpR76Z+PGD2+fwZI2z0xVM9YDAn414Z16Jm/BGd1Gqbkp
QXEvph0nm378flvMtXXBTL0LZxI0kaBmVrWJeoIzLTVaoFLKu5KTF6LxlV6ppU0D+tJMOwVwZEPN
JlC3b3SH5h3C8C1x06BvM/ASrqjs0jrOhSi3wqNugxwW7yKfP/TG4xo+wKzwqkqiIwXuJDKVQMRS
nApN7whaAQwRxfPAO/0rOQ0m9lpaQHrSnwkHpt1al+Hiis5EKu5FDpb5sdKJiMyKfEMs8Dk3xQdM
yfmqlGveZXlcMo5V6dMjse+LtfrryhIcBcCnioUVO5hgjZLib27+rtZQyha/j6wrbiMIbq9nI3FJ
W0tHAb/3hjBFz3XxfsZklI9x3kjvwh/GNPGlIeRct2tndAWQ5J79MC5XmuSvPRYPaQnU7w08kPYV
yw1pG9eitSmQ12OHHEOwXSMQgfcPOY+/UDN9zcgaVdDiqwVXBeh7MOzXZOwssRza5j5kZntffuf0
CUh9QZZYYPVJtqz7kdXNwWpW3MClowLgDpxN5Frwj7KRg+NSoqe6iGx+oq9yfH6/GTv//Cz+zBcH
vjtJhT/hfgL2onsF7+/t7y/ZMPhGAPtHTOTDwbj8foc2Fc+ccBmN5isToAK3Qe8wrjT4Lx7NuRTF
oQCOuCAjwSbF3shfuWZZd3mc2J/rutGeyokUGASUccAm+gNTYfRkmGO+8huWzgnUFaiwAldshkK5
XKhVONXUTY6IMqsP+M7W1rqqlnfyPwJUYAivd0s34ZaISmeTGhvD239I187WoDIcam7CdClxq6yO
bY1W21R/b2vDyib5yjkh2cdoVmMNnfvL/hWbH/m8gfFIeP2g+nBm1+BMmZuUddpkS5jNAzHw8q/2
xS75FrP3YgJVDb2WKmCta2foMPZHXEb6IxmTbe5le8e4M5u1UQL8UPXVxEDuzBM8dwSqbqQzYESj
FrCeevzE7vXqA9bz7POm8ryYxvS/1hMzT6De4fvW8E9OZmz1anxKbONEMaP3gZMHeA+wOdEFAKzo
y6PxOcalSAHj6R9Ym8MpW3v1r8Nl5MVNTH0CTBJNXWp6T5/KuOGOX0WZq4dDjz78O1HXd7qIg2kV
D3HhLqJZdC6VIV7CchSvpq2mQevjto780toOVb/XDflQVGsZmSW7hiw8CLYQm81UnYpRMTBeaTsd
ayMXPeW1dbCqJ7/otpQbQWpFbrfLqmii7/dswc8C9wZAN+7cT3x5VJTXTUFsCLXA/d4cSfXntios
XCKAX2FOH5P6iAhs5ckZejw5hjCqKOVtyOqfrelgRnvXs/9POco6wITsDQkxq8iydroT5M4D8/eE
rQSzS6qANAZIwECEBu9AeeAqE3ildT1UUSPCrrrj0zZeG/xYcHaQYUDTCeCTgeSl9ihrAMRq2hiq
zR3gcINsrzxl/UY2X2l5x9bYYRdM9IUwxd+IU53rkwdh1hhUwNoyVgzB0j09X4xy+tbIsoQJfJ9U
z37+YwRsVPunBayoZa+ET0t6hu4FtPYiEJzdxEs99hv0MMS+3kYmfXVZGxaol6X2xmx+39bnpR3D
m4+cxtymfqXPRiWlN8i2jQDEGgQiS1Z2bOH7KIxAwcCei+IfUXYsy3VrKv10jPrvBjmyNbTNxc8j
6wcqO2AKWGoyJoPigRinHCP+QJ2frvXt3bsDYzynxNFgDZ51xVSyDn5tlfoSSL7fajAdjtNHBOCZ
RFs1+iSQj7s8ZjlT/pDJkFFvYUZO28p21QwvBLFviCLzkM882KeYYY9wR+atgwSZ8Akmr5pPddx+
M2n9JHs3dFkftKJ5iEctQMHxqBfenxGJLU8iMign8Ar4ocGde5Y3fyrLicq0f78Tf/77LOVxpYlO
ADFs9pGFXJoO0ty1lqAlHUHVeX5YYeOQs7vcY6tzHSmrsY9czQ0y9Kx22copzmqgeDyobr/5z2hr
ukqnpDXQYUSj9ZEzTSQc7foTsDoPmHMMXIylbsZWbm7r5YJ1gMB5KtRHBhr+4uWSWsMouA8QjShu
hLNpxfRr8GrMRzbZnWyHf7eFLe3fW24VBH3zfK2iQIlR0Uw4yOS6QTM+vJepYc6nztOtGNgF5wdg
9mfxZ36vibHt1GrR9A+OsyLdDdrGWst4LG2XgZ5zJBfRynmF4G+aVeflhPfROJKTS4E4Ci41OfEX
Wa4lURdFITuM1nDdQNJIudBpq3mtM+UYx7DS7xiq3XQp/+xJ79CJNViixXPBuz3PVGKsTjWtCdKS
8ahPfdRWPABm1xoZ75IDB+5EtKGjEIHoV02D+BYMQAxyyygrLRLoYniUev1IzORQUxA+Y/5l15Ps
yQaexsjzD5gFTHECfQ9QbshGK4mwrOQDhlWFjCzj2bFf1qYoFjwfDAkhqYuQFzLUsRkwNupNPoxD
1GqYsKSvunWK1yhglw4Ijq8LuwMlR6vGpWb3TVsAKRtmIemczS8N6ezbF3NJ186/rwSkoMbGdKeO
7xtNejd1eVR02euQ9Z991Ipvi1pcCrrhAeeBmQR0EF8upawET6YpHSJbe+2zg7HG/bN4HEhEzxWj
mSFSsTEsJlL3Wh83VDwYzdFkJ9F+QKHmXPf/ilDfGcDMN/6YQUThg7KY5oG34uosHQe6ToG5O/dX
Q6eUPRq1mc3MGcEntPPyp9F4GsThnWSgb9ZyZu2AhZk9qqtLnzlCyk6MkTCejfq5Zftmrflo6axh
5QE8h+1yUXu8XAdpxrrEpD0gT9kXoM/JT7dVaanMhPAJ9niuDWAMS3FtJQbJ+onXegTO+vz7gBbU
DbfcZJ+w2gz0biq2yHuP992UOZsBvGmbvGjq50b6ZOX+LCx0hilBqAh+GrRwKd5dUZkjkB6MKSIj
cmx+F+TN9vZa5yNXHIMLCYoRk6IdPEdCQt3s2iZMtE8xecjg4gCiJHsY9JUFLcwuotP2bEWKClIN
/XBxak9Rn7RhN37Tc3Pn2k9eFgM9eRdTGpbjS9KNO1EkYW1uGW3DxIkD3d4nvdwXPCr193ccgE4b
uorzRofUFXCObiEgHyQdZi5j6QVpcezkSvpywXqgfQ2jDQ5yzfClFY0awV06jBlc3KZi+wJaNA3b
8gP5OdQm8RpaFiry6P27vBYjY2AqZomMajukANBZsR4LynjxeeWxSDqLj5OvDRFJNiUoMVdUY+nz
M/+SgdZ4NH6oGV7eu0IfjAzPaVdtCP6sWNelI0BaEcy49jy5qcarLi0ntMXYMir6sEsALRRO75/Z
Rn4aOQTXQPv1PN93eQA9lXHmDhOCMZsEWwCnvP+NA9w4LB461RFK6orr1nuJJXqnk5EhQ6EFKV3R
0oVMCEZ8kF0HvA4GwlWSAzjATio5TjhOHiezCyqzCU326JXHFCMkmVwpXiw8RxfilO1CdmySbRwP
mLMMf+mvbR9Uzkd2zABIKbgh0NyrRla8b3pATUFEx3dTvl/jtlmwnpjnwW3DaApwadTZq64vMOZX
1DhwSbQj0iTuIaNe+9cA4Q4YEDyNgrc8T47JVDrbKavpSgvL9Z1BUgHeG6Sb8IDVyCTzNTOWc2Q6
sL86CaT9/qa4SwHKEeWi6+xYMxD6Po/Gkcq726/P4u/3kFZGrhLRr1oRKQjBWwva6MgFst5kfTPs
FY2+vvT4/WcCFK9Q9Dkw+zyEoVazk/22SU/S2H9kDWCCmad6kYtR3uiB0drrGq+Psvop0U72illc
WgGSkvAKQauDLiLFqGuW3Q15D7rU3GIPsscgL5wThiyBXMnnLQgib6oMfnIXZkYx702Ddjy7aUWU
6yW4w9lexx85roWfC0duzB00c7IHpsadjcJZMO0DSb6wKOmi7uRgHsXQ10LpNQHKeXSpoRcWNyFg
cDeDFwfUXFGqNxf20mmaUV2RzgOKio2GLkVEn3S0ET5EpCUFKuRzZX/m7T97+J6PB90SQdLVwdhl
YdXyQIzNZoybLX9/kwE8FtTm0dYN3/CqrQzhdqGNHlC+tHoIPK8OHXuljrWgEfDfQXTqvNk31Wkx
XNFKITr3ZFRmYIpmW5TGi83fyXKKgAFhAlJS0D48bFcTS/ogfKvitXvKbTskeR1y2b37GYAIJBZR
R0CbFDJEl0oHiMGWxn7qnXKnCoDsGXJ9pU6xoHUY7EIMDTGYhFI5m0zmD7pGmD9Prs5N8P37Lf3F
9xVD5mplbPt96p+sMeyAhf/t3Ubs4vOKZ8F0tx/GDp8fwGaTFyEDTdcHJADZE92c6FKDtb88gjrp
hooDd+TUgPkwz9GttDb5tngEZxJmdT6zLE0zlqABhgQKKMKvCCpuL+DaOcIb68/jQfAhkc9Stqg2
qrbwYorPN+njaGlZUDMfOHSa85t54tD42h2xPrKmc6HKrqGjElOWTeafZJ2GXNND4GneXtbSJT+X
oOxalxnN6NuQMPFdkoYMXIfvd1uRcZ6HqgBM+gZMfHkwkgJctkXB8jSawHfV0Sb59fYalk4ehdQZ
+ZSAm8tT3xSzhHckYvc0hKX83CWfbn/+2k/FsZ99XjH3lT1MNjDb3FMBpIVUHqgNnJy7bG26cWEV
GAXCgPOMJQB4MOWKs8Q0+WDl8UkvMbH5ZBevt5ex9n1FgcupQNcechmnyQwBn2m+Pz5ERIN+SnT/
AmfnqhfJKia8RFMTn1z5kgZ5+u747fLzyvakCUBlih6fBx6FEIE3bcz3e6MXC1A2iPc2KPAEJKAT
XGz5+xuksQC4Dcg1QJswHXN5DXpU2NLC7WK8c3pwZ2X6ioVdUFMUj+AlzgNGAGZRHjmPaXpcyEaD
/QMmX5HYm7wsorYzA+TCV5zFRVmomM6vKSovarBOHMaBcjXA3fV/teKHbX7qjR/aWvF/SWPxaP+f
FDWhYaSaO7Q5pEwAD3Z6H8W3Dxw53iNcOth2BArzLzh7MyS6xMEXNsSnjZOL0Ou68P137vz7inUd
K2rr1Otj4D3QIDma0wceCIBiIoAiaJmEes0R6tkCMDyhZT16wk+F9urRV7a5/fsXXofzz3tK9GG1
VhsPGUw3kUdu/0rsX4a24k0vHTJyuJjAQfcnCsDKFrW8q1qzr+ITBwYzmfTHpCSfb69iNtCKv446
DSbU0S+LrXKUUza4WxsF9f1TnWEGYnKTMAeHkF36e9dIdn6DXNBtgUvXA88QcoqI+fFHORVpCzvp
AYt+IhoA3oGB7pkZwCqimq64nYsr+68gNRM+5ZKLXkKQxl6AnE3LdmN2VaAN/kmL1wz88qpA7jjj
F2BeRlmV4WjlaBEos9ltnW1/4NNxdP/c3rklbYAPjXIauJcRGCgKV8eJADwWnLiJp8jYBNWUrDg8
C1sG3lu4I3Oa9Lo5W8Rmqmu8dE6m9yWtDzXwqCj9DlTgwC5XRC0sBqJM4DHgZoKNcN7Qs8tZisxL
mqJ3TuLRMz7Z4sftvVo4D9SKsFVownEA/aPenNrTkrRJXWBSkg3Lf+cFEPaHyO/X2Pve1Ei5QM5s
XmYgyrfJm8uFGG5ncq8anJPsS0CzT+kRNML3wnE2NJO/5DDod9jXL4Y9bAan2L5/mRhhQw4P4NlA
OlLetaTg4DnoqHvqZXFPrQN98stdkvvvt0MzeylSt/Pw4VV+GB2hViNKiBFkn2yFWNGFhaLSGzvq
f76vKENuECN2YpwWSYtAB5YtmDns9m7QI328LwGar6Fx0zLufO1we/8WbPjFwuYLcaaFU+uUadxg
YdrJ8b+icWb4elvAwo26EKA4NsiJgQPGhAApxlDP0KiHBBWtWICGLvz359vSFi4VaD3RKGTBvl4T
BKVOE1Pi4FJp7ORoP2u2lvNcWg6m5UGRjEyYjwmky/0qCumVmCDTAA3lBFX8xU6GwLbljvBil2X1
7vZylk7nXJqiFlkaex0CS+2UGEQEPMFAbZIdAU+6sm1LcuAVoonOg+W7Su/lBY11HtvaqWqmO1G1
DwyjtRlfqycubR6m/zGQhHcWUwmq/fbNYUoaLMdgPIgxKXdCKmToArS8r7i7C3qA/lakueA0ICZX
ez80Z8h4a2kA7LBqZNzCzF8xrws7BgwogHRgBBXdoZaiB8LnLiut3D8luKh+UIxbssYQtbSGcxHK
4btFbdisKpDVeaYOQHFXdGvh8wAAmWeOUSu6Rn7Qp1qzROl5J2Cd3TVlBfaRNTqN+c1XXgaU7FDs
gnuF9lz1FCa4n7KnCGp8IEn71pfKeS6dnelj4OVn3D4B+vn9x34hcF7zmTVj5SR9y4TA7nub8BDv
wIqAhWMHMzpM08yiAMoR5dgTBPuV3hUYDAcog3YAxaW2Riy9dC4oFIIICrU2dPYojlQ/pEMxmCYG
m+8nF5XuFYO/cAeB+QVfF14H5nHVDi9EfvmUdCSJZFOYoei8oKbyAGZGzazmEaHp820TtrScOZM/
j1Ng7litHNREthJNEjQavKMEBcjdBz6P8e95tgGWUkUBQ2GYSUs0NHLdv7JLA3/l5y8dOL77n+8b
lxo1xnme9HFFo6zqR3AZgPYz7rd6Z7UrUcGaICW/UBaYmK9zLATFQRDn5Dxs+xURC7CsGJhAps1G
IyFomdTIw5gcj7ktYA1Kmexat3rIs/ogpLnJPeOBFy4Hrry9wfBFHRQoYFDiIxs7Ymz59pm9ZUNV
u3D2O9TAJE0SYU59nESWq7Wn1szscluZxrPvx0Bn5Xa2ReGhOloSjrjX2d954nTHCXidQdWMxh+9
XkNMXTJU5z9I8SLrLJkyt8TG4PHa6TUNOv4ZaLFJEhkzvA+am4dpJTh76zu92oS5b5RYGBu/An0r
4VEWroOL4ePkMe//EyNPgUvqTxLjzYFV9e3eHcoqJF6d7AS4KAOjBInIJEQf1E0uN3pb1RuWCLZB
UGtt0pTxI4pLzc633j2WAtwe1JIBGoFCjA5P//IWJIPF8gkTHVGcjl94bn0Clu7Kc3Sl/5ci1Ngu
RbhsCwd2yabgpviqOSFnv2/r3ZXpU0Qop8ziukmHUk8weQtonfaPoGLjAi6AfWeWu6Lji8sBkSQC
VbwTV0+f2zki1rs2iUqShqS4N8Z/XfzvA+s5kzGb3rPXrgJOum2WIok6qW3yEXh3w6+yqYK2P0qw
qN0WNnsb1+oKcHn0snrXhbgOZDdjBTTZqPSGZ5sPL3xip8TONr5freQPr/bOm+e6/itKWRfpEyfT
upRGtWvC4X2l6AKLsxVjuPQuzaUadGagKQqNcpeb546TngztFJ/awghtfiiLNV9hTcK8o2fHo8XS
jkFsEJ96EfXjNvW+3j6Rte/P6n72/a7JUsodfF//m4PNvl9xFNY+rwRuo+4AYLPB54sYVZPQqlZC
6iWFOj8AxaY4barruUfi0+AcWz7uOysGi/wzt9agHK6uPdQJY+PIqaNREqWmeaFn+1TEaZUbXhyf
7PhR8+8Gkm48QYI6AwLuGuTCoixoFIYpkG1HN+OlLGZKHWUIS8Oi6KNPMZxSPVcgrPNLsjXclbLv
4g7OwHczeQKYMJUdrGqu+3gttRNAhLYVeLwrK/5GS+3PkNT727q2KAoBNeB1Ae16lYdlfS0KZuko
T4Bo3UwejHbcGskDZ2tdcmuC5r8/O6zBBtCiOUGQwe+ZUQS8uyvtDgDZK8/vko3xwQOBhm0M1lzN
vFRWN1h+j9z+pNG7Kk8fk9E+tGOyckRLiR1kCf4rR1GIQSBKjX0x1738zzRjrwPDCI8w/K2ZT48a
M8LSbcFWZ+46Xd93Zv799sEtKSTODcS/8DHQgaC8eYmt8QIFJ4RgWR8U1RBoVRYM2heODG3x6bas
t4S/+kacC1MWWzqyKw1wmZ2SwhE7blkJvDn3T5V64t6Me7avq84JzZrpoWYSzEoVABw6+M1svqBR
gdGDumlAp9PWHY3yD6PuN43kRy924JRN7UPsGHngj9x4sAn6HMCSkO46rtkBOBJzbKTuhxpcxcCe
On+Tw4UE5HqRvDhZFt+B0tk/5mPhhH4OfCB4OqBCzdr40OixgN9rxU+0SAGXMRL/6Cf5a5XJ5jih
x20DbIGZqNLywkxmw11dWOXT6PTtNi46I/RyJ35sMv5PCrYTTIA4yR7yJtRTp3/SurYKm2x0A4x5
x8FYtN2dIVCrQj+zNcog50fQsvUh9UczLGMUjxMnTballeSHrGffR62jG1cn+MHO9AvechPkbNRO
MbD7dtNk+UHfDnQP9ljMi5py+Gczb9jcPtYrFZrdJow1OChYICR969o+u5JmXxhF03K4TX79u07b
bluL8dkFldJUNyErxMrzf/XwKPIUs+boMp7AUZ9ELqNby6MhGz7iCM7TqfBkwXaiomwbVao5FdWQ
8nS+jb4edvnRRt/yVL0AW+T25i3ZMx8+BnBekGS5QnupAfafppoHJ6APrOl5F/bGz9sSrizZvF1I
pyEpAbyCq9YTM4ZOiw464WnR0P8ElFQuVi724omciVBeUM1DH0hLJu3Eweg6BVX2XldDWYLii1kj
6qvMxvcBFXkso9v7s/jjUSKYZ8HmQEhRpy4FqZHpx9pJZ1QEE3cfNa9Z2aA3YtgLy6fo7HyHzu7I
FLcGSpUpIloJiofapcUOhbn43hMWKlXJgOKrN/AANeQqLPN03BW60ewzHTTpNqnYb73qyMZkub+1
pywbQS3nr01XLOrJPAeHwB8boSZiDLD6eC7QXiNwPG0S4+eQG7taj1fChCUpQK/HsPwMOHUFLwe6
EQ/AHHCAPKLtE3lnA6TDdFe8kTUhprLbCaPWfK5oF0tCgML9apl81SW9u605a2JUtWf9VOn1nBX3
voxZVE5P+VqLwbIIsLGiZXTuZFCUs0eogxl2lBP6qk/DURMHIvs0qN5PWwQFBU+cjqz4PP6hFtIt
Ex0yroX+D2cv7a8FWTFCV2Zu/ryD1BKGrgiQrRT9rwYNUBkCFrUf/SfTJ4eEmfdspBt9sMIPnAr6
KGH0XB9VWuXwYdMd2ccO7jP54dA/sXug7wZ/nFcDfiQdxYq5jKSshqKU3VGjwW3O9jHbWMY2qbYf
WAVy0QQTZCAjU2cP6ppYkjamdmqrlN6N4MzYO72M90Vbr0W6c6Cm2CZMhMwdB3gkkERSNox74H7p
SowOEzF+yvzcDkSZfJ8K9gkpl7/NhChFemQNln1RKhK/aEOee2vV4KTAAB0YYTpyqgTdJvo+LWRg
11/TeFtPxwnYgLf3cz6Sq0WCb9ZBGwcmYlVUGNuLE60vwTofl/+SAqPeLA4GzKmZ7rEG+tRtYfOt
vBKGUfm5KXm+UsqtjfURVC1pAXaLYoiPromYaGQ93zWkxmymlgLi0bW3Vu6wwErdNX6VBZuBKvQc
XWJfryv7QPFrhixJyaknXagb35vmJabayhKvq/qIWhAzwO1DwucaWyVJK+qzlpCTZzzTyQjEcG+U
epD0u9TdJPEWToCf/bq9r29ar2ws2pUwZTSXPhzMiV4a9i5GhMJ5bZ+sMqu3YEUC9qqp0S2rO/2Q
6625ETn5kk150wduM7X7vuuKcJq69q/XeHLjsJI8+RVtAr9yRZDpTrc3Gtr86M22+1Q0zRSY9Zg9
DjWGvPBKGS9GPRU7ksAz0MccilpL9tyMzg851vlButIIdV30O8QWeegChYFvSs7KrdPodKdNmdy2
NRjnAsAZJKGEKTnFk+Z8Eo0LzCBSrfUqLRw9NgZgHjpgVdBFaVzuj9Y1dWIVBjp67Hnuu6p3tbBk
MGnk/UYWDRUWsr0Y0EdRWKnU0k5WHsPE2qlz80dBzB3J+JMz0d3tA194Ni7Oe/77M7cp6UydtlZn
n8A2uWnJjpahA7QlhGa35SztG4w5/gGIwoxUcimHC8svZUO8k+0dSnIs4Z19YClo3fyviNkeni2l
QqSR8xIiNBKYqNPLezreaX9ur2Nhv9AvhvQSUF3myrNiytOpysCI2nsnL/tkkUNah2UGVacrl3/B
vl2IURyfrqYTKPIghtv5BqE0Mf/SYSPrU1WNQV7/AAjS7XVdV6bAiXe+MOXic0PTyrbsvFPM/XDq
vNBN0YMXs23nl0GcH41xZyKBYZBfMt8K5+62+CX1AEb1/Oa/ocoq6iFrN6kMjXunmtlHWTvHmLWf
B2+tX3LJpuJKAYBrroZeT5rQZrQyV8NUTlaXoS+BVtUGGsW7qJWBQ1+N7L6w7GCVkGtxeWdiFauR
g6+vyYbGO7nl577ZpzT012YN10QoiskmpjEx1ZihScrf5pj96iXbynytqrKk/+cbqCgm6NFKlyTY
QFN+K/mhnjMp+n4wt+/XB8wLoNKFpgVYW+V9dxnGOarRcE+AAQgq46Vnn7m3hmy0tBYwysNoYErs
Ogmh41lyqURjlNWb22L0Q3Mywip/bdnKaqxFSYBcAJodnGMg7lyaJrs0RZHqCSYgwJm1k6nnhtU0
9V/M3MeEmsOa767FtF1M9DHoJBt2NuhGDmlR+3uwbFE0o/kE4/eaZt4PDBToRVJVoTDddFvZNLtP
G17cOwxV00GzjHACwOcP2yll6NSVHqA5b9gI2Tq7tPZsACnrQ5EEpZ02Lx0YoP+mvKyP0ubeDjWr
bNdWFhI/LrDCWhF7D5Rp48b2WLNLS1c+kSlld6Of4q1tBXvqRnToYnChDKrW0R7TRqxhlCzptYvr
ik2DLlxB6aZ62toArEDtANNP2t9eYMpyJUW8JkLRaaq1vZvrc8+K/2iSF969lN5KqWX+hOJWYSAc
sCQo36LarEZnVsrQaFKz+MRk/TPVQMfluWwlh7OUAgGZN1pnUSjGXqmZZqAbtFPh+Mh0eRMBwjqA
5Q8huGsoMBPSg9aU9y2370qW7mOC6cfRv3O0bivc+Bvn1v72BV5cMBJ8b1mIa1KFoTD13iw58qSU
AOwg5d/adq3heSHAeQMy+b9bpTz41tRok6bh/tbDF6DBWu1D45iBaO+r6XnId7cXtHiFga8GewQ8
NyTsL69wmcnBgQvrnPoUKPb5IS9fofvBQF5uy1naODhJ85QIlP0qSYQWmyZNW8s5TXYZUvLTfz/J
JV76ue997j/CrK9aIcttkaajSLwTDRtBA381Ely6TxZgFMHPCGooTBNfblUeC1QSS4rHHF0U2SbN
Drr3gdM4FzGf1pmvZ/ogtbRmES15zsDOpYdx+pB8f/9RgMgGbj7QZq4zNjZPR2tKdffU2C9aHKXb
938e45ZzXRT/XrnEg8Hw+vUt1Be4dU6G6fRxxYucnxXV6iCrhaaRGdXkKvXdN52boh4bn8CcEVZ9
/wfdtHdl6wUmRcTUVN3KqazJUy5k1+c6SM1Q0tO4eDIba18k4pAYKN3E/n3ZdSsVxOsuJmjy+foU
L6GJ/cTUmjE+xV3VAC+EkOeYun+tUiv27dj4O9bwJohJUm50t/nXa8UPwNYmh8kd7VNpUvnl9oka
xpKVOI/alGKfa+nk//U0+L3JjnWVOjvDY3zPh/gb0ozTTkeVKNUa81GaWr2bRjO+60RfbafYdnYF
bZutZ9ftZiJ9HYgqQyRj2b9NFML2fKyT+2JyxaaLUYTTjDjfYv7A2lKWE8yw+z3SSo0GWZXj/7CH
0gUNh59vaFuiigY/aM9dnW2rUYB0u+PNpjYAC8prAkoojspc4ff9kTPJ7vzOl2XQeGjcdWPgbaNT
owl7Ntq7oiqL+y4x/Z3FpnEna8kxeW4XgSYxj9diUn2flVDjJG2Hg05TN0BhZvrijS4cjn7I9mBv
tQ8pIXHo6CjJDW2nv1guEq8TMvIOGB7cSh+f9DgBrLQ9fcnxfz21vV9sJ3ea9m1u/XAd/mvKLHdn
SM0B4Vz6YOn5niM22Wq1mZ9Y4dX7YZA8NOuhCGRlAh5/SvoHNqYakD74GHIAtQSeSMYXkPDQoOJJ
EzZVGm8cd8JfILu6BQGk2IAyrfxiF7TZCFLqG+GUfI8ZBCsEKakM0Z/ePWE8zdmDpMbZCk9PDkC0
kxvWoB3Z6avPfuYNJJjgEm4R++ZGOHTCCdEEhapoWyHRnLDk0c0qtqmZnAKJnveAm9PfegSbdyOI
vh1Ko0afe9MFRQa3D/0V4qkvSn1ryZFvRpPyrZFb/bEdGMHQlOjxI+OfonGML3Hak3u/cQc/BAtw
/9oVCbE3hWaiWxosAX6XFQGBY7wDpv+/vO9lAAi//F8itFdjaIrHicPt7PyC/Q9pV7YbOa4sv0iA
9uVVUi0u22156cXzIkx329pFLdT69Tc4wO2uYhEi7DPA8TycgbJIJslkZmTE07AoOSg+pykAhMPB
y6VxgA5svCfX26faaYqf59r1olSp7MNq0Ri/dXFum9oawiRpgQEGwT4NybBad0WdVfdVqq7BODSe
v/QNDfW6ar6mutNGq1vCGeFK9Q14TTNfnWYVT88MwaUGtK+jdDqKsKOj7dVMBUqyK17Nkr47XVd9
cYfBCJAb19/NNnH3ZpUkB/QjT3debrjhADbc/WySJixpvfhgC+sfyhZgVUVPmn3d9uMpg7os1GHW
vt7Z/aCEDs7L296a7BPqNhjoXGVhqZZvUxcPh3FKs0clz7IAWpHJV92eNOp7+YhKZpKM6o1DiuVQ
NV3rG4mWnrRc8Y66Sq3AWdMU5PyaeyC9NodEm8Zd23QmcDd9HKz1lN5kRt8cxvV9HPQghd/2qPSE
BigYPnE5oOBhMa0c9ZrQSZ1GZ7IJiR+ITZgq3ND6fZ3u8R+/k5je2Z1MBUd0NjL0D2PDAcUY/wia
k8HoElA5P7SzdzRaYF3J3B9JF+NU0GUIV1EYheOGgYCwYa94ccliuARd3PFDmoRYlUaGkBN+H1lu
ywK5h4m79TIAGbpcr/MM2KnKhFZcpz32Sy1L4AviKMbHgEcPEmbXmo1ODa5Zr89sSDgfVPCS5Ttl
+nje5cIEF0cBVFQo1gITA9m7te7rUG2qP4xjQ77MwbsE1yVI1XE9Xs5ViUtEM1JoQ3pgkDp1uSQM
ECwFFpgBsFiDA1z58vOjjpfMUliQnnQDO7Q/DCLEr0cFEwg2tOcAvM3lbhRVW5vKXfMoq3p/cpDY
Xl62wwbRAJDiBQgSBTyMgZufSlNSO10gO9knQZeiuX3/v32fi8dnraG9Y+P7zvfc3M+KxIcEUR+6
iSy0fYBnHMg7LvPUJB0S2RnJosbyTpn3DS2H+ToH1EGFgP76xFDObHFThcvOqr21z6J5v5jPqip5
fAmHgoQQpADxermq0c6uAnn7heTRWDqPwDzhr5mRPQL0sG4kqyKzxbltVht2MyF+iQy0/QRzkv9Y
RxWoaGqXgV7Ulg9W4+/bsyc4UByEzEh8ssrFVeFWUZfEoEueR2kN/qj4bsnIKYtft42IvJk9OUBg
jGMLTnG5HWPHWNRx9vLI9L5YlV/KcINsXrhHDXggASfF1cV09LgQW/cyI0ekn4O62vGhPexT9ZcW
T7vY+3hF/cIQt/HdMXPdssHGN7Tfrvujhu5o3L1YRAK2EvjBhRlu+4CbVKuzWsX5sv5DgFpresev
wCNmJY+9/u/22ggc4MIWt30UF0zchabn0dBERnwYmyibDp8wAbj9f/Bbhrq8XH4zTampN1j+IvtB
zV2+7GxV4sZCD0AlHRqDKgiyebooa6nsOgWtfjQW5QL6jCpPX6B6lT61fQb5PqNRJQlCgUuDLhKt
hmilY8V0zqWd1Yk7fe3zqDN3qz+Zu09M2dnnOY9WB9DXq3GXR5Meo3Uk/5K76o1uqJIcpHja/o6C
8+c4HXs6JTSP+tV343+abJ82+ziWJE1kVjh3zhYEtl7c5tGqnKzmRjFfSA8XCP63KeMcWTOx/tTD
imRgpm1aIBTNu97bbxsR1cSw7giSseo4NHnZHtIDTquaOGqWRivxWIC0gZ6hRgSirOV+ICgy4m1R
gKKiMqsgHyo1NHHwhVVSEMl4xR7495dwLgLhSiUhKX6JE4fGslNUyVBl3+d8g6YpIJIODiEd+zUE
J972TArPOHCi4mZFlfGKx2WaCkXPJyzX3D9Wxb0+PMVFZGQ3UKn5zESdWeJiHbAcaf3ajrh9lDf0
46wfZmkCSR0TCvn/kTD3P0s8dpVio4Eam8jrwOITm2YRFHhbbk8XezxcXXEMYMJkb5FF5VZ7GRWw
bIxY7arES38OUuXnOsQ71jPRJ6M/VL/7D/cis3HhUgVdEHo4cbNejqvRUytBqrmIytE3rMfajLaH
JHIwVP4tBi0xkfTh1gX6p2m9Fl4RmYd2eFgLCfsbm3Z+xgCTQTc19CyuIaZNn7benOgQ1LT+NUkw
7T19b8cv22O4biXAJAETg1cf5KKvC4ZlMcV6u8AK62nvnuc8tPPbMkEfYKgAdDDR1V+UgBqTv21Y
OHngOodNtIlf1QTAaKxZxbTCLhD4L1MnCeBFnwelKBhSWXPqFS9yXNb2XHdTGQGaOuf7LPv54Z/P
oEzY+uwAg/zZpW8tiUVX18ggRD88ma9tK4EuCH7+xee53QKwbj3lHj6fNtAFy8J0HsLtAQjCpnML
fMhJqppqUwkuAzs2T32nPs8TKnhWJzvlhXYMF8E5sGXoXuIOF90oQWJoVlmk9l3Yu28UWctP4F0B
dv1rgx3VZwdYlY9OvZZ4rdG5882x9u2sQZHw429y1BIAzwPZtoYTn7tPms7OJsToWdS2CJiUF5Uc
t5dEsOHxLmcBoMUM8WxqiZOaSRkboPK0VoDh3gva7k3ltkOzx8cNYeeBFQ4QThwx3HzlFm3JAEG4
qEoeUuNdGd7p7ATmIqvViAZ0boeLm/XOAUZgxYAM7Wddnkj2qxtDh8qa3EWbhYEm8TDDA/Dqsa4O
XVKZK3IBk76EsZeCblWWehOORAc4Er2FoHPn64urVkK4uVjSCNQZiW+rzdHN66+GoxyVRkZbKtox
4O3/Y8u49GZ9abOiw2sJ15bu+V6bxKhrK3GoW/G623YEUTQIGl9GUYsMJkTO2W852zlKmSfUSkcw
miDq85AqBdnFm9srJ70moZWm73qv7mYc337seLsxVt8KM5a8RITjPfsN3AlRQ+ETrMIY76iNdtDV
7g58zY/Iccuyw0I/OTPEuf3ar7kbExVHnmvflRQp1LV3FcmUCo0gGcEKxYAK8JytdV9WdKVmGkE9
EHITMj0V2efZ/3+2YI69zEkS23BE6MAjr/aJaw18W8BagFgDhB6c72ne0Kl6Ar6ICpJZ6CfL7qbE
k6naCzfTmRFuDAOUS7RpGtJIbSPD+De1jYOuV4GmP297t9CxUApgtW5W9uHskHSprJ7Z8ZybhR5Q
fEA9QwYeEy0I4O9YaQCngcPjjDiZC/3OtsDdY7wDk5SokihQNAi8ixlvC97qV2J+E4QV+zJ3seD1
jpShR3YQpNyeJ+EQzkxwi57W1VrSEia8dpckoRNuf148AgT9LMzDrcZtO9Sq9CZZkCpvbHC0QqZi
obuKSJ7ogueFB1TdHyPcVUPUEvJlNtKAeI1ZfaRmJ0W5U5pjUf47tD/pKInPZGNiP+dsG9Ki7ZM8
gTmivsRpBoaNgyXjfBcvy58h8UnHmsxVoQI4A5HQm8I5KJJlkcwYH21Uylq7ZMSyzBZK7cp8XLL5
2KrDzi2H+96snrrJ3KOgHGx7A1sI7lVzvlA82Lxp0ZTSzwXMKv8kxuDnceTpUV5Ph7lvfbRabJuT
LJTO+bY3LYOtVpjEZFEORFlTcKDoMWLqQRIdygyx1TzziGmIZ9yfMGST33H6aEMFoJ6P24MRHZxn
Ts63WzmJrnWdliJnB3X67Ng2917rtzIcktDvEEwxDA/UnXmOxzzJMtuZUTBQoMYQF3lIP9E8yeRR
/ljgbnxNMVAfB3o0ckjjT6/ot/v44/LCAHfk2EtXuK4CJ6PFQ30cZezcwrVmBJgQQsC9wmugdE6N
lKOtIOA0TT+bH9vlex1/PIWOIfy1wX7DmT8lZVXR2QWvv+aRoB7fVuulH/bqirf5+7ZXscm42pFn
lrjVMJw+mSySIO847eja+Q1a33VtDHIAGfp03W9bE3vX33FxS+Pl1DaSHnOnOEcb+jGZ5Hxhv3Zr
NNxFgLYFq9QUF9U07S6Pf7r5NwLa9LH4tT0MoRnoVCCVxWhjbe5caYfBbZ11RnKx8qIpJbck0/1W
WYO8MP/9hClwwbOMCLgB+WJt0iat5YxeFq2VDcjbotO7zF6HgznUU+SCq1oyg8IV+k9RCn061zCA
glAzV9GoE7npCvm3RZl8s5ZVvIRG8I7GSxcN7BDrvHTvuUR2BgXuLDLbn3lco0AviWSFe/TMAOcH
6Dsndt7pWZQlzpEREhae/WylyW57ccTjQPYBfJCseMP5QVaWHfg9cNLk014F+qf+eB4Lod/f7zP7
Z8dAl60mWWJcK8U3SKw5MmIU4c+HSAJ425gUHZ+V7VOHZuCiRjWg+G7SAyKzT0zP2fe5nMmMMlNB
FZS1ijVIxkeM43/7Pjf9+tw3tpuiMuNOoVftZK8t4S5nWjEg+UEXD58oWa3RIaCoQWZ8/a1bSzDX
gJja3+tVlcyT0Fux0HhHmFCjU9kPOVtmrzeSBrEzbkQNuvZAKgImGViTjHRDNB7AJ9GvC4wpEDhc
2NoM8xQX1QRUBtSsUWOuQIqyWuHQ65ILWBMNyABhkQroB1LkvO6nkTeNnsw4tLp0PKRx/aL06Gcd
lbwCdhXAQAJxkSIdwzo9TOUaDt7it5VzX8TzARx2B+cTXHN4nTFqXQ+YFJwLlxOcJMAl1C5qKMt0
fKWTJDATbaPzr3NubtRtN44xbgP6w1hCQ9Y2K5rM889zXm4uStMlxZJD935f9+FSgw79dXsjiTwD
BSALoCxAHEApcjk/q7tU09Qi3PAK029enNuhCuZOlhBkhy5/OTMKdMhzozvpCrxdEHWm1MF+ipPC
H6wvFG32xXEiT43ngURDBjYTLsuZOe4O6OxuXkBnlkda9hVvT40+bU8am5Sr4UAuGfV6oP+uCkBe
attFFrtJtKrGgzFMS5jGSKL2xnRqqBl6QCQk8fA6jDJ/E4VsoMzCwYRNjPQGc5iz42JSVCX3NHDZ
4XbdV9McGkTfz7pz1HX63E3ebnucMnPc6bTq1ew2Ncyl6A5ppnlf2EoI1FdgVcsDOnrDbXMiXwS3
DZotwLMM+BVb1rPRFWMDNtQ1A7mrnr+2RoHuqAJ4JcW3BpkQmGhnAaZmOphLWOP5BDKlmyw69iBi
tcOxPYCRCTDZ7dFITPC0pGrjmTZ1GAVr/aqRb33ya/Z+b5tgE8L7IaveMdJ/NErxhy0trMryEtQ/
lva26H+kMrEj0RAACEX2hjEBoWhwuSBzllaJa2VFVLd4Gpjzrak9Na6s9Uk0CoCsQAQLWyiwcIco
vAwJIrcoIBX9s05+zB9mvmah5tn3uVO0bpQc/opyMIQZARcpOkkeW+S2599n4ztz2xKE2LFh4fu9
9wzgvZq+q+ovu5C8C2WzxNbqzAo6zl1oAdZFNPUPy51FJYMQndDng+C2ejIUeQXwHgZB7yYIVLT5
Wwn9hWS4Rb2jUWQPddmccZ6lLM3o6BTm5iGAZgmJn6zlIM1oyKxw9wDU1RYtpsyzzN7P+9fUdP2V
HJzi28f34fnkcZeo7Qxpl/UYjdu8d9DdmWT88NcykJc+zB8mtcqA9aQsosLxjnS8LbxbJb5R4q8k
+52rczDWT7T7ZXg3g7Y3NOU0yjaRZCr/gxOcuZ/mZCstc/yAuAmWOUzSY7KC6eLmExPpIuRGG6SD
biCuup6Wjq5MOgGexjqYgKNLPi+6z0A4+efzXDBY9V7X6uhniNDwmFv74q0rdrF2yNLXjw4D+CoQ
waIfgZGp8R3f6eKV1bgC84I3tW8iuTlKwuzr1QC9AICh0KED5SReiZeHAc6b2UldWkboLfen7AdY
9Dr1NJcyMcvrC0BTdRDOwRBwQlfRIVlylOgcgDWa5nVcnjrjpFuSg0dkwjTRFc3AOkg7cqenCezb
pHZjFtUKBQcJNDMlmeDrgxNP9DMD3ME5mUttkBoGSEV94JGptHArsICECRhmgHm3ADrhViPX3JGu
aVVFt0vztZtetp1JMEFA7KFYAkg6Xok8txPSspPXKgrWuux9qtTgaCx9r5YVSa8vADgUmMNspGVA
s8RXa+yktdfCSksAUR+reIdOpccye5wRqFf9yaQffr9fWuNOZqW2O6tzYa04Wl8yGeOIYEEMaFEw
bDi6pIAMuNwes+5Vc5tkTaTkrj8/uXSS7D+ZAe7no/0P/UYUBtw8BLxlHnbbay7Y3xcD4C6UWpkd
dW3w/br5MVunqQrofMqt549bgcwRpGfQPYTuc25nZPlMW4/kbYS4pTmOxk2XHIvmuG1ENFV4duMw
xB8EeNxaNJ0Wa17mNJH1q/W+mfrX7c8Ldgd+/t/PcysxTJlKZs1uoqYcA9IH1RC68Rp8woiNKBs6
HWhr4W9fx1HWrDHzJnKGU5d6/oBW82yRBHjCkYBZTVdZMRMvoEunJU6WKSnRSeR0y3wssnJ8NbN8
+GpOrRduj0e0JiDX020AWNFWxvf/V01rWXlWNBEpbiNd+XBFDMiSs69zA6nstbStAl+n1qnLGt9Q
G7+bPgwAhxFAvyDvi/4JUHFfzlahQcKvarAkJJnRiXWzLBFBe6dMfFIwU6jtY45w+qIHhBcltJQl
dhzwxESm+tjUUfHxhbj4PBeQKLh4lb7E52PsjyaSHVMClwJ4ALlF9P3rTDT+cpJAK+Y47WyQaFTQ
qtoCoGyhkBh6q0YlkZXQkgVYJzKmzBR3BVpqXllGvpIIPucX4PHWxiyYQES07bhsVS8fvBo70/+Y
Yct1FoXGiELH2ICZovnWdjM6jTxftx5i9VZRIkOhwbT82rYoHJjHqhV4YJtgTri02PZ1TZPVxNLP
lQ9tk4U8KJXkHBY62ZkNbvIgYaaSitnIut+gKw+p+7Y9CMF1wrJhwPZA5xBdi5wfuIpdFyXEsiK9
uVvXJ6UeDtlAjurUS9ZHNJJzQ9zWd6rcVQDVA9VlkBVo9J5lga9gOSCfw+gKbZBZIIa4XI7RKRsw
LDF6Yv1VdfbUuDFlUCjBZFnY8gjdUeG9JkcBFfeMp+kIWTHv2cxBI27/pE7rr9Nue1EEc3Vhh5sr
kBV41dDDjmlPPilfWxkp6PVrBxE100cDRw/TDeGuxjrJFqCgoDrj6S12ihs0ie73vRYA4+cb3cfB
pZfmuBMZ1cO4qBswIxfF98669+Jdnx5qM9yeNQHrGXsnoGbFgARgfOE8gJLeVFs9hUyJBur5LgDK
Y69BeYE2X2fnhwMEe1G/xM38cc+GWQSTuHQQjPPwvgKgH6R3myQC60H1Ouf/4+eZs5wdbKs+VF7r
FWBFL/og0xmRg+SEZqvNHZ0XA+DOgN5SC8/rwEKLDqYytMlByb6rKXg5dnGwvUTCPWqh5QMdZqgp
8AhzRDFFXmbgUy4r9UlTvPQGnLH9jVZ/okgKXzizxB3OhkNAsMD0MdwOhH5B2UgiGeEWxUFjgTAH
7D/8m8gAke1gTegk6H6p8yFrJL4smig8GZGAhoDhNTHwMnUkNQsAy+dkfKWU7ArDu4XnSwJL0SjO
zXDnAK0mk64jw68r+uuYmc/L8JndAYCSilsSwSvoVi/dN3asvhtqmkUJuV2643zY9ijRSQa1dxdk
m6B1xFxdfr4fjJwQw0qj2mGMuHrY5V6YkxNJsxvNkNzGwlX5a4zv8DBV0ng1cYBSXYtdmljfoTzh
j5P5tj0m0aogpQ6BYw3BssOfzmDW0UjpwMxIT2+5Ktnt4q9jvqCiC7gS36LkJo0BTg6gkRc77Md7
5eNdJIz+++/3uctLn2mNdxcg1SZ98pzuAEq4AHQ7klNRtBTnVri3I9QF3dZUMQqLvOyV9LvtSAyI
HAv84VB4Rd0JDRicY2VqNo49wdZwdPCUdBBuiKsnqs43uafsUiWXJVlEywJ6LAuZHKTVECldOvJU
e43hxNgnCNf8LwOekttOJRoPxKfwZZCiQQaaG49aqaWZoXM4munJHu9dqACg0dsLs9/bdkQLg0OR
BeLsUuFRPNawluagt7DjVrlvD+lRV5p715KRjQvnC5LSUGRmOQpebEkBt1c3t5iv5q4YXT8bbMmE
iQ2AUAz8OTi6eKJv4o0V+mFntN506c6F0nguI5gXhZNIULAGEvaI4IFCa+bmzuLOOLs6Jcyn2B/M
x2FKQ5DnSMYitoRYD32DCI55TE/Sa27v0gXxHsRbnMof/QJMQ7Mtud5lZvRLH17NskhcB2aSCXUH
YJ9aQLtJ3x/c+du2lzFv5UMWqIqiRsu40a9QOA3Y4PR5pSyA9alxtKa9qd2BZMIe8OIP4k5y2wta
IhFMnNnjbjESg6gfTEpJtCBQrgFUMbo9CGtqP9uXoGIMM8D8yCcyDBdG+S1rt2meAooZGWXQlKEi
E1QXbVUHmoGMettGhpc7cjRwCxoagdii591n4xLW7W3qynSsZUaYz5yFr6O62HmJhvxobV9Gp4P2
0I2zyB7/or2KNCLQyehaRgcmN1OGp89T4eBxSexXOj4t5nHb3YSD8Bz0kSHHAHUXzrEHz9CJB4Wk
aDCyh2FebhjOcoQCzrYZQe8VUhgQSWbaGXie2dxkKYveuuD4g51G6SEnHZ+SNt4bShGt1hwsC6vm
mQEZBx9iLsEQT6Fdfpyv8fI3cDerrWdWTqw2jRRv76q3yygr8IpuovNBcnspNa3M6wwMcpxuc/Kq
mPXeWe0QGjW+qUoOPpFjuJqKxwb8GyEi9yQc5sZppthBmE6Pa3Hj3GwvmMgv0PsHVUdwrl1D2tht
6yK3lUS1Vj1Os32v6NNjj2aJbTPCUeAlAIpOFVkuviWvXRGWawAdopl16fdFrjjvemdlspem6FAF
Py8T0rYZ4IJbeShTzeA1QyzdmQjZiHaomxuvTP0E1LqpNYUWeR4sWZwlujPOjXLeoFC9ojrV0shl
lI91Cvjfa5vGQarKfEG0WMh0sQHimADA+PIk6qu4BrkEgD2TS+5TBSUzj2RB5g2/Pr5aZ3Y8rlKN
ft51MEb0mEHNNkxmLUxlrGzC64jJwSOVrkE04XqllDnW+zWNZtW+bdbmOa7ch3pQfHVMIpB3vYD/
E1hROyqKIVTydrc9QuFMIvON4AWbCqC9y5lU3XGJ1SJma5Z+Qe0xgsTyIXaNz1xQYAJ2GAoRBRb+
OAQx0QwM7AS15GZBmet9pm9OI0tMCgYDrwYfGTBfjLiBGwzJk9HUuxJdFTrUNC3lZu2nA/Tkb7bn
TODnMGNDDhvhHiiJuc2VgLmxMnTMWTY7KGbPoHKxg0R5TIbf24aE4wEJAeNRgBw6jzAYm3TKCEV3
vd7lN8loHKhmBXpvS6osgjMJQTcwAOAGZBq63LRVmgm6NdDdRYp7TNKDrDQvHMXfz/O6IHo651Rf
8PxqFLClLtR3nV+jrkmuB5kV7nqogW9NsgKcCr3VIzLxfAUJsKWWxUCizCRYQUCCDM0gQCV4Kiel
Aw/ojKxrlA/fPaXct2MclGYT5tbqjxBY0YpnTW99M3vc9gXBVXthl4tbEuJNlkWxSBYa6VKSgjf1
a0xu6hU0rKns+hB5hIHBgRQNnn71wlzGeVXacVIeUO75p6zqoM+mrx8fDwCu6LDCXzRSc5tooPak
2yb0+zT6oxu6nQrAm/cTuPJQKSVNtoL96qAdjb2YkYdz+P3aOh0BNrxNwBaCKN+FbmO8Wwd02K2f
KCGzQ9QG6BMkX+ivuzxNzcRELp4glVEt/a5YteMAMI3XWrvtufsvD829mS7scDdtbdOhIYkB1Omi
3MeKFUDcfT+r/SFrn8D9eDC0MjDjIRjR4IWy07F3m2AmsjYAdi5s/Qru3KA5xMRBYovbkRq+SUlQ
FaiYz7fF+t2LJ79QQf6zPm0PnY1swyaPHct7rQLkCoGNY/fIFHxJ3DyYB3o/dPrBIlNkU0miULAV
HEQZ4ALF4XjN0zPVeUvrBu3T8LCwaPqwlz2AJRb4IQ1tbowG9RDMZPcAMfs2ffvEnAHWAJgahKDw
8rn0yqUwmglZniTSanAIhwskq7TQK17a6TB9AuiFYsBfW2ywZ2/EZvKgT2moSRQvu8S4dcpnc5Zk
ugUnIUwgnQriHwQTfG1o1lF6SD0Lz9DpVsv3ZXEPwg7zwZEVoYTrcmaHmzZl0BIzZmVOw3tcG8is
/NxeFtk4uKmCDjYB/RC+32U7Rz92dgC9ifHN+zjbKev5wP8YtAxFLe5mbJVOgXhfhZeN7SRHd4m/
NbP5NRtN6k8LNW9yELVJLmPR0PDEgQAwrkgsFmdyUmu3cWYEsJ5VJ1/cxUvCFGcWI2tvg3xcvb03
FeR9ez4FEQCIDl0PtFCgdb2Klrre1HuoUMEoRD6b7idKiz/jRHKXCI0ggYRUPmJ2/Ln0716D4hSo
zBMQHv2knuLn81cQoUqmT+R5YAtlfWlIfuHaujRi1TO1+wXPmzjv/dlqfNn7Sbg+eNAy1liEyXwQ
U7tOrwBgmEbEd+bbzLs1W1Ravn88rkSWBWBDqKkALMK/LRyCtgyS13hbqK95d0rbjzccIRnw1wDP
conDxpxWtUL6wf6dObukCowCPDe+XgazFW57l3BNcHii0I4Rga/jck2Gouy9gSZ4USsnZee6kjeF
yK+Yqjxq3v+RxPJ3KUiNhrp1lYfWBjPO0qAfBoSRd8MUy9qmRNHQmSW+8gVaO4MmBBV81rK39o9j
RQPIHful9XH0J0Q8oISFDmDANfjXC13U2B4XXAVuAsU5aIW4t+mq1ZK4WBQQnFnhb8/KKr2hYnkb
xy1fdWP8QgbrqJvWc1K4R8SegVf83vYE0VLZKCaxJJSLJxO3O1udtt1iM8kpeqhS6id6YJiSuRMt
ErrokDk0UBW5IrizV1IA6AX8gz6svqZ+qTTEU07vu9puezAiQ6gioC7yn6osHxuMSjnlM4Gh2GpO
MUliPzWVA0hEw4SsnyiM4dpmqQ44BZR4ucMz8ewRzAdoGyWaHkBM0/k4lyYrs/41wEZ7Fn14aF+w
RhXN7ZMFXQOoFYyfOAZgAZRaJtDmkMfiMkJrk8QKSUx0vuYQflBrX+JcgvUATABoPqa9hlZebgSJ
tVLqjgzHni6lT7FFie4ETjK+df2/20svesoCVMleRnBnVJC5M6da82KIbdQR4zG+czvyZrVDkEKf
Bc2OxyRZo7HLT15j7igZZc919m0ujj+3zZ9CdjlnZkJge0W5xZjvKuD8JvWWKtOutl7bLguMSXJS
CE5wmEQKmbW6sQzspXOUyIF4SYnUa5tB22U5zGoebM+o4GQAFTt8A2l3zCm/mfp68mYv7tCp51gB
gh7fnKyw9GT1UqEZNGsw2WJEO3wOGTXBOVOLFWkuwz5pgxa4bnxMTU8SZ4vmC9ULZNyZajGkxi/n
CwANmyiMhN9wjn0CORRJlCM4uXHXAQP9X+Lp6llStWPTwytRECmqwGoP8XgET9houz4BcUxlOZLV
EQQ9LpKCeJ/jPYdGaG7rGlXbq31tFHiukmDJC1S0wb2iH500OXbObtsVhJsLvSKsIx1luSvmekLj
rs29tohUkvgKxA/T0vPTUcOxNPk6FGK8Aep9b5Ulex791+zOby2Uhlmyw0NNld/WSEo6aa+jhxBY
M+cWoKfST7vOvKXlPIPcUK1C22hclKMICWLkFyG/NBT+aE3LybUrEM/Z9V2cdXnn09TJn0BJ0qPZ
2fZ2LXHfUmdpTsNkzrsG8askYBQ5NoN6M7Y1nLJ8xFDr7mC5fVPg1iteiLkAy2TimiAyIJMof4IG
sT+G+KDBLkizgOWriFrbm32iZjd9m905eEkSiKuPR2RE77qpDmdoSUGLa69Y5U0P3chtHxFtMKCo
kBRn1HLoV7vcYHbdJiPoeCqwFtDDlCrH9BMFQIh0/LWgX1pw5mZYBwcWSuL36u0g00wULRgiIIST
Lv7Bq+jy+0bXGiW2WxUN1XrqyhcXdBCJ/usT04TngwlUObgzeF6sRtOLynDjKrJGRsITljKci+gg
gt7OHwPcnZu1ppE2BQwAhbIfymE3LZCOwm55R93mNHVq5S+VkobbwxJViJFdQBMkkwpFkY47j2Zg
kFs390rIQpDAyL0gscE3VbxZWe1T5wTVe298sO1y77S/M0B9ts2Llu7cOud8QznWlhU7aDhr7uLO
21VGsnd7GdiCxcL8WQQVGsg1IckL9lb2K84CMuAeXfDQJxVyKL0PSqMjVJNv4rQFT0ip30zICxSs
8m26p1Ufv9eLfuvO+T0Zkrft0YrCKtdlGGnWGIqj8fJ3UAjCD1VRw1FbNAmbXtfslIQ2O3ChDX6a
GESytQWzC+ZtJvUA6BTuNzYvZ+NW6sqgvUdqlHnrANi9IHOetPHlw4PC8Y6MB4hY8G++pd5T62pe
ZlygfQ7AEXB6PrWhgD0gMoWy7bYtwVl1YYsbEFTrrSqO3SLSqr3p+YUebH9fsAcxDLBssBwrtES5
WNQY0GhnzWgVzI2nTLN2cXNHy/e2vB+qfyDtK7GmCcLPc3N8LBAPHUDSMcy5+qMGEub2RgOZa1re
W+rgF/N9tkDW4t/GHfxleabJ0zLPYQ0h8enfMX6v7b3ivW+PXzi/f8fPJ+mMwVhHtPqW0Tzu10dt
vNn+vGR6/zuLzvzRNKBU1ylFCUoRJfDWR+pCSfBxJE9J/K1U/9k2JqAHQsR4NhjOWZxa60fby2AN
TN3L+qNLbpvlH1V5a9zbPqa+Et+WpPdjqgckfyjpDcozfm1K4n3RHjz/FWzKz8bcaghfcLWXkdI/
D41fJv4qo84QHCsYKEsJ2azk7LBpPzOxODZEsXusWmENO2tV9pZaHgtPfwB677g9qeLR/DXFbZAB
0oyWWsGUWt5WeR8s0KKQ0QQJImQkGwCTRP0KBWc+uQkIWZPVFk7rxoUKp/2PN7nhclcGffK6PRiR
tyMOxwdNNNyhlexy3orZwYXm4uor830DUcfd9udFy3L+eS7sSU1KO93AONr8mJWh6oLxFKCDw7YV
0YoALoTrW2VdV3wFE07hUYPqRdSkoVreTB205SX3p8wE51+l168NITBBMjMsk3vCYvlPyCsjx4QG
BSDI0RGl8t1vamsv5qQ5eDD4mXOXlJ+4OhimCjcvHkNI/VwutuLmA9pQFwTbzeDPX0BnI3lICmcJ
bwZgH/GKvGqANIc+t1p1wrMhqSBuowbleGfaktNEFK4hRkRbIp7dqATy7bSqpo9LnWCWmsa9G7Ts
hqjAXltr0EDVC3m0QG8VKHonmp+39XNn14EOYfNtlxM5NugBoGsDhkMb++dyKltzIs00VSXk0AZ1
D2FPawdxsepYVFDvpPZYP3/CHqJuADHxPAFVx6W90fRqs2vKKsowowsyM4cx/YFC1bYVTXQ7AWjw
xwwb9tkxyto0DG8GtUI+OXdTZftuUn0pi3RXm85tCjoXNS3CGumh1FlPRqPfjDXo6s3xX4vmr1Qv
vwxZs2sM+95u3RfJb2NHERfBonMH3dpoRANFJ5/tZSkyXV3iMkLW95fdUorIFZ2vA+QDT0kBzo+x
MAu/VRfIXWr5nd23B/BhjxLvEy782a/g7jJNjVcder84MBdoh39bVeKvgJX25tdPDRfuzRphserc
Zk1xPTdGa5WRseT3ClSp1VI7GCku7bxuIAqdfrFn86lzloeiqr/aiyxQEQ/0j30ecVemC7hbEtj3
5mdjfkoMX+0gLijxONGJgcIabjmH7SX+6M5I1bbULGqMsg0M+qVGP7Oa7bfnUmaEO7x7E1LCapnV
0Wj9rOlRGX+tuuRoFV3YjMMVdWLAWq7qrG2/eE6S2FWko9yutneL4gWqPR+V8tR2tmQ8IqgioKR/
rXHXKpjUZrOtnSpy0n9Q2kG7VBogSe6PBrrN8zRIOtALVyfTvEdzrWTF/o+0K1tuXEeWX8QIEtxf
uWizJW9tu7tfGO6NC7iCALh8/U363pmRKF4x+kyc89YRKgMsFApVWZlLIeLctn4ZIurGqNWCwHYm
TK8wXqSb+CCY9SwcvjZ7RW9u5VJZKuBdrHZ25GzUANSEOcVjpNFN34K0U33R+jIU4smZRsSbUDOg
FCOSlW1echvTIu5ELaRiPHlWU5Gsiu185KjZYKjD0Q9D/qGJNajukuOg4A+fQeVmYuy43M6uttt6
iBFxm5G9jKZ7V5TagasWulm9vU+jNSzFou+cG5xWfRbiW7A2Vx2IwR8F26SNB8LYUQ9aZ5tSkKF6
kjzl1o6v4UGnVcxj93RVT+1OzMPPG9C6NYoOPAIAWys+3VYkvH3AF38eWIPpetLI1SiOmxtxSyyM
FVVgAyvqY9PubhtYcoUJmflZmkKxf/aVcou7fEyBaZTms6z2SvscZSsZxdIaPqMgCB01FEimeHz2
XXjF+8zRIXBByrtCvtvpSga7dG6RqEx3yacs4SzTj/qUVInEEkqQiVWOGdRCeUKBBtMO46POZFiM
xfPtXfsc4Zh/9nObsziV5WCda1LAZkHkvslL6oOFZxtXKphwaUhBwRujyi2KPMCE06Zqkk1kpQFK
wigE463jlI9NPvop/s3h1X3Bk3tQkOxLsw6wGj/hya/MoGFKxB0HTZpSNIEj+L5q3Ts9sveNYYVq
MQa317ToCTqigYWXNeZiZp8JKO0RfLvTSKHciyq0q23x91zUYI5AdRXPFkQEIIYuPQEZbGY6aY3p
XhGgwqNYK6dlMQScGZi3Tgkmr2IJiO6jZTqeqe8HENCaPN9YylNuh237xJWfDORmqrO2e4tO+J+l
zat/OkSXMEQABLJQwIEPITz7S9w/1u1jVHE/X2MdXTxSZ9Zm7ldEnUUg7Af9LS5feDIEktK1J89i
ieV8M2f3odUDmOgWaGZGFt2VreVJZnrUYl6aGnsLnHpNOX4F/OHVIM0mK5yn3MSkkan7SQ/uwM56
u+2fa2ue/v0sjEiKfpEz9VbtFKyVHH2lceU+XjwBZ7s6/fuZhaqPJKYxcKg1SBcN0W7kz/oauHvN
T2anzOJKSmyBL5dV0o+MLwOI6uJ8P1C5odVPzV3JadY2bXbTt5SbtR3hQCjiTodKRtasFOKWWoE4
03h1gw/ms+t9uWlxBlrf0cVniQkmRdnXKPuCYoIanXrtqZQnx3xWxtZr6Kus34u88fIqNNrIN3Tu
5XJb5V+16gfvN2Wz0lrWpp28CtFnf9gs2KSDXcTNgD+MWidZZYEDyHzMHtVhT9ohqHWA2qtHQX6M
9S+1/JDNJon+ZO2+lN9u++3/c47+tUNXgrmY/C+1NEfUy0fNbxTr1APe56VauTGRl4xc9Vpw9cQG
C5Seb0eo2xn4c8E7vdMi9QBep1+3/6DFjYGglQlwHrr785eJHCBjVg8YJG4H4el8j1GDXQd5uNZc
ufgXz9OZoeksnJ2nsRMQ1esxkGOQ4VCiL92W7E6sSgQsHSlgJTFBDhIygHNmx7bPlChJctz/g2n6
mKxrrc6vTYjsQY6yS+NtHq0NSC/61rnJ2SkehyRmI0O0z1vpp2LjOt971KG5+0RT1e9VzGnQJOjb
r326wbSQT5Q+tLpTWyHddtckGBafERD3MkGtDJzVFYpCcxVoZE4zSeX4PtRbqC17RbcT9YMpU0/W
Hwb/2tMV9NhSYDm3OdsBiyS5JqfAYrrprvaSMdnd9tLFr3q2qFnkKqs20kaKRZldHWLcyy/rb66l
eGPLA814EfH2tr2l5wpSSJDL62gmXjGU8lZkvT3Ai1idbmXTB11kokHTHa1pbISSleUt79+/zc0z
FZ3ITBgEHgSusRrYcrmynKWzZ4PYHecbaCHwg1yevZKC8d9WEXQI8L2m3JqYAk7Lze09Wz4HZ1Zm
KQJ82RACuIbHWqL7MTwb1l1Z0C0YaHr2UspnI3uIyH2ma55df6nBYRu1zz3fFMX+9h+y6Cxnf8e0
22eRBlwYRIk4/g453hdvbubL1lP1kDn3lr225rWdnYWbVqgEQrewlSQfSv4kzV+In2n6lQ411AHf
GvORD1sr++40W2nX3jR4Cw3W2+tdTHShrIUvjGI3QPezjR95OSoVyJEe9fJJ5a/q0PoZ32WZ6YFK
2HcjCMrZhmdZT9nauVwCtuBRPw06AVACPd6ZaWesxxREdhhAyrsm5IbmPHM5fM/MuvAwWv/bspo8
VBMt2pgWzwCUzv6kA2EvIi1/dFm7VkRZ/PTwcnQVMKoLrMPlp7e7HrSK09AaM1jYxOpjAmFLBa+w
lNFNzmgg5Nrrb4FEW8MW/Mfm7HAhCjO3tjGgB/jmCUCnUFIS5iULHXXYKFwGRpE9tEX70WfRTq3S
AKEyqHl6L3US3PaEteXPvoblSFJ200vAGGwP5Np+Omn9MQgY52Hn7NT6/ba9Re8/W/rspGmKLBVJ
ECbVFnEf8+VQz/kz2PnHbTNry5odMkcmnZqJKW9lu1J3g1y81RwRLGr8WEWjDb522+CUDc6zxfNP
OrvPzLLhYPZHPE7j8iVqyl9F3++TqPLKAaS/Rm34opQhGie7f2AXRXAVMu0YNvo86GeRy1H0Loeg
CepHiThqeXtfqvU3CByERU7vVKXcp3QMbPkP5hVdPPGJjtoSZEDmqKrKBu5SKzFfTFy6S8dq3wCz
x4GVqU1zZWcXPebM1PSpz1ZYJVoVGQkOi54PodSUZ20UgcyKFbDR9IGuPiCmWWxTxaTnVR+p6Hlq
NCrM0JJ7bXpHAKUoQraG8lm8t8/MzPykHASpFRdmSMQ/qGL8ySp7ZSWLrnhmYspUzjdMj6OiGxHR
QLV4TPTkntQi95TBlADYYUAwZ+8jHcJqgGzobWdcWhwMY7iJgMUKqLtLyzHYPWXXQibIZNSHaIcX
NStpyZIF15hKPwDHQvV2Fq66WmSaNAD4tcs9P9XZf/nzs+jkMiVDcQI/rxTfh/QjWgP1LP75E9km
cBh4bMybo7xT8OePgJRjEPyUxuwJR2glv1g6Luj1/9vEbAmYa8t1oQHgbThBavqF9JO1XVpysHMT
V5+54qkwBbI2Ht25YPWyawl57uGhGISvGfQ3rtEHJWb+be9aOqGQupyasKBaBMXfpXdV8RizMhlR
T0pRlRt5qOvizcjjE8DNK5t4bQq1cmDiMD0BSBn+uzRVQqsDxNFQpYMLAveYfm+QibSR/VRVjhXc
XtZCLjYV5pFm6zp4ZMm8a6+kxehmk5YS+Lb9cfwF+IM3DpmnVNu2e1e1GscItR4rDTNl7SW6uFDw
JVpIBN1JvedyobbgIzGiGsJKVof5UeCYfbWr9S0yNKZ5Fvhs1ixe+ydWi2Y99OwACCTz3lHfAS9d
Ezzqm055BSk0lHApCj0rpYPFdU0c6Y4N6ComeS7XFXVj1EAyAmRnA9RLhcnCXDMOuXDvybBGrHZ9
HLCiM1uzE2dZyuiaDHchtTNw4yt3tCCBHNxNzaIgLYpQ5c0TK+TKmOfiEnH3Th4DzaK524zUqi0w
PWBAUhgBK3vMq8ad56b8QBvo99120qWvBr00ywQMGNX3ec1njPrarErw5pD6lzsAxYmTbisrucx1
dARlEsoPnySI6tVsCmGR1iQtCkvmMPYoajVovDVrfFBLRsgEq5+kLOCDs9vRJmLoDI6EqXJeMGnh
mcUa58DSXp1bmCUsXWfSyJ64SkbQ4pQVuvfI/tJID//+k0CiDOBdC/zDVxJsMYkwDiHQORyjQ6Ps
S8vru5WIuxiazm1MPniWSoCcK1YZR1Y7VJnXu5CYeCvYEFjZNhKd15GniJ+GvvU048vtxU17dJmN
IYM4W9zsK4HWUctHHc+STGdhXRheon5LMHBajxRtTAkCgjW/WP5q/9nO2VdTuBYzacJinZpfRMG2
jcyDDBRpKydpoeZxubTZNZbYLXDeAwwVxbaJv6hZ6bvVTiN/kuQHy2nQ5Hed8YYBQs/QDwUouQ0h
fV3s7eTl9h4vBZCzPZ7jWCpIwkEGDe0KW2WJp3bmMynFgbJ8Ixqyv21r5Xu6s3smbWLHRW8dVX73
pA33KO+7KvUi1Dyt8Zu9Nv665rcuufTbtJWxUZl4/o3uA01/q4RhoAgOW/8UUBCLSnCAlBO2/6fW
Pd1e6Krp2c2TQt6EkG7a1SZQq3dgpdP6d+c+Sgc3evRNH49Q3vCsLv/vwsEcLqFhVIgmCpbs8rCQ
T7W278XK2qZDd+NQzqftmvRfhxJZ0Rs1yD5myS5LoKEt8kDYyspJWY7U/z6R7iz4jG6vR4aDnZTa
H/B2e4P8evtbLV3c5wdgFmScRDEzlyGCKrrlJQqYkTiIamXKQUOR3LWKcxIGf+zEP8BpTiEAD2iU
4LC+OWCvZ1WmFDmyE91JtlRLvFErtq2UfldW/lhvKDnkcRrwYpPpd0630tla/IxgCCBgoEC1f45s
HjWtNfsCAchVT30UWBH1q+HFUr4MAIbe3uFlU1N7z5xmKOdQvTLOailrvBQ6EMcRn1dBFW8TKzDX
ehiL8QUMlv9naB7LDDtV+2xCBkQgdNHe6kp6EwCxiO+J8ceunm8v69ozMbUIpCWAL1Olf+6ZAJZB
gA4J2Mm2n+mesZXMbvbzBp4eQFWpYDEHFR1mr6ar6uzWdUoj7iNDaCdBMR+etfdKyt9vr2B2200m
TLyfoSOAdxTon2dRatArbXCHwj45CRGey5XkTU2izieWFCumFlaDFzscfhp6n2jJLleD+pHSlfko
gaqO3cLLE0P8AIGtseJqCysCxhDPUhPjDphNn1zxbNMkqaFiUbTyJJA2FqBaFPI90VT/9r7N7sxp
3yZ+fNSuPyH182GxtBmc3CyH7hT1epgDuiCS0FLvuVhLuBcNYWoReer0OJyDnjTGo04deXfSQMW5
r0GiFSYMOIrWSb5pGAYLbq9rafemIcl/mZvtXlPZeAhaMNc0mWcbetCPcWiYv25bmQXc/909y0Hg
gcuBiHpmhYjSFkR1upPsJvo5a+sMJ8PovCz7aAu4ocGOZUU3t40uLW16aMI1QNgLZPqlY0BKaehL
1sNoz7yePFqs8VL979qZnyuD/C2aFThTeMqTSyM4Zlxvrbo7GantjW/Rqp750irODcxOkTU0woCP
dyf1DWSFngEG6jXqi2n3z673qzVMB/nsBGHQcsjzESbiHchxC+WXP0ZgIfhx+3MsOfYksjhxIKEL
MmdyLFXuRJWAlVF6irvtMRC4sf7yCfa/S4EvY7jRNRY0DWxbtF1C5Slp3Y0ORewhKT3D+n17KfPG
+acZRDWAEhETgEyc+bPFHdZQDS/7ssXB3KRIMeWuA5+6nd9RE430t2GtzbwUTc9Nzrw5Veqi1uNK
noajXoVdubu9pLWfnz1OOkNkDXGwcW38xMcHkOX9/e+7nzR1FmI0Om6XPlY7FdHw/BGn2uFeUgdC
XwPULh2UaVDaQMsAX2aO5mDoaMW9Cdq9JHslsRXk8nuRf/0HqwBcFxND0AK4EhkbqT2A3JWKU+vl
ju0btbJyzSwuYuK9AkcHht3m1wzvohZIclWeCnKI5J66G15u/8EazkxM5/TstAsGtY5MaPLE24Mc
dvyvVwCgEjKL6T9UJ+YN5lqq1MmYJU4urw7gbj1a7XM5/vUaICcF1DQMofd2def3pQIUFO/7U80P
WbpxxpWr4zoi4vc/0edI8iA/Pgu6WjdQIYyyPxnov0rrj0h/jcl4iAwZ5ka+0rZZNGZD6MsFqgrV
2Onfzz6IA1KjVI2L/uRq5b4Yji6QvoOaeio3PdBm/u3XhxYt0grch+jE40l6aawGVbmLUD+c4o9a
3znOysYtREZw2OBpMQ1q4pg4s98no17mlCn9SZjqo04EWmrg90RZ+Bkvc8AImftqUPqiyPjA9TXe
1uvTo6GgjeiMaroNLPLMtZtO55FSiA6pYOqX6okZ342xWXHw61wG8m8Q7iZY5afU0OUOOsAriDyr
hlPGlPpRONC+HpjKcgAnSHdIeKW8U8OIn3WraO4MsKus0VUv+AveBrYFLh/VnaaRLv8AY6y0vIRq
zInlakgT4BHzrjyMqOUbWvk+FGsqbtPvXaYHSHpxzECTMO3rnLMFDRdHmmxoT3FDKo/Eyo40Muw7
68jz1Z7IdLLmxtB9AefIROsDYNrl4pgwoTRe1e1JI7/H7neqfLX1Vzk8agAAlltpHVSq7E1Weaz5
1esr76+lnT03PkuEGFGgFSaa9tSWre7rpPto7O61p6rrj6W102W0lkhMx+F6uTgoAKGA/2dORtnT
afZdb9tTrpYtFD9sbdfoKYiZyMC8ohfZXZ3r2YMgqF6lzIx9l0EZxGSa8BEb17h7F84P2LwBB4R/
I0TM03Te5EUOWl5+Yh1K/W0NJT2Z/+6Tv2zo4YBOrOH/sTPLZcAQNQ1fq5hta46ayMCqrPhZnvi8
/Eu8+/9ZQkKI5j4eb/OpcSfOayeKGIfSkRL/QDG79SjNkl+3g+rivoEBBmMkFp6i88KKJduxtwaN
n7jbPA7lsLPrPkzbZKW3tWjmU+UbnoKnxixHA6CrdaIuxmKscifs4YW5tt+Bfca7vZylA29DxGkS
Q1/Qn1QExKXdQfBT4ya1J6rqTomKTUnAkakye2VMcCGcTskaUFigErzmE3Uz6hYjWNhPdmEGvakc
wW30CDmDwo8chwKZRDZgbP1FqrVUa+mqAg4NQyW4rZCtzLeTapHJB+K2J8N9UZUdlC5wxMogUii4
2YNEeWddjIiz8mCcfHt+4nH5Toy3YPq6YsAStMnt2FFb0CbWQW1w6cWA4PqlAuBxbrrbyi6SbR/9
Zc1/Oghoe0GzFBUFkBrMkwwtMXo+pLQ9lShCVwA26/FBIQdpvt/2net3BOygOYnMDzR2qGJdxu/W
HJoohYTkSarvffFbY+WKcy59tgsLswxjyLo26/KiPbn9pq47zwb5m0wLz21fmAblmu4NL3/PImv8
6QuXw4Xd2c1UFNIqCgt22/qtMWLfaVFB3bX0OYvebu/hkiUUTSeIJI7f9YUblaXbTteQST8wGZb0
J1n+blEBWCMsX/pYZ4bmRIeCgEI6HwQyCQJWtfu1IeO1n5/5gqu2SWZEWEefFeA1kqHjrlXLFr3h
fAkzb0jbuih0Zbqy69OQuvCGyEcfdlPwt5GUkDvLfQoi7sF+vv2NFmIxGPRwnEBevYAaI2akgA8u
aYHiLIYQvPo8bEib3sc65u7+3hRaBaDeBf8JbpjZNqZ1n7uVhojhuvTeToxdEt0zcyX1WVrPuZHZ
PpZFR0D51rWniI+YQXxv7Y9UY97tlSw59rmR2RGy7NZVpYPMNXH28VB5qrUzyKupfzHW9OXXLE2u
efamaoB543WO5YxJkNo+3umt6cftMeMrd/KSj58vadrXM0NSHxWSqCPCeTTcqbH5bFP9x+1dW7iO
Ab74z/ef/v3MRJ+D3UoHJfbJwksqLn+kOgSU2ZYOK+2hxaVAsnG6mVCpmUM9QB1sJ02Oo0SzwTzE
lqkGvTJW4e3VLH0ZFP9ACIAGGPLMmTcXFPmKBV3o08S2+yzZkPqMqhADRjwMeFo2By5H9n7b6NIW
nhudeXfSZUkflThCWn6fdX8S/Uus3ivl620rC0uzDaAfUfgATRgu+csPxRLqxGAHEad0qMYnMjb9
Ts0rZ++g2xhIZ+BPmSvMlegw536ZbnbwkiHxRD0EpMzzjo5UcZIGDe4xKk9W+8Fs646lXYgZYp9w
uW0sGZjJMUqyYxT1ARv3txe9EDgA5kezAlhkXFZzr6mEW0Zjxtmp1Uuviw0M6b8RfcXIws7CCP7H
rWhg2HwWODDRozZFU7BTormHNE78omb3YJXzZH6o5WqKMfngLEcDSnOaSkQZCM+GmTkj7XhB44yd
WJE9mXmkeiRjoJehH2Yb50FFaepBzum1kMxjVuL3RZNtbm/rwmEEKA8sOoj5eAvNfUnmScQGKHKf
6jz77jbf0k6sgXYXMtFzE+aM4xHPx7iyWrs5UW2HquwxGyyMeb6QMYO4JX82jJWPuOQpmLeaPiHa
31fUwHquV3psGM0pLesPS/SvUrQvSr/K3btw2HH28PsTpSLwjbOvJ3qTsJFbzUnLDLyhj4X4IviT
lX67/YWut29qoaKhgScESCTnmW5qc3fo60E9mcBsBqMYnaAhimfFBmZXaOwPII/stEGu3KHXjjGZ
RXEY9RhQ0c5ztrwfu0Ypc/VUa4HxKrXt7VV90iZd+v7l78/is9uVuB1q/D6gSjm4GqEuMoBiJxB9
fgJPQUgLYys6/hM0wV+RL38wNm5qBQUabSx9qN1FwaiZm35wTiOE4tyEPLVgoM8ifZc5/VMtXXwJ
0h7zsZGBqotXoE6/9HHsk7jeQgophEDVCy1rFXzEqu/GfRg1nc9JDySU9caAmcc7O0Wfl7+VzNrR
zvQtRfc1rt1RKbeIyyvVWTIdg/mGoFbhApeItv8VotQtLSezaIcNrxP6MFJHHLqqJcey1yQkyYj2
DEqSVHqsJ9UDmFR/KgpnL0NMXQssztvIOo7fu0RMyqqpQ49uZJWBVTs/Wc3aoONiWLlgrx3k88+c
UPg2ugjzkpJiiMo28sI6Ds5X5nyNg9sOAn2Mqw0Bryeey0gAECRRgL+85uyGDslQteaxBCWz36RO
aGbD11aAK13rQoyXpZ7WxEETob9X6hvLKA4m04Fqaco9qgo/LB7hSmLRk2I7+97IdmXJ9vipoMIQ
lEor38FMrs8GMDByd3wtHYgLDj2edsyJH1TO6QFc+phXy43fBLoNMUjovZEwiJnG90XuPjUVOB37
ih1FUsW+TJvQqtoQI5PbTB/En1hvar+EeknAQJTl1TYAlGXUbfvaeS8znmEQqj8lfQlRA60NFS2/
I9O1luqN7nUJKH2EO7b7JsUMdNEZxJNO3oU9qM6ClNKA2Mofp4buk6FtnLT0s7ECLYfSeLYEVS8I
+1KPDinfRAkB1QxYPr/1jnUvS/6emm7Qlc7eqJsHU2uPZpYFup48c57s+0jdG9y9iwDsT7P2AADl
OyQM9olh7YRiADoogrEdA9rlG2gpHIu+3WVV88WO2H404/sxyTcQAwxH/q2qtKBrzVDayhETb60/
dm6IUVkQkgy7arC/aFb0nCcS/UyXqQEdrfuYqag+Nt2HUarvld4FqJOerIKETef6Kc9PJe2SfaHI
QJdOH5IEXuCQMEnNHxjFPagxF37pZrFfjuCd74c82VRanHqukp5GPUOlscue074NdG78UErT3hiY
iQxQFEq8riu/67HNDk2abS2BYfPaBDy98l19CKjIjS04IfeGXShBC+CPnzgKSjhO9JGlCTvkzNUC
u1GBbLC7wDEsw6MGLmwR1997XjgbKzJXJiyvbx9oP2FuFrh+1AOvUAdplKjoQWv90bJqv+1PLcY4
Wf3ixMnKOb++Ti8NuZfHsCLg3eL6iPtt3FXKb1VCPPWvH4XnJoBHuTQhzE4qeG1MlLP+mH2pm03D
/0sTs+umLnNcotN20SIcQeugfFfXOB6njbgM4OgIYxoAmQBe0NDEvFwFzYwOeYIjj3oLOT+ShI0p
fafRIQGr+4XZbMYuek4LfSVQOtcXhwXSSjQp8aRC72eewqVVXkegzTOPFrOh9ZiPbAsS+ZeyBTsX
LLup6+uuoMGojt3G1VKyIfXIA6YqP0k7gDNQBBFNijAGq9goJRpMrjVdMHup0GfFKr+KngVpVHb7
sc9zRKo4uc842KuGnjdh3YLsh47Naw9uq72lZD6LlG9qUz91ivqgOd1zMepPylBCa9y4T7uOHnsi
C8xbD8+WW4YShOwEgVTUxteI5t/dInnP48L0sqLWfI0xXLxu/1Fm8rup8Xui1sfB0IJU1kc7r/dx
N/pQQtM9B3TFA0+/o6SNdMA079O6tjZDDF2vnJB7DhQpbY0v6mDiTmh8Q+q+ytjGSCRKEcAGQZbg
LjLILs3GFy3XTa/L3HuUzl5uX2vXLwx8LDR6MRGto4I/r48muYO6cyqto8mhRF3bTe3VYngWJH2u
VMWLLOuv8zgYhPYQiBuB9oPqx6VXFmWldS2V5tFQ3O9aVb0nciVAfBawLx3/wsRn7eyscIC3dM7b
XphH1W3VEzYx3lSo87wPSlUOvk1d5C+mHmjqJkKDawgeJCN7Nc3UkBV/oL2xLYHuhS5q1P9umoDj
8gH7eYuuvt5Yp0JlfRBZQakPMgRn4Rhg0mV8o5nW3lNMxK7kpdfZNt6YUIJBYRmMMUBSX24XKFqr
QkK18uiOZV56SeJEhwFaZC8ddUHPkqYR4l8y8GPZDmuE6dcJzzSxZCGKQEbgWpxFZU1NTbciR0rL
5hENGrrBhEm38p6wpiVcfi5cQOA2BlAcLKpXoAaHCFXYEFs/JhAnu2901rzaBS/2gje6L1GU2Uoh
k1c0apVphsr6kQPtdACqhjyVsaofMGnCJtYX5y2vVPOepZyCJazODc+0E3fb9k1ae5Yr0pehzPuQ
xuaPipH4RQxVTX1St/Fjn6nyGQ9jMzTzmGDaR9HVN1Lr6s82KmocTo4cA8HpUTNHwCAx6fgtUk2+
cSvbfXUigstoUEAuy5ru3h7b6N5oa3nXOEkKvs60CVCZ5btBa2yEl4iHVqOld6Lta8DzqP3Yymj4
EkVW9yrLGm6GBP+3Rtp2wxEu/BSSAJHXJJZSYG7Civ0skiysgMfcUrNcK1Uu+JuF9xVaYBCxQTln
un3Pzo7T2oqTkrQ7VoCwiPRPlb4mfJ8naFI6alCZH7fDz1LWAOSShvcFGF2vOq9W1TcQ7NXlsRuf
UL2BxsJdabxryq/bZpZWZcLCpCMPGNE86AyZkju9HcmjVdl+FBuFVwzFV7unP1VqQHLRLd5GYUQr
oW5pcQ4qGdBfx7TclZxukneAAkNZ8cghuN7FD6P5PdaoPxb07w2hNoTjg7qie93txbvSkY4YBqRE
oMJ8kMUeMHpjLWVZCAcoYKhQowbgGGDqmWs0tmzq2CmHY9Y8DeXD30MYJ4lSDDpDlhqS5HMAVQca
Ot6oyIgKtyvAf2Uonibid9XCyORtb1j4LgDLgZYaU4wTRHuWe+kZKew+1vuj1r84ZIMz1Nt33Vqf
dc3KFPbOThLOllZ3U2iw9dQDv8Y217/xqfhvvt5ezrTv8/h5vpxZ3UdpEjpUKgyp1R889srqTlXf
/zsTk2ucraUnTm9SAhMUiij9xNyudCv98OtEBJ9/KjVMwPkJXnppglMj0ngxbVeLaA0WkuSj4X4L
NEi6cqUufBgMZ5hTHxoEKICfXVqqtV6MvNLkkZq2/JUW6rilGDZ+SDOdhBp6vH+PKwAZKRaHzjDu
uSv22LyqmCFqSx7jPA5aSXcGllUCXRL1a/R1C7sIABrgBASFacxITms/+1CqORpDgfTgKFuL7CGo
PW7Lum5+FcnE3cyhrmb33bBWUV2IDJiTxXQPCse4O+aVET3qqWiUXB5NgzUhG1R1I+1BWfluC35u
Ar8J7MIEWrgiVjZ1JhzXreVR6xhkqPqBou4Wa+Eg9DX4zCe2a3am0HecKOjQXwDX68xHIJMdOw44
Bo/JKLOTLIzK0yyqPAiraR+TetR/0oGPR9D+xCc2jspHltAUpFRWtxmaovzGRyc9gLY7D+soGf2S
Ny7QPiJ7dqWL0kkFtXOw11JPn7TircIkwo95kYc5Zqi8Pk+KPem5i7nEqtn0MneCjo3xPfIX4dcu
CPCQB3S7pG9/8tqQQEwqODOiasKhr7a92qMyICFvhgFEFuhIO7zB6kMGtTNQ3NAUSVUfeyw2/Doz
443Rm+hg5La7T3WOyDsmJABvvrkXJcYkrczI30mh/9Z6bv52+xGSyDXnE4+ROBCti8I04c02Kxv6
oJYCoByBjslvIOmVY+6ACN7Ttax2fIu13RPPoq70/zo2QdkPs/woSRv2Vd2vLmIyqphQORpcjY5d
VbXfaVSye41Xw0pNdPrqc6+YZm5ATo5JtqtMdWRRrSeSdsdWEeVmBGfqA4VO40OjgF5EtxU9jHiV
39skj37jKZD8g5VCPA5MF7jtwWU1C/S0pQrQu6w7Otrwk4lCx8fBfHKcr4HWF6LIRS1n+vezKCK0
PNHNBldxEnlRBub/wJFPQ/Yg1/jQrkIx5DTxprGxpEkcen7MAJV2raZrsgcIJRrla8S/loAw2Gsv
jPlngxVQKQM7CoTfxHFxuRwtwtwXtcz0QUrw+nUAc2le5NheQ9KVL7S0HsAjMOVhGeB8mOeZGa2N
OjGi9CEz9QN2cWvIyhN5dcgtZ3fb7a9iLhYF+mxEKTyjASSbfyNpjp3VWNnDUNzZm3pcuY6vgi1+
HrpcGCiBDu31M30gNYkKoEIfmFJuGpt+GVD3tNpxBUbw2ZS6OFKTHbDeoWVlk2s1i95VUbDpWfrg
6kWg1xujRKH6JaXHSDxjXirjL3XZe2j8QNX7uSJrqeCVp3+aB+JdBdz9GnYLMmlacJWnD01nTxXy
l7pXvgu1DbKoPowY07r90RZ3FTW3f5mb5VHA+9V5YrbpAyUmSI6pr5lfk78eEpitaebuqtF3hTnI
9KHEDLGtH9x25TwtrAJep0NDE3yFIHKfXY5xgr670WEVTWr4bqH5hfFWVPvbW7Xg3zBia9AwxOTM
1ctQoXYidLxFH7T8W2S9rfW6Fz48cEXQiEIYBZR8fnzgd2qDCzd7qFW8yhV0O+/KGOolbm1ZQZZD
Y9N1uii4vab/Ie28dtzWli36RQSYwyup0MnNlkPb3i+EI3PO/Po76HNwtkQRItr3wYANAyytVKtW
1aw5VydOxi/Q7zC3oy5Wpk9Nf+ol3MNoiY5slujR3sPE+nYnZIjAHYHIU24GL3/p7nStFIrBn1h/
JbBb9ZQNr1E9cg1vrNDVo5pXO1ZmYCV/rnUE0wAaPc2I3eYP0swcxENTQI4k9uonSLNKu6d/0FGj
QjvensYl5QDoSiyj+27KpBLnn3A5QqEswSTSkuwqZbCXBPVIT9xByOGUlev7Li9+VZr2LtanHdIY
T3L7+7b561XkEYyWKyA4eJlApl1aF0clMVsxzF3xVA8O5Oj+m0EQs+bevxaWte5MFlO10LFA2Vh7
35Rl9m2I5W5ro6wO5E/mDRdPAn0xkCryPSVAStUdoJP+ObS/dPN0e6quDzGtSvPtxGOExpElJKFr
rQQxi6xw1ciCcLOHslksoKe9bWVlP2Bm5j6a9WN50S92vDLIUVxJVeGKSfLsifJuoNqRW69K9CmL
1CdzknaBpINuptLYpBuH+mqMMokycldIWWL8CqMz9ro5lZE0uXXdWfd1JNQHauf1W0PPhZX5V5yF
ZEKU+1JqTpObecdwBGExRbt0NPdlep8nR3VqbC7P29N6FcxgkvwIyEsS0DRpLbZHOfk1XEGZ6Brd
4D1lPFXcdPCinQy+cGcpVbSxWVbtySRliGfgAVgmgCwrg2e78iZ3qNLQ6Qttb2Tpk1VEP1og8rfH
drX157Gd2VpMJyqgiuJZAaxtxeSaSn3squG9PkkbO3PdDFekCEpNvkKFC4UPAABH5CblKNtThbLB
YGZ2WfXfbo9nZe6gGqCPAH4NdT4El9tDHUppGr1RcBX5aSo+x9Wz0nyro7fq44I4RteUe0XnBaQr
AIEv7SglCs2gYARXzOX3hjLYUzztrekx03JbTSsn6qRsV1WD9hQIXn3XUaDfmx1EI7eHe3X1zD+D
mwdwKDQbV3R1wjDmQD1SwZ1ayRb9vZ/vu9CDbuYDhIxwaB1um1tZRswRKkjzpXOlWRNrukBbCqMO
k4fIfJC9T22zMaINE0t6a6sMBU31WoF45FmIv8j6sd7Coa04qvNRLBU3ErqQyc/0gpskhz47xG8U
8PrP3vh3lv5IwJy5KDPMObMVs9TFuQ3iE5aNxJb719trsbb0BDWAA3mJkyNZ7nQxT4VUMD23UX4E
ZuJI1kvf3KMXa40TL9UtMta1SSPjNDOnQZV6xQOHVgOilZbsuf30NbQkjm63Ea4t+bH+zNu5iXnE
Z/M2ChDGyBEmChJ6T3qqvMb0NfaRFrhCUqR39Tgg7tvkVYVCywQBrR9DQDR+UwZtJxTUMzzlfR7q
tT2ZbfF2P0nCDQYLGU02YrzFea+UqFB9z/PcZHrMjadpoFBubaUb5o9cvAE5zfj7+Y6Bo4e453IC
IOBSx3oUTXekRnL/0XtUtghmKCbetrHky+kC1DpraruuPJiSOyYkD7NOHJ0CvWtadUlTpUPxo4gM
69CZSv8l18t8Xw+Kcd8BaNnxpPtK93gLCsn/WRMW7qQarhURJKmjlVa061Kte8gx8SADFLhD26a9
97NOINfWkUVrZKM7CmKdH6WUE+53MZrGptjqNnyewb0Wcq9S+QztccbWxtAe3zVJUTqyGoq2p4X/
GB0y0kPbZeTzNH1Xg+1JYPja1a0p7NRQpT/VKSU6nMT3PTV7c+xytN+GAAI5y0nFpALd7gv26OeG
3VQZB7Tr5WclVHV0o6XaLiSlsFOQFU99JKVPcm/0dyINi8fI0vOnsLFSB8iz8E7Iwi/ozdWGnZtD
+qXuBrKRQ5jkSKFKI13PYyUcy6lo9p0SafsmDoqXyJeUO7o7jc+pHyhHqtxItbXwNiKWGT5kuZ7Q
DSk0D4IpRLaYhuNjbaAhEAQGgIuuAFLaatExFIzXIEyUB683vP0oG9mDOtUR0r5adWxTsdhbASD+
gOzOrlZCnZp/nbj0xnhwEWqJQxTNfKZ6s8sELmIv7uC715Xs0NN6e2gMYdhNJiJRw+D3T3kTqA+h
ApTJb6X4bpC9Yk+Sm5R6gCwh7DfWfZoM8m601MAZC5SoB1p47QBFhKdirFoWqO2f0OZO7UHt9aM4
ie1HU5jTtJHhuZUReYeevJRbG0YI5X0f2gl5ejhiwJKoomAeVM17Vrwm2ddeDNoaNKAjBaL46bY3
vXoGgyyYc/ak70EOEz9cHr1Et8o6NCvdHUDYBZ6J9Pt4FAzvqfMowiXxZivMyj2HQc44rY9cpEue
Uklq/KGZGt2NQtNOhOmjKojvBkv7fXtcq2bmBBalZWoGyxeBWIwR7xJPd2W1FGxBkr+0stIgN6cV
d39hieIrACsg6/KSWKAXy7jOR1l366ixDU85WKNx6MutiGdtQJB8zFAu+vspJl8uFEWlusjNACBU
W7u1KHe2Aqj80EEUvvG6XvXGBDoKXZr04C3TB4kahF3j6aarSLpjBCC6eymFkJ8sQit/vj15a5e5
Sr0X3DoVuauiX2hqBaGr77nWkJk2d8OjmsTvBHkAM2nmtPrEOymx3trvM183VJpZLJDyV7FykYQt
7d2N58r/mIWd7W8PafWiOfv6ouxbKdaUCzlf13MaUcCyau1GanblzDJfAHPokGAEyzMLtCqxJm3w
XClNHnwlOCZltMss7cULiMKFUN/Y4Wsj4nFNPomiA502i61nGn00dVR2XGtKf7VFsK+i8C+GREEW
7oMZonHVUzCSf2s7pffcLPScRhWfjDy2DelnqTX7QLDeir1kA0D9BcKbIJLU3zzBZwEXHVFelOaS
5UrytBNo+4+16JBMW4D0lSN7YWYR10VR3yVjByHnZLghtKpCf0+gufFuWNsM52NZxE5NqvQgPzAi
pW7e36eFrQxPBVDlegPfu3ZUzwz9QX2eTRo89NPQmRhS2mNvnPr8vY48Wh4o9lT8fqsS1p+Y+Nza
IsqfkH2rQpR0XaWzPilChJD2+Oi9VcLxP2a0mfMGRhEc3mJr09REYJYMljtOTh69gIUVhPvb/mDN
nc5EcxACGpTuljdR0AMkNSeZkfie04meDcLLzCOH/onbhuaVXkbRlJ0gLAHHqfNMvdzVnlaCHjN8
yxVAl/a/QwJHJXyoPNTICW5pYAHf+f+zOA/9bEvIMI63XoBFqy4PRQ7dTXEatH9aC0RVfhfIBX1A
WwWb1W14NsrF2dV7gvNqxGappk6cpcSLr7pFc0KRHuqkdPphi+18dQHJ7oGrmqkQl5xIIwVw0Q8C
zyWknKR452ug872vUfjj9myu2gG7PhdW2CxL2r6xa/yYipvlyrUOG6Fml8U/vlUfvGbjJK/58/n2
YDdSxgYGc7lsKNLEwBs9yy0qGvzMfdhuUQVdJ2TxsBBIgT7nNqLgsdiL1M4TpeoG3a1Uxc1K9Zia
+seyH1gm7X0djXtQNomd1UFpl2FwtCLl5+3JXPG9VHAIbE2d8qK2zIcJce9rUpjqrjQatZ12fu6M
U0QrRClM+9umVjwwpmjvIywD8b6sJMVxLUJKHuuuLnyehju/52kU63eh/L3d5GKQlJVTzrwqxizY
Au3ncmZn4LwYar3mVrAKnkbBaB158CQbbQ36hJ41OHWL4b1ArSAokXdCQ0HQrRw1lKr4lYpd/plm
naG05aaS7mBbUOxSSysw8pJ6KmO/fyQGGw5CiQSTHqW94yd9MdmEUo2jQTC941f9GmMJBIRUdR/8
Lh92dEVl933ZFvdhkOh2bVX6UVd96ykoUQNSta52ANrAvBEKWfnsC5aCFExAZ4yfjo4eGjFpu0k7
enITuGi/xvuxb/y9XAQVoVPe7f106tAw0rT3aeXpaKhWul2Jarcr8gDNQlj6nUltp3d+1H/PUn6B
GRr+Qw/i3am5QYCyi95drw7xA222tMRLyKD2fmUdi1JU3jVdbT6FZffR78XhOORcAb4WmY8m2Jdj
4Hu5A8R7ePSTuCFW9EGRR/7dpB4iYAS5VD5qZGdCTlGb7UOa1XmcmsZDQUHsDqhpd4xApjxKxSS6
o6GOp7TqrY9UXOTH2tfEvSCImR3JsWirgyLCfT4YvzKPAcWVMj0EQGp2SVGjG98zVeDWrY9x1ZD8
GZP6mGRecTDBGjlGB/c1f5tsJW59py3CdpcoTUZ/geLbPOZ8WzFrOrF8WJ+jphydTm3kXWIQXRve
hIKJLGaOlEfoBNKd+LsdDOGYeaHuiEpoPqRBob3rSk19KKukf9YHcC1+qRhPZQV/i6dGwl3c9dJr
HCD7QAw/INXZmdKnLKm8Dc+14vypONKPAyQLuPcSyNFrZqGmta65YKr2WfJJaH91AxLQMboJ/fei
3ioSX7Ns8Dw+N7i44ZRAUwXB1DQ6BNwq/Too3zPvOQzuNOVEutOuxcnptkBGa67r3ObihiPI8c1W
wCb9TX63Q0JY0w+3XdbKDQAdLaduruwAbluYCKOWznrNMwgVml3HA9krjrctrA2CPkxYFVTyUVfQ
59iX6dBiO7ud8lNCCQKVYDBoW1J2S125OX6zkN+m5jd3ZF7RRg4ykpBcNoYbZ5pw8Loiv6sKKLyE
Nv8+tK2KWI+ifE5UPXJGiK0drRerXVJFgLdio9gxgvoUpY25gWpZHb1OV53JNsVLL8JKrY/lZPCY
X0S1c7FzSrx04zt/McWwiSFmCIj1qpGG1owkG+J57KXxGxg6zN+KHu2VGCro25bUtXMH+Sd4DOTI
Kc8tHhk+WdE4mCbT9c2o3AU9fVttV34W20R2xND4SetJuvNAVe9NuAjpMYuQtMyimZ8I5rzJUv1n
vdVSm3x95ExhHh4qaRKeQiIEqjfysO9GGD/TNBbvBTNSbKOsSDdHek4yzhqcPEyl+7ygv5y8m/7o
67V+tMLB39O2kb2GU1DsdUFoDyo8vmmjweNCvnLXZjn/JtQmwRcPQA9BRZIWHEivDeoe/whIFfXq
nUrrJA6t41apIUw2K/gcbs/f2naAfwqwOaQKirnMPQttIkR+3WmuX/7u/J3f7Kzy120Tayf63MTi
vVQUSaMMFia0p9pM7HDYajFYi3KoYcJrSsLwui+kjzw0uPVEo8Sef9V7b3K8fBgRtBBftarmqRFt
NVxvbLolTYM+yMqYeJLpGr0Gn5H3ue/KXYiMuw1g6FiNnSNlyGncnse1pZppPBU0sODxXPZM5kqu
N3Q9Y7Qbn8YifwVi99GP4Ju7bWdtvc7tzIM/ezpZvlgO2QR+tOcRjYiurU7Wxq5beU9AdfrvUBaH
VrYS+rBJgrrwdsnJY63hG9QPAeHY7aFsTNkfHoGzoRg0KWVqxVD88rXV0cYYP+Xdy20bfx7ii8ft
+WCW8XypSmNC7Gm6BUrfWph9THTBltX6ua3Dn3Gmf2C0JSwe6l2shO+iSLS1vNmNWrERgawPlnsB
/IACOG3+/7PBCnU28jyrTbcTEkegITSlnx6ev/3GeK96aOeLjXYefAbib2RGL+1oQ5DFidCbrhh7
Ow9yoCTX7E5S79RR+Vpp6s8momt96u+NKby/bXttiEQFRAczLPOKbbERM6UrkmReT0cQHZW9+f5v
LID3hQcJVMQy/JCrfEpzqzBdPXsW+5Q5fJ/V/9y2sXbAiD1ggyAIoZloEeKIXiN2BLeGW3m00h4a
f2OWliL1f0KPcwOLE6wJVlGZzUhqr3yOhK+p2dr1cKcZT2L8bHr7lsRYb931bWe32ru2eDfEjd32
P2+PcjVAPf8Vi0NeprQXDhPDFNNnBEHsKDAdQd3HOUQzKIAHvyQP/p7ft61uzK26aI+PBxmwFXen
a6S52yf6a52YG05lfWAAtgnfeO9eIcfKNID9P4gMNxpityzHR7MAsKDmaLRX3hctTL5REvnQVN6P
SDY3ZvUPsmnpbebKkTEXqmjbWZzywBC9WpNy4uNWKUWnMZLYMSavvjdbtb3TyyJ0dNPPPiXh6Ll1
wJuVjqIMXQxYNGTPz2yhEH4gycQKxF23C30vuJM62YCwe+h3yWik+8KSv41jpVNHtqx9a+mRHZSi
+NrpGnAW+hUP8WgOKDcpVYruGODr22uorB5z6ggADQHyQN516WEyswazFBiGK8c4yva3XgvZU9fr
8p0hF9Ihj9LYaXM4I8opJ3ZvKvNQpDJqPeposZ+F9GSQRzqmQdudejhPKGBOBo32cajtEa0WaoiA
Ussmr+/d+QSVOBJdfBgGrzpKZBscgJWCA56hfOCRrj5ZacjjFKavF89r830hlMpTqVFITVCCeLWq
Dffw58JYLjEM6sASdfpGriA9ftNAZ5/U5C4z8hGl9b0apS+TBpC5yd8bTUx90juJZuOS+jhJQgUo
TYGofPLR555IgyhfUjG+b5Sos0u1fArM30EXAlRXtk7C2mEzaG7hHYoWC8rDl+uk600baRopagGS
GPVl3IJorr6hwI7Nsjskj6/KO2IhFY2MbISbpaSBnD6xYcAiSRCrH5BFKb+K+aFQ7CZ0RBkelY2X
0trozo3P/392n+JAx6pQGsuN8qn8bpVNcigjc0uMbc0KRWBWhUsbLu/FXodQpZ4qgjgX4ea9orV7
Xbm7fZzWT9O/FhbjCBs1GzWJF5/Yhrs0rnfIXdlG9vbKpaVDvMnGhSf8CiijBYEAXl42XLMoP8pp
/jAZ8oaJdcf7r43lY6XoJbnKWs1w81ZAP1QnTatPv0wUDewh7lxVivbDIDxkXbZHcvnr7Wlci1nP
BmgtnjFqo1pphKN0BzjzfeWLoZ9yspOZv4Gm3bKzSIFPJVhJKWGQpel0qJc0z3m5k7dEAdbeTH+a
aCQKp0CoFtcIuocQfJeZ6bav+QSGiHJ6aSsa7KwbAdXq/p67df5raB7u2SmKCg0VK7oL3El1FNbJ
3Lgstr6/8EFBpdeIxPH9L3AmzBiijafK2vdnllcyJeQy0Ge4/P2eOdEhFuemK1Ue7FIWhOJC/BeR
O61fYItAsVH2XWwtSR0CxUen1M3qnZi+97802V+sAvkYCkWg5UQEGS5HIRSBH+idYoAEQe8wh1NG
6OQ3t9ryMJjJU2CK54a86l0HVlQTMEkY6bK7SYGCYkuKYHUxoLKeaawpnyyJSuU4COU0tnhq+flB
qb95vrmx3GvnYo7JZ+jRnFRaBK1iKULRkgeW64t3lvydt8g+ih/UarqL/Q13tuaXz0z98XZnJyMY
FSGmsEaB138nGZldt3ajfLjttFYnjMIgSPn5VbAsIpeWmJuoeFmuIY4vVHlfxsY4/YUJAz4OamkK
GdvF5rVqHalCrTPdQCS5WdlTuFXLXR3EmQX5cvPG0WQklc+Ds0idOrT/AkFtzdlgCo5UOK967oOp
7ePUI4NIim/oflUhWhrH23O0uqsQKKJ1hv6qK1iMV0i9pKceJkra3OPE4t7oE3EnpbnoVFUrHw0Z
xs/bRlf3l0l8BjwG0M/Sc3Va42dKMvcBQ3jZaY959ziYG8+tq8tKoWGa6jPSEbyWQYBdLk0yRKoS
CFF88kVBQge+fS9RDlLi5JuKYsYbx/PHFsioGUV6/TQ3s8BoRSGLT4iwvDNG9WOopjtDyX7eNnO1
Vgszi8dzPJhjqtd5fNJ0nue+TH0PRkVf2MM0hP8/3LZ2tUgLawt/I4mZMGgqgyp0GoEg1yuoO4f6
xpPitpVr0jjkDdIkT+OT0D2a/kGs3HxLM2LLxMINmJr+XxNGdSf3x/qnvEVVMU/8xbPoYqpoUbzc
a0WVVg2v+viUKO3TEEjkNUoIrrSTInmu4fcfalnemLf17T3j62fqQIKYS5N6gFRJZA3xqbJYmGOc
HwKqyPqGd7jyb/PAULxAmgsBToKASyuKoveCWYrxyRK+xC9m/vn2FlsdBL4Heo/ZzS27EkgXtFYe
FPGpK2TEO5Awo2J9N7Tj0ayy+/+frcUaDVljpvpYxydDofZ/h5xkr+3LaePmXD2iZyNaTFgZmMWY
pIzI8KwI+qlh11TqUzeZ9zjyx26cxo2oYHUKNVpygbhq1xm7FMquUaz85BR0D0l8SovRqQxhlwwb
sf/qTpj7pECorLABICXa6HKZJidzuJfCuzc3Vc4bjRAWJiaemmRXLjcaRANTmQTmvJ2/icJ7pfjR
Ra9/sQGorIJiVeXr3JhXFDXFGEbQpM6k3UeJ3aV3sBDftrI6T/R3A7birUkS+nIgua8knT+vR5P6
v7hD97mg/bhtYnXJ6bonWIYhh7D50oTghVYYG1FyikcnR6cAKhQJDP3GxlrxaZDFU96F8Icm/2U2
L8lkTxRaLzpJbXnPaGWyWU1llz1QpMF8Z2TC6xiR2Lk9tvlSWXjSC6vz2M8izzxPEt3w/fgEAuY5
p88B5+GoWvuhzqbf8iB8E4r2kAf9W585KL7O7O3c3qCqkdq+NJsVGqhTM45PpvlYFbFd+496v1UM
XLmHoLjTiODhApt5Vy6N+AOBR2rK8alUjtP0DEA33CJpWtl9MGjQZ8j2oOi4TE8WTZtkBfq/pyRx
akAWb9/cF59fnFIzy4pY9vj8RMuN/1Aab3cygIuZf8r/oIrE2buerX7TBWOSqbDoNwqMzk62gZde
m53zzy/ip7aohXrQ+byf7pPo02Bsae2tnExVBVEBVwXEoDRwX/5+35Q92YrU8ERnq23mtEjJwd2I
2tBQThsHZdUU8Tqdxvi0q7bfkL6rUqaMdTLUwC4zGLLk3yL8RAOQ6dtHcs0R0NE8UwaAF7nSF/Li
qBKzoA1PrZaflES/ExvIWkerttVC+A9Rdl+/3ra5dlQ42QwN6USe04uJnOA2hGSqCE9ylLwMlvzY
19WnHoHe22bWNgTvflw1hsigLW5rSc4LUw2j8DSVJ396Vt5+XCDhQOADdSuS5UsQczeFcpG18nCS
q4P5NWz2t3/9NV6U/srz7y8cSmr2pQEyczjBOhVr2qFQnwcZ8jfTltKHzvroV18mesIVdXfb8EqQ
Q8aGVzU8cOhmLoE6aWYVfRQr/SmFZljrfyTKYyrcIzJcbNULV/Ye1IaztBwQGloPFqG7kXZKJvp+
f5ryk9A+jhGQtekf2NvL8bOYbwFwV3Yd1ihu4KGJppat+0pKZaoTlO6UWsE7IdJf6kz7FDZbTLsr
u449TVKNt+ncvLFYtqHUJk3omg4n3aE4/Wq1G0HoloHFtrasRh7LjgoTwpdtflCnjfVfmaeLAcz2
z9x0DVGwps7fN9PvvrAbxL3h/7y9xVYW/sLEwgFEnpn6xtTPQ/go9uEOpA6u5lkXk72ZPRaZuDGk
lS19YW8RdzReE/SaPnQ8dKB9kzPKcqPNLzjEzUtlbhib52cR5MAECkSBmIPuiWVqIrTaPsmlojtF
1QftKHUf3z53559fHJq2FVUvNfj8SAdDDBnUzkKCWnPq4FimX27bWtsK0JRQ9ATiBsfBYp18S0tr
s8y7k9I/Q0S5K6dXiOU2/OjKXWeCErcIamRqAle51VShq72S2xME0vDUONzB0OV59mj2x9vDWVsZ
HiHIS3K1GlcEhoIZR1CT++0pQAg+VH9MG/faxveXK19kQqcOftKempda2sX57vbPX1uNs5+/5Cro
UZeL/Yafr2j3YfQ4DQ91uRGirawF+Jq5+ksfBBQuixCtrgexMWgAOoXSA3dLooCneU630FF/EGOL
I4IZynbgCWgyWmYIxzhJJSmliGyqnR3RAuGVXzLvuye/9sknOntfg7tOt42X4JdgOoF+qCVH8+9u
z+b1UHnHwZAIcE+GM+kPA8GZmytqC/2oKWhOKr8hUe+jgErutzx/c1QKPwLsICTcETrCMVx6U35D
ngi0rHBcIdfLybFtsWRc77pLCwuHMMhFbpWzBfRZabct4o1tt/p9yHwICVTtOk0tZEaZi5Fcn8JX
pCWG/Nvtdbje1fx85ubPXrgOAuQyqbpCjBqCwTs1dGgQTbu3nvtZF408sTgrkfNsWuzqLmpGT4OM
9QWIbIdeENXN22O4mqLZgMUDk8IN8MKlnyw8XxQTNfZekidUZrhfbn/+aooWn5+38tlWpUk/HTuN
z6M3JrW1HQk/fW0jgbY1hMUc1W0IHbsXeS9eq6ApHYOv2fDzaxZAU3DoSTpekxlbSu0Lit9aL/n4
zTP3aZD8xTSdG5ijjrNp0nPLSGWrAS1T5eKhqinJUjZUnwokOTZma21F8JIGDfvUnlj8S1OZIgwR
AujWiyq9k1CaKaXE6ceNtMXahM1tb2woeLQop1waGeEwVf2yEF5Cow32rdTlj0kmZBuHY20opGdB
HWqMRFr64i6N47an3/xktsNJtfxHo1eOUp3s3r6HZ7ZnuIIwBlvx5WBCkIFpH8reC8nAF6vrnyOx
t61sSwHxyqtzVDCgaQBCZpL5ebRne6CQC0NAA9Z7UYaKWLJ3tCZ8BrqNZE22cYHMJ+LiEsMUQDha
ziQYVHGMl6YSGFq8Lrb8U5Zl4ofESn5T3gYcNKijDSkBslae9Wbg08LmnGA7G54ySWPad0Fw2qn1
D6X+cXuN1jYcCVp8MWJeoAsWX1f7ckSFofJP0QhcwuoMfTf5mbe/bWVtiSwScjQhIi9KHHY5BsRt
xriBI/pkyb/r8dtY/FOI/wzZ9zdbIYVKDwwHFPrt5eM/GbU2aswkOJkGNNU00DcyfXf5rom2cjXz
Oi/2wYWleVbP1gQ68XgQxSg41WjxGlV66uQxstGc/Z5p4SGSjQ9pIf/8i9FBPwTHpAz3xbK/sg8j
XR499t4IxU1IsjvWjuL4LjS22lyuFUXnzOmZpcUuL+AJrOXK8E8NbIs7xdITJ4ICZl+rgvYhFOTe
rkckzkIpm5xIBFueF1NgJ0mp7MnHV1s+fmXzMFwq/gB8V3gXUIjP0kCs/VNuaU6ZvRemzFbUr4r1
+/YEr3hFKEUUiBppg4e/cHEdSojBSwOF7BMKaL6j0GxzlC0aCbMCvbbbpuZTdbV/zkwtZrhJTN3q
itE/TWP3Ioxj5uRTgmxk49lJNaGMYdnTBEK22yKAWt248LfBVYqz5Kl6uXHTqBjlnl6+l1ij4WIK
i9/k0OfkJq2E2qs4tv+YXqW+/ZKWmFVALpQdoTVc+JihjJCXVgv/hIbeMYX2UkzLnQf49/akru4T
i/QZ7wuTN+Vi/YpcSdVSD/xTMowUhMZaeo7Rmtm35QiKMw3NjVt0bRHnMicVBnrPAFRdzmUuKZ2n
o66Hu7Hqh5RH6EH3x/y5a98Jwz4q95lUUDEsh+7u9kDXNioX0CyEBMSJOOHScNZNmRwkkn9SIMEM
xjC2S33aq6q/MaHrdsgB/DEDOvjSDqxNPUE0HkfWDhRvqvZ7szWUtTUjTP+fifn/zxwpURp1t9gP
TiXw7tL/URvvLO0ptj7enrGVW475+tfMYms05CCEoRBYqkAAF5jE32Cvd27bWJ0toCJ/VgQY1CI+
TEyxVzrTxGuazX4y3lWTtk/bYMPK6kjOrMiXE1ZCJNmOEmui5Ig/xFOV3GemuuVyt8ay2NroLU9F
N3qMxYdTYgSY1uU8mRtqBbcnbX04tIfONJoKce/lcNSu80mezus/WKdeJHcW1G9lucHxwDlCY6xM
M9tVsFtSWIUerfdeTCJFW6qzdB/0o2sMsvgXawN5HxX1eSxXtNa6USB0ZWQ8Cf3gQ6rqKOvJGz5n
bWFkdBdEUPCz0PhiYYIWfyM0ufeSVqO1q9XxZ6+M/qMFFOKtaaE5lcm8gRHh9XbVOBR7pZpBPuC9
1DOdiCJX2hHRTodYtHD0xNzCCK8NjEgCaRgAwlz0i4FVQ9IpbYXzroZDk5a2rt911AZu77YtI/Nu
PPM2kyo0yljONwREkvpzXL2Lu42bfc3EzORFhWOuEC0vIWWA82KUQnymt9e/efFB+/X2MZwbWIQO
Iy8t5D98/9TGmeykHmqS6qAPttZmW3DnrbEsDifKNbHm5YxFxFkasCtrv8QtevtVG5xLyMsh7b1C
K6Z9psl5SUAScFsjtVuf6r9Ic8zxzv9MLO6YolO0dCp04cWDbT5qyTdtoWvXbrFzC4vrRfcrSfYH
BjHFh6GXnHAq9pmXOcqw4S7XQo5zQ4vFnyC+luWSxU8tJ48fiu7ZSh4gL1FNG3KjcAvDs+adoWAg
BJwZCtEAujwvmWJSfBYYV2rnJXD9YStDsGYAsD4v6dmnIT1xaUD2hIoehBoD+U+p+LFVDV7bXHh9
i3oG+aeriLBvtQ40tUZmoBB23iQ/J82nPNyixp0nfRnMI/g7U+MijX5FRdOy4k0YZsTUWZF2tpeI
+tE3FBq/RjjQhz4Yj0nY9RXcHGb61r4hvDT4E3wmcajEXy8nUIvFpJH0RHhR0X2dpNzWoo0ttzqH
vNwRGoBu5yrYjCNuur6KhZfC0NPTkIveQxLlyl1ae8mG71w7RjPZGZGyNTMILfyN3oRF1hWT8KLB
6NuLX1QSKmH8lfO7cQ+sbjuTDA44C+ta0LNu8gluBradEuyNbhdsoYe3vr84N3U3BVXqN8KL5T8Z
aI+Un27fAVvfX/gbpdCIAYz52PQ7q4vs1Px624C0uqfPZmjhaCqvtpp6thCajpTaUmhHr8IP9IJ/
SH/+dMJOUO3qt1LQtW97yp334fYvWN128CDTqcYrlWTO5cYWQnNU0HTFabd7lEEQiJO2RJdWTJD8
pKMQ9wD27qoIOUkDLGeB+TK2MvSHo+NNCtyBP28PZF6LhXe4sLII2PuM+tqoCsYLFIGvqZUe8sF/
CaGicvy0/6Wi9fkX9og7wFzChcL+vpy4UjS8ptJz88XTvIPV5ndaF9sZuSqHzs17uaHSetvgymbk
AUzfJL04NE4uWSQ15L6yIKjMFyPqv41WuhPH8vNtE2srBWAEHB+B9UzVsxgTfrwxp9x4Mbx3cvBB
Gd2u3ChJrS0TN9EcVM/cLsv4s/b6aYyyyHrRhTyys0R6FoIanjY1/awhmErCKbq/PahrvnO6ZM5N
zhN7Fo3WslJ6ZRjC2972RwEqK1/L90FqPveAMKXAPwiReQyi5rXtalechn1fJO/1EZFvObnXgup+
LLZel9ddj/NvgtABKTIUja7IdOohmBTL532h9P6HQghPfRrvoy59aDwYobvil+Tz48qs3ynBFlfd
is+BNW6mqkP9mAt7sXNRa4o9EBbWi9ImzVHVvcZBNq84BpVf7Nu0zJ+KIPoeJVa3sYOvYVfzqPky
/WpYp/HuciWiJEZ8yROsFylr1aeJJObdUKfiuxD1vycov6JjDtvXU1sNxft0qMR9A9LtXkqbXxtb
YnUXIqzAPgRIxB14+UMG3QibsKLqp4eK5lRxrf4faV+2JKfOdPtERDAIAbdADT2a7nbbbd8Qtvc2
YhCIeXj6s/Afx7uKUpSi+7uxLzqCLE2pVObKtfxkEeM9xJ+NIyjihu+8LnIfvDP9p6ZlzX2Jdt6w
rBvyOW7NKkyqrAxiMdUHMOolk88arX4o6yR/u/5DpUt18js3B7I3hGWNaexFQHewgAkx++jspK/d
PMaB6Cg7jK1uhx6rVGslcwX2ieXNoTHqERmDPo2jbrZCl0FQbg41VflbEoiYp0bWH3FyMic2xrSY
YGRtXjZ3zN1XQ7A47wV1rbsOG2sFCqw5is2uyx2710bQhkaNRfbe0OynVJUSlc/WXxNbdMoI4EuJ
2NeNxiX/wgHwRnvp0zgqQ2CZHQqgHWo86F2BIuT5hJWjq6FBn3nRkDwnLZKeE9kn/b/XN53sooH/
t8DGgmD7AtuZgeSsWAz4yzJDAQAKvJP3fN2CbN1PLWw2F11a3YxzWKiWo3CPNf3Jf1kqpmLZ2aEg
ZFkJTsHrscWQOl5Z2k3huZEODe6mAoDD+270/ywmB3F/FTjp7vqgpNP2fyph6PPAK+V8bWKjLPQq
hTxIbd1C7gTQ2+vfl649UlFokoKEITjozr8Pfvk4zkbdiwo0Je5oMQgEUw0E3dDQEFw39ac8sQ2m
gLf/a2vjHzmyX6IxRi+aiPuvzbz7uqUPxJsfKi6A5rGfoMb3g8YmeHf1IxqEw3kwo8kx99d/h3Sf
QN8SeE+6tp5spnRgrQahjhk7EZK7DaQrLPtX3qAlHJ1P/NcCnVdFrKAyuN4bJw4pyxrwYtkLNubr
YhV+RX6kul8fr4/qTxh1MbtQ5VspXLE39Q1uqQRdXJ6luRe1vTPeoEvkyyJMA/wlU/Ew5EW109t8
Dpua2q80Lqybgi9oilwKEQzohIhSBlWOJXWHI1t4fyCibvat1Q+BXXpj4AFhuh9zFofVUJv3uLwq
SKh4TDEI2Q26ggopsv3g/NpGo1mngaJlceIot7KDRY+2fbR1aDGj96MYwusTJluVU1vrST9ZFWNM
a3QgeMDoVI54do0iPvZzwv5xWdUFYqhjRZwiO8kOktgQuEKZC4Cac3taNRgZetLjaBr3xnehYgaQ
fh6ZHmQSAHAAxf35521NFGXVAg7k5nc0MvLo+mzJysomIHHoCkN0BCTAxlG47WQMgpM40tJkfqGg
uL2fHTdD154DuoaG/RiWmD5os+1ErlO6P2dN1xMwdhvDk8Mz5yOTCc1EE7h3aFDSzWbvkriEXB3K
AhYLdTvINcXmkLl5PCbQAUdW/rxtpn4B4WJn1wyJTa36Xsfjl1KUu66a/Bbt137Dxe80VsH4pTZR
uwaDDSpaF3B3ZzDLTnTYkKN2D9rgnnwVNQ+0Ae/OH7XOFBUCmeN31jYSvBZAirl9PwtUURInxlGz
lmgxf2VIRKAXSjGN0k15YmTj8fWKamlru3Gkg/C3YtxX1QRkBlwAoaiHrNMK7Trf9WU2dlafItab
d4Z141aKSVJ9fv37iY/ojV4g5sKhYpP1G4zMn1CxC68fLNk6nI5g/fuJiXoEKSVPYGI2Pnn2bTIe
SK84u6pRbC68P7SnIIxGMehRH14apvi8agSb6y3prTRznASOTddvkzb+vpT6owORqv9tojb+msVl
a88JzKTlIbbCuA/AFPcBE/AoqAAZwBluyz9eC3nIZHA88FOFrnYcXNToFLGAdC1OTGxGUaJns2tb
mGB4ZVlA4SiGILvVULrCBeNZYKnYxnM8p9k0DQOciH6IE1QX9s3yvS4UGGmpFZDcoDsTuB5EUueb
1sq4Vzp6jcugD9gnTvz2hXeqcHG9UbYBDbCaf41sbrQevnAACjGOmrJ8ZET4dW49DNP0gti882sX
b4h+1XJZpjDp26AQKi0KWTRy8gO2l8y0Jmq7Bj+Al0gqJfXdVNr3Y2m9FMkELTX7A3V7UGRAEGcl
Qsa4N64gy9sphwqnF3Wpj557bQksTbE9pNvPguYgDCG76K1/P/E2uYf2kCrB079hzr6w0e8Exb3r
h0h2jaE3EQkoXC+AKW0ChcVMAdbACzBqwLSLjEdmvaJubO51pzNukz7vjshGQmquRnvvdcvrhrjY
MGAtAP2Cg8hui/G1oHfNmQs/Vw7ZG6p6TySzQjGhOy2vdh6k3wPNWaDXkCk8k/Q0QFYICvOrgu9W
6LjtrMVy+gXIAfCnHAsNgqIt4urDBMHNAMn4Zn99nFJ7aPSDkhbg96hVny+i0SEWy1Kk+VLrc5L+
Zt5jkXxuxOt1K7LdDy1gVFkQIaDvfHP8HISrRTGabgRU3c5A6DOCJrN6zWoUFAzFK1Rha5vpGJDe
z7TMQtq7/1kkr6PpC2SiGCRK6m/XRyU7ACej2u5OM9FHOoywNJih4QaNwmmpPm+eL00+NlTrkDaI
MvfHWL+9u4MVSSfvT9MCbihEiBu/q4EPyETDNzJCuZ/k/jDuPjI7a1PE/31/s+ZDp1mLqeH7RvkW
Q5YmzVTFNVmw8N8IkG46n6DEcJNxFK4b0erRogc73unxzfVBSBPCpzY2HqiZHAvvyDVHoyc3VW6E
JlQa8Wx6bSvt2fXGO4PwZyMfaFh15pteqqga1lna+qFT+5tN0LQWyrq4OaMBahuF+8qXg9c4/jA8
ipr5bHwa53+uD/mSCHTdGCu3Jt7NgBfpmzg4hjdIu7JwI02v0+EgoDGCdPKSPvdNTP7x8Oz8ZGQD
ks8ijdlD58zLoW3iDPWYvPcTwd6GecyPaDioP1HkyXeDyKCTzeIpZAX7WiXcPmgVbZCpGaf3xxKg
abZBowwiatwYmz0NymFC55jg2TgiocYfdxX+cVT4PsnBRGF67QBZG6Qv8nb6nFnGwAwnGiF3+uYW
368vgGRbI+uPWqeHoeD0bGLgpaEziF9QjRSJeLHT9Mds6y2UNfjxuh3JMM7Wef37yf3dtBU6/pbM
jez+dhR+HyuuFqkjRmv82tyJhoItinqovaZOnGT9fr1H7fMwxpBGqw6EVyFItBShgnQ0J9Y2S48n
NCAkQ+5GOb/N8huwZn1gtsC+sQoMrpRq66qdzBarrNoYitKNas+6iZv2dbDcX9dNyO5iPDz/mlj/
fmKiNeemqZ3UjUgsfL34hcRWQOK7bvp83Y5kg5ke8i5rCniVvdp45qTPKmaDhTNCMToLCmprBwiA
TGBg1gqF/5TuATQqeKtQAv7fzFpm4RpAYcqNTNE+iJ7vkQy5HQr2vMzFzTC9m9NqdV2uvubUKZpL
t0/4RNOsgkH9FJnemyY7Kp8Rq+u78MZID6xEk6AZ2hLn2Fqj22nXIB7t5/zfGeXgoHK4V/iTPmoH
o/PM2wVllgUAZmzAGt20xzIHjsWvM2P2WSs0cLgWuiLika4n0MZoY7Xx0+zNQS60qqUDRcV6MQnE
0aY95Jkb7fn6ppGeL2+VjkG3wqqicL45NSfJ2qwtvMgBr/tjJ1TKNZLv4wZfQThIW6Epd7MpOemG
Wm8QTOnfM2CKVLwGsoscNFouwAMoGqyqmue/X1Sl2RqLh6vBmD7ZGfvHAo8fLbLQTbXPrABw2uHt
znSG57q07qtFRdwgK6gDGmavMBa0VqPf/fwHmANUxkRFAf+gru9YDxaUX9ruJecrrHrYQ9gzYKUT
6I7iJSPxKmd2NxHEAulYoRUu7DrzT6+a34ThHsEmvID3M1P1wkqNoW5goClqZa/ZhGTorZiq2QHG
pSMdvWHZDGZOtsQhccYv3pRRhXsxV6++OZBAC4L6FfLJgNtvW6GS2uyd3uFwZejm/mzbLPlUmL3x
7HDL+J0uHvgRQO34tastI1wq02x8HdHNA4rumPahNZob0afug5tCODyDStpNzfQ+EFo7+qIhPVRw
9MnvmtwJWNuM98xejKeJNAn4xbo2cLzYg/Y3nr7ITRe4olNjd/3USfznH8o0D7coGPm2XOcjnlRa
lxI36kf8hOGOLKM/kSed/BZMcftIvAj0jXVkqVeNwgu6B89aEkiB4wJNh7CHOJpe7XLn/TcPbKAZ
Hih84Ky2h7BC2BnXLm4et3eCxJv2vP5kt67iqpZOGoI/+GlgSC4YgRs97scapOlIRzf+yMgxTsgj
elP3LE8133A0RSAl9S1rsyFaF5BpuWgxX9yUtGbSr4Vc7fuQWi80FXdTzp/mxWz9gjNcfbGvN9ou
zchz4b2b/ApB+qn9TeyTl/EfCURce11/O+TJXWer6LtkBxudlIiqAYtyLgQgxqRbGugEor26Lc1b
zTObl6nq3UNNc/fGYhNRzKl0NxI8S8E6YCMFuf79JBaauVeZNVQIotZ6yNrHjECV7Mf1syW7caDz
/tfEJtxCOTyuQLIEqAI0aGfvl84UuRypAbTTWuh31XFjrvv0ZAypOQzEYMjBGfqjDVRulqgQBCoL
m4UvxEC0GiFRZE17k+5UgYX08wBBIT0EXQgI5J0PgE0QGytZhRkCmlmbe//39RWQVfGxmyC6B3YJ
ZBK3WcpZ05pqdCcA38oDTW77306JB/Uudf1m3o0/43knqqBwQu3bdcNrMLG9NsxViw6NRvAS2zjO
hPxwV9V4VRf6I4+/mPZnMlQg6ACVe/U2Lj971fFZF+LCIORJV9qTtaS6iT6g2F3pE0eIVmZ8jwrN
vanx24pDz8SCbpff5bG90wBzuz5M2foBWPjX6mb9vKZkvAX/SDRx4zOf+7deoNZ+3YZ0KkEiT1DK
ddH7uAlrSshdphyNQxGBbmYej37KM19bvvHuqSfPfZuF8/SBmwoqOOANQvf9ZavY6KSDUzMbt0h5
R/IDbW6KQnHvytzPiYltErHu2hF927obJVn20+uNl0b3Fp/FjqLeJbuqEAyi1I4DBonjjYuweUpE
DrB9NKbil2WLm3KAmKhj0X+NDOjGWBD9cH29pDsRihiIQtdO/wuOBOR8sP0HpEedeEKbfzeHXuym
O4tlPNC7Tt8liFPDmcS1Yk5lY0UxGpnmVXjE3rZFxkUdz+ZE2FO83DRmMLGwsw9NfuMUiveQbNuj
8x+ZZozvsmFtGTodwpcNezLdYLTuiP1+uB6CpJW5Dr0wkAvaHObStdummFP2RKo7rQg9qjhSkrsW
rIVQxwAf1pqB2xwpcGNYyYDUSTQM0yEZdH8y7F0JwUYV8a/UEBw7EjSWg+T/5pJd3+ZGPYw0igWE
643sRp+WG+BeC1VhWrIi6BlByIfuQcCJtzOW2jXRK72zoz6jvuh8b1bxMEgOLKqsDt53JlCUIGU8
v6oaIKbHJTPtiNgj8G3551FrPnfFuwmdQI0Bj4qK16qvepEFmkjedwsYSKJsvFtB9Pz9HnsNrsBd
Yq69AlvYb1obHG0CqR0NFmSkD1X38u7Tf/b9zdbNklyY9oLv6+Ou+s7bfNc22c51G3DM977bvv8k
OuAWB4RoVVa/kDHpTJovoDInEUEBGakQhS+7lJzDcqD0iLYnQCgv3xMahLiESEYSGQvXH6d48b65
ZdH6HamH26SCi3FG2ty7JZ41Fi911MgN71AhmX1wexc3PqRND7VHp3tvVPIOyrYkEl/olUJX1soV
c74lgYGs9cXpSAQRiReEaUc7qarQ0WIV7Y3EsaI6v7Y0wyWh7XxzjHmhZyKmJYmsfPBhxLfRp9vg
GWekUHjIwutbSOY00GiGo4z6JFCPG++0FN4s+MxJZGoRhJFCC1y4LnldzA9sVUT+4KYFlHRF5W+m
zy1bkrDajkzvhTncN/WHRX/NyX2l3fWqgFC2VsidYa+C3feyZV+wvKK1V9iRnYwDRB5BS2GnPQ1p
7XygNxzpw/9MbfIxbgwGPogiwIVML0Q8e1QVkUm3AzgO/xTNL2MK5EYHd2xw6EYogO6IO6fQTNfn
m8yBUtUwQJBxbdJRHEWpUajH4dENSj1kCM9Xi/Kidydk3iJkaMO4SHY5wnji3kNTiGW/ru9ASQiD
9C4CdxCI4FIh6w49eVfZyCWXeevaUWmWvwkTQemUN0NjfCFu92Mey89xDWKc6zZlGwRve7BhWkC4
gTPl3CZkwefR49iNICgPah4Z5tFySsXRkl2Tq0g2tjueRYDenBspY14mY20TkNM+CnDVUaHAoElH
QUCDCyAMArAtFLFH15Y1JQ6JhBlCxa42/VQlLSJ5D6D8+Z+JjdfLjLRxoBpIol5DRyDXfC11wqH9
PTiPQwlgZ3Lwprfra/NHUHfzukLOCqHY2naL9NX6m042hEj7tucergEAmbpPyzSw25Tl9ECMmoS2
AN6AUvTALNmiB8tA27vG7dvHpprNgOXZv8IRU5SDZpuyfQUcPh7qsXMQYws6FW5CPBpkHqDHv/6j
ZQcGRxHpYA93w0V1jNiD1Tjj+punnYYXoHWEpDJDZVcFBZVuKmS3/pThjIuQhQxZCbA1/HVSQw2V
o/BGKFVhJ6WjWdVEUB3DY28b4Jl6ZWpO3ZNo0b/OJryO4/lD/dNs0NRgfIDR0UFnGAJWqPKtAkDn
y20WSPnq40IiffnkOjeTquYumzHgKvBKQfsfWOQ2Z70tGE80E0GSJtLXJh8fC13VvCS7RE9NbMJV
xkC1qrUxifLGXHxv0CDxAmeJEHaXDDy8vtVkpQc0mED6AIzyFlqMNhNmWVoBzTKgqZM2oUE1F6Gl
dXcsK3djb33XCush5fXOLNMv/VIqkmDSkcJtrhpdSCBuS/Ji4ZoxNjpsV10TNs3U7oBqgR8lxri3
i7lWXA4yF4eULyRt0H0EZ71ZPGGTrivE4gC9YPh9Yh3G2URjzXS4PqeyPYJD5f0pdIDoe/37ictJ
q9IyWto6Ea2jWHsonj7weXQkr3UN6Kht+0qm2nJYAXrIiMyHOixV3OuyBg8g6v77/maWjKV1cpLh
+wW3C9snTcajepnpJzczSLYiO6xDq88zYDssqw9trGd45/LYHx2mBbXOi0NhcrZ3cqArcrRPh0Qf
hzfaNNnT3E8oZVVxflvNlXdMaiQPLYhbf6sKpsLnrL9z6/lRMkQaF6++S06CBMpMCYyiPuLxIF8s
vymeBLhFJze5JWiIvL4qsr28ikriNQOw3CVU1cx0EIvOQGZUR+J9me/S4sm0jteNSDYwCmh4jyO7
hQttmxICVaZhCBM1El68FOXomwPWRwUzVBnZ+B89yfuhyPAqMhk/kOUwD6jFeIqRSM4I0OjYvQgL
UdDdov44LV2zFSi5evrwClGJ0C6YSlRGYWObqIsT9O43C6qbUxm/JN187+bL6/UFWediu8fw+/HC
wpMNFCWb6MJMWtNLWe1G7bjjZajf8Det9sc2iGNFkCnbXyeWtoMBbNFlRtG6kVdrTyymL7Etjgm4
CDJThfJSmdpcCY4VayznAr36vAJhox0urvBTVBfT+ef16ZOsEC7pv9Nnbd47RglpnyrDEZ3tMBXQ
g1YEUtKR4M22lkihMrpNaM7lUKN9HucFqtC3Nfg+dWfXd/bDlGiK6Fm6EU4srb/kxOdPaMXWp/Vk
tt2PsjT8wfvlkikEbZlvtf9kqhy0dOJOzG18tBuzKi0JcHgFNf3CWcNSxQGVeAGoZ/43deuATwZk
6zGfvRleoMqPM92b49dCddOoBrE5PEk2Zw0CaXizESLiPwlR3MOKIWzx0nA7g8MYJkl4r5P9XU+J
7xQqbJmsYe10orbYDV43btPOoNKw2glPBPFKyPKWuc39UBkv0ER/IW79r4i1g2WnOwLqwspUKYvI
B7pmzkGEeEmLVowJVO7MyQEq0HvMaueQeMk3MeqK06Qys67nyZZIcmYR9LQCwAHpktwzfxHDQ2nR
VBwlqRmC7M5aorcuyIYNbxKmq/VOlCZfq/S7SH4XqSL3KPULAHesRXnDQ5r+fCQZc0rKBsAPmfZg
g3qf2uhKyz6bxefr/k1W/Udu8z9Dm1OUi74bIZfkRPHchHU7Ba4bB+3wqdZS35y/Jvyp6x2/rcqb
+d0SHch/4jGvIweCygqKOudjpMzIe5ECMVjGDwu/SUmQqShbpQf4xMRmQ0AglqZVBxNt49vDgdUK
Ukb599cyP4CI2Nibi8gqwM2dJA52Qux8E9nw1bRUnNPyFQKi9g+YANikzTTZLROGVZg0SvRvSQI5
PU3UXdCWYEqjaQsOD0iuOvMnXmk3w9LtJ1AkXN8j0r2IqA7jW8OIrQ5EYaaIYe3Mifrar+2QvhUo
a1eK6EGWeUH+7a+RzUzGQi8djcDICJ0TtLIO4menkfJr1Tnjs+bp/Y9yScZdNrcdwPjxonjoSZPx
8E9r9z9EEC7gDgVQUmbGhRMZE71lVX5A20fYobfOMJvP6DU+zGz+JZLsH2tqb8Bv8pQVw63LB1Bm
D7e8V4kEy54G6ChD6xrQF2sT7PnZGMdk6YcqptGi9YmfsW64T6qUR3rWzs8t88ghMYUqdSA1CsTH
KvgBz7hFTGig4NUnPQfKsLhNrTtIxaKcS8hxKRRXt2yx4dNWokTAqC6aisGEXRb4ETQyEV5Buleg
A4v0flYOz8uw6LvZrPaJ0R/Z9IFONjx70e+Frnr0TG/LuInnpnqzoDrZld878gu4Xgp8N/WOs624
JGSu4dTSJnLMlrim9axRQLoPVgzalfD6qZTxLmEoQJvigkAv/Tay1+NiWYreoJFTCC58Dq6x0Jgb
kASkrfixsPoL7vzcN2u93Y1ML24FdCvuR7sVT/04DDddxuZjnVoimLWZ7uqCKtIAsmvy5AduHwSU
ZRo1e6zybGW3XVWBQKH1Bf2ACz61snEcLDdyDfwkKANzVBxDS5UclI4Clzw8PHoRgWI8P4lFS/SY
WbjsIf31vSXxbUyrtxiKUteXU3b24OEBNveg9HIhJVUAU0g1igjJA9M/bwXYiObHhsa/jHJ8sxqh
ak6Ubs8Te5vt6XSe3WkT2kCSRQ9jXj3G9QfAGg4GgxQkZC0uWTFRJOhMZL0pkC5BFodtvR/pLq98
s7mzVO8o6Sqd2Nq8bgaw7M12CX8pcten1Q9q1IGpCtdlFyGEH3DUkLdFEnez1UjuokE9RdpMEzdV
zPypbI51pvnWoOo8kA4H2DXMHVI2F1TzfOnGmdsjYM/W9EvMqFMuzgui0cP1Tacws73ZIWyUTXUD
MwaZo5qkR2SUdxZVBZnSvQYWsD+ANbB7rn8/CcvTMp+aFKTikRFP/yZFdW8WRNE7JT0+JybWkZ6Y
qLsSvZv1amLwTTtw852m3TdTIFSFXckeQFoIsd7KtQCi7028TFM76UmDJ2HBXs3yS+e8dOWX9OX6
ukgmDLkzlKgBSkOpa5sV0GjTZyCyRV4Io4Eq+PtdJqiwHYTfCCvRH7zZxwlw4Ys7NHDMk1/OYUUV
V5/kej/7/sa31EY1CkBBaDSIal86/G5ox+ep5OFggRjFXX6AX+MbKNcUZmVLA2ALuLscoFuIt4Hv
Q6N3GlEboxHNoAKMY9nuUTOuyev1xZFsNRz/tQuCInK5QO2nBjjFWwERTj7qN0jsEB+cew/G3O8t
1h2tRShQdrKLfvU3UDYFZxRkZ7Z7m+V6r7nVesOZz8T8CvB8ck+LJawdyp5jPWG3XcHQneb1IIbm
RsR5vo9pBhZGUug/+lznN+gKUyUvJc4DRV4cZySTMeHbDnqz6WsBOXMEcfROi79NGsRGUAL8wGSj
G2rF767kJpvbl2UWVGg6cNAb6CVc248Oi168LqXzBatwa6PweN2edOv+tXfBHSVqt1oygTsryRHd
h26/qtIFmRPMYPhJh6BZbq4blB31VRMGAGJwBNhb6BdHEj3tnAlhohNarV8+/2+f38zf1OVOqev4
vN2/Tbe685HPg0wZMjNAn6D6f+523bIaGl3D57lz51WPH+mLRPb1v++vZ/HErY+IZOc2xveLG9PY
1+n++uzIVhtsBUB8rNVfUOadf36ubS3De8OO2oJ3fkvdMF3ab2gK3ZXjsCuhGWi4uQ3mIVXQKnNV
p4Y3N6I3QlJuMmeAQCBANOZ9MNhQDzV/jW4cXh+ibH8BuQIoKXB55kUkkZcjoUC32AjCvmT6k6eI
IBSf30YQY83L0azx+UzPgdqivv5+uCqewWsOHo4Prn2zRLQ1u2HuRysiTuMGLaClBxsiXAorsvWA
f127xldSvm0qqmMJHoVCsyKTH4plP9ZHsz3OmSLHIbUC3D6w2auw93YshtuPRjFUZiSQs5ks58bl
JoTRtTZEMUvlntdAZFP4QU0BvTW4Ca019Drf2xkQ0ROa/82ona0EnQEjpH2cr3VffWsA2vYL6iV+
g5zG9e0mO1EozYKJGp1fq4bwuVWekwQw08kC9Fzc1cBpugItA1b2A/rVY9Cn1ZvloYjSF56Kski2
E4G2W5v3HGBAtrckGvVyULgkVqT3/WfGvbt84YqbWHbjIVcKWfZV/B3w6fPBlelUF8xlVlS2R6hd
+bEW9uzb9QmULduKNUXt3ANQa/uqB88PcAFeBZBTgoSPb4z8F/dAwWeWtPxtQsnsWIBsNYwriNlc
tywdHa5y7BfcexelW3Dm2ZbQcQaMdhq+C7eZvriCFqEwR5VustTUH6AV6tFgwt7cSsVCZ9PRahLF
efWQuvyYG+w2rjJFEl26Jf4zsy2voIA/NYI1MMMPdRnkQhGcyIeBfYBmHA94tM0RMzKnrSaK7y/N
Qz3f9vEP13j9wKJAaRdPaHQdAC18vuVcrUzbCm+BaKiaLzYZj14a/1P37v9m5g8G5+SeXVCCjMeG
WrjHrTqsTObtZ9z4yCcxqnipSSftvxH9SXefmGJU7xdWulYkgLOwGbJ/qe9QhaddZ37r/ACX+//T
9qckdmKkRWUh1ecE0OqU1qaP5IB25E5FdnPb54HOgeMZLSX0SjY0pE/xYkcrO6RzNv5hgZTEik8n
kc53Gjmy5CHLFU83qQlgkWABFzpAUef7QfRzSiauA7+8FG9jXD9aBd/ZEGl7/7YD8v2vmfUmO5k/
aiSc2ZVFolnj9ec8JWloc659GxejV5kyJWuF/mck1+BS0aCweY1Ohs4tiyV2BKFX4g8pGfZtlrZB
7dhF76dJVt3zZZ73VVlXodvGNBBCm4IWCqY42DMAz3mXHzuIp+6mxLB7f4Si8aHtpyowK729dSGe
52e0G/3F6dNbWtVPGVrZP+lZk0OjyY6PCdqN9jqYVsO56qFMj36SmRpw7w39FbdWVfr20sXBOFbU
R0BS+N449sHIzORfjZuAoVb6d1vTtTe8GM2dxub2vp0nBMOo74LTgKCxGrUNA0qXuvVix4nhZylL
Q1IO3U1jV+leH2JVPlEWa8AxITMMQC6qa5uNUtXp1JIOOGpP90LLAlWV1qALEhQOufcBN3hqarNZ
WMJI7Y3MjhIPfBwPDd6dKqZi2XlGdhSIMtAPoBt14waLzFuywoGnrYbufk32iipOIOZmfyoHl+xL
W8WxKLs6cI5R2NNBkXNB/dGTLml7jVgRoE4/HGfeA/zz9IEzdmJiM21emsTDUFiIJgwjnA372ZuM
Y1NON9fNyAKKldHcBScSpBYvnFKVT1rZOxbYdvmXzhC3S7McKCcAaDMRduCh84tcBdWWTh92O9KX
xFuZ+s79x6IlZj6kCAMpf4awit0r5k7yfQ91sT9c7Yg0t+UxSOTaeU+FFc0UXXJu6jdxqtjVkgOE
YBKUutDrgGPauqVqinutmnBPUdf7lZid/tJbXOy40MiOjAZVvECkI0LtEbACxOwXinhj1w5TP6Df
xrGyXWzaYT0oolfpgE4srL/gxKePWrF4YwELPYufS9s79hq7a/olcPpSFRlJRwPxC1Cu4KmDtuFz
W55W9csaMUXO4NeOtottY399W6/+a3PD4zr4a2Eb20GdDk9nE9HqnMU/EgoY6DSKr+4EL/cBQ2jX
BSAXQdhFvyTEssamiGMrGjvxrxYbzHcXi/ncbFSW1km5GNKJpc0CCfQgLuaMHae9ddmOfFkFCJyg
z0IwLi+zIlkqnT9sXfg2uDikns5XCNLS6KdYECGRtvtCsnzn8hJoY1eRT3NkO2HVowE+AmrwF3QW
xFyaLqWjGXWTXvizzoE7JdxG117bR2ln22FZ9brvtYv1bKVt/9nWp9m3EKd1Pm2yyY+pUyO32Wnu
vZbl6TFLV+UQaCrtTbub3gp3ouC/bd17SzTtDXW16jP4IvPASGLxgsXL7/gCB0tAvxzMVs2O3RCD
7iSeOd+bMSnv4hxlN98RoK9xGKFH3nTNJ5AlFXdeErNwzo9L1980aMxzk9AtQrSJHxJIyE0QyNOC
KYnDkrp3WVKTB9zjSE5y0YQ6KGSeGZQig0rTmzvDHewnu3WT34hf3J3tZe2+ycZl38xuui+HqkV/
nT4GYkTU0tM6DdAn4vyeKyf1vSozfVP0WkhIO+2s2C32QLymz06uJcfC6IpdN+iLYuEkbSm4LQDH
ACgC18dF54XIE54YhVM+Yctj3DxlBzEjA1qlFFHEFM/jo5FX7q7u9W/ZkHOQfdEnnWVFuOrH+kZZ
ajd1a7CQl+4LSJPy0OqTLNRQ27obkv7VKSoV5a8E6Xb+mzdXqmHy1ja4XT4JIg5lr331OnYX18ZX
T0v3jTUEZTP7HpmOLrfvsxhTvZiK6/Zyv5//hM25mr04b8ECXT7pyzdNu7UgwX3dH6kMrPf9iRu3
B3RfsHWM/RfbAROw4vOXfgG/H+kihI2AgFyEC9RzeSeIUT6tSon28iD4cw87HxjDiZGNp2syt+hS
HUbQtT/TgM3h9e+rBrH+/WSO0kpUbbEOgrhBtoSQ0Tbfn8tDizPA4eCEtSD8uM3l4W1GO1Pr6yca
twHKWnP52nqvMVHhoi6XG/IPKykkkp/6Wpg4H4pudmzQmjR7qtyA0wDPnfdO1fn3N0dmEU7HphLf
N21/cfceWBXKd4c2MIGGJwf9tlA+25Z/Jzsrc82L0yfWOWHbeT6rFImey/VG9h7pMuTLbB0R1ObQ
cSp0vEHK9Kl279LsUJZhzt+dtjg3sTl2Q6Llhm7y9Gno8awMcnuXvJ+k8dzEJmiaUanpLIZR0Bbv
UkSailMh20ons+Ru6qNVCq2zihbpEyl+J5z7ngourViGLT5icmbaeAkGMKdfqfg9NE2gmx/Yr6eD
MM/Pg1sL23QK2OjrQIciqXVLVN5DUnBdFwJHDtVWsjIsnduYs5kJrdbYkwPdL90QAbKuNX3Iyps+
fuWWGXQgT/C+9+zfnv6jef+W6ZH1+7xp3x3jnv+Ozdn0rKGNSyNmT4sZ9ubeZSF9v84zYj8dMAZE
43jnbl+HWjyMs+iy9MmFFB49DPFLkx3e72FOTazb8sQZO80w/D/SvrQ3bh7Z+hcJILXrq6RebLdt
2Vmc5IuQbbRQohZq5a9/j/Lee9PNFlpw5smDGWCCUTW3YrHq1DkOY2mGGwWMs3d9d0Rv7W0Ty0Rc
Rs6Xo1AWLE5N0WotTGTOF4rcGz86TWBbGwNZOz/nA1GWA7cBTTQAgF7ceCfGY0P+YblRp0E2GZnL
6/JCZkG6MWFG+lKRuybf1fwgthj5VodwZkJZCyN3u0EUOnY2dAN44PKNqHH1+wu5DPrA8Vgyjcu1
FhplDcL99CWxfVC+i63oZHWhz76v/H7PqPtqSPH93ntKSgBGn/D2n7fKwmt+DLX4/xuFsp14z62s
ja30xSr2ev6A8qzubiQwtgai7KVx7tD4VzpYiC8u4Epu4OX3fNwwcv2gXB52f8ehXIujW3DZoY/g
ZUz5vumIz0Dh6lrfe3PXOy82iYrq9fZB3Fp/5Za0ppTi0YOZm+Z97ACtHf5331euyMGA9ok9Ld83
giU1wzZu+Y3fr5aztYwDIOzg+2AaE7+LLZ6frc/Ty+NhdLmDHlMsiNT95ov947+aHEu5GnXWGS58
bfrSdfdWsx+2Xh6rexYYAhD1oukfPdmXv74bhevMxpy+gA3Qag5l9pT1Pjfe/mEUZ1aULQSdcWfU
W3hB5gZWeYy9jS20erjPvq9sIYHupCpxSPoi5N0Q5eXdtKUdsDFPapzVV0griBEjGMm9KyFwD3kC
9Fd9uT1PK+OAWDpFsItnwdJwe7kaDchOdXdKkpcOTEAAOkJlo9toiljZrgujzJKURK4N1CGXJuYB
5K112kP7K459z/kFOtn97UGsTBWaK02CP38o3ZT7gpgxYXg8LFJwBjItD17+wRmPJRpNbttZfqkS
IFzYWUZ6FoNQQ3MHvmi2Fdo3E8Tkmveie1Voe5k/Nd/0amPilpNwy5xygehuMuleAnPE+FLmUZwe
5vIryH9yY353OAzkEpBXS3p/Jb0WNw1qYywmkWUf7SRw+FPXbxyY612wmABljQn6O5QElQNjJ3g1
jAanIKwJnMTcdelWhLhhQc3lSrfIRfnHQvYVGbNxi8jr+qgswCFQSNg65Pqummlo12Ya5xON5sTe
98x6BQXUETKEh9ub7HrVYQbAUECVlpeuWjGoc4tIyToKjmx+jMvuoLX1LwomwhHUBI3oN87O6qjA
8wF2evDHoFJxuadlPc3lDAGcqNSGeyuLfZcTn5Cftwd1fXJQ/kDnA0o5WP+rtxB0MIC6ThErtOn0
kDfjq3DaIpBc/hxj64FL+cFNnY3n/LVXgE0w4S1rhYfJFd9oOnhIjhYEdfQ69SUrocfu/DKa8dga
bKvOs7b5/lBtILcC9JcK6oFCyZzMbU8iPn2Oy69lsiUsv7ZO5waWH3Dme6BZ69YygwF3PkByJ0TS
GCKA4e1lWjeCtB3aplBXUan3dDcvpd15JJpNHjayC6T2aooNI+tT9deI4q2ZYbQW1Bdo5Im7Tj4j
mLw9iI3vq43KObc1iEfBmUERwOehAznufzAA1DboXEA1hwbey6Ww7MGiGRYkYuaHLPtZID1428Dq
MgCsCD+JsidYnRQDjt4Y4PYiUZoBC4kmePsAVCMQNUC+bxz/1clyQWgNFhcQ8qvRGOQSazpoWAzT
FmhUnANrq6dmy4Jy/QOTrieycXH0Sf0hzasPFi22UIp/JLour8qlvGpB/wHkByBFUmbMIOPIQKmD
GbPzBFQhuI1Tcmoa8UkDpN2h0gySVvyuZFP7aZodB7s6xjX1Bfpu7Kbe3V6/Nc8DYiagZUH6AQkz
JajSs34g/QSxZcsIms8ajQQFs8w/rBx6iBC4gVkINXllyCCmcYYeFdEoN9Ly6E5WGTa18/4GLxB+
GOjZBaIPl7bafce8MRmIIDTKckhkfUT48w+H6dyAMlduDfgCrg4aOfkpmx7+5ayef16/PEotGhag
RS1pJMHbk4bVu58Zl9OjLEIjB2uoCD6vOccB7Vxk4/urOwmlVdSMF1J9VYKvryfOyt6kUW0GHTiI
vGePnvT3p6QwijMryiTFTYlGV5A5gXMlD2mfhf+5fR5WKmoLKS0CJ+QGdSTwleAv1awc8V9Goqx8
s+gHbrNDakWp/qRn1amVnW91cTgUU1DJ52F892scxsFVC/wyuMxAiXW5BapOgge5cWXkujzMEh4e
b49uLWBz4HSA8kGHqKnmqxNWVXVBpYzYBF0N3yJuG1ga6z9PCBb3g074nWXMw8bjYG1nwF2jo9QD
VSJK8Jej4jntBfR0CWjjAcHuq0I+WkJHYbWDlBVUSfoNyOCaPQCy0eIACiAXIKBLe9kMVow2EbhV
qX0oO/co+F1h7/N4YzbXrotzO8penFHbt6q5WcYVf5GsPYKi8PP7Fww9+tZClgyYspqYb1hsA1Yy
S5BVVAcrzR8XEhjfHKZHAC8fAPt7f74RU3ZmcJnbs9itSGmeugQGufhiDfegWQ3r+eNgjv/gS4GS
sTAq8NyBnvbSTqNrcTMClR3p6APpvYDIKrw9dWur4wELDY5dINogiXBpwZBzjUB0Rs4PNEZWfUjp
+yuJCGwslEJxdQLFqWL0MlB5JJZc9vVYB8DL1IBQ5uzH7WGsBFjnRtRbbS661slTGKlGOgFfae7q
0ul9S99CHK4bwusDrgEMYGoLZm5PMSuXZ4HXHYX2K+4e2vHj7bGsLAluZtRdvOVfdEJfLgmD3lDm
aAyga/NL4v0u3p+vA30ZHqLLwxdsgurBryhUTzRNl1FePbbiCzpnWGoF5fx6exgrM4VwCWBhtF0s
152yd4cG/Z7QwpBRJnzWPdtfamsDubZqARBhHe1x6ChUQ10BfvQZeTsJoZB6l5XjYzfFu6ZlX94/
EEgj4pJDYm2Bfl6uR01b0A2DHwKcG49EQiBJ5kFbb7xtVxZ9IUwFLz76ma6Ri9XEpdFJ3Glx9UTm
p+L3P4wBDSILiS1aT1X+PVvzWJK6OY55ne4hKRiVoJaSMdnw9WsrgoY/An1mgNBh7HKq5tHR3Kkf
sbUG/TBrw57V3Rew1m4gB9bCDxtU9S5dhEDApK3cXWj5Yq3NE/hfz4v9WNfmwCiyO2DW9kwYnQ8O
iyNP6J1dyxNvq5+t7gm/z5MPt2d1JVDAz8AOxIzi5ahe2ZOdzgYwWzIqwDQ4FumTZpWfoQbwZsQp
SinzxkZcofwBLhh0p3gaAeh/1WI8TOCcKIZORtaY63tZ0/xX33rDMUO4F6bNNOxmTxYBZJWLLy2I
I8IqNsfWh5rfv/gQZLSAf4VbRz+6sgAJqMOItvyShXioRc/THHtBUrLAyTcO+QrPKwZtgJidLI3v
11R4Vpk2orAk+omr/jFN2BvTJvDBS9anh8KuqicIStv3pDVF0AFFF/aa8w9PXhx8PKnBXwleMNWX
2XFRO2VPZTSJdGe49UtnbInprIRjFyaUi5iPOefCMGSElIBvT4+mp4Vtgh7j5P0SzJD/xvNjIcsG
ZbGa7UilBwwzLWTkGQEIpIv3c8G7uF0srBYOBth5lb3BRomkITozoCQ7JE8O2YiTl+tPyQzgACDq
B0Eq2uzVZ7KX44086Nkc0aI+Wsa3rCC7hn4okwSgy1c6vNw+42vrAm+2zNMfz7b4gLNQT5dO6vG4
naMH3XnbB1ry/gehDcw6xCeXiiza5i+/3zcmarGsm6PumHShnT5J/SlL97cHsXK74BDpuGFMNCEh
gXppBI+4CSwY6Cv2oBv+MW8//cvncTaXqx5xmDpHZtLb6LZB23L5jVt3Gcontw2srDl+/18Dy9+f
LQI3BHC3HAbgCg6t3mIUQ+i5H3VrQHNPEwx6Et62uDpjkK1dWu+X0qZ+aTFl7jiTDNoJbbrLkkO5
cd2vXJTI0YHCA3Ioi/CuMmPdOLRctB2IXBI/wzl54VuKFmsDOLegTBkb6sEWFkhpuPzFUDjLjC20
5tYYlMu+zxJdYBDgf4t3lO5IG4qNs7FuAZ1I4KnEnz8g8rNlN2LDqlDhcKJU3CM1W7GT/n52WpRK
UMb8XxPLTzgzofGGzAKZN6T5PXBlLd7QZN/4p/fvpnMrynvRKlzg3SUGkpGjUxz0LWTKsl0UnwgB
BwjBQsUQcb3KtwC5DT51Q+FEVvrdru7d6VBn382vrXw/VhDTtfDpIEsJL66mZSkHJTXYHZxIFl+F
9tur35+UuPj+sqvPlqNuQFwGfwvaSXcIRrITALZCn73eanNYn7C/41CWvQPLQjYMGMdIDwO0NNPQ
BDcKRNF2txd+5fbAeBa8NGihwEGjOF7ds8ChhrAm0qwfhRYI95mBzvJfdteZEcVXNXGvc9MFyRXp
3Le01I9O3H+/PY5lPq432N9xKI+5fNYJ1GTBWodn2NdmYPuEDzPQ/tPxtp01r7V0cGFiFi4d9XKf
qqRwseZupEG1sAnRRHH7+yvjACkccl7ok0BEqT5QGulldJoH8MZ4B6u8639BzPq2hZURoDQJZMRS
pLyWDtRNMXSjYVtRX9yLn1m2saHWBgBeEjQ8AmZ+LdliN8TjYrBwE9ZDkOdNkLYnY/j43jGgxQ0l
pCVHADE4NYKzRzzxzCkHR8SE3hgoOdzd/v71IJB+hvqRDS0KvGLU14O0oecE3mmUUSDVDpjHrtLZ
IUm3+KauDznMINSFPPYiIqXWi93MElVLNR18VsDCaHvbeSnpqWMHnXy6PaDrY35padkUZ24r7WzC
qhaWtOmD19yXAM1TAFuL9+NVLu0sE3tmp7ZzrawKT4+oPQam8dw3BZTnosngEKGA0sbu/cOClssS
ZoNrFEH3pTnXa82kAAFq5DgJdkEKHa7HwaG+LjdyRdeHBv3xfw2pKZZqrgsXBKM63L6+m/pvLUCJ
t4eythdQbYcHXnLsV4qeY2qD74g0VlRDBUuaLPf1fPxRd2yfDeyHLscvt+2tjAgYLKRul1fKApO5
nDqtQRdvT6cpckbnV2HD1Tj5u8sgi49BVzNKpEjgq6lIalSmyAtzinLrNd2b6caarBxSCN8Q9JMh
dYsXuLLXulrUeprg884b609t+oj+un+YozMLalTk9OVUxsYEug/m992HeSu4W1sE8Egvfh7/BX92
uQgkdZ3M0Pkc5dkc1J3tD4nxfleGis1fE8oRKRPXntASNUcGIsdOhlBQcIoxuD1RK4kfpB7Q0AzK
R4S7ICK+HEhSzYY+9NhNg7gDaSw3fN5AW/iQaAGOozXvFlW3rSLHyuyhvrZQ9iCgBHPOcqTOnE0y
tCVroZ0aefoYoC0TDXzvnzxYQCIdZW+keNRDEpuzoL1RAWOT/HBTDsxdOGzKKS7p2cvQBR2mSN6i
J3jJf7r65TCKwoiLfkCtpq4fZ2ves1j4hIORqrhL+sekui+G8q6u3h3ILn2t4OkBkSke9WonOhK9
bjrpSLIL5gWpHH6Ojbkj3Pxm2nQjQ7ZyUDF9C/sQIDhAZSqbA5pOJSV9haSrd+TD75E+aenn2xtw
bSucm1BOag7qC9Q/G+RbOy1k4/woBNvYC6smUONClgIi90i0XS5To5W0YVqG3GY+JP5QdU86GTds
LOf9aiugXxu8esgbY9Nd2kj5aMhJYBja6EEZpnguGzewy+EbVHxDdP8OfiaaDTe6Oi4UD5AWQevQ
1dFlWo5nPsfqGF3iW8hQ/rq9NCurj82ExJGB6BxPCcXHVbY7ZHYdz1GVPZKG+VOVgyzl/VcNCEfx
cYS1gJOqjnSMJ5dBI2iOCqmFeSuDcuuhtDJNFxaUpZmFBOUehQWsiPu135KgXf7vysoDeLkwMiGl
AyFaZQPXaHXSW0vrotRqIFEOQY2cVj7v5qcm15/cpLF9Rk0IB24letbGhU5Q5ELRNQZqN8WJNlPa
VmnPe4RQYyBSsMW8H5sEHAQeFAAyIw6AE7jc1EZsz2Y/p32kgcrGEqdZO0wjtKl2t/fZ2h0EO2Af
MxFsAFCoPAErogEUocGOUY93fbUnwn4k2rHt7m1XHmmXhqBvPySuRLPot9u2l9W5Wj3EbbhoMY9X
GWXUq8AcYrA+4tknTbKg6O/nHsg29N7fNrS6WmeGlLtiNrolYV70kbSNPAAndV40W6WTNRvQRcA/
AM9fQ2dQHsqcvC5GSGG9aQxQto2zujZZCDlBn4+QB4BjxZEWej8lNUOJryndfQdfSnv7zkjcUBYb
rm0lpgYDDopASPOD3E8tfyUJscay5EM0itdFhIHV3xMNxYs42Wf119srs+bm8AgBFhev3wVHcLnL
TbO0Td5h9+mpc7SnrgrKvPqlkfeTk3soXfy1o+wAKQY69mYODor/2Il4bH8a37qxemx+boR0a7sA
iTroFoJoGcG74ra7Ki8Lo566iA1h55vvJ+oC7RyAk6iUgMwZStKX0zWyrBy4EH3Uz0U0oTcxbtpX
x91qM1gbBVAd2GYEvgd5m0szNoAK+ljaOC8sDX8ndAu+vOa2kdTUcXUS4AjUvWxWWUHHLO4jwqMq
/485vCGAp/2pRm9c/s3h+9ubbO3oYCujTo70JrgWleG4mtHyooCficGxwlMwYv4sJQrHW+mCPx9S
Hdq5oWVez0Jrb1youcRiqHwyRA7Kr+kkZXw07PpTY/Q+Sbpnk1X7EowRgVn8yhM7xCJv7MGVMjqI
qiE6umTDFsoC5eoQpHZlR3A5cb15tLruccw4qrgkaC0bYPQu7MryjRB2EgOH9CkRR0i+fPyHOYev
QjEEIczVw7weqddWPQ6c3pt+WRzd4cVxvlSxG96288dDXM05aPpxuNGvcvXYGMAFNGkxPIg1OuGU
8Idqnj7WEMYWrB19MtthmZthxt/cLvkx9Z1fWaWDVAcPWuL+1IkT6tX01LsoaVJ2qI3i2SnpTpAt
Zoc1T7eQfEJDCgyYV0yfPU9Qcs8wIYV9rJoTQ0e+y94PLPNMEJjh0FpL4KBCZ5DF9SyANufIJI+c
Huj325O94heQzUFNBaAyDyVaxbtVoMDrzVqfoqyCtMebBcnNfzCwMOBbOKp4MSyTeHaAJEj2Yovj
91csCxrkwwCZvG1hxfUshPEIeP6kWFRMYUlYUpNmnCIoyQaOWyId/dLNPw3rY0p+xDNUcD7cNrg6
Z2cGF+d0NqSkrjwISeCN32gnTei+u6WrtW4ASV14OKy76t1Q44TcV0KmyDJ3rReCUej2AFY2Ll6h
QDUj0gWCyVEG0JitNU+ePUQJdJKfXP1TSjeqpisBByxg54KJBu9qlfUUbGtu5TRkiIw2/6JJb9/J
DkRIAEaySqT+YKXH20NauRDODar8p6aZsS5r6QAtHeIX034AA1OdfSDd+5/wF3aU6GaqmCPaAnaY
6z2S2b1vU5AVe+3+vxuOEty0dNQ5HyVWaETCTX+y2498+Do5u9tm1jYaBACAiII8NxBCyuHU7Sal
vUAECrV3aZ1i8fH299c2GgDPKMsv8EVXBbNVcszrJu0n6AgPvtABYQH0Q2wEnGuDAIwNj15zYW0l
ylzZ5vw/x5HLzBfstao2mNbWDCClh3w04puFQ+7yvHtp3ZJibEfw7iG8FOnh9iRtfV5xwa1r9Hkl
xRg1UyidgG1FmGtn8fznL/7zzF2RDDg7OeL74NkcOz/mB0rv63o3bpWcNwyp8h1jW9k0R+N0ZIiw
LfzCffHmALx+vNl4Za4bQu8N2GbxQFOfGNztLM1NqzGyrcH3zCxI7NlnziuRkF7uN7bX2h6GmBpe
TsREblJ9O42gfzPtbMLqy681AyHdqTY3nMraDXZmQp04dC2IyXOHMZIiOzCc8w5NmkFbPRT1yQa7
8ri1Jda85blBxYu13KSCSRi0h+9l8TBmp6r5WmxdAuszB8AleJUIurGWZTzbeJDxNIGVJWOkebiU
0b5kppov0HLyD+cHl83/mlHOD2rccQEsMLZdFUphHjxtKxu5uj7o80A+Cm81NNRfDqQE8H5qEziA
piXjAxuG5tHrxiKI9ZY/OJNDkWUjw9ERs3dM2Wxt3G1r84jgH6lJoLOvifygloD8/oSuyir+QMm9
MYXDVuPmlgklIhAVuqEB0CURrb7OLAmp98FDq8T7F+oPmhGARiimqHkpe2q4XQodRQTnqwh7shHK
ruBPkd9AKz3S0mipvoJwuPE4x7Xs0ecOhJ7V+ODF5P1pLn7O0F6t7O+my30n2wJXLdtLea3ADyEO
R2YF3kitHzSmOfWuMdGop18Ht93VdNzX+oPHw7ilQTdUG9t9bak8C8UldM9Q0NYpp6oy0tkudEmi
LvHGALdf8TTZ5vAsa03bWDB9uTqvxoYUC65vIEShEXS58cEGhKrQhLKPO8x7IZ4z8oLywh6p7MBq
w47KoICjN0bht0hma2TvkHtbO8pxx8vYN+mPejx1/Cfp0a3E7ppmS5WYrp1MNN1gPhYB7qtUp1t7
M28NtEZJ8xB3TlDF9Nno7QDPdFBFnszsgN5aRMKgAv9umXeseYGzCMwJYYjxAglFBEBhXWylyPXF
IVzNmw2Xh4TvCjercHjM3ALdQMgamOXJy1y/I0eijS9l9UPj+Yvd7xqr8kvnNDWPWfVDpiWgxINf
y/YQG95930OqvE12bv489vmLK2iQiHEjSF9fXkzfArtAq6x6jwrG44FTLG+Tf/bc1J/lE+leZdPs
KR7TtYvUXbzzpv+U1t7kp9K4r3mUTqDOLXio03bXFnZgOVOQV7GPqsCLnb/c9hgre31psVjqANiD
eGdf7r+4dccpLtFrMQiops6VnpwSbjQ7m89bCIqVY4z8CtqMllAY2H3lWOXJoFmtwJLVmqhPTJTz
fsqH+d6aBxG4shYfXdbXr63maXe3B7lqGQBQY0mWIppZ9vjZNWnpzKI5ajrR6IIlzibQbHgS8xNv
k/0IohPZbpzqZdIuNify8sg2AlyFvgB4LeVQc8pys87LLsrcB31++M/t0VyFFvi6A+EY7HtUoHC0
LkczS80cCaOo31SWF/CepT7wwH1gyTg7cpMlGx0mV1tEsafeXGOjidEbu2hcuHyLVPc5AQIC2cCN
absKOhdDS2UK2S+gFNQgYAGGsm6c+og2gx0IO3EfACYxfFfLPumQrjtgvrdwUauTuXAYooUGFaMr
X+8VfWnYZhfR6SSgP6DlD7L6JN79wFmGdmZm2aFnOxARTDfoE8wY3AqJyfx0+np7V6ysEoqGOF1L
GgibQ9njwjaKmlLZRo5MP/eyKV55LWlgeDH9ctvSypShBQwSA+jEXLA2yjl2SxvYyozDUmx/B9fY
s1Z6d/FY7Iai3+L7XBkVxAyAt0BMuOhfKKPimaRO0lgN+v9eqv6lKO6I8/H2cDZMqHkN9K86eVnB
BNXuRZL4DX0at/qLV22AmxxymCjn47a/XP4S9dQ0a+I6EpkzIjdTDghiiuKpjDc1j1dWBy7BcWEG
RYirFlM9aWavq+oWxeOddO8seRTDcSp+3J60laMKcAK6pRcoOgJnZQ+UcY2EoJ23kTeUVulXHZ3A
lQ8ZGYrUzUPVpcXR7mW2ASS58uMQdDHAOeFidFC5UJ87lJFCI7peARdRBnVS+E4VEXtfj3Goaw/J
u/seFnOogAEwhUZB5OQvV83CvjC7Ma6iSRoPZvXNGIz97Wm8vihgARkVUKEYkMxT249m3UiA8Kjr
qO9OueN3W4n+66rGn0t94V9GqR+JbOVdBQb3PjMS7AYosaOvpo4faufZoXBwzyYKYt0Xlj3HzV3p
bnij64EhmNAR1GIDwkmoaSnZF+Os6VUb2R1jd7nmyMB13K031fV7BEQk8Hko+C+tomByvFyhximn
abRlFSV997Gg+tug02AwoP1VsBB4JBamfR3SxpoDLyUbOYXrQ60DTQcyIWT1IIin+iYag7N1ImMJ
HbchZCQBCQvx308thnbxMyuqezKNsmoSAp02j5NPIxKVsXR3t3fh4kQvw5VLE8o+Ty0bxJcjLaFE
Ajr91x5QAhDyHMz+sU++1WnkvBtCpYxpeRSd3YZpbegaXlhllBqBRx1fg/rQ7SFd7z8MCf4J2wI9
0dCZurQgvboRbgcL1X/ah2LDDW19XPn5eedyl834ONMfZhoO8evtH3/twi9/vHJoCxJPIMjHemju
ffNxhtxCfjTr420jq7sXyhwoJHv4T6pEJIntaYkljDLKnfukPc3pg21toC9W5mlJfKM5hiyQc3cZ
59kyC+5xZudpGRHQnPpDvrFt1z+PgjuwWABjqZD2Nq9M29BYGU00bHXHl+lW3uv6loNfWdhh/8fC
8gvOBlDqwwBIZllGhW7vpwKupUyPde4cqB2f5rncWPe1AQGVjWoh8Pl4QSjeLM16GwKDcxl1leuP
BgsYDW4v+nWxHU4SefblIQ+ev6sQm8SVO+bThBGx+GHysi+JLE+x1YMMnjxonRZ0dnEwaX+fUm1H
5RRMDdQH7e7l9u9YucgvfoYysYbDhVdBczmS1sCCLJueAevdiao7OKCdRE/E76yVG1fSNWX5n7Gj
FxdBGLherrgewIDtamIoI2uAarhXHFORnZzJ27cgMJ4lNOKG9HFKZ596NXSGZcCmHEX+/DkFTTNp
2a5BQ/mGn1o5hRQhhofbC50FV3dI33vCljopIjq3QL5EteRhUW9ViFccPKwAzIMW5EVkQNlYnVNp
4+w4BTBjp9l9iPXnNH9NOVTiWuZ342vLPt9e31WDeMKBWmtpFFexKuiP0mQ55GXU8mdnEH467xsU
QrP0sTUdX9QEqRf2focGFQhIqkKUY6WdSdMqOeQd3IHRHPtiN1Mo1MUb+ZzV5fprQ+3NSCq8Fjsb
40qR73RTWMi+ZTJ9/6ZY+EoBzUWTxpLhunQ7rkSa3C4dHiX8bWreWPmJ6Z9uL9CKq7kwoRzATJoO
o6PFo54cf+tbiscr03Tx9eXvz/xmh8MUkxYDSPWTDSS2aX3X8n7Dl63ckhdGlNulGvScGg2MdPSt
I+XBKBlI0OYg2SK83jKknJ6mbdsJdxyPoJuYGmECnCe7K7dU1f9cV0oUdjEe5UI2M9uQjMOMLfuA
sV9OUfo1xD/jdI/6xM4pfjgNkq3cDNyxOXC78O3ywMc4kNWz12tBgeiXnEgpfVs7NbII8+orXoPB
ODi+57HjzKA0rDf+BNJufqdD2SnrPko676W3sxrue/pvMLv4nL0VYg65zpEDDBuHhslMQogxHlzr
Fxk+M574LH+dyY8JmaCu0gE5+eSlj4Ru3b4rexRHDamgBeMA6Imyi7Jh0uOi5PUCArH1aiesfMNl
rFtYqGh1JBmugJSVBYE022J1pNMJEnlo4txCCq+cBIzhrwX98iQkaMhfBKrqqKIfh/gg47fR2r37
KF+YULxF3w2O57ZFHVH3h66fWh7e/v7K9r/4vuIqhq4lNWH4/kgeC8h6uXez3CfdxmleiQgurCiL
TWyrn0wdS+EY9gMygX4SHxAL+Xa917Rx5/U/bo9qdenPXt7KA6GbSYeu2wqby/piFj8q9nr7+6uz
tlBkLpwweB4q3skoejk1rY7xgGi26l8z/XPRoNiwBebfsqM4J4in5hmLaR3FEPXInP7Q9A+x+yS2
YvnV9bFBmoFziEhFrSxquWAg3LHriNk+qj9CHjn16/xNqwK51Ta8emjObCk7jpaZ4SUV5i6e3X1d
yrAf2N0g3Pdfswt55v8NSdlyXNalm+kYkhYf3BriiDzs8i05g7WxYL6WiP7/d95dOoCFWpEI06sj
l7fh4HUB77pDm7+b9ACpKoBWwXO7lH2vxCSHvI5dk2VNhCXyWf/spi+md9/OTmBu5UvXdtxSXAZg
EpWcK7pLx44NFltFE0GGMfF1g91xgA7ywbtLiy3917VdB7eAzK+FfWep2Xn872mdNRzDQhNxHY7l
DoomBnQb5LObbXDprHkEtEXicWSB2/aK12i282YwE9ZEbveJ4D60tpJ9y1FULngM4a8BZVvLFFqc
Ms4bECdpoTs80PyrSfZW87s2Dredz5YlZWc3cVyRmGDarA9sDNEcn1T7uL+T08d/sIO226UreiE4
UpxoEw9zmcxpEyUGitTdSI5ZEYd2wlEsRn1ephv2Vreeg74rZLgRG6vVVM1OC1INGFdq/OTkJyUV
8m0/aPLz9rCudh0Y9MBniHgARUqQC6jT16HRw2rqIpLUPTnwc1COhG75hzHuD2mhPeTGFic2/fNy
uNgcsIl4HylTNLei2q7c4oXbz7LG+CI9B68qbW0aVMIwj5XtlIdmSOydVvAkSPuY38WzUwTV3FZv
bhkPD2M+QjMSYrL30JXJ9maZyHBAOBlwBhowwyvyvS7nDtDtAX/rDYE9cSc0RfHGkrHbeamtgVnL
HaC4rRkhMXL9w1A7yU5I0YGfux13gzk294Wdy2Dq6OD300wPsz3YvuxSfkJBUtvpWdY/dXnpfC2Q
pN/lkJ2eu04PUmz0mu0FLUD40flt8aGaTnRkr23l3L2lO5nady6UqIpX7U4rxhdb0++yQS92RurI
XS0HIL4pqX0H3TVBr1tlkJG68CVOXshS/F4vJy2Ajw44QVvxSurpdz60vR+Xognyeia+riNxk5YA
X4OQzzjkUAQIBjl+MjStC7XGANbdE/VeDLLHyBI9yLrWCipiiTsTEpKMS3ufadIF+axww7qPx4DQ
5LfTFVPYzLzYaVXH/bo0NGCU0tjvsrjda0OW+fqEv7B6LQ9FOoPDw2gNv66b1p9sgPsr4v2GUCj3
m3I296BtjH3hmundmCPmaZPYDA1mQAMn7qHwXtD5UI9FuyfmnPqpnukBJH6ygAxDetCazIKygSyO
NbjhfcPCCHMbkTmziyLk+MlfwKqa3vclQKht7/X7zDC0Z3SZ4AUbuxJtDVme+lpmTwfhde2OTPbw
4Im0xhGzDT/PpXnM51bsUNwCuLwq8iwSjfFznizyFVDBDlpc+RikI0SSJ2QijrfPo3nlzxa2ePhO
NNXghAAieHmJSlDOxQMd8J4U7cmaGl9PvZd6+Cos+wQItp9X2kttGw9O/lQ7h0KWhy7uXufmQIgM
dVQmEVH4pZ1jB8SPJfDeuRiDBm8rnkLxvgYyd2bhCG51ZhPfndBy+WukxB/NKZBwM/y+HpJd7xZI
VD8m7CkZLTi6wjfjjwkAN3HzrKeWb4pDBt372rRe6SQ2pmB1BhbsrYvGSWRtlXcEnwskxPKJR6L+
ZXRdgI6mXSx/JKBZrN5dc11m+8yWck85XdJga4xIP/QnvSf+jCMx5xvB1/IRxd9dGFF8bKqZcV5U
MCKsN6f4IJyNbN/W95X4m3Q0g7vD98GY6PfZd2/r7tsysKzYWY7DTksR6yNWJIVzkn69JSlzddcp
q6DsectkZuIMGMDUIlh4rawQCHXxbuCjYmVJ5J2Novh/7H3XkuTIke2vjM3T3gfMQotrSz5EQKSs
ytLiJawktFYBfP0e1AzZWejcwnaT3DXakj09w6oUgVAeHu5+zsm4XrUDdlZrMLBCFATMIHYtPH+9
gb9zgj+3Ms9hFdnY66mAvsQlBai8K2+ZuuC9LQzXB2L3qCNKo/W6MaKJ8l0ySZzvhNaWTffrfiw1
MtuFphHnWjJgzhMGDjlXCs+Tiuri3zhaM1dgTLM6sPo2Owio6YmomhNhkURjaUZm815aaQtu8AlJ
yOWGNpooIFhacdJaMGhSaVUEMRmO6jkxRRhc0OzcxMXCl1hmR1H6jMTvC0uGB4sbS4bh+xQFPCE4
yZOKJJy871LH4EpG4o7r8cEYyrXZbGUUafk7SJJQaIiKeebW1b1W3fTRLm23Ol8q1Ti1r0UFlehA
IhgoNJjta+RHMt7VSO4x49AqIekgsfH1KlpqYbaz25gHbOyQ0U0UG/QBzQ/nPrHbjnswm1u4RpBs
Rwj2ICIvPY4CkXLv6x6c2gdHLXzooh9tNm7mTdIoSN/48iaw4KMEAQlFxc6Vxv66pVPr9Lil2Q2j
HpSOKyFmIxBGMGPpjqrliHQuQQBPd2jCB+PoM5Ae+2wGI9EstU5HMrSt3bK78LVVxAhKL7/uzMlW
QJ2rIqd9gkpMRO4AcvRIwwD2TuT8qeKXufjaLpGNn1xfOsohgKmfGMVmVgoayT3SIBauL/dCRDv+
M8vXQuUPCjb0iQjl81ipzK/r0SgwVv7VJC4qL+2PU3N+7O3NJkNUe6myWIOT1fJ60xngdlYLC/hk
E6CaRWgZrKbfxTDAUyWzLJCyQx9Q1OAKnOTiT6xcaG2jQA4lp8hLzXqRqoVZGBZOVp+djelFoTxU
8kI26tREHzcxMyS8EQcBUAkMVGhD88uXFmb65ChhpSJvCn6G7yIiaT4GrQqx6kOhI7XCCqJaDYzJ
Err0ZDeAnIexRREUCoM/L6imVNvYEKIM1bKBU/C1omcLG08+tfMQhf9rE7MtUbc+wj5tmB0QrtLt
utKHtVmrKqlk1OsEPe5QCsTp+wz7BYIq/T7WebrShr625agKiDlEJhml4NGIgf0eNURUyjoQaZH4
0HkLoX49lDx0cIXXHaMHBJObbLCNXm2JZeJawSTjh/nCJpfqqEczJ4GrgRqidRzgSOH29XlbLxRv
nJx8kD0jm4rUiDivbjK6OOExsL5gVHtqhpjo+VqUk4WJOT31f21k7hh2pTjWqGdCHYAUS8hbSVC/
VpdEN043gmT0lPXHRpztxKxq4U/kQYYgYkfORTDDfG3Wp89/d5Uxv33/bBtGjDVRgUr/Ay6SfuZx
02V2326kn7nRHDUzO9ZFhfV566MbbfrMop1mvX/dje9rBT+W1F/7MefJyOK8L4daQFkTy7dhyuxY
HZ1RiS7TUrI1njgGkzfQ0TSoPHIn0BE6UnPn64c4veq+PcPMFhhK27SsYPCNynM9iOCU3vSoL/26
kZMLApSnqOtELgOMa58NDvNR8T/oGRK6DAEx3NkVrVpo4mQ/jpqYDNKRh6QmsQzTXGUHEXEgzhGP
MjawcX9jK7OVDZWXrik6dMTqS1plKe1Cy/OXBGiXhmu2vmV/0JgcAJiijfYElYwWjMBJ43w0VrOF
bY1VUzOwNoN2+i62UEaubqz8Og4W9s9CM/PajcxMYdkNdAPqH2c8l8noR0SVn7nyo+WB0z761p95
7SFSAELZq+hPpTDMRohkvPDy9QpeWF5zGeuQoca8LtCXSiqcLoa7WoWg7DB/FPnx0RMdNdfQQ5rc
mM+rOEUzqdzXGTCL+3H0SSJfg8r1666cnpZvbUyr72in6HHfKGwss0Mn6yRq9oJgUD8ZHLVfKqs5
vY6/tTTb9mGj+8UQoDdsfIhE4a4ZEf78ujNLTcy2PcgeqkFo0UQ+jD1qnIrLJjdWX7cxbYfvjhvr
Wzdm2zGTBiuBniUiHalx41cHxegdrj4gEN+FKrWigCr9Ajz/9HIDaAtVc2A7nud5hnYs5NrHCacz
p5XBEuv9sCbPx0r71oL8eRWgwDmsBwmWrE4d/hpUbsN/wspAeEsFiwlKUb/j72UZdFJiGbsyljyW
J0QOz6zM8QGe/3p6Tq1nFJOYIEsB6ct3JekFNCUtPTPRE2RPWpD3NXpH8mFXhAvl56fW2nFDs3VQ
qkLTaoUOsyzuKqOm2fDD7GyYlOMWZoaZD4iu9BBqPljahg+4D/+EeTn6/nkYgVUiODhkfH9jvIjy
nVJuq25hs0yDMN8sx03M/AkZVdQA4hnY87nbpR2RS2tX4xBrhQdcnWnZvn49+ycnBSWISFJOqIB5
yfOI3EVnIEd36Lo7rdWJmv0oMcM0J/IkiQqWOTBFzY58q2sEKByl+SGTIGakeV3wFHSx3VrPWb7k
J50cPOR2UQINZJ2kz8x/30tmHGm4JcvGNqptLSTCk+8pT7L8M0v5qKFpVI/OACWMCog4oSGzInD6
+Oh8PSsnOwJ5kSmqAPrzeUIX2RmQ3ed6egBPtM0Un6KaKcueB9BQCv3qxxlipzkCJgXYG9R8oPTj
c3eQu46lPLMmeAMp/BsjWVhkpy4cx98/O2XiVFdClk1OMjJXAoXfhyLmuDwv4oVxO2X3jxuaLTa1
7aEkpqEjeTiQ3L8UhYzkwULkfqmRafKOJl8OTUsAgSNqhYfqpuvqs2TQqLQovXjq2EQAALyzgMUB
lDSbFCbnolQqKWL3Q+TGSLPmr0DVoCw5J4GV0lrLnCFeIt0+eRgcNTqbKeg1V5XcTQendQiG1B58
uwA/vQb6lq9X+MlBhNo0yNzAOvIdW19lWR3rphXeSGdajaSgF7YLm/RkX0DjDA0EC1DZeWAc4NW8
KUSgUjIkBpi1q8qGhOm5aV5/3ZVps39nso/ama0HCxrXyZADBVEI9C5eYtA5/e26BBw6gpfGvKhU
9AcG2roW315KO64O14I5LPj/J+cCwOS/NDGb9D40RqkMGgQ17uXgSgOyT1+YiqUWZvtS7IZSGwu0
EPsXqXbo2p35w5Xukw2DP4aCMrCRgy/+864EQ3+o5gLAEp31LEa3feeFzd3PTPS3JqapOtr4SZ/m
TJCAn+ulTZw+Fd1CBOvUjgfsUQVtP4oAcIX5/P1CICa66cNRHhpxrdc9yBcs25JuB+0972+C8kxr
f+Yqe9zkbNQQFxeaCJQ1h9Avd10T2zpUh7gpbSq+JHRzag3Am0XJEPYjMKQz58yHdGlnGCOcs3CS
h3lSaoUg5/njUwTUCDC1qCGG4Zw1Yir1oNc5htBk+YVY6Gvf/HGNdKw0kF3CnQHOCsGY2WLW/baN
E1YmhxgEk95i1d2pDQ9uInC5gHcaxeTTOB6tsiaFPl6DbP1Bs6619lxe2Oynvn4KIwHnOgkIzl2L
LjWBEcuwT+qEpJzES8mQpe+fGROBF0mU+LCGWuKCXAflQj82wyDcBXEkLvcQPlbAvjbbJPAipTrQ
+2YfCIBTm895FzhftzA/N+YtzPaEEvHelMDuu4/7lVic6dZNtYuXRN4/eEqOTw20gssWXDtMAtgx
5kkELliDpfRhsy976VwufHdg/rWkZF4SP6X+lRlEh8SawvHSRhBuNeUB5V4BaaHS+XVvv4uiTg8C
wAJyJhJyY8B1fV5vSVjnEjfMds9K6yIVracmYy2JQ6aSNo48iPSsuaoC0ul7Rik+KwHoO7RRbxfC
KnPj9/EYuKkruHGAWHnOpWHWVokSHjyG5HcugOFeV6uB3Qz9DS8ClC7FouqYkBMlymgu4eY/Ilyf
JwNEgaoFrlMJwvTfaRr5UJnQwLlX7UfULHsQf0k3Rp3tqxGky0bIPEEXbgs/N/fFUG9YpD1WSvem
+tWrxNubzkdFU2ixK9EMU+jZpuIZk5rKrZB0dtjQX4LnQrbBhZyhUm+0q1BYB9oIQg3u5sa4Uazx
DMcZNWpmJ9DlI4xnXqtDcIBxkEsP1rYc85yEhfFmKigf66TIbkMroqYfumOheSEKLrsY+bS69F0x
EteWjKNCbK9S2QioAByOL7VL5M7zbT7B5CfPatKrs75n77BaNirmmFT7+jb1N4r/ewDn31/4//ff
8sPvY1//+T/w80teDFXoB83sxz8/vmVVmP3H9Jm/vufzJ/68D1+qvM7fm/m7Pn0IX/xHw/ZT8/Tp
Bydrwma4aN+q4fKtbpPmowE84vTO/+6Lv7x9fMv1ULz96deXvM2a6dv8MM9+/eOl9euffp3S2v9+
/PV/vHb2lOJjACQ9520Tzj/x9lQ3f/pVVX6D/wprgY0x8QFNSu/928cr0m/goAQIF4QPoNdHlfuv
v2R51QR/+lWSfzMmNjBcIEB+MnHU/PpLjTaml8TfID9kSBNICf4MToJf//Jkn+bm21z9ksHFzMOs
qfE0sBDfdg8YypGPRloX0ACw+4DfR/xsQaxc8NuoMVBWIfX+CuQbjR0Z6RJG72QrKG6GJw+qEHMu
lVBG4WgBFApu3Vgddr5fB7eJVMkLxwu8xVlvJu8R4sjqxAchI2Qxt4ddECpyP7FHto0KwFhQATJf
AK5wMNvWrL0hNlS7jE2kMTnsKvWLBmUrlto1h8LSa4k0OF+vwUYV6k4KoH++75gvK5sSFqwjil9x
w81iQ+mdMMtDEMg3zBpJlbW8trkmt2s1ksCLNI689SRjVIPE9htpAPsX4xDURHV8XWS2CCHdyxDl
5eXWtwrICilCBK7TQlX9C5YDlbcS285obCPMdMnRGVdeVGuszZWKimjPYApKjhNAPAb4YHF0znK1
UkCI1/NtD+n5S80IgVcQcy7eDrLMYmLqUYzLLrSqHZ9n+Zkq903iovKyzVwhSnntlQ1LU6dvxbEj
Ku/zmFRwonoSs04z7WgUc4NOHH2FU1WBpELUlIMdacVZwG5RANKBPw600KZXxGYORfjEYpHXpnqV
OBYLs24raGGckgaOX0YzxA7XldyPzQ7ZNlV9UsEsldp63eTZbVapxbZCCXC5Qs32cGChmFZEqnql
I4k1gHTYkAcUIFd+Vj4Bh2I91YXFbzKzKt47cCuleKVJHn0UdT+GYqu9dGGnvINtUsseBAOhf6TR
eSc5UoYkxMoKhEojWiS04Uoapb53GrMvolUhC1V0aelNwdGxpIuIX5p1uRUjXpkklXgR2whhtfJj
UwlqZucylwN0r1F9R5USLnuiVRY9RMEtMULqp7Vkqok84utKZ1Nd/OScUtCxNGJMYl/q783WbCQS
aHFWrEqozZ1ro9/9HgH9Ibv8XxrdT4b6vHjLrprq7a3ZPxX/BOYZkMqv7PP+qa3C5ikLn44t9MeH
fjfRgvobWEBxBQUaYqJ9NA1Y4t9ttCAZvyHAPjF1TsE18FDhyvCHkZaN31C8g+IqFfYbHGkTh8Jf
jLT6mwGAPcz6BCcFman880Zam9h+0cjEO4F6bBi4mV8u642Vdy3Q3wDjksTgDNgBviRKMNnGbyfB
H41AZAVcR2AzAVf/55NATdOJo9x/7M04WGVDY5E6FISNWPT6gp3+bKX/aAmwMR2BSwuYRQz28S3J
10YLe9l6kIYkLojUW91lM2T5j7k5UzPA1HxwruuIK4IQ8XMzo5XxSAfiUilxcXIyMW2v8yHolsJu
n+O9fzSDC8106mg4l+eTA2NrmqVyD87HiEQaU+58EwV90IaVbBiYxmWGUazibEgXQg6nGp6ypcjx
TmtwfhuEaqPYVqp4r6QRsxUphXEUxEGxVU1gRI/TiX0wH7dJ4meXR9vnDyfi2Gn47O//3mVQSaFe
FmRcYA6Y3aLzMBfkShrvS9lvohueqgCG93o9am7eyoK4apRMlW2dMyNxc01uDCc3i75YWEbfL1jA
M+BPwZ01pmv97Cn0ISwS5Arv2yhQHb30r8tC8AFmT3+sNG3qLjKgCOaLYJgAhHMu8twLQjAYgXIv
NHEJaJtWIguO/JfFfX/99cAqxneTilAeWImhUQLVJTBYzvyxTAcAWSwhRj8oKPca1DBobAaKnoLg
ZE2vwqpH7VIVxJZK5aFjG8Pyh4aIOtClBPGTEQAavcNhVDd9wO0sZ9EzMxiKhdpKV57Svoky1O41
VUbHrMyAnxt5nDsd9shIoNUnm0SuQlOjgugn+lYpM9EALKuzClKNKThvelZLLyYEsbkTdWNgAZcS
ATikSLHfEEH1AaHKSsUQcO1SlHrLFGncm9rY7sJxHLibarEZun3ZFk9mCm6afS1YLLtAVD64U/QY
fOmJwsV8JUe+VRI1AtIT+mBKd16Uelu6atWbnCDxhRuTgPvgld5lKafIYTWFUwwojqJpP0L4T0zS
/BVeYqQ5iRgl3ZqpcnU9dL1oAeVdIfyQxKlgrIrQr9cFK1BfNwp6zmlZIc2JO3IernzfB39I37KB
O50G8eJrQ4xBzjZmOhAqaRx2j4GQBa+VmGkmYVUoxyKZOFHYk1SZov/c6jq7HDuon511rc5ayuE+
6AGVdC5gYD1RiIJyUzayEohXqhkFimiDvk0RwD6o10AQSbhO1nAwmVGVY4ySshCKKRFNhSSxEoMo
rGnAnDMURdWhXrLos1o4E0ZNqKqHosjDSLmQR5SGpisRnlZ9CfAa5AEIYjwC06/63Mob7llVWQ20
UVoILmxTqYpL0ZXUqJNRghFrQaEBq6cIfg7/Nx2ALzev08QvcSUElanIJNH1jRCTTwVJC4AeEaQ4
TxTV1mXfKO9Y1ykt1N1Uoy1Q0VHmvsrWXQFuboRDQC4JHjU+jDEnqO+u3sdKaUsSyaJeWiglbqqC
7cCvlrXDQZPDSBdprBRQoPD0aIAAFtFS5IiymzoAO1Npawx3XY3kZaEUtqqgqZCkoV+Ua6useUzb
phTTswA8beK265guerUSVu/9kPcj8LeVuQc40S/WuZSad0oFpjzaqHryBuSQ7L8XvGpV8LgmIGCp
QK5onMugmD1vzAQhBg6rF9wOZiCXVDLhWnpGxdMReWCtu8CxoPnnHEKOI5HKLHrgeQNWpw7iNlpP
GnWUMBgA9+R3gSwVAH2OyPfvGp0F+irsraojvcbVkUSZL0VbKQvKez2WxZKAEzULwZukS2BSkqxM
9oSeGwVwWjFvXN1X+IhwMERssZG4yDmEhP3Wv+8ZMItuY2VMuBnguyvX0tgxdh42rYSw3wCI6n00
xJoCMrBUDF6ttCn1lzoslc4kSTpIEhjb2lTO78pcslBmxrHdrX0kljrg+ihPtJo9sOdQ2aId6h+Z
Scq66qKbeAyrpKVhFRj99aDgnhOTPPfBPyKAWVKD9Io/Yi6hfEszCVmMwSySzDF1oTVJ1nfJBQB4
kOMB1ApWp9PkEtxJQqeKThjVgIvgkiXv+qQYA1qAF/ICcvb80FZR1BBe1b5lN0kRchyODFC8SAul
97bEgLo10IgmhbS3mlClMPTBBoGiXpMUhbr7FJalpgNCMKFXhDVO2BDKudCx5jq78JWE39a8HETK
M/jrJBRyBrWSVMcxVPuhaZBM7bpr5hvaTS6g7MhW/VT1bSsfq97tUJivu7LANJ3IGeqFKdMg9uuD
weOhHnpFgJmP+AFknggw4Z4OvZ24ZkDnhJnfATmYael5r6gw7RJuRLiGyf6j2bRVQbRYYA+iHOUv
bSJ211zrweZtBHL0FqhjD3xqHdaPOiTc9kWpgbtQasLYR/lIIwZOL5rDQ47pq+xSiwB0DZRa0Igh
5dajZmVhbGcqWPLHwW906md9fVf3dfAwILz3HMh90eP8yMrnJs0FTvWwz9cFrpyhF+hyf5ZxaUzX
saCKrWtyRLPtSBnDZ81ItYuuHJIbSWiVpygVuE47c8hi2jVleCXFSf0YcEm9acG5/QILFUVOjjia
aeOYk0IaGZUc06IzdbcfREBrhTEw3rnPzZGMaKaFwG2vMLsQqx4rMLEyIJCaVrwc5YlZvGuqCtdv
+IoiDbURcstmzyTBRacZ2LFHK268BJsDFDkGgprYiemI7dfKg2pnkVJKiAzE/RnKi/vtCF90OAwg
YH9voWGzq4Wuv0owAz0gdSGC6lncyskeW4ed5dEolzbiJWykmTXyCIYWLJO2aUKFhow4JS2SRyZ/
UbLCiKna8am+c4z9lwHyZAhvWIHSE2MQYAvBn9pEtBq0/CypmdEBRt4Xz1Wv1QIJpA7zgsBX+qSb
Feprcx1uhosqdNQoy2A1qp1R9JH99FG0yDy8u0qApa672InTvN0FMfAqNA3rLHJLgcX32DLQrupZ
JgdUZnWK+3jS9DE15EK7VOqQj+6HX/Svq+uv0zXrv44s0vwlr3/5t+3bW4Jd/f9+WdfJU/ZaH19j
py/4/RZr6b9N2bmp6mAKGALX9pdLLF4Bie2UmIQHCyYNeNJ/XGEFSfptgsAhmCghu/eRyvjjCgsx
gN+g8zGpCyLSaEzy7T9yh/3IEX67X0L5FfgUROCRzYcWLEhGJ8/3KDc2wplLOJhpPR0+otZtI38V
VltTPk/TdVPZemqn2VWSiYiD+UQVV7xZAWWtIyI1QHa7DDbZaJcJDRmIt+wiBKwebg1V9E1lumrr
6EgxqLQu7LK+6iJPgQfKwJ3lZAbVyl0qw5sy7UB3jWhTZWul3zF93QcOvDItsfXGS/m2GNchuCu6
VThcp4ix1ftga9zW1+krf9Le+VPmCerZkF6E0cOgrtOlLPjHPeKrEZquXUcjJJu5X7FAlT1TcOrH
4c24yx/LRxmk/HfiWxcQ4xm0JMZz/pg/tm9ZQCDePj4jzxBcpdRnbju8DSFiUcRENLC1tXzVR9s2
etGRJxxLLxr3tUJRjzLk6yb2JH+ltQ+J8D7gQpGi/pVHh36wj1briYuigjjMUVDhu0mfl/kbSVEr
zMek98Z9UV2YyUo0t5pwU8gHVSdn47twYd63u/R6vI0fFNBOkPihgbBcR7ORWCUFItQCzP2yZ6jO
J0FFq5oo+ODf+JizUMH/0mMuLZC5ovo/wQJZsgrmLGH7f88qzDLak9mERgGkLIAggTz7PMqRSkmZ
6ijC88KsNEmXgNskUjQaM92Oh2aJnXmptZmR/htb++DQmVk8ZLig9aIhGoCA4MziVeqIaxoqyb2W
6t5Ae0elkR3Z2PTUcmDi6Yg/Gg1t3/Vt39YWzNPv4vZfPMA83JIm8QgAUKB6qtc7olOC7KWlKjhe
EtImRLvHzXgngm1Ipd21+cRfGehAbsBr2HI4TkRAyEMk8aa4skQCvWp/9JAfUJ7DDYIS8DdB61He
pG/+RQNJKbjLOY1vhDMF3Ovb8EaEVrhB8O/4rVtB5fD3H1SQmuBmnwL5QjiccjjuDuSwK+bEtYO7
TMOofu3vmvcgtYUbYR9d9gj85ETZ+Af/YXwquN3iAnXW290lblJQx9khWryrbvUEqQ+yMyqi30u3
9WvnxefDXb/17fSyJCB4DC9BmKBqRNTIteLyHDkPOoL6RyNlRPvABY5hLQW2APT1e4BX34uX7KV4
qSLS+9M/SkH0s1fxTMGx24ERFQ+MC9UNgM0RamBjLxegbmtzVCbgPvcob0MbJGt9RkAx0141Hivs
EF7nVoTAyFKZxAd5/lfTPLPv/5rmf8ZpXrImxuSMHPlPf29rMsWbv1tk0IsAvZGJakZllggoOy6Z
wZCoXiH7b72sHgZehqQxQF9oVYpMBQVSLF87LktNzkLgf48mP8hNvusmSjUREkeOFIHqz6McQ+Co
tBDg92pnoNyu6fXd6ARntF3o22JDs8PhpxuaA7Y/jlgkonApgWYKwAezUQxlyCYjvat6CIMhGW/m
PcmMKKeyGq3kEKU+dcH9lQH2bKpkbHSFMUQ4XI9x7a0G09EkobRl5HfWgxIUG7ANiRR4aeRgxqB0
dci70eqsLLqCokIUBxyLoSUXX3NZTVwxbpZYvuVTi+K4O7MJyupYD6swgnKiQlPwZBERzFK4NY2k
BIGMSRNQ9IH4O7RxmCFOIBDxnofgXj/g4GDI/0NVj++zJ4Q7DDuP6dKhe3KbHj/fbF79NBGtCJLf
3gDPfi0g8rJmiMdnNLqqzs17fWWu5PsCdwPzvH/u9tyr9kv0i0tTPsdn/pNP+RwF+j895dOKm5uM
oxmfI0jzIEVMXICbVz6VPvFjUjzVoLfeL1IvTOf4Vw3NbhP/iKW11Ncp+X10CP10X+dFqB9WC1Vg
IJMGVR3+N7NadRck0djHqnd/L9Lzc5805OHh5upqgffjY3LmY3rczsycoAhb76ypnWHjXzbrgJZE
3ABrvGrWz8W6Wqtw26HQSLt1TTjxBE+hjCBdSfpdcZaRp6eN7Qies9HxSwmeaUHuVKKTjJw1tCfW
olP/UUX81QPP7UvFzbDMYV/ykcSXsH/Mp+2F5QYHKXBiWuZUXIMKKQPH00WxKc8rCC6o1CgJuzHW
X5/PS88y55xAwdg/7FmWFsyctexnF8zJc/towXwULR/tAC2A3IuWYsF0boNDcFM/rnHI5J5qkSJx
+BK92OIYzzZ9H5XQeaww343NX1JuW+fJNeTiNdlWAhtsNTjvCgV+GIlWSkgt5TruEDykpV2CdgnX
pXrhurG0Yz4m4mgA/td3zOKMzcom/9YZ+1gBX+zQeclMrbdWF4dYIUAT5p6IazFlK1W1pXeFBjEy
LvYiCd3iKpmZy3/4KlkchJld/XsMwqkAImDilgaCBVSn6crMNCpRLEE6vlA9237MyWPh9t7+EYWZ
9r0b2eTNd0ht17Z5/kAvakchq6urM4WaZLBX24Her+zVTURWX5tI0LmfOLSPHkqdlbwkbWPW+YiH
Ej2DVDYOGqpfgCHdDa51rx1IZwcdfqo3+bbeYCPf63tQ016gsvwF7yyosBqw9RtXIbeC+1qulAfN
bqm1YrRcxQQ8+DcMl5ML5lzcJlQ66M6wQbxktRaoQE1bXyOQRvnKtEOvIQbFX6ch3sEnkcu3gfs2
0s4ZaW0Xzlu1VRWiXh8QmhIc+M5v+Z7Z6qEhbwL11rFnOB0GUCfUeWhIjK+Pqflq2m8JTjuHVmRT
28wNnnFUP/te7Yb4Vp1IXkhfDtqepLuDaRuO5qxRv7I2aIHn0O2EOLWLCp91Rw38WsU7ateiocd2
2V2IJnVbuzTOpnCZ5Inru+i92bTuXUf5Bv15iemLbu8eevvuzCR3CG/Ru8NlSj0VzQFfu+5t4HyI
d4eXdnVItM3GMQnermySKfYmuvk6I5uzq4uLlEC+x9WI7mxrZ/pz39OYbF/5OaqF3ZZWdu009ral
r7cyTH9KAICxI/qq4XNQQ3YqG5rDpHPvty3ZJ2sNqw4HhN3T+/02WiPd7CA6dB7sttlu+rLCrlwA
ZzfdffkOuaIiJz0dNtEuWrcV/i8yP6TdRFRw+UFG+DDaDRvlfGp2ekJGGf7exkTBn5i8nj1oHjs3
ydPqvSW3t+JFaEeciISUu4SUGOPCqW3x3nmI142jk87J15Okud3b46Z3jT2GGWq0ZO0TbyADWWV0
1aN/Czvhc13kR7LkeHfOYUXgUw50adqdGqmdBD1FB/buGvBacr7n9uhmu96xDyAdJtLmoV470gaP
6A6uQ+0Fr2/JUqizWMr/iKVYGp/ZQV81Zdnw6mN8pkXF9sZ57+wFUpOSPkr2aFskpZunYUcdxcMe
yAiqkw67zebqYmF4lo3WzM3/l9H6l9H6v2m0Zr7jP3JTLtmHWQD2H2k/f4dezn1cpLWgJQJyVBNw
189xAEFt2BjkMFbTYVbZojedj7XTuZ3bOq0zuiP+m95yl7vIPdHptWFT4pRsPt43ZaSm1wY6uvlT
toZMg2tuQDBPQY/nyk5AUyd2QgdiDE63Mi67VbcSqG7DobEt/DeER61dIOMjt9So3Oy2tVGPRXat
7XSOtumcJ9Sh2aYznaS6F617R7gCkf+usyW3x28LijokuC3F5DEk8GpgTc8iEpCbJ4U+Ffj9dMWH
0+C9pdQ85DgdL2PvcKnaDRyjjlzmFHzuJN5ZZ+WL4o10h5M2I7vD7u5BR1AgIKsE7sNtTsBx+XFq
45h+3d5q8BUQzzAIPMCBauSiJa/T2LxPD3T1juMbr/d4fXIqXl9fkQ3d0MiJXd9NvBTOq0oGt3UL
ZxqWwK5vSntwdTe1C29yCkxq2In39bmN+TzhwR7P9cyVD00eZH6VI/KP2Wsxei018XeaeQVH+TST
286eMpzTNKqb3inW2RpwqTW3B0dxRaQeZQRRCnjhoaOtEtd3AjfCTxni66kT2DEmXLENF8XDH78r
vcAVEMyI3NCpKdQpHLzbzWnojKvUi/EqX8V73HkLyxbP0xwujeiOcEFjt9wN90JF8I96LnmV07v1
enQGG54+c2Qiu9zRqA9vuoAPhs7gj4SnCh3Uubo6/g4OvDfbgMddOi1Nt6WjnOue5IoIBCXrzi1s
sLvDA9ew7E3MTO42VF4VlGaop3GCFSmvxfV4plzku3It7/6Tve9sbuTorv4rKn8f1eRQZb9V7p6E
TBBMyy9TjJN7cvz172msHos72oewbNmSyiuI5IIEBj0dbjj33nNbj0ZOaKMwjKJWCsOR1syPCYF5
7qD1nJs77rBq9+1edEWbrXGl3dHuiEmjdY53FRsTW5ibnq0t0gyGJAxDGt+hOM/OnMIeccUe0WTw
h1AV+7h1WkzFBrgTDFDZKxzT0fFl4IZgtPPDA2DAN7bWNnZ9pCET/WY6dC6JV+GKInPUiy5tH55+
9RvU8uP2WXhlP0TF31ZUSCIXBZ+ohaWzG3QqEnlNiIrebSAoGkf3egj80Q2O4y+KARmYrgwZwf+i
PQQelw+SLToTTmDgiRR0hRTM+G7uCfSlh8OKTeusYoUWDw3cgc6endyOsZ8NHMKMZt7aZrt2N6z0
B+S6EpUEwGHn9XRA2oGNUxE6zFVgPcO/wOmdKIL/uKR6EMlefoiuW5qtrVXrtR4On6t4yL5aRfti
haA+Nc8nB9LO+Vyk6saFM7H0hZAwbqJfSq16CiABfqI7Ck9+N1CuHjtHe5nd3i6hFmdXe8hWM6SS
Cgmp2FxO8odOwfFLOy+zc8xeQ1UnsxsvcSPMW4h/h5CUoRPYgT3iZ+gUXriOncxFMawnPXPZm0Ky
MsjXxC686MTflyM7hb82PsZQvkips6sd3gfZKz3zK0g+EmTx/sjG2jg5DWwBE95vco+/6usrmzf+
igKPyOXfw3XmxmvJrzz8xCfGDtpWeDnGHWNdMhfdivA9xchSJ3fQOghrH+ELETy3wwi41A/sCPeR
e/ja5R6/H45chOvEnv2Cj8flPzFO3EmBV/FPPn8duJ7g74Ow3fd+DpHLxa4BA8IAoBDTKzQfhc2w
nSm3HzJiHbV1s8quk2v1oVhBfEO3tvvmRloP9uiaHgCbs5EzwrPnxoyGh2R3HsMqqDSiKbRc50Bj
QH7rTuYVZxld2O1+diDdKdcuMtYr9Pl+HLEGIk5J4KAWg9ZUtAOSXIOwCwGF1I4c4Sp2UzdyIsdO
juhURARbgHrnqquCQqjdwJn8zAuh0iZ3snP8rXWBJHCDQsVYe5er6sjjOIWJ/WXYicOuJ1uiW/QC
fNdgWAQ02gUwGiaiXSG2uw7tU4GsHy8DysM88zrxYhtqPoBeCyiMEhQlUKfGzGmYSYRkLKBA4Hzf
GZ5GLa9aNdtma3inXQVVWUON7QboUBkDr2lqP0iuhptuMEGNg7bQhJ+vwImR/JS6Cg2RCLXxN9Zq
IHf8Dk1MDIaM4dt+5yOeC5Xb4YBgtHbtdHYBaKt0jKOFEVie5RCovp4QA6jBTG/9AHoedpkPKHzV
rJR1s5U8+UF90V8ae3oJsTMbO92a295fwa9G60XuaBOZwvzKyQZQjr2b3Qe3d4QdlhaWJ+j6vPhK
WI9e5tB3Bvnw/p7R4yvC6fR0u39KyO3tQF5h9QVYMNr5ya2+tzfc2pPITK45xNKQG/4pFf5R4LMs
mIeowcIHvr7eWX5tAwax+TarnMG3rkKssImZqmBPT9hafEk128TLQeFhM2/wi02BheGykM9WgKWp
sA8mEtuIC8Hq2SLxCvDe4CrryF9jJbk5jvav2HV8MyFaji0U0ITCWMZ2mLBfcwjYCnYmNbxihfbs
mDhlrT8IgIaYh9uie9nW6ISJ2dLI5/AecSzPUZz8EB7eCyeFERFg7zM8kNeGW+CCGoV7WEg+VN2J
cBnhAmQBBoQLqmcB6aAQLC77sUGc5IzWVY589kn4geUWKj8UiKCc/ZPxgfse/EAXeygfN/RlR3PB
f3KjuZKtUmkrQcB2+3Bj4Hm7Eh00Lwl91CTi7Op0x81UbVu6zxLpbiHFbHY4W6qQalyOwWJ1mZuu
0UAU8g7W63G67bz6lNndrvEkAmmH10ESetKm8CCnIZkTSOACuorLOli+wDZTniWIB9wMq6TqYTzK
J/kUb7svoKXbpdtwpe37+8IbiYB3WQ6HSIGsXlnwDbgs5HJYIhgbl7LQDKmH7vCQfKimOl9bwLNw
C95+eEwqbFhsGz90QXVwXiUOMMK23kjOSKO7wcWrAOf2eM9wha53q3EDyexlp9DhY2x9ALY2gLvW
gQXLbkM7g40NXPp+uK+9zq5gd6LBGo65iasGTuKhJslLcIgnKO0Zu+mpphRmdY3tiXXCCkZe85zB
qSlt+Qg/Duefu0CJJ62AhmIXAi7l1i1+9i5f6RpQK1edXDRzdJ3/CzAjVH6FRB70C8WzHhsRNoMX
HyZgnAKuCE4jnBsT4hEPJ4HQrrCBuVLuMBkRdrUEfLyDWS1CwqKHBtyt8n2PXEjX2HKQ1jiLMZDb
AEydbJkU+A53w+WWeAeIdcSs8bePzgxfwYLPoRB+hPlxtSCwwaKGzE+cF+65UeUqv4eYWwU0hzuD
tcJOyCHauMMLxxMZozyA0eL63N3pViKhkOA4TsZZFZ1nxhdwSePLsAGXDw7z+eFm695rqbViexDc
3rG7fq3tsFwcdCfRk3CEIneCk47gALbSPrDNFb7OW9FEuupXhTqS8h4lSxiWRbW9aSv44so1vQ1W
wjUU8ya/7f1xwxUz33D8CgJck+BsVMAocZmNrkNQeeA+p8/wvJtVg/KHmEAP4cFXI4HQlt2t7BrO
C9/IMYyCwYvgAsLowBTk23nXHUrPj11GafbWAag2sbodAiEV1s+yY2zl1otQpkvoq4G9HJwXV72O
PDw7e8jVPZ9taEU4O5BIN1wNCTf8tfy3Jm18/m9tlXjyNdec3BuMPLhR8Abxaoptd8EgvOhjqwvw
94eP/cPH/pXlSLrkTizgekM32jkbgMYlMH654mhg5D1xMSnvLiVlXnZe+Gg+JAD8cF5+OC8/nJcf
zssP5+Ujo+A/J5z5Ghn/gJCeo9UfBKok5HlocfGNVANg0ivPgE18oQiQo6yfIXOLgM1/6TMuO2GL
UMEPJ+yHE/bDCYPd9cMJ+/OdsItW9CJQ9d+yoo0L8nhZoiGKFfqKjoiUDFQ9xz3KFQ+cs61y4IFV
njmG+CMBWIHornaOIZbwTQ3gxrOtOjLiGBqwphk4DMe3v6JGyNMz7Zc3jsum9K2wiPh6P68Bb6Ne
0tG8AbBBBxBnRNJjYYdIf+OADMc8vuKsG+4fX8r7unini+rEv++dXgx/nSPpHxT5/9HwF7h8v2eM
6OjkKskiaMaXKeRD3cuS3Ld88wOtA17HMbe7u9e7iT4DVC2Q/HCHX5Q20PQN0gQHfFc4tM7xPuBQ
q9l+vp7JocJLGwpQ/UYgB6QSrNmBHRrPvGrv5Stlr+zGo3oD6jQA2mCisQ2EqxpAS+Tq6uoFxN3k
CqhmRq4ARc3reS2ukJO6nj2QbQHq79wC6GjkSrRYTUhmrWyeEjLCuY5cgnf3ZF5/Ac/78f39FJET
wgAYq2C/xvbxHTEABfeQIrCXI8/jjqdtCu7mbgPge4sGhvT1NaHI/UDkD+j/XW3fIbQBXFDjN4wU
TmSFdPwn/wu/++Md5uI8R7hy6+IbXsGTCo6vn0cmv4+if1iZhW+fxamVmmmnIleZPzYI+dBHNEWz
C/JgEPcGhTj3PQnJ9UhuzrXsHpKXibMlyH/ZIoPmFjUyDvjBbbTTITxsB1416jIErxInRmAC95IA
c717RarNdJ61d+S+JM77RD6/k3MI9TcG74c7WaRLjcokaKOMeID+WD4Eb0iz9oa1cYqf9KN4lI/j
VeMYjIyRLSPFUqdgzhslkL4RY2eeUByoyqAM4dU043PxoiPIZwvIxU5oE6DCi6JwUD7qTj+Q/svn
4z6zyX827oWhbnWN0ZcBzsa0l2LEad94CDSnLxJiRjZYuHZxSG9zN3czR7DTU3qKdjLhkbsYESGO
afP84M/HdC6w+2xMC7O+rUNVSUseW0GESqWIRCEUorjt1kQeF4/nISGGNP4514S2KOOXnAKZQNL9
4K6Ru4SKKUQ2EQVszkEZBXs+wVCRE4MY0YAQZrZDzAhWE/O0LyhRvbAVvvag/mz8C82esEg0YgHj
59ECE+PlQVrEDXY85WdCyJZHB3h8iCFxaXDCa56+1CMSF9wh9oN8tPbAs9Ga2ww/eXibB5kDhJ95
OJ2nM/HwN0+y5/s9pjmi715dOqFqK8fwpgZPPni5FcIAPE8+yL1WDSKYjR1vR6B0T/phdnye8mPS
EuoegV+soonAKYirEK86h9MAQvMRZ6vxnJZk2Sny19QDz1foHWUtwkRgCBS/l96weX0NnPf32+1b
7l1fsZQwRnD+IKNiG98inMHTu2U3yFDj6DjHvLne598HIN+IWyNQ0Pn8OY8Ccawc4UWA6/U5noyQ
7X9ze8mLEolOZXEwKdjyORHPOQio1/X59A63il8RHj2LSURBeEgheNdrSIwT+kSTkt6K5Da3b29P
hZ275zuETDy+vjLU3nEZ+fk5+L6F+KtMOdf+ftDv4sjAtw3uda+6zg6qDqsLmWZe7xU8C8yrsUjz
Vr6/8KGXtOW59ufDp/7Qlv9b2vLiflhEbf6Q/XBJGMsLsP/POy3fYz8C78B/mHnnzMAPG/eH2P1r
id2FhfQX0+qXDKUzUcSH3fW/YShdMjrlhaH0VzE6L5n98sJA+uua/byVwW9xboO3fBHRsgN05t8G
J7WiCkE6AlPPPD72yNw5FKO/OrBTs5N8JHnbb8ikcDLylu5CWHLIPbC7W6TR03gN88LP18jtIUj2
gXv3gu4YXoNcMnBWebo77wogMQlBol6/S895FYzyKoPo1oLlHac0OpYe+i0lx7oixwyeHoo1L5iy
F29v4Z/9zW5P/24gG+0o0E9IR7HgkgLQzJscRM0wsMSJspsOKTLqvWE/cNOc58KONoxxWt/A/YAD
kvrpRj/nila02/E80MTlZSI92GtIO5HOQKIV8vZ48YCdHJBk5eY7Cy4/TznqECHnCZdI5aEK1jSk
oxeigqCQyKB7muRanfO5IXfx5hbWwt/q5pTvZn5/WLnFuZvENGSy2oOvwwDYsTneAde4e4Afjdw7
ESiI512pQFx6ekYnr7yrY4lyGYnCH7ngTnC19Rtn78NIFkekCsBklGkYycFdrU+fr+HF21zozP/B
29T4jH52nwugQFOKWO9A245kUZ5Lmu5ngDQuOLzJMwdfnld7mTx92Xoh6kfj9WoPyAbsNPjL4RnJ
jnhZQYGhcVhhch4Vr1mpbn4lb3Vf35h+fgpbUvifzx4f0WcjXmjHObCMwhwxYnDbuhsAep9fXv0u
rPhh5RdarE0LtZANSI/aAhkUSSea3j3zYjJpq1IRPxkyMDWfZ2jyTPTMlnxX2vC0ce7BR25kXzc5
Vd5rVOUDsRi2CpUgHAKi0Ox6dmqC5DTSD05w/fnAL8yLtfR/R10Uohnzkh+/oHTseMnB/r7W+HVi
lr1iymqMWqXCB2xaVBHPyAoFWxZFr1MKCFUgN3xnzPC9n4GruivioZKN4Rea+zwD3XvD/29X4Lq5
rcmXEjZtTTBKFLRxhDCCF76uyTV0IQqcTsDx3kUiIi3v/cLqKnwWPtk9loy/f7D3hHIWEjHCTUCq
TBj8g0UeKgDAHC1+3PHf9HbF01mh4Ftn+4UvnuDVxP58sS6dO2shxv/6587ikuTDzP3ec3dp+y4E
bveHb9+F0P17bt+FuP6f2r4XtKO1kMG/SzteEsBnJOvDRvvLCODvEuaZJgJRaHergPlxIYFZKkjo
vzGo3nOE8qTGK0DcA7DxHrKOnmCi3ELe2ail4EGqC5ULksgFxm8F268fvgiQZnMrF4Iyor42p9U+
QUXRjFrYydmdmb0OuaP4DMn2PJ3fQjHVCLIp5HmeNBRCPW/qU1gTsyJRAkWOxGvUdHEJD04Nxe/t
4AtS0t39XsR9yPZ7grvoPXMjIvyLHj+oyilshZ5E/HNajR4vNUoA2Meu6CfgDwlRRYIgDQdaE0f2
U/g/uZs4OVKs8UdUf8gwoGVbtGX7idvRFf7wubAF7+aFyVlI/amKwUIZYGVsA5XU6Hl7lvibAqpn
glnJn4oQ/btH8VxNw2trUG2M3xjk4R9RLF6FPaK2XHG5jigIrw14RPMJvJYX3HytxOH1iPxqjxXB
374+oiv+GvAHwym8QQkYkvh5mn+JYAZCho6M4KCJiqiZjijv4lF2UG7x50j3R0USysINVAz05wKL
Ae9C7RQjlvc1e19aS1BQI/hoPp+yf6Kfft1OC/2Uh1LeFSm2kwgvqSLPIVlV9PomhKkH07AhzHb5
L/geyR22eny8n+x7hYK5Dn08Ubv+CgYb6PCEvB7f1zF2PbqkYDPk9qW1vbjxF3rp/9LG/y5t1EeJ
tFCqVR2wvsyximdzniMV/MEXjZtviXuzukENEWqJUEB+NvrRKIfcPD9XMMyO73d3oB54ezPB/ZTC
Hw5W3MJDPe12/f7+jlrCk0/fBYRj+eKu0WoF55meUKIXo0SnRB0e81DgxuO1yfoUORO5IPMu3t1C
o/+97u6y0Fro+h9C66LQWpglf5rQumgpLHzMP9RS+K6hbUkiWj9bElpCLiYpCPQ4m0boQmipBsc9
hAsPbVVAJKyfdBfNudYXZPR32YzNDx+5uN1YFlo9kfGRkSG9jqIJVgqzRgOW9lmNUH7aS72XJ1Jt
oy9l7rIZHKmqBKpRNSWWqD4M6PtGqpw1aIJWXuW9/FxGFe3ZVHuakTbEGvpLfV6/v0C/jlhdmHJ5
kqZa0EBwgokEHbhQ5veKnmkrhUw74IMtCnv9EjQgt088KWG9D8HPf0EDn1H+3xh0H4awMOjy2lAn
XcUQ4FhzEX0dOrxQjtPZZYTTwvC6wRB5QkdYV6f3DLkQn9sAMreKPhvBwmrKx65Jowoj2HHv+PW4
44SIBxecfi1ntbldJ+R44SO/a6h9uOml2fHHz/uZyfyzu17YE03ZtehmiruW3AqWHPLCKgrsC1BH
hbSCyptxXjgxAph80HbQ3qOOj5uGOTkyZBPENhIkJh9Lwq1fDbA/UA4kKb3ffT5T35d1H2ZqodpH
sxcEmWGYd9DWz9zChFUGsxOQBjdpH2yvp+AjKskVJ1l8UUEsxGkbvX3N/RBe2O37N9wS4EMfOB5D
UYh+d/d+ev98pBc38kJN//Eb+eKSLjTpn7Skl8Tksrv0ny8mL53WhVzPw1QZ0hJ7MCe7q63/+b65
cPFlbvPvu/i50cQnp/ycH/EBZEhGRRODASoJp6XBAZZAUwJiEprukvuWbHkVfEyzfYGUqg6UY+DX
AN1XSfYgZ+AZT6884vDF+fyOL53pZebvn3empQtGhLaQ03+EEXFBG50n78OK/QHa6OImWcjYfI51
o6z5JhEpqMRCJPLCWoIGaCinvuU6QSCPow2f39OQRDcBAEndYI9cRA+5jCfU5tMLttTFMS2l6V9h
TAv5+kcept/VDvPfu6atn7L4if2E3t1vT91PxftPp/ap5W1oX5p/5Rd7KcqpjtGL+f99+7T5+jx8
K+yn9umbJw5r43Y6dm/1dP3WdBneigv98sr/7B9/ejtf5WYq3/7tX16KjqG36PVbGBfsm86VsPo+
aX0ZPb0uX/21z6Ws/GzhP7Se0TRLNNH/4B99LiXlZ9XQQW0tKaL1tZnlL30u8R5VEw28DU0uJV0X
cQJ/6XNp/IyulAim43cWuruj4+XvaXOJt35jWSIkj2GphoWLWniYS8r/YtY7tZL0dSeklYCMeCnI
h1UtRFa5MoMIeFgq5+galpltnt4oVhEd42AGaIGe2LC0gwppEmM6WzeWFGqqr+tNqbtxrkzpZu7Y
KG4KllTXsjHPIG4ME8tyE7XSAKvNs4CQvpjmMUiiaibXt5HUWS0NhViSgW70SazYYRlqfUnaTJ8Q
/NO7uNhoST00zUobUhH8VspcCzbiFb2vxiGaptOsSuESlOqABFOzYFdRXNbgbRe7Ap4MemjHioK8
cZhrRA7RmRHJd5Otp1VOpLwQw/1YC0zcq+gvGgwEoxK3aHGfPsx9YeV+mrWS/mCyLHoK23K2hbFF
G3qxYvKVjsbLjjXVVlHvS0MD9UwW3HYsmkqT5OiH3qBeYEbnnXsFl7BTQ5iU66HLZ3TaQc9a4aGu
9UAHZZIVXidwr0xQMilKiTbgrO2qbCsW6Dkc0SDMlQOrIzO6FoWpk5GEH0isfB1jLXmrKkFMNGr2
qQoxKDI1PIWR1WrXaLCusi8lGB/BKjVHCtoLjMMrimEkZbbTuniOKmN6b7NJrQBFdYqhOXWZ6Qd1
ykS/CcokIroS5LHbNFq3M3M2Jwc0JhobIjSyfKiaOBD8WY+EyE5CJk23ZiEOb4kspeUxC/SoTknY
DobpyGFYotWBFaxrYTJscTJ1X0Q/vSNDYxB/mKSeaO00gVUpaUYnDuRIOU1D3oglMQw1H904NkIW
k6xEaz6w+uR1bu2sKrKCBC23c6sRycjkBn2ComzM0akojBAe2BSKNXSgOYHoKejUohO3hJ6jZl32
xJpLKwKztqC0M4ioWFBifsNcQzs9Tc0MZ0T82dy04RBJtqIq47QK0fIQZFfFoAubLtbzzBsD3byS
g1bv1uiJnERrPSjRqqEK2g5UeVHXgtfLNLrMN9Csnq2aYtDu9AHt92JhRhlGMTZe31qiTvKqNMB7
WerldsrzaI8qYlCpa6oOgNuq832nhBMKHIJZ2AWRAJbUPlOm01RPSe0U2lT7o1T0xzAqp0MCEghb
TqdR2KNTVHccCiYZdGxkhkSnMAvvJEFgvhwVGuaK4Ug4zZQLntp3JZI6gjo7yYXV4Qi1UbUqK1k9
jrJRPoUs1L8E2Fo1NQ1hRvEESCoQdRbnWaMZC4WJzFmhlCtNYTkS2uM0EoiiWAxlDk2aCtukS9t7
HS3Nb8apUvdmiplG7VAVNO1qkqMmr27bbkji8TWSxySYwZrdqpGRC6RqBZymgeJcVm3/AqmgKp0T
TFVlIBaQKOj7HdrAVzvsTzKIqZXJnlWz0ZQ8RQQPt+FE0hDOj6hTagZ5EzWq2J6sJukl2mZWpIsU
He8TeXaCsZ4LdP22GtYV7zA5lD4piZAGRpTYTd7FwxZpwkkZaCB5N/uaOcxqB3DRj5moWPkmMLtK
aompV2NekUEaW9WtWS2ik9CoDKpbWgOzMjoamHwyt2KKhusihrlThkYbhrs8iNDUnqpmbUgy0coo
E9FLsxHknIRoNVxRvZcD0LQarI9uizBri5IwWR+iJ9UKG3ZntR3Tv8yZWqQ3ppwNYE6SuqLeoSt4
XO/0oJljx0qjWspIMXSsu6qjsUOT8DopatKmA0hKa2kwSFBr+lNXaXkIIV0Zfm6hIVKrhIg/FWL+
GGFxiWaNAhkw+3akZeVa6TPhhD7oI2VRlsdEB3bj6iPkwiRrqFuQcaHdrFX12kx18zpiVWhP/Qyu
/VipMzKaZid4Vicy3xiH5ouiDDLNa9lCTr4yo85xyHI37nrLJGKDht5jbmV30aQZh7CdGPqGFaLl
yEUj2kobGiSPDHXF2kw4dHoJ3mD0XPcDnaE+pAzNlVgOMRJpplF77KcOfRSGHIxE3TDbotXkfh31
xdaCOBfQi32ebtJai1AqlmmtkyeaYgd9nqF3vDzKnswaA+S0k2y5qlKDYE+OpFstza9nsQVAEebd
uuzEd10VpBujVAwwp5kq+IzqWllZUcnusinR882EufYCxXhupbSqH6MQknjdJX1fvQaZ0hS7Mi5G
dKlMDCy4bhjN3Sj3UULTAsr2S5zrZgGYnxUMAJiWq8FurDM1fE3jJnkC77MsPOhjl4bbmqXMdIMk
EcAMBQ1nKwO2DGlC2QDvbBgPJrrBNew4GhOKV2oxm9CdWWd7PZ1H0VYZhwNl02AooVODuCeSGJq7
LJ4bZkspZGmVT62XyM1Eq7qV0BTUSgRaWfl01WqzOjsK60TLHps0sVZ6lWU6al4nU3GFvMiJIEUg
+bN6FOEopfmodbNoV4MqI3iJ03nMm8rYBkmqX7f1bGi0SS0ESxWVjc+ZgB7ZMYqanoZRmEXaxS3M
f2GYSmfWpvQ0KqYICrggap96XcTa+yyCmiHJHKfzSxNpUbQP0nBAnDZvKxQKxfG0UTJd3ualpqEZ
TxhHZDKE6H2a1XDympnVOPRR24Hm52w4/i5zeRe/1EWDniDfWsJn6/ZXM/lQvrFTW7+9tbuncvnK
byzqv4YJbcFD+ucmtNc9vb5lRVe+fTSk+Xu+GtKCLv0sihLMXssyRENEsek/LGn+J6yfbBmKKMuq
LvKUmF9saUn/GV0uVUVUTWQQ87f9hy0taT+bimyYsLK5uYPWvr/Hlv4WJYFxL8mqohtoU4NmNRo6
28PS/uAV66WqW5PSgyMul+6DWsbhV1sQN47NSCIUJX6Ym6uv+MhHjhGVg5+/wiZfP06TJEsTJcMy
tGXNLWy6oMhTGbyhAXqTG0iebh1ZtYbHMJ9gigxNNZDYTKSRaKERvRbdVDK/rBVpJabQO0SXYjSv
jY1O/lLLWebHLBCuk7RPRYL+n+4saejjCwD2tUoS8FZbNXpB6izTPSFVwag9KbVnhJroZkFlyiSu
4vU8hWydZbJ8E2l5WdKxBXJj9XJLxlxcCU2TrmUrRZVgJXgDBOxeNQJhP8Vjyew2FrKXfJ5KC53T
+/Q4RJGJAlmrTy7g2ud4wXLe0Joau8eEnNIVDm58WCYhCEaJzZg3aRTG56BPZtPuhUZ7acRaoXJl
MsjXsTdg1zDhEf9SQxe9LwPQqLLWakiaRCI62UPpMWMU0X0y1RNmW00R3iZljrq7NI4bGBUxsg5n
NoPWV6vSisRJ3yFWMfeSIxW69Nr0fZK4XWfp66FKplVWJTDGWqb7o9hqSITQE+R1xE0Jw1gRtkWf
d+5szPxK0AZv4lzf9DoLW9qDGn0OYrG2P99gEocMFxNloJOICU8TwanftPKe5zorUZqJTjPjjFbe
6OVNNDOEdyWEpgmePykpt1rVCJ40ID1b6mDOdKHTRjnyFODDbZg0jqd2EDVPmCYk4Dcd0g5S8U5I
89DLmzG7gNlJOMjLAVuGquLkyWjZJi3bRWWhMZSpnKHqk8EjwKADvx+th7gORmKoWkM0qY+JMoqR
zeK5dfPZ0rwsrfvd5zP3nZNpGaZswLI1sNGWiY1tpkGpaGFrz22rOJoQKJRJjXFpffhGXawPrq9j
CXC2kWHPp+PDRk6SqjKzNGntNAzR8kCrR9sca8nOQhX5sK0y+pai6Q4kCZp8z2GwTptEplqhh1TK
guLS7P9W/CkiEARdUlGloajiYjhaHjBDLorGztSp2spFVq5CpZAHGsGsJUE05EdRCTTZYXlbPsHU
Xk+SJm+6tGYHQ249pTdnBnTA1BET6VmwG7q66i9gdt+CpVxoKrKqySrYmVQDdEcLeGxsK0OuAxFV
IIMu25kV72aJrVt9ENedeYATKH+dlt+lzD9V09/gXof+rW4Bj/0Efd785HbsFQBZwf4Gql0yAGv9
c92+j8O3+qNaP7/+q16HFrYAZaE+RLcgkSURgmh4a9p/+xfxZ0k3ubo3TXSAsxSDb6pfITJNMqD6
VISzFc3gLZ9+gcgk6Wcd/ayBqSngeBFN5ET+Axa8+nqAYA59hQl/ef5R0Rqa9s1BMxSJN1s2dRQg
iaqGYAT/+4eDFtfVFIdV4QRhJoMdPZkLFJiIc5rRoaq1V1kxE7jCXSAavlBOPRKxm6oV10peBGgv
KinSjDaB/ZReBYLVZ2sAPZr6Ci8vrq4GUxH2YhLNqRckJQMTzFAF91lpmgMZ9ZG9aGMbPTdjYu6s
lkkmcImsjKjeVHAOxLoInwdZKsOtIEvz2pTbwpNFPXAzFvTGZhKZmLmBlIvjYFsI/s2aY4nc8J5q
tax3U1v3ja8Bob2Fh6r3JKuDOidywqrZmZsozakWsmiGyVtOxlbvAZzIaZqUvgmAIXFK0zLA3a4n
AtymJIuAr00QWDWpNK0X31iVWRVzOyvrVfRm6QoTOnWG96v6+WRAMrZJMAaPZitPBclgUCh7vegU
CV2du0RHMpsepTqZ+1pBeF3QgteuK7r7Kp2GCY5bAELYyWQgwOn7vqGDbvbXkxEOKRWrSQ1tsRui
q7RrNGYrnVBui0KNQZctVygkKLs4COxWFLuSBkUj2XVSytdlPSETMgzVTaCLAcrKpuxhkgQFSYSC
lezbSTBFqkx6/lL0agqmk5FFgBBKMIOMqSUSeJi9nata8pgrYZmQIQOEYktFnAdELOt6FVRCldPU
kuFKRpOoMyIVgbpPs6gp7dhSFHBVJ6CDHoa2oZCGh0aOBied2tGLC1lx60jWr+NSLV9U2WrALVcN
MdinJfYwtVLkzzhfIK4fjfluznLtlWmphQ620aAXTmyKQuYqaih1VEJLb8eUIvmUK10vDkQoijnw
BznEXOlD0Ka2omhhcZP1rVLaXIp2j2FVj+k2D4vB3DK1NccSW1GflMCbQ71RnoaE5ZZEoCGaeV/O
UTq5dduWqMCKoS32gjxLGT8XaeGKjVrczJOWbNSqRmOTVN/2xbibrfa9K0okVJYAa6egygDjoY1J
n6F0TAhiUsdaZ4uVBfJls9tmzYAk2Chjz4lW30x1XTtmGIp2V4oWoBbDfBnqsrKVUQ6JVSUIK/Y9
SkWG2XRrDaVhclmTKMp6PwlHlARGwl2biXepGigezPbm/7P3bc158lqaf2XX3LMLBAhxMRcD78mO
7fgUJ84NFdsJSEggCSEJfv083t+ent1d1V3Vt1Nz40rFic0LYh2ew1onQJJjIzctz6lZbyIW02SB
jyeHz3zZpD6TpXrp0vw4T/yyAA0DGFDWsKhkmIuR2ngc9/RjidOPfaNvhsovfKbHPdL+VISC/QY+
85HIHVBAd59sO3kCQlS1RYDghs8j3v1OHTtN0J1vtWg3MWDCeKg+ehSEDd26DA1F6A8UHflYanNm
a/Z1N5hvMnTJ0gJShP3DBf7m8by/xK4+U9Xf1IvBoQkl+T7N/Xc399d13f8sTPUURDG0gcufdem6
gynUZ0W8AsgW/ase1AMh7GoXPr+ITNhWrvZ6ryR2HOjkaz90F9HJ7wP680b1O1CAOsXkbpJ238ZM
0cdF62+lDq+Jcl/DDvni4r6kopeXcl5vI1qYb4jqpmWrm/9QkSWnOcw9CsgSwSJWcbsOmj6KsGN0
lvfzcegjbWyP3kZKgLrAOMiR7CqKhk+o8HwKbkJT7MvtooezUEt+YnROAZGt+iKk+5lzixEcJf1g
wo63Zk/l3VTb+37y4ZD5PGmyjtY3i/W4IxWRzVYu7C6dqG31Wj7aJfsuQ3oSc442aSjGB1e7ixDo
cfK5vFqAQInYvQ60eJtqI1st6hQFUfzuIhoIFW136ve0PNJ8wT5xeExBV2CxAU3FpfdgOhJgSyh7
7HWJ6Sy4C/ltzmv7pTdEXK9VMjbVQPSRjv4LG5enal3udSIQQjQfDmu1v5c5e1RZaa6pl/YcqvBD
yl492TnHOowQzSGk0hy4I+SSde5CMh/vmJVgWirAYTpNDzw3Ny4WR0cU9gqMiXjlIT/bon9TYS2e
fSi+SrUcZrfO0FnjmAqT1Rc1cIwXd15fymC/LXH9UHS+HUf+ZdKbQLheX9Scvy4swbjtHV1fdBsW
JXApW5eAJuAllFUkfnNphL2wyK7TAH/uZ6AP8lytHfaIAVHaRwqDEt6oRlbdmRcYsLlm84UOwMln
79six8KQElTvhtk+ziT3fvUfQCuvt97c5Rn2RuxpcuWn4gHxTd1VOz6zYw6mYU5oU5b6A+DltzKd
/gC/uqYFlLJG94c4zzeeb/XZZps87VPyIFPfo+W2eNdjcqVMca394t4GeMl0p2Kr5oAim5SiLaSs
2mE37/O83SvJIFjS7r3qi+3ABj59KSxPGhbM3LiFnMa0f9zXGquzFnpQvv5I4v7VOVk8zKK8pqFC
ucrEDoNAB5z7gtQ+cqjziES4m9LSmT/pJ6LsZhzGxvRyTotG+BRPoA55ccrnXQD2rdJkfo9/IdND
lS9tPbg9eykGtZ26vnKAr4eM4EydltmZ+F7ldgfWJR3JAHfvmdJ7k/dVvupDvTP+mccCkwyj1Ndx
DDdOGXFF6kwlmGHj1pLTB8LUXJtTmiDjzH9ItlaA2M1fgPv6F/ze/QOL50Mf4O3FxS6onP4B1fN/
4PbFXyB+9xekH/8C+PMpCSXG6aDNiNN5cS4m5wEg+AVghSff8PDI7O+2Pkmv022o70E6xIdl4emb
SfEeHTRyBWlRPwDcfbJVOc7lBRAfJY1SPj8Za/a+/D4GoB5t3o8xA2xb4Aw9SIL3MDnC5RFSd1WI
uV8M3u6qTI50F0roQ5IWulc/uo3k6YHN87c0UwFYNPp0vmDnARvT1zjJ4N1hEI61OxJfSabdYeHA
WhQm3ggRGMyLHTdD8UgyCr0hL1VswKP0Rpy1RIs54DmE5UxqsY/YJFRncj3ILrfbrSLpaghEpbJU
2BirdMVAdeT7VOboxXSVHdkMkqYBUJ0DSGWyQlwYdySau6GzdrlfutQiyFpU1w+b2raqzReDpQCu
F9gFUbOFv06Z/emQCPi3rF/m6ilmwvVXjBR6fuMFDuoRJdS9TVaBfLIT0KCnzrr+dliSHPN9autD
hbSzh0Fhycigh8mfF+/AQnIie0eBkZfd+tuHdOP3YWTR/XCziuqq82nExCaDsqyNETe9KDgfD8ks
4/7MwEPTk1+SIL7uLJcbO8JywqqTC7VvMPCnG86gOQSM/ZUX8fukyPLYKYBkTb/QzB6p0RKAlq/B
UA0+DnMDlS4P5wkMD7joWjjsdZYJvXS1NNV56FKR4vUussOAklkdE1Ujge5ZDSbKd/XYhgEVzQFv
usJev7xO3NgkwDJ7bI6ZFmcUxIlzNmxfLfCz6tSlapRXmYb7+mUIbu3Abdp5BLm1L/XxkzeacdM8
0LE+38EwzRw7gTdADa1NqP2RsZw3JH7ah9gor5Ujy2ktgcnbqPfvoI706yrFilotn6Wt+TEuJTmH
UXRT0yX9ctBRrVhFH91VLZayRXeQ3EQYfa8oHYub0a/hshcxAM+rzOMsEe3KLQH4syzh4HC7r+m+
Vzd7ZORSyXK4ThnCFj5lcqyHBRujLQWSPnfLeKGmQx7b+/ELk6tqq04up5zT+XmRiWuXlGFjF1ZS
3iZey19OVFigPCTiRcQqvUnW3v6ZQP9hYh9q/N+yS+kfq/c4NmlFkjcGXB7bJPGW30UqxTFTpES1
NWLNUM8M9hrObEXdw8kJ9CLUZoBY3kFpAX6ksYOiqLMPIL2xbyVTb0grb5pR1kCA0rXJbNg9FBPj
G1rW4aht4hozj+IS4zwU7YJUeWV5Gk/lsL0lcwk1xai2S2lrgRVVyd63yRoxPK9HXEz6kV71rMAy
EuMxqpNMP5B1ZFtsUf8oNo9tLCN2yyvdDS86VQB4pPuCQSnukMtUgK7T6E6qlX5ON0C4aSaf++/1
0mF9ysax5AIdVMsgXb5E434vzPSnpRzmhxDMvZq8uuk5Tv0e8qodGVL5uEsBWr0a0Y+pmhxIMMW3
yNdv8GsNVyItkiNT9FT01YTb6Omx1ylsT30NX4nh/F3Zzz62UvOtmrKxydYMa8nEIp9Mb9E6hiI2
ofD6Oz4JKtStXjFpS/kNjaSgV1WX7Xdg+zE3tbMVPriP55xsWDnJK3A5/0Af/luwzP+bHMsnT/Cf
4zCH32p+twCV3v/2+FuvbxJ/gBDLDb//1oIanP8Vovn8SX8hNHn29zwtaVXnQIIZtAjAWv5CaDLy
d0wDhVCpBNSC8SyfTvR/AjTl33MwK2VNQY9RIDUMfMg/AZrkU/kEMVReU8YwGiSHvPI/IDL/FUID
udQnuPh/sVCWEcpy0CsAQTOUVel/JEM8m6DBjjX4DPgpQGz226jwuvJNz3/m9BN5XtDKYYN8riRw
gzpk3SG1hLxqmqApymjo+0ZJxPamTPMRe/YsHa6gy5iWBuFcYmWa2nd+hiyrui96bn7Rde2fhjFJ
MFBw5El1DF1c0dBZOaBV7aD5anyu06uyBGXbcugBQDZmw0zbfU4ZCm4a+E3RC2cajxehb9Ytku9J
McGNYWcpvy1VP2MMYZ5qDGjsemguch/35LQlux2uVlQOrlkHRfa2pzt9H4YuvuKmO/ZlHukI3nqa
5QfepNGd/DwPt2sqPsvdkcoBupfKXs+52HVjN7rL1rIwb8dpW1II6a3pvvGcA3wqyn29+JJxgbU+
82d/vzj5DAlLlzRJwVeMb12S6edaoCYHp5uRc+oIWO8IrulkowMxjpYyPCVj1FvjXF2ZZqqC+W7y
GvMUJydM2mRLWuKryyewB10WtrY25YZtUArNWUtc1NgGFOrwI0ykGptiFNE3bEe7yopZZQdPLH5P
BZTpD8Z57F8V2Uao7ceif4wy2YuL47X+UyUMMjbUyz5eGYwemC5Jl/L9VG+mn9o9XZlriqKYYyOc
LcmJL4nEHSFifYLeA4k/pUn6rMVY/uSVl7CMjo69lH5Y/JnMIn9BSlveR8DXDhkIwjfQJ+J3bnv/
4iEcYjgZHbp7llHyMMxF8VGt3sDByft0bWJdQGVlS59hIa/ON3GE4gzdBVlXRoFcwLH2MLjOLBAa
TEXSXanASo1mmgfubsdFpllTqL6qD2o2KTv6jqUnqlKdn70qk58QwGyAGWm1Y1unnobpQq3utwas
lri2eV9T1DvplrpbBv0dnBbr3k9NIdcOzDfpvW18FTg0Gt0UF/bQIfXHAU8CqMWNUdFNYxuNKrs7
C3lVd/Rpga+sBm76MtlPNlH6csRGT8LHAhbFrt7Knxsp8Dnrwmb8OI84jF92yAP9TTpAYHjVQXuR
njQxyYorNut4rOU0V60xI5mvNUuA+QlPc9a6MamWA+3kmN4m01aSH/lUQPy25xMv2w7yRtS3lu3h
APZfpt88NAc7PEtk6H5KUnP1shpKwl06bFSDjkhE+WOaeS2/TAHKRgK00Oj6be+FFo/yU3ZzijUi
0GOqSDTtEHRnzmhbQ7jTeq38Fz1OxBziuFY1blidJIgEKwv5MSxbSJ8KA51MS4QQezOhzvgq8BDx
a7JqFRx6p7x8lQBU++OqTLYcpoXTN1UoPRxSlO/0tZd8IA26A/kCHSPF4r/aRky4Skrb7lZt7Gaj
CwQ9lSsxpyfIzF1lKDN/F35U2EhajRCRQUdYFC20fzH5WiegxpsOYcadbDfk669tKPanTiDttoi7
gh+irDW/zQxkJUfqjVoeAYgAAZUzKx6qMDNstaw7/0AjIRLPfUBQKkkeBD5OCVlGR0P40xNQbqTz
eJu5FNDr8ByPtIF4asYE5TIBBtbPQj2VgvNHPloS23Hae9CfKZtsa33v0X9BRNKdQFiWD+OyLe87
Z+uPYhz0O69Eup5CGcPb2LP0szoKVqFeF3yIr4bki2v6uChxyUdKlkNd5+hvVspxJb2TVXK0gCOW
h3riFtjmFMGDS0iFO+DAQBpQtKXBnPouAwFaTGb7ijOAqWR8LdCFjcDMbgdSb/yQ0GGv2glyGpDC
q5y/OlbW44gln6be/hDAaeNZrIzFFoLVyIDzSoU1rjNn+ux9Kq9HLQzmK9dd0d2Nkxu/USInC5id
IOjWKHPvJWCQuZlkzDHFuk7ytO0Hzn844/NXWW0E36OZfi2ooOUxbJOGUp7KxTyi6wVlu1Mn2wzY
HCChmUxFu0MVCtAEr/NLZup1O2Z+sEmzEh5ep15UT/AM2uUw5CLbbsE2jHdcq+7PvACkaybW789z
75ZwRlG8hAvNvbJNx4Y+BeG6Kujbqmk98LhG21jkHDD8VRaBdmZeY9dm7udzbiD9bSrxeamjXCRv
0RTz7VStSQl8OugKoqaSkAkAp5b+OHa5lEev2PaQ2TJ9nSU3qPFJpdGN+K1rue78Oy+StL82cYPQ
18a6hlUgj+XSDsNafYv5APSfbNUnJQz9J0iVSPLLnCw1UnRETGu6fA3YZi42h6/JnEIKlLqqKUQ9
1e1EOKZMO7JbClQ5AmrmOvXA3/eQZG3hF6oPkGBV5wh1CraPC82eyTziGa5hqx8l9IdQQQsu3iSy
M+bbAmDFxPNun+8XknUdQN8s/+b1nrNmDHL5inOR/hSmXJYD03yD8wF35A1VTZmcQuXiq4QG9i1j
VQXkciEBtzk39edRzpNn6B2HHxAP1B+SAM/4LANG2oKnwEWUZptdW9UKm9fJwK4EtbieUUKnfZNa
g8cIBeHomyqlCqUDCzvOfgQSsZCaTEfFs6R8YnhvwiGdsmGHPkBb7LKPZlE3FWShqrUqS36PaK/n
k3ZAm089UL+rvWcBcsIi62nLQlb/8LWYv65xLBVk5wtUFAJ66q+klyOWmSJl8yNUoet9V3XGnaPG
wCxoTFBgoV3rJ2j/uIT2YOwRn6ybO6ztHcAnNZgFAghk9VPKj4XO8c87vjPfTvMqRghXNGqVMcYB
0Ow4yJsANlJflnFFkRYobjQYjr2b7naebK8go5Q/l97vf3JbofkqFqz6O5YmdOpmiYzGQ+3m/Yba
XH+UkSffx470z/3Wa9owIBBveprHAmSB3H6rtOqw23bR5rWLSa1OYU/yG9uti8e4u8IWDf6SQ8Ow
7L9yu7KyIRLb11vb5QnOKEuBYSxbql/WrMLz2chS3UlIeLFPPiKgtEGGcm0Ga8WXHA0gORpuuuu0
9CY/GusddNc7/wi90thnyxf1tFhpftY+io/exRoDUnylMA7e5/ynCX2QjeJ2+rYO0/YbVg59LwLv
XMv2tH62VT1emxDWXyhhOzy/LNh3ZGb7MGsaMWJxziqPGkiLF17y7A+x2/5UzwYzoaH8wxWbhPz0
AAgf1ySbLJgxyAiaDQzQe7E47DAulr5+M9L33zfACr+qta/x9NdletO7tbJdx62+cTlFjdUNHfpe
VJjsVeGk3MZqzYp2HoQUjciDU4AlJUDUmBKJZay7Zjeh2tTebL0ARA7RZ1Btqir9Ro0Jtt1GDdWm
s6t+7pMYAHZHwAxTH9m9LQqCkf/ErqYp9r1+2iZZ8rZa9u0qQ9gHksDG8B1xLU2QfiQ0QROCNzCA
Pa9QNOULOA1RyNIe9edpIaNnQ2PgCx+PlQJUAhTHlljXumn3W5PF/iwSsUwtDXMnjmEws8Bke5d8
76IK73Sm6bNAxMCED+cSDJhAof9tE6N1zbKLdT7Vju6Xfe+AEQEdrjEqsV8STA13kW5QijhfNaOG
Z6LpAP/NFw3JZo3GfeshV8/sCLFzMrr64oTNUTQb6K6bvUJN3VqoMhHv50KLttsKBqmT1Mlzt3QO
ou2k0Nf4L92L4SIBLINaC8uKpwnEbzayPj/2DqTtbZTdBO1tvVOg14kMKDGpp98hOVkAV0HzzRvm
UbW33ilNmpFNSPBeifl3jJ5iM2lAzXsgzBYoW7ca2SWhufjlcErgCckjEpB2Pv0Zk4Au0A96oYgO
CuYM1lUAYTVI0nDkIeY/8Jz1fTby8tWyJO/bdbXhLklq+aNzZCVNBbqSHV3BhpdB9Yadqh0j3+A1
gIz1gC6s2Ntp7MLvPRVdgUvKUtFqyAIwCB69xqWDvL48ArgHxQFMFiJ60qeAay3avRkyngJNJCTm
29QqmbGpkUbS4QTYTW0H3xk0lwtRC46RkwR0fKrs0M6lS11DxwlkZAHhXg2wRwqodXkf8WjA0A0H
WQK9Py8bdEJNljl2EgJYU1NSF9F59FuNlRxFYkgjyb7au6R0C7S4UETfVlF4chI9yzCjICYdfOgl
QtnBrVsVwc1FLDdYJ7ia2spncjmOtIPsHz4STp9kLiSoTKBdSVMFsC4XEBRIU7BOOA0Ek3pxVvsI
jhdUS6YPPld0unLgFDCFbhrRJgi/5VB47yWQWY35ZytoaTlh9W4ep+mMgmZ5Tug4jxBXADZscqlH
hIwx0/QgtUaU9X1Z3tW7ytlh6kPyGBXK2/NiVzDDG13H+nbd5i22Wc/w0cZQ1x/CJtq3pvrsibOU
6O6k0XFI6Jko2KGxywy/yML5b0aOEK7DtwF8ea7hibkmA0job2kNGchR8zFg4tAmJYrYAfalZpMZ
x65ymg51sy8bM4cq2gJrPkExIKvCIYPhUBJH6wRRBugh6ZlA6ZlLnN8iH+BFWWQmkwPaQoMFBWUH
hMBCBoHVxoNc2Vlli+yu4YiAmHpRctQX4NRiuAJp0VeXHol5vuuCtOKys16rW6Kgdr4g//Me77ej
w7GuyeaudCrnCQsytgr6PvP5XReheTixjOMxkzJZ3D1K7YDxC7Q25APqda1PmqaTuoOMYp/aNOml
uYtDjkyZSbWLsyghtL9oT4fsiAuEHGC0vcVO81Kh2Qdb5OxxXOA6OgBVLP8I8IDZufpM7wcHGQbW
nuPS9sbtc8m+giiZ5V1Scbcf4m60QtqEw/CqLrdiPfRQ9/Njsm+Eg3T309RiS43SD4snKebiyLEr
T0Aeq+yQ1Gk3n4u066r1UE8oBsFAGMtOWA6whCsMvajC101vqb+D32JVXzLECPlQz9ry564yn1w4
73x49WWP89jwDBD4o9/RcN7UuSyLZgvjgl3lG0L8pr0V1wGnGvohAnH5Ka8hR3letecQ+ExsFUjH
q4HC3qDNtWjVgZ4ccaDMp9MFn79VG6ZL3owORpNWmXyfjzIWPQMtQzXmIijqMMpLFDo7EumgRKnl
Phh4kXi2HCmdavE2apjOWKWUudbzAgUscL8ZUCtusToxPjl3Y/Nlc8iofEvObuvz7bibNegzzRU6
TVbskALk2k9ZS6DSgpdChCk7FiJj2Ju9EwFPkVs0NpSbSPUVH9W6XCHBrzhpJexujyYvBvG4VhMM
BXm5a3WuxhzIfBn4GlufcXgTst33yNw5buU5r2N+k2Dc6AaxsKNzq2nPMdiT5PZRAOL/Faa+TBq9
aLm222pR+tplT9SnfYHwA9VyuWN0qu7T2CtMnPRy/clcZs97XDw7E7xR9Ajzj50PE654hrKjREkI
m07ahqnYnniWdqzpdhELGFqkwZPZmX6m6VxDzxMyaKoBQU7bUQAU5Ec7VhNr+Zyx+VjwXd4DInB9
U8pIrwC/zVh4PgtoMbdFqFcG8qBDo1O7Ow770XZK0OxCucrqlxrjVXSzw/aTtt06Vz8zXoxvW7bt
cEUJBtdOl2wlUoTn/jorMo5BqQT3GdESOCLSuUI/G4dV9k1hIWg5EFXXP8GwAKHfM4pqJUOxhVQi
oCprbDUvH3j5E3uoK2u2a4irsu275egPrra6jy8gVjzHzbcQhKOCjyhFRx9WuFJEP67iFi/TZCfc
3+jCnYTUasXOs9kuKKTmFN1z3sIX2dMDTRSXWHavKUC2c7dm0V4cTkm4A8Il+mfVRZQW9zajc363
JFntk/6wqmLUp7FW2p1SupbAa5OyX/QTCOFdNiVAJSheYREJ7yvbyacRqyjn3h4GmyYo3MGmApWY
Vgi3n7NZlebI8kix0B7cFjbSM2BG+jRvNu22ZilWs0FYCw6pSE4F7QB3Dn7w/ORB2q/IALWkF1nl
nTx4M1N9jV7Q78diRAMHZnYFMn4upqxk9ixctWe/IGWq/aPsU8UuxdCVBR427avHaUy3+HvxRYcK
1coVXeWXwKtyPgMcSNHCKNOXyDxokgeEi1EHtr4PNeQGt6m26OwspJM+a6o5S2EtQtXeEyzlCYSM
olnhyDFvncDUvZ+O0HF9HjuYI3XD0w5dQrPOFOBYM82LE1tTTXVZwI4KTdpz2e9MtDvUP8MH4UkY
ygbBO9KnStcovms1c42tW67moEt54cXXHkdjfkRC6qBlV1DV6QPSpDsWuzTXAv7Fb3bIojh7ls9O
NGyt7lJYjICGVQQIZlJglguACnowBJRiiwcHshcWZXO9JqsbDm6IcNyGOMjfKRRiv/XMsxeXCaA9
PJh0OuamQHnIDR00gmsU+tw7CPYPNST/yVUx8mk6gLCrbirtbHYNJykGGgXNOigIs4KX8OhNLJ7B
oWZFA7sq6uQMfTiiGJSdT0vCOCa0wFnhruFIk9Bh4H6jhjUjhB3GTJk6YNTTSNCWZQtpdQ1ECRBR
an7UmR4+EiHLGnjSmDzpYa5nEAJakeMGlGmHbwAv9tUEEvHeE/yktguJuwVU1IcmmJDg6+z4EaBm
LO8nMkPXBgqA9VBD5RC4j0OQHzOb4suy1yE5cMngPfYJ3H2IKwskG7bq+J8MSCg+QjVAS6QghAMI
QOALPYDBAB/t4Gh8N9jcg3BOco1isHNZdhRbsD/mKYdkjklPIMdy0R8yt2XvaNP6E6/k+DhOcYDN
jsHyuTtq4AIWQrXrXlb+4MBCo3eATsEBzQ7QA6Sa9aewuA7zhgPsBGiFMoM57nqvfs4xlLD89sT+
9iA33cGkcIRsVer6I9srHDPIvPRlxPl/hOicLccNMPtjgQYFYzClGH47lIiPgENwd7yz4cnV2wpA
MLHdiFuylPcJ7/WEi4sdoq7Am9yiehD8pC1bt4ZOfID4L5nDd1WmFD2GLvbbuuLwidu4o8BMdIdK
dPcCXWMYAP9B+MlT7JQaIbdqR2HZr4TXISLkafXn06b52+c9P3QAiQ6bQaC4SboS6Ztb1aFHBxiN
VMbhOIH0hI2vBarh7WCgK7FNSLbw3IF+Ga5qmfQYSql4ZAeSIeO2RVKF21gnMAk7UYjf6KN4ibs7
sxs1ipAcpy4tD8IzCjXcpJN4RXjBTCtryf+UU0p5K9wEyqbUJfCVIheok0XIUih6dVohpsixEAde
UFMcE6Ak2dEi+g3Xdu1nlMgOANIMty0azHSEId0gNqbNbmB2hCvBYzCp4Kk7QRGBRWs1wlLR6KRH
pQ8+bBo/ERpQQpRZtJxg0gF8oOmlT13I0xfmunqHSSMfHnL4Z3GKxC5EI4E0fYwI7oBDAnMaOI5H
Ow4Yo0ivrdbmPUGT/1KjyQGx1zl+47tsudOrIqat6Az11t5zaL6qeVsh+XCgv1ZJumdbZN0K5DbP
tjaHagWDQmuwIXeoC9mDjvNaQAkm8T87t9Sm6QEAV5edKgrRqTTDj9rEPmkhHKKXvSuCPjEGiLhN
ITkGnkM3NbbOi1VdoQEkT2jfquuuR518XApRxkPaaVXheIGga4gXEI3DbrVDeGRyK16XfXZ/hPFQ
yqRK+o+q2NX4SN3i6gNJP5FgYDFghBib10cMJ6iTL7Sa8jtXl7FqTOHED5jV04eAJsydCw01ys2C
67sxTNRQ4q3d/lKAf9It8h20jdFP+g+EPPvapoGg1Fg+Va1NXmXDo1fL/AsidjMettQsL6aee5jo
tZzf/z9L77arj//5Pz49Bv85S99iIAmGpfztf/2x/B0TU/4PVf+v7PznT/jngBGMBKG0/PRB1DD+
Vjl4+3+y88XfC9hxCtgq4DL45Nn/jZ2HRyJNUwL7BKEwT8BP+W/sPPk7gXKFgNOHUwZn9L83YQTz
Tf49OY8RI7BkERisYFWERqCkn9//F//EuojKOPtZBWIvOl6FUC55cnF6Wo7J/2bvPJbsVpIt+y89
R1kAgYCYHhwtUyfJCYzJJKE1Aurrex3e6meX1a+7rOZveEVmHgEg3LfvvdzAnGK34hse8nonal9/
sxfiOc3o9DfyBdU7suF0a/HTs37TcMv7BMbHpp18yKZq2SmH8XJNl+zsXIdOrgjHBNBpK9RPV6bz
URXgNn7/xqlJprWh8485s8z13PUx0wjXq95jUBHJYbbL+kAeYHqLVN2fGyWzJ3ts1dkxZ4oofEj8
dMq+yKVp01tVL85rGMfz2zSkhMd192nPJr+xU1Z86FTq7hGa5GV0wG0kJj9LgVdu/DAvL3nZrbsw
729xUmQ3PO2fKdXh1cVJtXZyaR147oq9zLvPIgqN94S41K3qCzdITbd6NyZqpphYxk7HxnAoMMdc
dV93vxIDu3dhxIf7Txojv1FkUr0YmgBnG86nofbzc+TxkseRPz5NhvrVGIm7xznn7r0l/XAjPsDF
ldmNGmGRwe+3EZeus69Bqbz/fpUejeyNJ5p7JVn9OTK9cLOlg9NCdiHpNL7gSTn7UvjmOjJ69ctO
RfXua7slAmON/U0TRtkr+v6b8kMUCTOe1pTG3Rrv5C++1alZmcBnDsJAXEAKMc0dXJLsVQo+5rSI
mWr3wwhghrcd3V94b/F657ANNxTr2W206SZWFVfcdXEs3onBy1duLU5ac0AFs4Nt8h4bEHu0kmlT
mvwA9Zs7rmUYW5+F5neOmYSw4CgmwbTyfHnNTG/XVm62u3+4aQy3ZJkK5rr1HKJRuPlHU+b8RTl+
UvR+tNAaAqtR1eH+sSInuHvf5i2XzL3WsimYJQvECE7utVtHzi/Pm9tfClfJgYmGu8/n2N2nsvuU
6GNXW2XzdQbh8o2Sj0/RG64ZQ9WHcsZmP3SI8vyvbyIUD/dQ3xDQiVgH10sMHCVjkz+3Te9u0nh0
b0bSZCezD8FWDiNWGUID3pvI7rDPsBU31eOUrDtJ4eALsYkcvwKQIsdqa7qOsTa4ba8N3QiEkik8
kZaSl6z0i7Vr6fZrkk3wfewJ7UXiRFVKsp+VoRROR3wsnwul5r50S1ybyqrCvctw5VOKimalnyuk
XILG1aaAObHGo9xd+oj4sFd5/c90VCysHPwoRT73l8Bu0Y9dz+tuIxe8V7k4U/zJrFfUCWrn2pnz
2IhRvtdM3J9S2602bWTFzQpUCtSegRthWZwWw6Ey95GYx6c5ctMrV71+b2PD3IBxJHSYacoNnBTR
FUdofXQXLP9mkYwrp6s6uYpMhx0t1mhdjbkJn3y0TC6t3n/QAhtqg0ckcERjXRhJLNeoRrYbQ0uu
7WxgeJMIEcw8NuKgbQfs4L0/7GPBcBlzReTtErmkG3dMnStEGXkTZTg+iyqMEYO0CKimI7qWgj4R
KcS5jDqTHwV/djtPuTpo3F/adbonk0clrPdhUkeiQMS+Sv/qJJIdrVEoArPpXsyS73YzYuHYSBHK
jYRawyss260kV7ySRNzXVmLZB4PalJa9GI+DYb9VHPYPsTbNa+pUyWsmwvZolYb90XXQSe7KAx05
yqZJz9pnx6KznHrj01jjaDVfO+rNdz931buuHVoolDFyKvGLm5TVxjF6jwvOaPDOYpjEF4xvfSzj
/miXXfimLIOVoVk/70PmQQ/aifW+LWgkV5h3qcJl1gdjWmcn+kHj4tDtPOEG8gPqKiJ5rdA2MveI
2NSlxrKt9ZKgYnhJ/ok+TCqTNENsTHsZm+4aS1TyrLvE35Mcm0Xgce/3HD8p1oOp77CVts57l5bW
wezLIhgp2vbtFLubTov2yucPqdDucj/Ii/QWz0m59RqveY1GrM3OZKpjDGvqIYom9ryHvbdulT19
naSbnOIlVNzV2id6cZ+fT/ijJjLNm9hqcCu0A+VfZbVYld3o+6It3lMbF3e1sl+LxfiSLeEiV1Nb
GdwqE3r4QrsHcyWP1hZ2twO+BmfdJngY2rK8p4HMwd/g4PE3Ssf7yK65vUP4OoOtL23qsZqg5/16
hjrlE7KX3+XsYHNmf0//MzH6q1R1yotCblo9t5esQddfmb/nDfUgzVM8EV4B7FPg72otLiiiKU+x
qOM9RQm+VjHNweyHWGQFc552ELinR2/8YcyRRw1Qv3RDmRzaqiYlVPvLG45C7zRPkbjfEvKKno3O
UcNeOfZm2aiVEzmkOZzRUI+E8DHdLoY6MJkoz+FcLXtJL7qxLPQaByVwrY3QJTxk5lfGTtHKi5l1
FLyQjcGQOxhExQ0BP+LQDu6xWxpJqCb0b8S8SKARXrg3LPGB8460Q2ynmHmjp1zr+Rqp0T+hSWef
ejTZZ8McZ4WS/hJSuCNsEomupVX8jMy5vDiFj+SPTXEVpna1bTXz/yLvnotoTtho4ITutrjPkTCS
Ff7Km+aUqbjsur0fFtbJg072KAonDVdcqe7R4Q/S0gzNza8z8Zl6jnvq7jMqy5m+GnNnn8SMEwue
s2athEqKx5yZ/HmOeKg5VUPHE+KTahUiDqANm/SeibJo1Ul466vmcSL1vcPCchGO3TwmLsvxGgJn
eoXta6/4/VtlFA/amMp1MpTDczl2BQZgY9yFcXGrY/WWMSx6MEQ4rNt+wB3VREMQ038Qu2N+KosL
9+ocRA0XcefZx9Ft8UTUdXFDi3zoJAdAUoCXALjgFMsHFey8Dqck3la++uaHJpdp70k82cLgpkXO
MVHcgtrNn2Ximtu29XFUqkkcC5aJryjTjED4ffcWjrF74klTbsxRmltavWRV1tnwsQxT9Y0+Gp0s
9JL2tihzOhhFaN+60pCBa08+iUzf3+GJZJTsE5bF73ZsRzE8m6oLbw3C2VWV3rCxGyvaDujo64LU
MEFLT+7SBnFYJUjJVmWw6cjI5SYe5bxNZ0duawJXP2TilZs8dudmM+NeWeV99+pwuF0KZtXMaUmo
HphBIxGXlWGN3DUWELjCadbzXIpXbyqcH7M55duSwjdQbocuz5hgPWMz2Om5b7aJ505Eg6Z+6w2e
GwjNBHPIJiYtCoaa5pY+StVfYnziwaBzZ9M5Qh2BghS7qiouuc3QsGmdfucPXcmMlOeEhzfmVfbF
e9paI4khq9n0rm0cnKKvd4o17qsknouNlztARXLZ0jXDBHSM8ZHZVLplIJKsOBzu4ziXXEfDIy6q
1LKvSmPeLnbBpGvu7QBfGDcaiuwJSwPagz3qvcdUc1fPabIz7EZ8zmSId2mHQ110jDB4T+E6SvRy
Ula+EAiKv5dZ0/yInIKRf9J+63wkPxtn4uNCvbJj6GCfq9mmGh68a63iG3ChMjCRulbM4cXzLMwb
EzOCQRZsLiAr3o6DoWfI51osCvGN7oc/LfbXnNPtRxjP/qGsB66uSizmoSxHz9yiNdc8xzNDXnr8
QSiOSnmMSwc9nnz0/YNr5/KBO7Y+mIutLl7dMgtl9pN8EW6XnZWImecNIVa1eVbTy9AbzfcEi+ua
+FO89xceKboz2U5SDemlyMfl5HnFEq7aOnHWdYK0sNKD2Twpuy0fCwyLX02JXh5gCQ9342+LAqcK
dgXbKueHIWqMJ80tWqziSoYfClPTnpqwe1MhSwMpkfA+GElnv0I2ULfEd3pwU6rZYTAnfdYTwsRj
S8L9YfRrQd5KQNJqy755HGK/dFfSCUlzduWgD8vdgyGdwv3koFgOKhkGa907UfzANGTZ9RVXXmx6
epc3o/sGiGzcwHEa2SCD3eQS+XlxKEM/fUhkyWzQGjqB686T6SXO1MU0MCk5ODWOcdHErAlSmDzc
1IrXhH3zJwMrLiOdZIuB1FvFdfGd4Hu0LrqOzAp7wzdu3LfB5PjYB4ckxDuivkxdMgfYv16LuzG1
dIfPln+1iQpBzVjNPKQ5p886zOzNZNCdFEvdbRrX+86QbrlbcvQ+gjyGLVzk5yHqv2e6MPmmtbGd
BqrxyKBYD7loP4eeeTFq+5O71DsPriD+afFGSou1QGN2jLQzbuDN+IFHSgr17Y6/HNRlSrvkYlsL
Hkmmitc8nu1fpl+bj9jfk7Nv4fXUpUtRBvBgM0lR7Cl/HoF9fSPXDGkrGSJMGrJdYyYZN/MYOkfX
VNGxBM+3yaSNjqyb83R3VAia0nUb2dWuxhhxrVud7THbmW9YPVsAZrMTpAazUmX15yGbP3l2Mo8q
Y1YVuva2auOMkWexzQ3/DSjBSzbNzwVcHALYXRakyfwC6gwLf0e0dxhfp8L1gi5J7a/1eLdhFKn7
IGEEvBoTLEbLlW+LHr7i4S8ftMJ5MDtmGOC+WC51nXKa68+kVtUmK8yPqWBqNml/WGsPaJ1oHR0Q
F8u3d9joK9HJ4pzy3g4kk6Jts6TPSAwHN9Z3Z/qYfcmTNCBWttxQEOR6StqPmbxhea+lEkO+tBOn
pB9ma1x48TEtsiaYVPbNyMo06E2F8mn8YsbOOLu6VWL6Shp6gKE3PhSqwi/sdvMZ4rNxdHov3C6O
XOcSw8QCNDDoSjRkbRrvKOw8YIzlPGqPDVFDBsFA4I+EGWBdZFoPm2axq2MWUU32olZHI/MQLGyy
7l6UXilLzRVhHwJyZJk3IhYkdJwIv551N2b2+owVhwBp5c7ZKtO4I1JlLszNPSRaf5pejMj1yHUN
/jcAt9168FS0GXKcmMKi2/flD8HJdRxzb2XBj/JygsKqUDdgEcMupRZmbqJ/zb2rD6CPYCIZzKWY
AlnbMGRmMunylDr+t8oenpfWxvHiW5ck8U/MP39hePshI2dbNrCmXIVxg5oi6ZV/rsqQDD7nJkrO
FXftLkcGMnCdpw2YVVsQ3MPaXm3BDb+VuXEiW/jaJfV4sevZeKrD1AtMi4h6BrSptT6VsRxIQcbr
zKST61V21boe13hK8Yt18bBhbvLeCP+d3DAWYqvZD6XCGs4x52mm5ZXXHXOU/y4nqJKMhvMMBhO6
H/oupeVXwo6Mr/3M3kUTwQeBr9TAHDDQFhIcAYjIrHVl6GoX2u6tYgS6YkinVjIlu5f3OWMoi+FD
4yU9Lf3yiwscW2Y615wBYkdC+Q2wbvEofVvvDL88QjGqEQDyV2GCZsoNdoIlNp6A5s3o/XOt8+lo
Cf0TfY5UQD1jNbU7YxV38sUywvdCGssj7tSvVYetqBm7L6bRPFbK/Ilv/b3x/Q8MZL9S2zsPKNyR
JMov/V9Rbh68mrrbghiGIx1TMrYn4s/997hqxtOIOTGIa6m3eJcPERbkL7VB1g4SUnbrhZTUiiI8
kzZLYSxJF+5RTPos7nK8HUR4jbbxWWgCvBP70ryzc6aAeGlFAzYgV8aObUzHqSPaXtnHomT4ZRHp
bKLls8T9G/ByQH01yykNm698mM99Ge+rorqWXjxt4nzYaplzrOpDErUM0WIDRSBr8/3dagF/pXJu
pTYCmFRYAEfz2bccFnY1w1YkJH0XIRgzJ34QufVTRm0eAf9F8yQbkbsPfR7u4A0fvcEhSVitHLoK
Atx3863THqc4ecsJ7hhzTDZJR9+dFDsn3DuqvnGH2BS+uv1IhhBnSTiCDR0Gt95Txz8ai3HhfiDE
1D4RU75ZSdttQLde7TA99FOLI8HL39OoexrwUSchsGVBIe03hCbT5bVeSIzMcWKsoww1A0fxY8G5
tUqy+Y3A6VHk4c3Wd0qxFGC1YnCSmX+IoywMvESDhq6jFwksNWBw/xUQ6Yl+GBdeWZBvIv+6r3mU
7cB1hHg4XK7eOEYSrmoRrpYld7+3rUUPDr0m6MnysIEms2roEtivTFRCIqPmEWimCHpmsju77clY
EugcrVthti0NecUYakg0s46ycYk2JiVP5DpGgFxKk4+wZ+KR4/W08/cFrOTB85oleWqnonx22zj+
EXaF+RVlzN7npbYefMso9I3DROkjc2wO4C7CNzcRqVw2PhHUAt3RDpuAeRy8lTjn8W1alh62FrlI
POd12n1N25iw2pTyz75NWyKw7e3a0ilwtvX1FoQEzXfPpFcXiTee3E7K8jArL8wPqUorNjNjZpp2
ZWwyJO5nP8EQLD1IuJgwZL4pCDS119FqIutquWZ3Ip4Moi0doWOukC9kfKtFjbBaq+zOyy4rkN59
QaABr1a47ZhN9+TRivUSTWTi2tnFDUr+OJ732dS6j0iCi7jMmDrQXNsIDz3zynyCvzC81IAnUO58
q70OsQcZmH3S0bSrIby02L/z+4TX4475bmsqlpOfe61YMx9eNM4Z0Ti73pjE9U4+nHfzMJa72BZg
MbzSemadEkroqNxQ7XWm5+bgES29tYI2AcBAXzxLe4z8k4wqe40/u45/0sI5elcK3L+sDnBwyK3Q
dElYKRjF7WvttZFzqo3sI7T4j9/K5Z5EirvR8Y42cCbmkjmsp3DteWknzlPjDF8td2ri81yp9pOr
t/U3yBduE2+IMcfU7FDmxkfbx8WOMJPbIwNWGyU2a8cQf5qD0j7j+H/ArEWqu41Jj1sWWvWULMQA
mBUu836K55SLE97uD8DN6GjLpMxur0kYkiUMpRxephohXIgOOEWU8E3trd5x292satl/aqdoauOx
oLE9WQpyQhAlwnszcbysK1R3vZJywQWZL8NnmZbRQ9ghMBA0578ng6Q1BQq+PNijh6goPxoYAy0H
l+/r3ZwJsuEjjoU9zQoGFdkQUCL0bW6qu9jP1fdhkSuCMN7caeMhvWnglzmmNh9OUPmVOUGrnhJR
R9OlzUuXJXUh+b1i0IziZ7DT2Nt6EgV8mPzR0MSBcPWnOv25lD0kcJVi87phmzbWo1e5LH2ek8Xe
LByF8ZOVu9atBs7TebB4THL5SVENmw5rdrdtqiXnwDcGJqjbZdHTW0gZGD63I4DGteEBYE9g+xFR
b4QDpWA0EG2suf20TLNGUu4YCFCD3NHtOo0zYs1d134ROG6ae+uevy08ttepj/XsHR7O6L6Xjp0W
24zBCrsmqyE7kbqpstVc1FwFFo7sdAVpx/8yqsxqL+hMr9q6Xx+jEdbfC3AWy9UecBHtJjLrRy+p
4AfUPQnTt2SqyJqQdhTNHbgRzesxx5Wn+FpeMUhy5pv4LzZurdMvQnXq+6CG/mqMgyH3RQICCT0Z
7wIYlyh3SQCSEk2Spny8g5QCxLI7BB96hibJzxV1ipgzrk0O2Ij7AN12fW9Ktsz+911jnBbAYzCv
cJ1tY82DHQ2VaX0cVcluzgsi83cmf63mriC2OvYI5hV0/KNt11P+PnbhlO3s31B/v4tTvO3oN7ne
UbuVKLpwSM7M0Vu6Lbx+TRJkE2Z4pEfTztfx710BHmOXcVUVMeTpttTDhZhPA5YnIo9wptjz+kDF
jvMzHPIO/WGsOIlymtcoEAT1PnKFxy+oLKv5jAk0y5uVVQRDHSuuf6klMm9GI+xw5fLHnvzZ4ZCX
v5ca1Pf9BuL3qoP099oD5F9WIIRhndxqcoj2Ro9g344lr9pfkeGE6S96BAPw5igN94UKsErI6ttc
7jAZXHycRSSNfAP9KyWy2rW+CAZ3cZlPksEYwc34BZsaymzR/K7aYKdCN6HV/JoqeBiA3OqNi4kS
WwAw0hAbiQEn5iCXGRuGIZwbJV23M6q+PJskYLZYyqKA6ma3xHX/wnNf8qH16c9OQadYTV2oOc7m
TahrBwNWnpMRyy8LhU9L7jlcJc58sPHurQ3l+bB9nCGomql85NMkY9DNX4xqhvoQzo9uxXI4on/I
frXVE6iTPxBUoXNV/TtHbXm2UfRjwofb1DG+6Wq589HNRyhxzWereVjUTAd73y525tgxeUmrNVDB
8TRRxa2H0QnPtSOfi7YtAiwuBzsKLehYFpjysqSwqggMuDMsHsq2uMLK4XqrSExgRPpgphdoyejp
qItXUdZsl1r7X2e3rIPcFH6wkNba8v3Jl0VB9gG2/bJENpvv7ngggBK0djzGENg27jT0GxGV3rvH
WV0GjYn7Mp2EGaQaO3w1W5uuzXAwVwVPxDKhjG2rpbwmSZu812g41MN1l5/rpmxe1KCIFc7RK4Sh
ZOvO9ZtPizmGga9GgwAdiSp2+aazKq4EGDyC3ZbCrSSaEAoZgnu9yjoyHktWqY1dmdNDTU7ouFRo
qT1KwK7vFUAtzGPKzE+uHh/VnVCSqgcbexUt78EQoto0dgrWQhgPVPdtMFYVa8qK9jEMJc+BzBUF
Gc6pChINnh+iyFOZI0d33rjt5UI0EnKg8LALGrF504KG1C8dLJw2IAwwvPQLuFmXtHO3JebyZ5xe
zaquJysYYefs0CvZBmwsJxyb2a7EUbayhViGldM79qrp7smxeLGx/wFlXkdzbPEdRukDscinOm77
XSTq9LHIHRBaJuWJdd/gkG+wntqHKknfbbtYj30T7eljKMkJF+ZHP/VoUYDmvyH2jt+tpKIL6PG+
WV7ybtRxdipl9g0IbUy+3Po6VaRT+w4KjT9ixiXi2+2cNtrALt7WzWIdZiwRK6vidBLhU2uO00Y0
2bjv7GHZ1anUP303/ISdTkldEu9oCpRN8OdvGQr4YewU+DGHBi9dCKfl7Ku8K6b1mn0HB6Dn09YW
yC6WovYBUL188mS6M10YDzlNZZ7xaoNoBj7bUousoiZxNk48fSE/+aZB25xtI8f6HH2fbZItOEAD
bTJHU/b4qpRJurnHNrzMA/4f4Xo3O0Ex7+35uzct2VmWThrI1P4prYIaVVblzTMXlHcvrrZ8rc4m
7JiMDdOEod1Lv7sFPk30ZEQ7SzNihErDZ+qPgevZz+hen7nRUlRMk0eXBNfWnRdCtaV3gD75atju
xIGPD4IhIpW7kN7XKrPcnS2RYWa1RzM2QN/Z38hRxrukNZ6H7BdRbIj3/g9PM2tzrIXUJE9pQHVl
+5LCkyQEgx/dNDZmG2216GnbjeNcOA+Wz7feWV5+mCtpXec4fCys4SNNnysnvWUGxVHj22u6iBNZ
46st+2E9p8aDFdXGvuhxlmlZfLhtvmbdwKXrqvBLPVTvLKfZzAlGqoao3KoR7rprw/AHtrBtgjv4
pVUWgur81HreLVs890jvciVOXW1KnQeGm31jjwb5zxjQFzEB3zUYK/v+ZmxTvfIyY5uE43HOQToR
Y/B30lY3t3aqWzqpdMt4bT6aMBzpx6Jw06Xel8muv6Tt3YcoM9teidQuVsKezlMreI2Dv3VGxnyd
awGX6S11UYn/UOhpvFlOcnNU/uqxSyFO8U4bNcY2V1uBtoc98L0PP61pWIvYB5OVXkki0WG77WvV
x8e+zdYhqH5J8Zc1Br7TrvzRKXM3YJRc5RF8h0qU8Y2oVZBb6VvkNjuQmtgg+kdfVKfOBBmcwCHy
/HWS5nuZ9NeUnOGpEx3hSmZkVD4DoePUzNdsjDnaBU4DDKwEZCYcC61pMS2pXmMP7HBph49tTtC3
mo3t0tnHXmc/yTpds6o5+YMNYdMrYZIZAFJFyVWfxwgYnmCwl04f5sRioop+fBPCXPsmM6JWQxwn
AcuImIulMIxSGrWgKSznLjha25Zo2Yq5xvjk60gehtGkuTd7/BoE7Jl6Di4YTlaunB3dm1dYmRbz
ZmsJgwgYFnAMs1cqBivfzn2xdTHBLChSjVlVJ6vgRvNjm2GemH2b9rc8mHF4o6E0bmOedWvFhMvP
eGH5iDBXc8Qsg3rKVfbmUe4HAOmKvQdxyiAVzqnEKJWnp70057axA2bCvMaWDGpgkqUMWJezm7xY
HxBgh5vdSjuQrms8aE0AqytHpMmsDlytmnNZeN6ZLBrZ62x8ZHHEbkHLp5fI2rXItL3T4eAdNY7Q
3dhNp16218RUbxxtJ1ESMrdaaqUkFzYuHNPZZ1XPRTDaxWMvR/mAKxLQg8T84mXhOY3MTUPKhOYE
bZVVEllY7+KGsP9Uf1j9XSxJezMQFYsuFg+jtGoPvTuejb4948C4iEUeqj5/4yRi4D6tSfS91vmI
RUmPFUoFdTZ00tD7xEar8BA75AE3zPrUz9GWyYVweHpGXvUvEXruMU4ama4GakJ2hoD9dchIHfAR
/8p8jktGZ8W6KBMqdxeuhkl1HIwzrTbGIn/NoeNdRzS/c+FVxV8k7P8hIP0vxYqz/4+3EpGurbo/
rJT8wF9WStv+ByAjKTBR+pZy4Qr9HyulLXFFEntzhWMRAMdQ+V9WSgMvpXQcE061hcXRlj42y/8i
HVn/sFkHQVPsC0vaLM/6T0hHv/eO/p1zJB2JswrwtW3x+hz/vs3tb1bKtgGsmmQOpodIt85KGGre
96a3PGFnEU/svblrflqRw0Jr/AH/mVk/CaBnq+xYXZNCrT5UZfk1z8uJSipqkXrQgOP1wOOW+39x
4MaNQ1EhBbRFTJ0Zu5cSGkEVLIBtKBS7SL+MSoVvOThcoiayz7/VbVmgr7eVXhPdQZaGAwZQ1J4u
DOj9u5E8rC/gWZYvONvsZ42jHBm4q9ZJEb/CF8DVOMqqDURek1cXjensRJhOUQBseJN5Y/ieqKr8
gZfEMf66C/6fcG/r/oH9+YEqCaCb748I7t2m+ucHGvuFSXc6Y/RTufnCxADSLU21ZuFF2FyquTM/
e/ALYB3thXuzHycRsK6qeVrgDdEOwrNELbMJpPYMZ0nIh0RXsTIkzy2P43FdlfYAti5X8s4ejv7N
y/+TuY98gu0Xkr2jUO9MrLxceH+/HKAbka+cS4T/kojgyHB7V4JMw0qVeDzmEvHvdg78yc//v//g
/QX97fqToYhjd8wVcG60lRRiBHBrs6tIO9mPGDW3UDTrlT15SJns9InLc77kV3aCHPGgQh9EhWG3
3UT5+7d7+L+BtGNx/tev0cZ14LHnxXd9Wqs/X5fVdqxRN3EAMbFCLw6LiqHWFP5Hix3+evcOFBHl
UDjhUPqXi6U2ICi7bs3FQjD63NIObRoQ2v/mS5X/zYfsOO6dNu+4tlDyX25yKbMlATLCUpfUI7+Y
VLYxrGozjE4UEOFbrKGz3i1f87twWvHWKscoIdmI9HuGDlyt2Hvl6gFhBAGUUROaKqOPosh+mlZO
bWAvoblB+CLnO3lTRSVmA7xwQxT3etjXlq9vSIQFoes8qp9RS8oviHvOkTYTN44K802UWHQ6TanH
brWQ7OnYb5EfJjHASzaZfR5kKdni8D9hgL/CABCx/3a133ec/nMj6fV7wUbSh+8s6eq//7GM9PeP
/HVmuYD2PMRHjxNBsENBcU/+Zf93xD+4IZB5IPdB6bPuG17+CeeTzj98gTPfVb9/4v7g+OeJxepR
ZkUEtn2Fb58lCvZ/cmCRL/zzGcXiAdvlOiZm+ectyXB0EdEA9dziMR6egb/g6GYhkQUBp9dwJ4k+
gbOPNH5hMp6q2pdQqivI6kOvSfnVM/HPiT106YzpbJgsXCO2GR8Y4cy/8FSy98+fnGwdRb4+DFVv
zdtYQaegdsK6BT5nYXAvK+09whAyACkQPWatnVMXb2CQHY92PaEZSJchzAL6UZwsA9i6dQLD+HUS
dRaxIAEoF8avJmaMMw/6aWRdnfvLyljSt8WDm7XHsiqIhovKsa+owZ5zJm+4ROcFooJ3ythZiKru
L2355raFO57mMcUzhe0S0Pqy8tqWQdtSkNQ4u1PPZs0NuC5vwi+j2X0oe/Kcm0JCaduzUjNLdqyd
jJr3brbQ+2eGdWS66B+j18Hymoeiikcf5K3KSf1KMmxHnjCpuJY0eDLw6ygpzkYVF+ODaptykiv2
GDUIC5UJjAKHtMPHEeRZLocz6ekp+TaalskSlzlztLkaedYkjwZL+fIz7QhbHZBIhFs9atqC+oKo
r6DuWXoczMeWHX7doRBk0lcFqnX3BhZxXrZK6lT2a9VCet3YSMPqWw/CuSH2lGqIOGtEhs4jxy6z
7v4c00Xm/xhr5KxfLNBsmxfpklU7gzwayxuCgOGfWsTV4kbWd+ALYPcpI3WdwGFSQRY6M5FgU7s2
3i7XjZP4hT5bVbcoVR6Slt2MC1P24q4un7OpdLw3BHi3CnSHjTbepzRROz9isewWjSmsWAuVFf5T
RHk13vqC2efFLZGD/zdnZ7Ybt7Js2y8iwGTP16pitWosyZYlvxBu2fc9v/4Oep97tswjFgG97A0s
rCUWk5mRmREzxkQd0qXVLxsqYtk4dZGq2TeVk9pFUyqrJtlACofKri31KCLREVDhDyh+f46BrSm7
nPThrqxyOdxJY0JPtqqzJ0Bv1DJ/K49dOO5aP6nvMK4p7lAaadC9kIK+ugRt72xYZkn2q3I9ii5a
QYPp1nULjXuKlUyDQwGVUaDrABxPtasjPfgqj5j0IGxLpHMSlSXEahTEMi2UufaJG6g41VarFtuU
ujpQuiFpzH0G/BppNjgtZWMVwM/B9ulgMvCEQukWjwagnSAFZUI2wEP5LZUWnH+5PMDSQLVBn9xr
lQ3yhiTamOFIUQfxTnO5wW6EBY6kzDv1pSsNTmGVnueRQxHVovRTh15zyHFt+xXUrfRCtsmgFGtn
2H4H4Ugrgal52TGjc5OfUo4YVba6/VmF2L9LbRIXe9KDun+HBaG0lyzCArfhonotCuGdg8b3vyuR
4FcB1M7I83ZGp55qm0bLx1yCv7PFjzhpd2NMvn0jcnDVD8VgRQ9x5nFqpownPvVuhAKkCmXZonWH
DJfLweOUQRR6cHOy7scB8ydEMWn1OHU1o3+i3r9D6N2VeymhrX9fg5TvnFqh9rORrRGfay9V5VsZ
MAbwG0Rx4cXDczQHYsDl/5SGUQb+SYrTowqTqsJKTB2q2xC0fWp15W8xeoxO4uFUKrUQTZG7q6co
E/Vz6mv86yTAyXaHbWdSFYyEtC21QUWCU8IsP3qis3/gbinUQ0QXMjBNkYXPVB+Sc2QUiYewxDUe
cANQ4zudTgN/RwZYuaiVbtNiHEXDj35I7mBqCpyVKKfdWkbb9pccaScIICIKittCo/FEqST/N0If
+w5HgzuqBVny1NB7eF+VGWqtKtHJDqZV+1yEkvZa1pp0VtVEJhdEUMXgHakdbPCAjPfeTMNs7/cs
YzLk3RbW6kVPkDgBvanVKctGg6hD6yKYaKMSoPhZ2h7d35AIxmemyFj9CKG0RScfzfhNLUmF9+Sm
DbqvwfJSmMljWTdH2u5t6+Tqnfk9IC+c7g0oI+1G86vaemhS3bNPfVWLr56BNn2nyQP/TcbtDYUq
27OEhsyHx0CXOSkKpUvYDHWatjE1FiQu9KbzSwokikAk348CIsSYk+CtdRcdTkXdELFnjdJ+l1Mv
7x4NkxYatq3YvQUtImcg0IIyRKtoNvUuyWN3oO7Ez9lliaKJZ0VuwoFaVQditktsX70E1C6xozYo
YtPqw4T4bfm5UtJcn1o4oeRInDaqhipzp4uwIlPnKWRHjFHKjhiIdN4mTX3yImYcaN0+CiGdGrz3
dBugURjzPsMK0GxZXgzsxZf2pRwMX8j4pc+1ZKMq8n20gCfRQsXbdrQMo3NugpJO3MJFDSn5hX+f
9mYjn3AOidUXjeYaonDTvYSDOxBX5DQtdnVBD8NWH1pDdkoAlMXBtHTAIHGTpyc9TqjLynDgx32Q
T6ABKPxR+DC4KLiTdqgyRwLq2F8468uIZumLOpHAgZOT5TkNinoMJuBzWHjNQ1/Rp7+XRQxhzDeE
XJ1xXqaBFtxWlewbTumCrmhDlh5quUn0s9tM1bS2z6vmth5LF9vpyvOyTV74krFXp3rAxkPDQAqO
DdPrTkJOTbqxa6xyN70CvhwkjVHjVtH6TbOtwWUASxoj6n19YPvmuaa0h+q+yFskcgo4AY7zfHL0
dRUfrHIxYtgV6D2otAn2KWQpvVx+tSZfmF0hLEhImUcLCj+orz7LUQagZfRHqHNWorc0SLjtL1SD
KTYs2gTa6qKyaOgkLuw7MFjQYyWdjfwQZ5U+fLbBROgbSqadTNt0PSSfCr9VX3I9x7BVG6SM3dB2
Jcxd4OWAUNQULGqrSunNgyr16PFV19bECclPbO/wZ6V/wisLTiyJrY8mBfLGOwISlxRGIFHqO4uv
lez8rqNdP49t8RVHlJ4vHQdAr45SI+NYnQackchbYEF/h0kIvjaTAy4EVhxn71ulNvMNQpLAoDwN
rvOoozqNL4Vvic8UD1tzy3kxPQCjsEiZD3K9Cw0E0o+jKLtHfrf8Q7XcAaSMktKXIuORxSGOvrn2
59gOFtZ29MeTZ0zqbtiFZoBFkFdWBqAYvn5kbktT2N6PJqnNej8GOXc7r0/tzzroHcRKps9klkjf
BlsS3TKtrqlsRdjBgNi6SFBSy63mTWjZuAkxNCYWyjeBl/Z0gcpVnF6SMei/qgAjaLrPG9BxRQ6m
wQmBYn4H1Di5V2Dv26XHqo195VjFNU1XFCMtOBQmdgdOa7JgHSSEzeg0KgC2e1+hEeApa/ohvYyD
jzZd6YcoOWG6AB6+NGOkRthpTvygWgGSCk+m0I5Bp1jNtmwVv7rYdT3URwHRLd50odJ6z3xzVb9o
nIfL33mathT5DFLM3yPFoGNKNYTXfxpg54sHFRMi32koAAPtCuVkb2imeMkUUd9BlAor2omKBiaJ
nNT+IVG5HwExpYMFKWrWNMe8mpypLS1MJYyW3cJE74g8aCtbelB+QQGf57eo1FhC1Ar6G7lC0L2X
+ct3KV0wA0VOX42/hIqeNDchWWj7RQLllL20SkIVXYC3sY6DsNTPraqrOfMszu+zluaZY1kHvr7j
CCcw+GnICDvoiVNlWxcoQn+rqlxSeQIS1TmmNjTSjWQaLl1uOVqlLaQUcFKWoPUevI9uk/g2tSI2
z8x6m/GXdWlyEXFd6RPi8xY9hCtNHldFHvpGjBk532mvDrQ2svnARIBtXjcy9hpa+VmraUNINhBq
++w1p/jf/bThE7k/6TsQ4y+7ZeZWfxSFhSo7iO/jkusQ5nj0/8XsI/Q0ZL3qYMJMRENx20FLrth6
4t7DygqOFxcpL6iD71piGC/Q9ioLnTvoQwMtvMkKoEmvo8yWZJUygIPj/10Hu7Gm6y8AEwoccgTN
Cz4A8FaN2pxOStlP+ah0iyrbkAN6tlPQX4VsVYNSUnGuJNtBf8EmpaJCRBOopoq88YzCy4kKvdpu
Wi52zy0+0RKlPzJ2CdI/NZRrVJUmGg0BUJAG4xehhChIQzfjTIQBQ+Ddt3QCeb8Js0W6o1EBehdy
EtM6WXqbq8jW7b60X22/xDykoW4CxCcz0Q9WOqasnGg9rN+SmGZGbC3kAIsnITz0H+5AUfyWz2oE
l9GXbBKzRhAeRKvSsyVVKkenlggTnjMksCCs47D+lKeNrz2AkWv7jc29VP7d6KomHK7xenIsugi3
KwRk9FtBREaNrY9JEp+HqnPbg18J9WtWjsofBQ4KHnWQGr7LkimerMZrYABJOYQR32vUdBfT9pRf
zK4LfkNmdKt8Uyn44HBczEhIkeXro2iPwMfE7FBHi+xV+V3CmeTIImxefOSf1oamFeuowMWC3Ia7
Cm2wNHsiiM76asLkm/FtzVcBSRYVTYbymRoWavsxpOsKXfSof8IQjUo7HtsAJfi8OxAxWrtT9EL5
ZNi1kl5U4eK4VydsbyAsUx00uRQDZPRLUuNbnHhsda8UMjJHO2fX/9kLL22cEciNhjbGF7REiJgV
ludlCx1aksd00+uxfo8Sy6w+6flAIUyFWAjfkgtZvMMptvIvYx9ADqZX0Fc3ajmhUgLuOvVJBZV1
O+AFAKxdpZ3nptI4G6LOzVREepWWG1/1uLJ+qb0k16+yqKr+3jelVt9XodZQEs10l1fo6ZShDOd1
YIhxS3zgT0DfbbHLwjUsEeSjERikoIprzJWio2x0VLGLxsrQDeeJLp4FpQB2Hm/QnyJhkgHAOsfl
VtMbmXViv6n9k6b7U2ULUtWBNnfVJndgQGqVpaIMbjuyew3qxLZ3gW7msrYr3KxDDgrc0r2U4JOo
ZAtOqRjOC+sR8ihde7LdQWjMrSp4MTiQnYDulgoii8T64tJ6AMQzt/3PhVcYX6Gh0xUt5Cj4jspl
fMJBPuVHgs3dWeWArLT1VfsTeqDgmyk3MdJ8WpNPPGSgj0PFaqkto4cIuwRuATUYTKzcreoAbq+W
T0k4JL5DqyY9HSjs6d+Gd4PUD3tf7u49OFSPfa7BMJKGFaRYEidG/8mjAT/7lkc5xxylUjPtj1RY
nv+UaJUPj1CwS5EbsCwDZSJJnbvIruObatBlJ2wk2hYDhqMAhhNG1qMW03S+NSWFqOuya1F69gOF
VjO6XiS0cL0uCdI2EsQovSdjAWDaTyrw2xmmxAFmgXZ2R71n+NIpET1AVJeHS+1RUvlZ9TLQN35I
7Z1psEyoishWgLaE5gxV+9TL3MbQWRcJ/FlTlaRPajH4t7Xq41Xp1bl5Gi1gnaeKI7W2o1PLC75M
qkQgylagKZxRRdtvm8DzHkgXJgM9Ik1yh6qYdnncAbLhtkdaflKLrrgMrqI127bF15MsMBtpbdtF
9AnYvvVDJHEMUxGEPVdVRAJPqmHRhuSqOdWABibQdmyD/pkbEG3pkgT8F0viMKsvUmkaOIWXHcns
rOtOrlTS+xnbbniHXiL5EwvTLFLuvIJo4Q7xmFySFgXnpYWNh5pkFMACh6inI1SnbQP5j843O1hh
jAoE5ZceuE+m7uXWBXpHQOt8FHfceqNeOisuLRuMpln/Tq2CzjUdxJi5oYwzFAetSdTXxur7dss5
zr0PlE650Vz7oWl84D8Ig6x+R9gcbys1yBWEORomRJVhPljkVl8HCxrUGV127B5LEcv6gcTp0BxG
NSxrYJpd8KjrqvqgAcACuueaw6sc9+aLknbpOcIKw5HTdj/43Ov19GensiQgIFcdQlOK4C6dsE5b
0zPLGMp3nmsb9yq51naLudnAZYDj07Mvxv5UsHc+WENd4VJn9KTjYsPtkCXjvtxWph5Qybbjs5cf
fuYw4OoB81aafOFSHGrbCeKtMWUdfRF6Tzhy+ZhLMbkCdAU1vRp6Q/9nEEYgDUgebesk4lNg3Kri
uBYrd4Y3Dt9dEkpfMIaowGfatTjaqXi2ZdoIOogXXvt5jGNBEhPX1XOoj1FOekn3Lzr9eCc+zERz
NABXxcgzuNxVZTdpR239iyuNAMjwx7XLbSPFARhv8jl/VFwzTFaDSr4z1Cr70ZZHQQci1s50+iRT
QwetzhvBtGWdVkP8AF+0b1H7qRoS/WAgx9fiXfGqygbpBhOJNZngRHoQmHadhEpPG9+qS3/iizL8
toY2x1EE+GLBlpBYf9I0zX4BUcJl2zSKNtoCFQaPFaSkgcl6+UCfPJKhTm53DY4EaaLQi6AqZNDK
Et/NzDbpscOFFUFeIIb+pul7msl0csGfJ8ROTxOglHr3fVN130hHgS1vjcL6zcJS6K4Y7+hITu7s
UES36jiRAgyaZ+4Lw/ZuCdfmjygxXePmTSXinbrbvx7x/03uT/W4N3XADiYxG1+WO0MiHJdo1CDr
zM2OVvaXodgP5YuZBit1MfyC3tT4/vuseW0Pay9BXi13ImD7iNUDFwXtyIcX4wOXry0iMJLxpb3y
alN94r+V4f8+DgnA21cDsgtUQ1BONRH75KDSXcD/bv9wfeDE9Kvf+/MzGFLgd2wmNX/er7LJGKTf
cYC7x/v6VNAfSCcfPaai04G8WdCqzeaCV/FzYOg/h/ru+k9YesFZeREsC02M1aRYMqtiq7ng7Mi0
ao7aeIfrTxD/lmX/dwzVadq8mR4VgP4syvOcDpTpNBfTABPjfMhdGWtKJKSgdUWnKXtQ1miVCs+G
HO79gmikcr0XmNFgznGIFJDdzvVftDCH1Omfv/lB7tQaUylF7pBv+ZPUBtZvXKRrO/sS+NpZiiXu
HMPKJ14Y37/l3TfPGsZBxz2TZ5lMTmSr50hW9txSvl1/lYW6mjorwY8IxsAkVXSDUIKJc/ng95Oy
7jEvq9P1J4h/xRH//XzTm715A2TklRbpGDS1Ocmbsjh0UzTkRNDRq9AM0lZRs20yapDe6/9UeRcF
GWKa/++siwli9vaZHej5yFM5C7XVWc6SAylb8PMy8fBZqv4Mhb+XcXGog3ynxWvTdGEtzlUDqZVz
U2yr3jEnQaDU7/CnJVd46/bxjrYFzMstLq0RQjTYZP6PpF6ZIUufcBZi6DbTcjvCJLpAD3rxlQFd
GyZA0x0eJY+Sra7DpQ85CzZGOdBmnuc8yJfOvcBEMj/gVDPY6ePEWoSRuM1FTqFxd33mLL3YLLS0
owhU0WZwtVjso+/vAc6eOvSOnD9XHrGw8yiz0IJLjcrduukdFKJHGQmSb4OLTTEAVp0UnLJb/UmT
++uvI/5VZPzvQlBmYcOL9FwSQTIJasSZh0zP7BGxmEH5HCMi1KKJdbk3wvAT/yeX98wVEk3T74GQ
fxntcmV5LL319APfrMgeCSmSbn5IMBGvtO6WGh3NDc8KdJJoH+fZVtNX9r+lR83iiwYhqK4q2GiK
RV8IlbxU+dGSTcyk3nGJAaMqb8hfrozwwoyZK5h87glyo0S9M0hfbVk65YYxRYABxcvA3Ze7KWnD
W7v6g7UnAm58tfzRkYbvgQ8ze2VwFzYHZRZ6yBklIBSYteTZnYlEleovUpLgEf9kGD+5c65sQn/n
6DsxTpmdZEJRYj5LHx7ORQS2frhMjSB6Wrc0VXY/OwE8LX5t5T3Pn2a2SVYRrfWk0ztndn5IugK0
LFl+bjbT9Joc4qZBKiCzNVS7JF8/W5MXJ20adfZLKtH+xOVl5UstBGhlFrRiVwd96BX8eM7SG8Wm
WQRTED24UfHtrKnlGiwGZmFfGrtpIV5/7N+P8N6YzUKYZ9lch6cQVo7tF9MYnVFlelj9KdNw/BHu
XgzPZoddAKNY17ddmH7VGpIiBDr9xqSBckrC4kFKjqU4lCI8Ch9niOybPGnvzdfrv1IsTeNZ4LMb
Gh59K/zPNCYA1O4PszqktEBNM3masyyZDKhiTeZsABtJAy7bidmdV2fxpFF9bwed1D5vYwSEML8r
ZJYSAL2YNjMSWZsqu7NZs7wv8clXv5ES2JSjvDeldGVSLz52FiPjYvTxW2EzkxIqoAhObd4/J0pl
1iciYs3EZCjKdF+5FO6i7tfKkC/Mx78x+01IBLKXFpJa9w58r4cq+TqRqqYEZW48qeWtDyMogjBB
ApcmpXplNoqFUPH3+795aBknwLAEoUIypX1B30dQ7yYvLjQqr5UYjqXxnYODPkBVJqtFejN1ePO8
MW+ggJ/1FkxzGmegOta2wylGvbM8xOyoBhObHgOADk7ty7bjdQ1pOoyyPq0M8sK8/nvAf/O+sVzS
Dzr+zwboqT8yV9sYpXk3hLdMLVpcbtXutusOMH7UCNWxfmN14o6NaSjXJJ5LP2EWNI0hLNxYdoEu
KL+1JHowxuTougFtTCsnimmo3hvCWWBTZFqm0D71jk3qD78X+0+WQRf/H8vh5ZPt9EPf+/uzCOa3
ikSDLicWZoIp/2kB36EQYg83IUqzLDvkPgYKawavw0mCIuD1j7c0V2cxycfoUe/x9OESZuNjYwyf
6S78bvnyl3zwIIwV3xGsFyt76MJXkmfBh675ZqDQMThUzdHhWXdjh/S0Vq17Er0rz1iY6/Is0oTU
rROr0glwmf5FNsLH1WPIwplHnh2vwO+lZm1xEUhU9Qbn2D0jhHV6eDOdXweYDYYXPRGsr3+YpfuV
PA3im1VF45U6xAOPg096h7XXRqmfUSyHxCsiJlNCH5vvH365WYioZcDfRUegnG45LecJLFr2Lgcr
l/64v3eb1bm+MOXk6cu9eTElpPWezHvvdHmJ6VXjKCptYvXe60M4P+UvzsXXh3DhYC7PgoIX+3qc
prxTYYQ/psg/haHyJfK0Cz4Y15+xEBfkWVyoKlFnLU0PTicPRy9NHHPUtyRhD9f//NJsnocFytAl
Wmm6QZPsNVPcT9wwr//lpR8+W/itXKmGNtAGkAXDzzgfscc0X8y2+nX9z7+/1PH+/vcjuybqgVZR
ewcp6C9j8O5sqzhR3qZKgWj1+jPefwUU/f8+gyTy0JuBQcwEeE1BCoPnKike6v50/e+/v+ChiPz7
90WE9RymThweWkpP8r4bwBuMD0pWHIrpjBg8rJ7LloZrttgR14RCCwn/OOSdhUb0ZQ8dZe8L2eKP
nc3NqQHp7bqLMJKVGjsfHEPDAJPzSM+1QMVJcFoaFScw5K1bAkqZH1bDysLBD5L8vw8t6FPQrJqa
kemWxynKc1Hj2D2NZvmiY60z3Y7l4Vkf7ghp17/b0ryYrXuyNZql29HgNKX5J+xraKd9Mu45YF7/
++/HFeg0/75TK/BZ1Nk5HfLbj0C1P5d0ruf2cEbqdJLE08eeMlv6Ccp0ihbd4GDDtS1y9HZoXe+m
fUbDENPGVe9jz5kFgjLTYaJ3GPoqxoAK0RdnyAffQDQfmrF9+OigWbOAkGgogOyQ1ylFctdkzV1Z
uHtLS+4HKbhtu499GmsWEij+ZGj52sHpxoLTWbS3s+aYlNlX2nKePfVD2VXTmgUG18qxrCRvhk+a
1fznJg32tPERuIRhu/KQ97dJ05qFhNArXUPPeUjgRdsYvHagYBaUH9iNLcTakMadD00AaxYXPClq
NZrZ4J5G7T4VwO+smg47V+Ms2vvIHKKVi8LSG81iASZplYlybXCAXqobCX8r6Bf7PKJUWnv+Tqlb
xxDDSoZqIaJasyBgI55Bi8LB1ob4bw8VNfS+OJZW8QPp5MrITT/8/x7aTWsWCHrNNpFXceuwvJZK
eISFi0wsvf5ZFqLY1Ev6NlxrXYzpKv0AsBVzsO9j+gVBIfqMlfFZOF+a1mzddxjcd43tEyXjp2Z4
sUg9BNMNHDHWbqTFMuzFlyL/2Lo0Z6s/9XW01Blfo6cgyEhV37gl2zQgUD7WFD/i3i/UlTdb2LbN
eQwABSlTcyY813vTUvcW8BFebdIqFRqqhLrarp7SF6b0vNmvjtSuV9lZQZv3exknM7Ou7v5mmC0d
Nt24XY1sS9/LnMUDwANmDUSa6wdcQrI0wntO8M6i8Mh1YEgfyigG/b0y+ZbGcBYTDKAWgV3wXlw6
CJtK1h51hJfMPkZynBLqhv2x/cecRQUPXaKZjxnhJ+9wk7OOaUzqUovGftNGoGtMEEzXV9TSYcSc
xQRF64C75cwMFYvXkrynJR8K2u63pjaVWJGIbTwMPxBZjfWj4pr2a4vb9zbvhPsI0mqtr3hpcGdh
o8lKIw6GkDMRhaPEMD9VQCxDFFeNAPGU9Z+r8mu3VjNbiFHmLIw0xHEvp3kZPHj124ZjsI1HRE7X
R3QhyJqzGGLomOx6UjE4YMJSUNG4ILjKUwP9qFO1leW8sMSMWeiQlJDCgswzUG470Dwdue5+DEW2
kbgJG2S/RRB8bCoas8iBrBS/tZZHTR+ECmKC9eR0vosxlVgtfy2kB01jdnowaVgUmo8FaBD63wq7
fMFvBnlaVEHy13ZSF567trppe9OZLgGJHtE/3P2g8eJmOpQJO3hKyWrz719GLz1e/5ALs8SYBRfP
aFrLpvvJ8eTm3mNtx2nxcv1PT6/1ziZpzEKJluhdDmwc5/BMo7XT3rtG5TS0DmP+DXGXV7z+nIX9
0pjFERV3NsNPeU4XuzdDC+KKJODjBy/6sN3+3Y57AE0C90MOL4b4abXWTZRpF601vl//9QsxwZjF
BDTyrRWbnPZG5M8gSPPmqGqobmk8qm79FDN4sJT0LGQt1Km40D8442fRAXFx3frRJOnT6mxr++kt
Z7NzlSQkS0idbFThf/A8Y8xihVIOsYQBAlGP+lWnNLug1D+XhPrrA7gQJvRZmOglL80Gg88Pmh7K
FatINrPXMOKQIbJzU/fnJD997FGzMOEDnLNLHeA1lL+pjAYsEjH3gcLdmcLyWK4VlqeReWfl6LNA
gTgyHXNjJPIB8/oRtEiaSnGcdPWRe1ujQoh7KUESahibvqrWDrUL62jqFH977kQcXUBbVAZnyIJb
4CdHKAf3Q7Yy4RZ2DH0WDehHCTI54a+LVHkJtP4JDDa+lcphdaEuhDJ9FgfATHHYDxi1HDA3fveQ
t8mkX//yS397FgRMuerB2/K3Pb9+nNIlUmavhMmlYZ8FgE4OiyExmb+KnG8LuzmnunK3+sOXhn22
zmFkQVYZGXbZj+mOa26SSXtBL9VqumLpCbPlbfqFBUJaIoC59Y5Km5YaT6DppDxemTlLB2BttsIh
4fayPdLGRg/W7QB7qbwvk6/8L9f8IlUcnrZ6w19QGpl/GTtvktTg1/JA1nidRM0/26oPAHDEyAnI
n+wdp3q7JGsIOFtohi3dmKMwv16fYgvjqM0XvcHGH6aCfYbGRDBR+1x3gWXC8PdXwtfSE6Z//ubV
pDKzVRHo3MUQwfeTcrZIbhoD3a2brpy0F9bJHOvQ+8g1ihIrFYyza5pAjD/rBZ6FQK/N1reJVRBY
7GJ0sthKuB0oBtZ0UvSA7QG2GXnxXc71cee66MSvf5GlB84WPbDqQi5HHjg561jcRnwBjBwJhYcU
2TUA0q1lr5aeNIsBI3Jk11RBg2dRnB8NOL2TBQ6w9FS3dkmThhfM1kpHwlR15UMtzYVZXCjpZsFn
EV+RIMTCMIyH/tQ0erAXo8D6jmYZ5/oYLkQ3bRYdNFrlqwFaK3PO30NVPtDYeAT9vPIaC2fMuZQ0
i2Wro+tpBF6lPnh9dSPX0QUOMGjhjoKzFtkrp4yFiT2XiIadOVQtlueObhUXuoC+itw6XB+ipXeY
LXwrVI2wLliWLhr06dIbYkxdB9XFYMNXxpUXWHrKbPGTr8IoybQ4uyAMtYzwIJfppQ9v6cFaF2wt
zKrJUfZthPFzteSsh56l7MAOp8EPqZTufE8/4NG9shssPWIWBWqwnKCsAwxxkuhZtinEkgsxbMkp
KtoZr3+RpWfMFj7fgUqM4DXCoG6QYuM9o/VNSBv+6J+spluZvEuPma36Is+Alvm8Sqf1+R22LMrJ
DqUTFz36ucVKEFtYgH/td98EfQNH9iBoWeijBIE/k4dbyZLq3aj4K+Wlhdg151FFcjkYEU2EfIBw
00vjUTeeJ8FXSPUCpPt+NZW4tDXPxZ0qDY9D2BGPE6zNRY/5aQHa9CWl/b2iFZjSUpGQ8QMhtn4U
Xxi+ucYzc6ugsQbQO9Nf/1u+IhOPqGyMfwMT26TIPFPvdUqMUTAR5AEjKQJs++f6RFwY2zl/LpaF
lipQUhyq5GH6OsLYU8kzp257zMKXiPaR689ZCA7KNEPfTBKPDSiK5Fxxosn6ZPCoEMoPg082oHlt
lLVrzTSv37nWzNWcgW9rEU4DipOY+3wsIVzI576XQEjch1AhjKnKpff7KNC3xfhHX5Mdz2h+/1+n
a84VnBoofYudXHGCyAWjoAFjlWmQ37N95/kJ1IwDE+oOnZIcPyOu1LIQHBRivSo+h7Z/K3KWvw4D
CHOetTTrwtKfaz1NpWwKHOw1x/dBjspyTUM4/jQD5kgXLWnqYeXDLmxbc1kmsmcNT5QEwLeeNpue
bvCNDfrqcH3aLE3P2SGibX0IUbEHJjyg+dSo8aPXisKh6z0GDxw9hi5ni0asTqDp7743gWaHCV/1
pVDgmMIeFu1KLjKa9rXHT8ePdtVwm6WvgfSldx+btRTqwleaayZHrbTx9vV1R3TGGUuKQ1X2tzls
X7oFVz7Q0iOmoX2z8kZagDlshboTqjXdBaZa39Dy250wiikv2KqsMAoXwthcDgkxrMcFG9C7J9Jf
YVzcsL+ddPvX9XmwdEObCx/hn6TxqFS6UyjxocbKsUeQrKUyDJToaI3KdxoZHR2ULq1sv68/c7r8
vTMX5tLGCOs3VUwzG1/PbQB/HwMTAT2rzm4bP2fnOamSvPKRluoHc6Fj5flGa/WNTqPwlL0sjnp5
6wU6HoO3bXZX8cjQ2kf9fpSwp1yLWwt9UubfJrE3cyPrxrJKcp4qJjfcPP7cug+KBjG135f6C8/u
B4/r6V1YPU8Ndpbhb6W1BP/S8E4x/M2zbbujzy2WdCfJqwt+0xgJ6Bvsh5K0e2nH+mCpSbBtIMFc
/5pLy2AWSaDVGZbPddHRyyO9989JD7O5GG6CwvzgE+axowNW5Da8UCkXl57mM3xevuM8QC5v5WS6
EA3nIkc1p0W7xc7XaUesqRMNHbUsXRQsc80xOZe4HW8a9+H6eC2s57nYcVATuwX6pznQofFqb9sD
1sSvRbMy4Re2jbniUUrrsUBjpTk0L3/pAFMHrrU2TEvBYq5vHLsOLtW096keACL7R5M9RslN1z3F
SrQbuJ3kuEca6UrkW5hZ8jSCbyaywBghMsbUoCNIsTj/ThaV3tdcrWAEfPBjTKP45hGGETdEah4h
pORZsbUvcVTuV+t4Sy8wu4x4mlRoIz69DhiBFvAZfTdlgYBeKN23DpjVyidfmlGzBa+2+OPg4Ior
Q47XnmdmJ02yhm1YJM7HpuxsicOQwVWngfhpGT0MMqx51QJo07hyFlkaptn6Fi5gR0WydAfn3mEn
DxSQPZPewIlYtlG6WF2ZTwu3EEio/35tTVdaXEN4kKFAU8EEYZrGfvfLzHkiJkE9grqwBd4kjbty
TZH4fmwx5orHWhUNyGudc5xU78Hvnfsx3stIdyo6SLNRu+MYdP0zLSxPYy5+hMJslKipWseL/9Cw
YFjuZy/XNh17UAcYCrEecDgc8tbKQ+9/OMOe/vmb1TP4Oc56atLSsfojL4wHE/6bXDx16crq1KYJ
9n9PCsZc/phIXiCKyG4dMKDHgVt9LYFXuIF56dhBuAlJT1iZhC3r40iOyvXhKAlVOXKJ4843pS+n
jip8XB5LzwNc3pyw3TGwAKSfKPDFF5v/tojSSZ7VGumrjWw/1ysnxUJVf9baOpn6TvRA+ibT74eq
wuIvhvF4scMGl+CVl1y44wAP/HcUVdnyjTpHEqsbkTdu7CYGYpSKwD7LmlY9wXuWb00c2B4kMWyN
Ie5ucUYev0Jd6y4FxkYFXDtgCvu2V3H97HE7vO2UrrqHdcD1uqxl90S7h/+AgY2UrVwIl778LCLY
Zhflo09usMBKq2utXay35z79Gq6mo9+/1/4fIL7UBil+0STzZV961iAnRLp47CYyQNfCI+merq+Z
hcfMJY5uqUsZPdcaXH2vp7PV/ZRG8afBT3cwzc5YOalri3NhLs9ljqBhjTox2Pen4FP7zS04Bfy6
4n4fWjhf9HQdtRsz6DeQR6+/2/v7AsTYfyfWGI3Icqjl40+EA0ZvffeNATc3baWwtjR089Xv5bqV
WhHRNDHsjVp4dzityVssLfapNL7g6Pax15gdAya/gdaEYkjCaPxZtenJCmHWxPkH//xs+Wmwkoe6
TLkJ6zTD1sF4O3RUcdaW99Iozc4AhaYWUWRh1ifr0Sdf6T9n/fiE6wju4gWYltUj7NLHnh0CQq6I
AuASz2m8k1mbtxaWWmGurIzS+5cKY65sNIFVlxjK605sIvSKDybgMMOM0Jw86/FhtH2HPpePfe/Z
cSAL3NEMG97E9ttPbUPtxjBurD5eWYgLAzWXNfoS/OgRMbhjy39yRF2YkGp7TwyW86GfP5cy1o1u
JF7Q6g5kxxt3lBzPDe5WTxNLv362psGnKlHX8uutIdcekLDGe2UIhjMo6fzl+gsskEyMuWrRyJth
0NROR8v0ze/2wpehYmMmeVtLOAmcy8wlhklbzi1J+kqS5WNTDEOVf04TZgDUENIl+ZT/x9yXbceN
Y1v+Sq18Z16AIACy1816YDAUIVmDJcuy5Rcu2ZY5ExzA8et705XdV4bFYKeeulwrM21ZAWE6OMM+
e5c3c/bUQTl4MYkFeejqDlRBEPjdyg6t+GQmflFHOfCKDoaCVjcJgDkNU/7enltQ697ZTbHxsq/5
myZ2EXTS4Lhcjtrk6DM+knwPBMqhrZv9wvXau/11XIGw150gJp4/b85u5Yx4hslRWrcjpUslV7JP
Kn4mTXPJqy3Y2aqXaVga9CJXtSYoermql0E0a++gCvajAH1iUGdCfe+hAneeNa5+l4ilZbrYIida
mZg0Rg6H1o1ziavVjED5WSS/r0V83lR6w6tZTP4r7qaJu3QpmPjGDFkbEMZdFZN3P2xmSVYayaEC
8uvppih/JzpvcBZC50kxMkJAS7wDX+BtMWaXc8jPJ2Z/hvwG/RmZELvcA9F1ANs6aDzg+WZlcwki
wY07vnIBTIAmWNfajGUIGVuWfoWiX+GP4QRa0mKhUEOFvpEfN3sHV3xFE6FJoawyOiGix9gDL2Ic
ec+5Zo/V/DGzAe8+bbPWxjDMIsheJ2CqbEjiyvCxm+1AQnaoStjD5ju+tmKGt9PXNrh5K4RxULW/
6hHO14LuKFzT/CAiK9h8x1ceWhN6GWVj3vUKM8lm610cOY9hx3cAcMNBdKYQQDwQQ2+ZwbWrbOIv
IX+bRSKU8H1ghxgFERkapUkIqgeIqyLAAhOjgAjRpmVacYZMQCbWkPROhPHAtfJAqvFqjNlutvPr
amqDYQuvtjotw044sxR20SLODxf8O1g3VamPBFcsS919l5TXQEDvOpae2Uo0G872mrEXRkhkJUgZ
MnDG7aesOh+iLmgW8cfB8xYtaBCjznIAcXVylxEK/nXhvXNyJANOH/+1dTWMSwYWVOC4UiRoOL3J
Su8IF+owAK4cgm5rc/dWzK8J13TdvBohJyr2M9irq9w+kKl+l9dyf3oSKzeML3/+IpuAHJmGLkMl
9hF6CPw5+egNpNyRxP5Q9vpBSii1gMXw9FgrC8YNe5EkoicsgU0iHUDwtquuf3qBCAB4kYKGfSsb
u3KbTWAmLNIIXmdUVwZ1lyJr4E6QUAB5SNlCLFkpP9LpcbbOT09qpeogTKAmdzUZvOX9oujbCoqe
XYED7h7pn8JvLPUeKE6okWbkYyu7Tz2JUh+it0FM9FfFC/ATF+Nu4wdZzt0rD6mJ5xwtKqELgrvg
WA+quEGMS1V4HutP4/zIrAfoNn/dbOdZebS54e0QwCQSd8bDCrUidbRZm5w1YIQ5PZO1/TMsSa/k
aNnV8mon+pLm9JFT8jxG8QEsuNM3WtVZIAY7PsZO/P30iCsFK2HClaymtCVkyOCEAK4GGBsEMG+T
ggQlWSItlEk1yNMQdmXkMIcb/Ror0zSZ7RqV91B6FnzPEugE5mw4AL34MAn3XJTpuSuLx7K0Lxx3
jjfWdW3TDGM5TG6atukg9p2k0X6hANZQct+43Gv2f9GNfGlJBqRa0KY8/zRU51HkzJetl3zPlXtP
hrTeWQ69AW43aFT6Q9OKbrj7K+bRxLrGhINcq8OcaPyFTtBuJoABTsqqNm7Vio9jwlvJACVX0HaL
fdGpA7AQO2gDX0EZav9WA2/iWCGenFCpoSTNuHXTIxOaaLRkpFAj35jCitn9KSn2wsSr0dZ2O8dY
ojneuSS7t9sYhHzuAe2Eh3yrALq2UMsGvRgFpeRahSXeKXt20KVaQ8Abmtp1Z8tgMym1cmNMRCto
gjsP8YjYD+51Mj9p1K1rsKSOkEGyJFscNnDObqzaysPoGBaurYmCm95h1VD7hA1YzKm87u1ov5iH
TZj/z/r7K1bbMYzd6FgSeWI8H13YBg6Cxs6JwPQeK+qXQ54cIbUUQrkkVwfXzo7SggJRncm7IZkA
CiqnPJCQ4djJYovGccVI/KwKvNjHYYTGhgcSdLRsowvJgcIKCilbuKm1Q2LYCG5NULgUMVzRiKEQ
NNrdbTWXcH0dKzlTfe9ubN7KJEyYa6wglhA7KF5XVSx3nLXFe2DFww07umJzTM7QCny56GyB4c4a
foHbem+P2Tl0vDdcspX7aoJCQ4hNDsjDoLYfQxSnm6Sf1p+gBpAjUoQQzBYv6doaLX/+YqMrRcc4
gnbLnqYTdG7BC3zTZYp/Pf2iruy0SQYaTiOIVDtMIlPhN0fON2MSX1g42ZsGZ83xYsbNqaAao5II
/jeQ7kEv5dexLCEM50RHMsIpt1DC5vyb10JTKIYeCJI/WpFLLCJ0FjacvxUj8RtYNM0KpBcwy3pR
YegifWja6CrNu08A8jaQr7XH3ZjSjYBjbU2N22NDR2SeK+xYF9FbCCeVUOUDe3xU5Apy65ALOb11
K8fbhI3WlVNjYTMB9oEiqGgdxGA30qTdwL+uGHETIZoPCfSJc9weznPHz2J1mOIhyKoashI4KrRH
6wD6BqqJVhsXam1Cy0V7cdJTK0c+sARYRjjWfaqb2zyB/CWvVLrh+6xcJRMOKsdKRg5bbiw4wnaL
Bgu4fefH09uxsusmCjQrIjk1HB/OeshiUsjIXrRtOe/AeD0HkkM17PQ4a5Mw7AFUXAYvz3CdmMsf
+3I+VGX7Jo5sYaI3nXwOsxJiGnvoP0LiyKZPgOu/Z97d6Z98bYUMQ5BCe3cWI7I3XEL2q7eB/1JA
s1nHNwIbhW14zvkIxZsQikj7ptdX1KrQ0RQn39xQPHee2jila7MwbndsQTDhZzjQeQX4buVdklmQ
nnKuNgOOlRFMeKYLgVdIsRG8W114jQy/hUQN6gkjIo7TG7FyhH42cr+4aHXEIE+YM2wEesC8JB59
6qgfpz975VU0EZmjXUcCUm+oHjhIjtmZ1BeimR/6CLJdsv4UxbzfuM1rwaCJzozrzGbWjHVyidyj
YAy/D94fhEyCxUdr7WunuVr8zQh20eZvXLvFeL1YO+JUWdmBE21vtVN2AS1F9wwSsFvUNWuJsp+P
6IuPpxJNDYnE8k09RBLzQ0fSHUhZ3tf0GUlOlMSReQZ0wW/s7o0bZjjQMehEQSaNVUTi6tyunc9N
6t2GUEhVtN8uu6y8wD/38MW8pjGsQ7v1nD3g4IhpZ1CYCBDMdTM5JhLcymp2r50x3+r5XRvOMARV
0kURFEmcfZQxJv3SsdtvlUdRyyqb7KKCZNQVi5Nqz7SmW07zyvP1M+B+McXRaiDwAu3OfT9MH2JI
D0FKFBCtrYO3FribOMwmoiCep0Cl5/YzVWLn1tPZ4s3SOfWhPbdTlr6YxAxvZgMStrKIJhiT2E5v
QYXdgR0aLmMvvNQD3cV59F6L/JOA/ya3gNYrS2fiMpkTllEvhbN3XUj9QFhy4eDvt9duxaKa0ExK
HYDMBhyHxmFw0DseWADgDmhItUBKtuGPrVg+E5GJ3qq4bxru7Imi+a6I4wJQAzZfSDm3BwIJ57uK
DdmGGVqrQ5ukkxDV6yEphSXT+egEXZEskisJej/a1g8r+zHq0/sOJDA6ghqgkFd2m31vZgj0gb3u
eNrUr62qYTmsESirzMOEh6F66PIeOqzVBzfUH0bZb6SN1tbUcBlwJoiQkjlQjxFfOTQ4l7QbZADf
wwO62ORFXJuIYS16mjtIF2EUsEd4ADt2AQTwioB76afNMGjlzSWG25C7rGORcrBYkbxDguSsTZot
cMDrq8RN6GbX98hDtGgAijsS7wlyhax2d6LMbJ+07nkFnMLpHffwyP2eBOEmXLPpo66gwD8AEFbr
+9iV+XVeW1DMaOJqDxIglPqIY1+ogXm3KdRaNw7ayqvITexm61mgeHaIg1zVoYGQksVpgP8sygco
gftFX0P3lkCTEwztbzS30Cb89aG3+oxqSCU6kAZluzoFGkldj8BzdPgX2m9Z3Pi0dtCnsOHOvH5A
uAnn1HbSRPaE8WYB+FCG8Kcd9UZEuvbZy5+/eJrKiBccvBsc4lZTfq5s9DigLtBubM/aqTDsgFIp
9GttuES6aL4La7hxaoleIjAZQctsjzbNCyj3PUc2f3/6FL5+XaG5+utsvDR0CnuJI6yRXXQR+xRl
wLwyCNBBMrF/Oj3I608S9wybMDixqxKNQWIXZOeaQYJRvmu3unzWPt2wBrUC79lUAmMTAsC6L0o0
DMZ5uae5t/F2r5gEE7rJHauqQcIPN3ycfXCUXMM5Vl59AQTypklb2QcTtGnTyG0dB2NY/XiV5PVd
2tWfOq/9ounb0PvcRGmm0PqsRgG0lVfbZ5JBZritdQ2BDPdNqBZuklI6TmgVUY8B8GY2vqrt89T1
2o0rvbLLJhFlLitU9ENcjBAkR97kXYiqPifUezx9RNfW37jVc97ORBN8vIC85ryIBgPB3aTo2d1E
C6zNwLjaKcy8HhSG6JS60rS8Qb3ogfdvowjgJt8kErSO4g2uARCMdxFIYoIJvCdQYPxESXwss3gj
sbF2G4zLTFwG8VckyvfgSwz6tg7wcqjcugXycNN+r/jn3OSfjL2+H0UHLyLiZLdInCECXQQgps9d
DrXVOxFB8rgOTu/92mgmUnPmHgq5DM8FVEoP06AvWBs/Las3W04N5Gz+jEhLwdtLj22y2T63cuRM
/KbjdlmpE7h8Iqub2zRj+T0E/OrEHyxl+anOnQ0bv/JimTyUJI4b5jK4S4lOJ7+C+O3EVPEmT52b
GE6ehzZpOqDNe531BDJN6G/P7bjwixJg93pk+sxlTf319FatPI8mdFO5ExjjugY7ZaFrAWnBDNqi
OgVNXsa+Th4/isTGld3yI1bO+m/wTShOaxDRO3tux87OIqz4kU1kDpJoroKxEmXlezqO96cntzIa
X/78hWcxQu67tGi6hCHgQaUsa450WiS3JgHGNcJu+NC/jViTm4jRuGvQzB+1OBNOcgM+vw4okWzf
IVDscxb5c0k2Kv5r/qaJpYSAbgPFCJwF1XoHb46vmFtAGh21Eb9wxzOraJKLoh37I6tynP2CK+T6
h43E+0pox02kZdG2fVEjEwMMabNzwf8C/jcYkqVsiq6ImEKe+NOiScdFGrQQwt08OivW3oRhSuIV
9axydF+W6bUYs7RDz8XUXFpi9D6+6byY2Mq6byMdNhnyQACBOeN4J0eogpD8kIo6RUoexOOnB1qx
VCawMqvHrPFcDFQWbeARB4R23cdRKXhc+vb0ECsX2+S9tMhQVFkRO/uu68DInNFdGwKTvRgr7N4x
tcjXPJvpAQiScsvsLz7uKxGYyWuppsJrE9diewXMyQA2B2ioPPWy3EHl5KMcmqApuwMe6zMBdL3f
Aya+Cb5cW9Hl1Ly46roI+7TuIZlZtMVlopwniOi9i8P4/VxuBXprQxgejWqLrp5rjU3LoC03PXSi
D2KwpA7Tw+ktWzFXJsaSdU3ueBBo3o/tAPncov6wPJvCgnRYRPodjv3pcdaOhhGiwO2zIEmMo8FT
clOHVjAW3t4BUejOdaNzhNBnM6CW55vR6spzaeIrQRU1hh6kkff11Jz3FcrdId2I7laMgklzyRIS
ZVaCj5bow28jd/Zd+FPbvTkre24CJ0lfdBweCtuLtAc/EOu+gRgGuC79OeEbwdDaEO6vJ9eutD1E
EYaQS8aUpsEUswuZVa2PWOL0hq9swG9YRmF5uTthCOql0ES0iic9T1uZ5TVnz8QudoAcNb2FTx+V
dcwb6OiVM/ZAiGrcwaW9riMHol8WqGehGneEbPBWPWJZoVfMjYlV7BFsVfGEOx96LYoC+hy6oSIg
EskPR9CPY9WfU2B2N/Zp5daYaEUFJmFSNKhLodfziaQ4as44Zfsp/iZTjKrsL3WZe/5YMvm2V4Ib
9zTLCsDucwQgUvIPljwL4YmBQ/5QNPPG9VndOyP2oHE9umGJEApPeNGyI1CfYLlwq95XUbgLxygo
nfG4WWRd2zEjs2CV7VBnIYJyBhQZq6ZplwPXXaRpMAz5c1LrtyLiuInpswQpM+i3g0sjq++g6w4s
pDy+NbtgIvq8CNW9ZADUEzwyu2UyaQmKzKL4tInpWjELJqIvE6Sf06VU6ULPzqLtfUfkBUtZCQjP
hllY230T1Fc6fd7QBmMM6ju0faDxTI4L47zOznAQUOBzssfijSUobtJU9jUlHhkbhOtCXmvL/TAh
BNyczMrR+g3W1zhzhrgIRCAy9JEyP0fIdO0OyaWrnbM8dD5sNueujWSkHYSlUKKWMASNHR6i6WeH
Y+BpMB44g7yEfvaXlE/Ppy33itExgX15GsLvZdihkR9Lq/X76iZ3HBSNPzsReRfqZ3l+eqC142YY
AjGSsR8k+EFmIOkBKfa9xrvJuv5800Nb8W5MUsqaxzi9BeoAovkGZsIzNKs43qKujuqd9eH0LFbc
AROyN0Wi9kZXotbgDDEivORd4mboeq3e+PnLkXjhZRLAtAovx7WfWoFsUIhmh9oNnExswQZWXmoT
zo2cfexmGUUuXOSR31LxfTN+WosbTcQhDqjOaIekjA6n27zn54DIa2CywneujK+I6n4IlSNMxqpF
0fRY8HCrx2sFn8p/QyNWbolSDLJP4Di47IfiwibFWYFgzre8/tNsu/u4jC/mQn8lPP/kjG4ApM+7
CaVWlCIOcCm2KODWDojpw6su80SHFFGlybustp/QBLkQLWxY1JUzbgIWo6j1xJzO8KwTRvbgr+Jf
Oe+iRw9s5e+8hUBzBuz7/vRhX7FDJnSxLGrOwhJ1pxy1pcuyasJ73vTDjIbb1sp9L7flZS4d+gN5
FbZVzVtbQMNO0MEdPb5UdinqnMsC0gj0i1sN5CtWyKS19CKvJLrG/U31tMMT5FbpVZl9c1wnOL1m
K/fLhCXmrBQWH1yYubDXuzEEfiUn9Ya/tmKsTVBiA6bsPk5g4cBLQe6LBq05+9Rzm8Efxm5K9vUw
cssvm7lVuzCUDpARzGrfdhqIsTHISPb24CClQMsuIE2446DCYcw+2GF2CfnBwOq2EuMru2RWi6Ok
Suo+RVpthi7fEhMJO9k3RXuexda30/v0+hCOWTSWFI6JYssQM0lA69W5PgDki2AMyEa7snp8yzDc
pPokCTg2IPwNc2CLT2OvkQlXxS1rO0Ak8vTT6UFWjIIJ7GyzKs6IhTAls8YHQAzB/9IFbeXeuEm/
sKmfHmUFcMZNiCdp0U819YjqERI99zY/JiV0JRqhg86uoNQb/ZjRmdy4HLKf9UPT9Ye3hrAm16cg
hafGFrslOFKddO4/jFWmA10DXOpNt6cn+PqR4Cb+09axmvBrYXqj2ieZez5grxruHpvp8+khViyq
SdxZCbB2lmGN5x2S4F5/FsWTj5YgSILuUcL3ecY23okVK2pCQScVEssaU1QOEbWGLct8qHe+39yP
tXkYYVa7mJUkyvm+7N0jdNCv4WvZbboXVXOxEIsQ+22FEBMM2oyRVTo1+nUAiLIvRBeSHXWKacOe
ruy4iQSdBWhwihitnmPo7iMxfsu7KGBgqtrMTK2NsFzZF/4c/Ks0SVqg1Ec7vpTa63bLuSpVdkzL
eCtBsnL/TSQoiae5lBkajkheO1eQvUoPqYxA7dSVMyAwSbovpyHeWLOVmM4xUTA5AWmDnZWLl8f8
TE7BGN6ivJ4yFCQYvcpqtLLGd7ltbZjQlUfvN0rQIo9oYQNZ7ojye0LCr6Fbhj4dx8M4eSBMBhQ/
ZsAyArT0tstjolCrnloDWPSBxF9Y+WL6ECWF8sNp3ihxrB0K9uuhKOohy6IBfT9FCq3EXA9I/bvp
beQl5T7X1dlpW7NiAkzM6VyOaZVr9ATC1bHPXO68l7N2/WRMmg1czdqL8DMQeHG6yxzbH1GCTjdL
PrAwudUViLiy4iYdpy99We/ZUL7XPcnQnQWYddFyD/yMW63EaxM0jBC1W2QGR4oOEFs3Pkn668au
3ldbSeyVXTIBp/UI3b+6Rs8mmcKnXMTt3pr6Y6jQMR1a7o83bZIJMvUqq8gaoJP2wyLOTTQ/gj/l
BtjcjS1aWSMTWjoqOuUZ8YB1j+vuK81ZioKv0tAf0VU+fTg9iRX7Y+JLOfSguQjR7N/x9NDKEHGl
st5xIReVK8R4b01ZmRjT2Ws1kWEu96wq7Hu0ParzwVXzNU/0CFk/5P3eZgFMeClp1RjmLmYE3j9O
ke2xvMukTRvlu3Sgb3SoDTMASkMX5A+tux/BAlDuE5e6H0mm0B3S6wRc4SjdkRpUhflU7caucJuN
6syKBeemyDnan3Vb8QRgzFpeD0p0Ppsp86t5uFlep3psPzV58gFWatxtugyvB0aQUjWMHsham7or
lrJuZh1SZGWTsGs3bN3ahy93+IUhStok5+mID4+t8gsv6G0Tben2rn30crNefDQIqJME/SjAtUTh
12ooHmnjbtUzX3ejHJPesStlHrIYn+2WyW5Gf7Bw0bnhzrvErQIvfNh0Q143A8h6/ToJ5kxZZLcY
SHWFTyoaX1PkRyo21xt25nVj6ZigRNCLMssFl8++H+lurtNjmGTQBpcXm13VK6fWMSGJ05SSbIiR
+qic1p/yR4CYkECOqq8k/s5haqC86b/5tBpvi3ZaJRWSuvt8ZoPvAgVAp63GgpUTZYIT1UxIQVLA
8S3d3kOZ9UZJK9kwXCsnygQl1r2TqBaaZvtxJPZOVhB/6DhXfl3NwUSTJ7uEDmuen582/Cu7buIT
dVennoLK5b5wPwgdXiIKUHXzcROZ/rrr55jwxG6cSZgIAFHo0glZeBcAX/vwNQcR+TWXYMOi2wfs
9VcMkvK/3hGo3HRDARXIfY+yuxZFIKZ0t8BrJuUtSeTTS7Y2ynIoXpgTV6u6spCF3ZMiL67SJlE+
73rY2Sx20EfXa/BkT+VG9LR2Z0zV7A7KfwXjQKyjrpgC/lTWu6yfPy/+cudWn6M5gTZRSXY8o2fU
zrdy/Wsn3P51khPUpqyhRiI4ldZXyO7ogEa5czy9gmuHzshDUaamOJQLt2jdFHpPWJfeSgZxJRAa
NXu7RVbn7PRIa8fPMAJM17GXL/SfRKIFOHlmGQ+SygkWS00l93NpX6MhaH96tJV5mZDGbiF+muMY
HIcu3t2ypI9DbZ1D0SHZFYOz8fav2AcTwQgMl+wdiaYmKkK/WEI1vDxtS/24fYBjdZj0xkArL46J
YOzFXIfSRbuWS5OzoUy/eG7/3kKB6fRirZwwE8PYR2MoZwD74Ql6D33NLr1UbhUTVq6oiVhs0HEt
+EL/0AzRc8Ta6y6q07OEsiNNrQvXHba8zLUdN23BRAEiD0FiAaK4pmQJpNubQIH/5rBJmLpCP+CY
qME50TpNegfdtEXjFscuIoNETSS2HMght/n7koTA9ilPCGvnxon8aKG7oA8oqqtQeymyuAs6INCX
788L+2yoQnuLFm1tDw0rwTwysc5C6VEshUc+COZ3Wx0Ga5bPRBHygRC0dVY4f8Ci8QhCNnKIIGTp
+CVPLzp1FaKcCkqW7WL32rExrAVHDw3oMJDby4dOVX7EQh5eNAT5Xp9VpSfehU6aVcdCUIAeft6C
//o2/q/oWb3/DxSl/fd/4/ffVDU1UH/Qxm//fa8K/P+/l+/5v3/n1+/49+FZXT8Vz635l375Hnzu
3+MGT/rpl9/sAW7W02333Ex3z0hR65+fj59w+Zv/r1/81/PPT7mfque//vimuhKqYXfPUaLKP/7+
0vn3v/6wFzjof738/L+/uEzgrz8+JM9N8/Svy2dVPv/2bc9Prf7rD4uSP21pS8+Dq+i6NluSxsPz
f77E/mTEJjZOgCdcQhfzUapGx3/94f3p4X/ojXVtx6bucvlb1S1fEX96NkVIBp48Jj3mAV7wf36+
X3bof3bsX2VXvFdJqdu//vjVLnKJvBkhhAvm4GDg51tswgs/oJl0WYSze97lHn2aCkdNaHrq9Fe0
UaoN7+zX+/VzKOpx4MWptB0kyJcf5cVQLaVpXdfjOZoz293geswnHImgF+v/9/xezuf1QaQNSmCs
EDFzAHZl1xoMvecVFXPA7WTYW1DA3RjklUWjnscJVo0SNMQaizZ2zJ3rYjjH4urvgucAk9hsuB2d
Otx4tszpcMJBSkFdm1BBHGomOUVJhjgc1HnKXXjPVpRn0a7KVBv8s1X7zzCuwMkiC27QmJAWgwdS
juo8CTW772IU1QgBH+XpQZYP+R/0GuZBhMNsglPN0SRIzac49eZunAZYwWKYDt2gWe+zVug8yPBT
gVq22goCf188gQjQtj0Kk+cKswaKRvem6SQ7ChEWO11OZGdVzRaH9muzwtWW0pMoRXGTyE1qNcRt
wY594mQ7m9ehD+GcwXcskgRuk23t1OnhhInHygGJ62eLHq3C42cktflOV4W+iefOOYMdqTdqUD8r
WsamAVJmC8GwhFKYkNZZtKJTY3nMp6H8omqSfK26GcRETkZTvWvcLLzgIJDT/ih6EQV22HjCt8au
+UgiN0Kw5/C+8aMyl48VmlZFwKIxyXYjfOf3Se201S4Gl/1jW9RF61dt3B47lZH+KcsTvnQG2TbG
btua7k8fRvMKc/jKHGg4zMwWuMVGJkJ7RegkdXeMp5YfpDc0V4XtOscJ2eONCOv3HQOrI4eN99Dg
jTbp5esvzF4o3IbkU3ssI032Fovkrmum/nlSiu96PVf/DPGxXDOMB3FDmwrX4cw89Xk90baKmmOZ
yDaYh346oJ1/OOZkzO5Pr+Hv9wsjeVIwnHzJuQnuH0GPKKKuPop5nndtqSxQ7Sf97h8PsphxvIB4
NvAoGBuFTifEv6E6slFaB4QMyk+Ggp6dHuSV08Ap1ssWjHHhmKYJEEeLdrI49hqMeNlYudBtiQYw
ifF6o9by6kgYgBNKCIzSsqYvTgOPPHTBjeqYuk1ymVJtnSlVQi5siNk/6qX8eQ64TQTFLxx0WN1f
R6onYo+QjDpOtuX4UZH1u0TG3cab/tp0bBdBJiPSc+GN/zpIwrOatDI7DqVb+gMX7SEGXeV5Unb/
rAXt7+nAP7GRJ5aOa05nKKKpDqf8aHnJdEBrexI0TrEFQP7VZ/7PIPDImHDxbriOWaYQZFYOA9+t
kt4TR2HiqpIdpGoKW9yVdj99p9VYfTl99F4dEtEzvAjGCTObL2MScXuY0mMGeaBdGsXlGRlocRTN
VB6nSVeVb1mF2rhU8LewMb/adTikDM2WHsWzRU2QgZSdjpwmP7QC/cNINQ3kW6sSEfstLtsQhFkP
KkM9aRtiP5V+ZKRJv3pWDHlYdAC2DUqShFxXqhxupiGbJwiWq+ZCjKL5TFw3LXcuTBDxY/z8AP9A
f/ysz+kM9FvWetMOPUFJs6shziJv29h2rnkmm+592qseGuF5mbV34F5yczQGECKDfG4gN+SFdoFG
AZ718RNPaUnu7MSxJuSocct2orbDG7uh6Y+Ee3V7EU5Y7n0TWureGq2qOuvtlhRBkg1HMmsbpQao
yV8RuwNpUVtjMXaSFsMFs2dZ+xAvKqJ9i1YbNBJkY3Le5617rWgaPgo2hZDfo719XkKW7Uft8NY5
jJmePuedIzXEzjO3x4+TRs9WmZZB2HYk8gueyOwsimifBUlMpktXaXBW2jLs850qx04EUTHW9dED
Xy+al+rGa3ZRLKENhesFQfOonmDEITYxgf1tdjnf5Y5EYjCV6FvcKZcP8R6pCOdzT2KKv4LmtR8x
uJGuG5izfGnkCD/U9QTcQpSE1dk0RRlYZsuRfneiPrL8vBX9I4koxM6pY49Xba4B2yq9cvpuTRUY
/yFbnYK0Ly4g8kqg8flOT5Rku2mAJqEf1qUWxwhS7GWgPA166tLicR7MeTnddY7oHr0h019DXDAI
WADRK/x6bvr7dJLqLq5CYFj1MBacHWvoKSUBOkVoDP76hLuXvUyT9Di1RXaLPmXFroAstPYiplQd
GnQsI88vpIvGsvoeiOU8PLoT3jzoP1TQVEY0P/hV33aHOAQfyq7GXbtzKY2aHdMlu9AAoT4ABDN/
yaOCXrnjGH2C6z9moIVOs3YPN59PftOVxT20kSzm87mWn4vJVV0g8aJDpXJCkn5XycYqzuzU8wgO
pG6/TmEke6ju0jwJWCqSpy5O+fdWJxPdeWE0zTunUlXxLi0yXPGCNy2wBMOY/4iqFmatzQFqDFJd
xE/zGCm6dBOFycfKarHaMyqdLlpVdZYETt6kH/hQML2zEFBqRG9Mql0Hk9L6SLIgqerGkQXhBE7m
q0jaQNvWxYQAKSpryOeGADAEntNYB/hDEAnoemhZMVlENAg7KbKdGuvc9qNGT/OZa4XVl7j3Elwk
0k2HGDat3ceSQuXdzRNCb+eQWiSIXdF8ErRW6ihG1YTBNOXuQ14XY+WXQIk4Z56zdMqLPvMepo6M
VcDqxM7QiwFmrx1Hr5MOYpYXHyuJ7/K1R6H+ncrOGfc1GH2+ZeOUfMiTGfy/E/I1/LqS4HQNpCic
H/mkysyf0U6MfxYVtMKRAalVgJZNzF0UbhjvepbBlCS8DL8JAIjEboqRnULdW+X52aKZy/zczkEg
im6rXgeOssdvqcv0eFYhcTnvmgmKNrsmjJrKr2OeDw9jXzncC6qiV5ztwFWdhpfhxGTnT1FsC7+h
lMZXwm71f17gf5RzuUq+NapVP7SZUfklCXNTPZcfdPP8rK+eKvNv/n+Ye6FLLLWee7l6ajS4lOru
+WXm5ec3/Z15EeRPF/E5fi2vOadLO9jfmRdB/0RciMdDIiB1kC7Al/7OvFDnT1ciFPbgCAjJGFya
vzMv+ArSLfiSS0BQ9TOT8w8yLz9rYC+eYKRbuEAU7LpAfdrOb6mKHA+DShVk3GLcxNhHiBkeU9CR
dP+buy/ZslPXtvyV9wPcARIg6AK7jLoOu8NwFRIIhBCFgK9/E5+TmY4dft7DI1uZndu5cayNEJLW
XLNIwnleHmtQHA90kGw7Wbpkgg/2JVw6/0cdivyLdth+8OcRZisaZD5ItEj74lFnp4Ab345ych78
vosul9LEj0VJ25TZEkZ2xMbZJLX63A6g7ja2GH6gB3/HOWtDHO0u9iw1thflSMRNB2b8EU6LIsXh
ziCnnTv/OkK2UsLqeKWQjpH3PYRw8JWGzNzOIxXQCUzdA9cE4QFTXwcCIQm0fygd9dNDtHqbdQeu
EWqUPoBTlu8+e6Sl35eyZmNi46BEyVeD/UoRE5qQyfeblFQUSEETRDUoSmPQbBEmGh0qMEoQHcGX
V1T3ReJGVXOF8nT8nNctg6YDDOTEjQXbwhGYr5hWJw5NLAks1ke+Q2DjthzcW5w83lOoOv2dFkv/
TJ0GyTKUu+6eEQW7x0UbhCFohiSkqWwPcVRWbtI6i3+MEGtVpTPM1BMhZPHtl5V8HsXC0gAiuK5a
4II0ZqcNeQW9sq/AEc9wo46zIoBVgTs7UfZzlL/aOv64KbzfPsYfph/Mj//C7tH913ZQ3+E72qj/
BzaSVRL+P+8jGz7r/tctZP3zf3YQGv4HhQD2kAiIK7CCFSX4ZwMh/n/Ai/FZ5FOUpJ67akH/3T+o
95+QeUEQUSC6cDdc9ZP/biDEA6rrezRigHoB32Kkv9lA3l3hgaHi3wAA5PsMkfckOC1aI2duPOOH
HFiqn0QT3UNnctStQNmqkX/Xbdvi8ZeJObss/x0RweceRqX4+SctT12LSJgFHAfJogvqNrs6P2cU
8JNJ+392xf81BkpWN0KjkZ3CFyFZ+jGPQXjUWXlYEKpGsvAtPxb7IrmZkh940mQIv5nkqNP4TDF7
0qT5OTY0U0CO8fZ8Fy/ofTU7V55GnzXnaW6+ie4GpJhEhPpCI2EAwuXMd69r0qT1/Pbnaf04bkRR
PLsrQAqECMXt+3EL2JaDOY9xVU8zmTc7x3jXDY8uQroB0XwDBuUdqRAkG/5V8YkHjnxAehTWfTjp
Qu90svsIEr95Jrjl+djVp9HALYQBjRjHx4ZSRIt7eZD++WHfd3z/GTJGHwRTDDySnDrmI3UwqvmA
ITs9f+2maTyyMuoTMTi3o8ueDLDW+64u5RnI/jfDxhgzRlMAeDoamu+nGKI/uKEVpUgboJdeYj3y
FYHt3SaHGb2VNqMxPM/ZOVUH7gq/VNk/HxajotBGbjN28dMX23qR08p59XF3/I6mg9dXL7gK19P2
z5OK28qHcSJsNsCvcKlgp2q6kFeh6VoF/i7O3bbxttN6mXbVhZ35mYl8j/isjwToCiCZyyJ0jT7A
iyEfAQciJStVrE+K5Xoi2GyWM4N8nLd1EPiBoFsEaOSUpKeXCue745RpYYpt0bM87ew0bv48ab99
EiSuAe7BZS84nbR6qkuIQ2gJanWTb+GeBt+DRX8BNfXv0m3/mTMfnbzI89HNAVz2fvHxMi4JvnEs
A4FyDJgF6owUH9+ZB/rdrAHUxlHlE6yDU+E+a8rIJ2ANpJyIRxaYh7Y6Zwp/0r//91HwFa2NIhgH
nU6aY71BuxPezNh5Bo76lNxWedvsR9M8wE444wrxTqB4DWNGnVjuTTyblKgBaI0ZPZJOfdBD5jCf
8wH/zcsEjo8FQ1hEaXiqCqsdj3LYYpTpgsRawgGbQBmIgJAzC/Pj8RQFOPmAKKEBC0j/9AjsQVrs
u6KXKZ3sVxOzaYt8rEcXWtnMlYGzIW7zI2ZN+CmoeZtA01EY2NAM3bEIXHnZ8rbY++UUHFrUuQMb
6Fs/UJMgQF5kizu43/+8xN+Diz/fFiUoVXCTpOtV8uRAA/PZr1D+YFbmh2r6zvLrKiV3M3368zAn
Hkn/jgMGMjopKJ3wPb1f4F68jMDJqEyDMTwOerRbi2L/Omry0kmV6cY2NR1qoWQmkw2BvZn9IMkA
Ly7Od7Mj15Sz6lzG/MctH3c2hqs0bmMRWvAnW36tO+LOQ4fDzeEpcof57RSjsdTvh+DQ19bZq9Y7
5zr8m2VIgbVjDQLdx7SfTETo1ArbvSfhB8I2jQWEKQp1zJu/sxD9Z8J93D/R9kXT4sOOMhUaroNu
K1MohxhP4ApkITOO8vs/v9jTHQWG4zijsUWu5AA3Pr0QlZ5DvKHG+tEzd25iQfNssKT7K7Iuiu+T
UdZf8UtPZEHoCa2VwMPA+RG4D1pkVbOEF2Sk7QYdz+HMaXn6kk7HW///X8YTblzwEbBiGpgr37tY
2mfv3MT9dgiKbw6dEbRNT005QsTYmT7GEHF1GUL9VEdF0vjn/DhPFO4/Z873XaD4XuyTAOfL+ych
Ug6yVIBhg4Dby4464a7K9fRpZGK8dl3Tfem6zt0WS5tM9XTbedgcl2ZYztHfTvcZzKiPJirgFHxu
9MPjTtXsqS6aZco7sRtVYJIohwwKeWObnrgjxMHnhNM/z8xf64R/hqS4pEcxODSnZyoAb7RT1ChT
nw3Tztd1fgcbdoVGBK0AOozlQ97FQTbL3M9aOmYhdch2kuJWQsiduuX1oto9ZXdoC7aP/Vnixm8W
gO+jARthe/WC+FQiEiw+aiPf4uchguubE1G5beIOR2GeT+GZQ+ncWOvt8Jf13Ea0CUiJ3Xdui3R2
6fdwjrdT0Zzhoqx714cZ/+WRTm4xblhbYRfc3C2amJdc6aMs8tSG/s0cF/czEQSRQcMXBqO17K+3
IR8gGSpn3NVwdz8ZeSlkHzjUYJmHzpBMJpQXhkTn9tSPXxNOL4CCHoqh9TFPO/U4g92eFwTXmhoq
saJG7xRlXxI0ICbrcGtK/tRYvo9zdRwHsaticWZj+lAI4uqO3TAEIwx0khUZfP8mYTFoEGXhm3Ti
/Dvr/euKVg9uA2X4UIsbz/SP7kCyrgAWZ/LDnyf5wyo6GXv9/39ZRX0zxi7aRiY19Jsdgb5BDDBF
5/hZJxo9bFknw5wsVk/bprWAEdLWzvB7GhDSVnzpAbEkIdFH5NJv5Dgf2mo4UPCDk1EpkXnduPvz
w37YsNZfwaBkClDQ0A9W5pLBuKDo8Kp7WNy1YjwWjrOBg+YDrfJN3oCL8vfjrftAtLI9gdqcTG7E
ctiMToFJBeie2DJ2sOzMQqypMNhOY3NmtN9OMlsxbyxnANXxCQdUOOPYdRzvsrXxXujiKILxDgGT
R4iY77wyvtIhOhfewi51kZNEzxFJZnNujz69gK2vmgHYxv8y5pPTC5gsmAXNy2vTBdqi4bFHW0Wm
i9OxG0e2vnlWdLD6ofJpg1idCh2uM7eX0xUN8J7CtxNvFzRH3JZOTsdejOhVW8yCqm+c+SLu0CYW
f0eaBrETg+CVxuA3om0ASOP9ZzP6NVzFYM+ZkuJQoyEXuJt4pAmbyjPAyfph/Lr9rgPFeKF4o6D1
oBHxfiCEGYMRvR4h/tRuELC0K5U013JQ7X2Rl2c2g98MFmCrxdvzPBSNpxf6cnJ8ElU9BhvdLTCw
lNFtBx/Ump5zBviw6+K5wB3CYQkI08e2dzKBLitnDnDMpONrfKPybWie8nqjxQADkYtqKiAZPoTe
OQbEOlu/zuYKkkTAYVcqLRbHKR9ddZOz9D3qErnYS3yBPEF6w1+iaz/HwNEPXgmYDNHp+mtKyLXJ
hCfTU/UpCIaUa3Eb9fF96Dav8CY6s0B++0i/DEfeLxArBfzZeGnS0imGZJHtcRqHhz/vY6fr4vSR
TgrKKfIFkMwF64INQRLC6dQqthlz7NQ4L8480OlgWBlRBDKqh4s0MOfTRViYmHM3B8xQdWuXDCGj
L1NObKpk1WR5U54LpT6dwHU80K9IAIIqgMnTWGNBLTHVjE85lgiejha3Swb/HPHw94OEoNqiXAaZ
6aRCDNyadbawBnyTpgDBBVoeKvxzDOXfTF0MZjKoUpi/9V7+fi0MeEcwx8DUqeimHu+V/e6Le1M9
/3k1/Nzcfv2KMGMYJkabHwcbOhEnx5oLYq3U5dSuTbrtUMrnrrBfKtbjVljBw6+8xZVxS12YbVUD
uoYm2sPO4JKwIY1t9ETUmu/d+XMaN/Ets+cifD2UAaefOUA3isIIsDoFon/6A/PAiURVCyR1hcih
nbqZINl+8BzzNizhXCVe5URO1oWOzDdwbm0eGsBaQdKHQ7AKkXM9L6DGlAFynqJS30Sw5hEvgkdB
dV2Ag8SOeoZBUJP0c7A8gDs0XVfWc15n5bILuriL/Nx1bS6ysPebG9sAEEkKnTcimcuyxPBdNOyl
ac1txOYa/fuoIDe5i7Dpp9hbOLI4vWG5tFN8z1alcscc9sQit75DoLeNLgvS2WgfjiO4C6KumNh3
tmvujNvQ1PM6SKvCZZyeXUtG1DtLNN/4sG48TCs1ygVh6q3Arf2VV1xfkQZ6xpIFoJvJXu99Kd+C
oFv8QycnaGfhReHNICQtvM0QuyfS3vguPEErzsPdTABzpQpgQbvL4QqKq0Qsv4AHZbZF7JGjQivL
bsbAFeisdGJ8dXVM+qTL1WVOQh4lQaQXc4TanN7KvtxWsMC5sEGeH1tPjttKQmhLWhO+uI5czD4A
8ejS9ZR/F0NVmM3l8hDKpr9uoYA42EV0JJMm2iJPdZu3yLE9eF3M0pw0AhFJSvR7pwHF7WsXVDNo
4UNjt+Pg91lNC3aDxEJy2+dSD5s6qLGm8Uozb3aW4YHnijwF/dSB3L0UOsimKIjrwxip5cKT2k1g
ElZj4upN3zhDkTimnUBwd8Wtreej9UGXXtSQtJHb7uBYzV5hQte9GbenSJkzV17HV6EsGv3u3N6C
KVMnWJroolfTWxTWgA+ErGXiCuXkYPDsdDDDXM46yVL54Xddg8GCrCGeyHKpMqeAXwRbmO5S4nN6
3dZE3nrMcdHoD3uky4KrcxW3y1eQgmDNgpfGE/joYJ59FTaJRLlOY/VGx2lGqRzdNitoDZZ3ykv4
89vGJ6lqXf9FdstXRovwUwnDsUuvs3qTq/UHFlIfxiYEE7Rhi5eG3DlAmvGmqW+CFPLpNsFdaaP5
lAwsTpxKPiE3uUpC3RyiEWwlMfj3ufgRzx14pS6fndcpaG7mBu8YJ5sHAgF9XKhpUrvM+shAu0nx
R86+ZrM9mrWacJY8utD4U7j7DeSmiLsZ0EczpyAeNRs1ud4Wli03Ia7RaRfO3t7WwCcriysHslUr
97GisElP8NnxNOArpj6CkEan4rPqUBl1QT3AVq39tjIjN21R6avY85Yj6jJ5U+EL+w4rNHdJaSj8
Y24+L1V5AdTfsymYEzx+ZdOc2Ly+qfrlqQ5edb5BirF9arA81B2JxNRsIjuoraoKkNS7mCh8mEo+
WERoRInrteRhcN8QOF1lbjRkoYizqBKfFgKnPwfLbMKNKmFO52Z49f2jBJB40ZVd9dSB55V5LVxl
0IAT8thjb2tHWOoPTrsdnJB8gw10uC3aLj7UYJ6xDZ+g1ZfelYEAmld9ggDaKuFx8IONxUVXBUcl
+NbOerP0HT4gOLOB/zXVm7EKep64ZBlT6iE1AprjZz5WOkNiKEm8uQfhrTSbAkbmgMki/Pd22flC
7P2o26glPgio5Hw3/hwMZDuXVdbjhlEtSFfzVTqWw8vEZOaWBYYrs8qr+u9gbcJxbnb38Dva9L7e
hNOw18O+pMjWhH7GukiuGfMMJwFypBrb70cd0pfWelOmVPeKfSyLw8odj+7Mj0DSDCCs5S2M+tQv
QNPTFXvu9TRelyG2BR4GJWiM4FduVwHKV8+1FrdIcuNgXRx9+LReuZKG7Rb0G0twnwAqg+iu7ltX
tt8gSb1b3KraR+DQg+EG2sqN9vt8MzqlB3qtih4ox5vuAl/clMMC3ntkl2U7mLy9B910wftG7EHS
zMS9JR64KP7sy6/LwvLDOOffo84DTZWP4bOreLVfqLjyER3eg92nAv+1bMZUR8j04FF0G1I1bRhM
kUFLbG9BsG3vWwd8H/Agsb0qxxagn07whWF8iL1D0HqmPpp58u/qGE0Ob8qRoSbi1k/AtWlB+sxf
erW6h0dDWSFWCXaAxxyoyS4G9SYHwTOBK/7w5td6cDflXMziUUGec0tdOe3AdnYueVjl4W4BE/Ki
R/6Mk83REqUFZJNXFZLN8MnxyyiC4MAYEAU6NNNEOYERCY4QNN/fumF6cccp1Ed0KxEMMNr8W8zm
qU3yyV12SxDcVrTWgANrmVmprwuIuXeomTMHbEiAEVkk5yPKsKQyetMrheKu9tNxFumguwlZmcTt
QTLKA7Qwhgh+Gbh8vJSVanxEiyjj33ec0h/Ga3FH1nbYoEDeuCa8oq64Av6663JQS5lNF6jF22s4
BhUd2hI6DtOygu6uqnwDiRxAXZCww/bezGY4VsJYcJpoUeO7icrXCKZt1bET0+wlftBy3ACQvGbm
eKrwQeMTDfKWGKjtDiWn5hmc1uAIIhHEra4ibRopmHhfIJBxSVvAnwkWM0JO+w4mSWoGTLwS1kFt
WvbC8uUxGocGDwhW7dNi7AhA22C0tItChZhituxzPoCobb1v3KUKVPJl7NLG06/Yqb6gkabRouh9
REBMsMnjxLH7Jazb68oZS5Z1uTtB/Q265LUD0iecWfk0QzQUS1tlZkZ+3lRGkLLOXi6BSTnN1cRm
NwPRsnxypGkssufKaV/FA0sboJQQ1LqBKfakZUOXGh7z6xL2tZ9bo+0Orp5LjCMlgPqVdJHtwAVQ
HrIGi7gFqTpoXmI1pWUZvnZMQ65UOcwmZJwue+IcAt0+TJHXfC5Y0O8qf2nBFnU8htmzdtMX1l7X
YT3fCoSBJ4Ubv9CybyEicPaTgk4MfOCg3jEtSYq/4jcekjCKlGGndqhTJt6Y10tCmkVvXVU/dUGJ
VmprtZvNbVxe9TVMGqBL4a+cNLig5EWEPbRu94jrFmvm3vLJn+drNXVIGwo53YtIpxAcFSDnosK9
7W3UX+ZyKr/VM1WZq3AHBx493eV+vmNjc+EFfXvfCF5kM5DArBe+3NeDEJcqsodeuNRDH4PDqbL+
ZMrhYBVcgjetvKvz6FEh//omztlL7RQcei+6XQLdoe0wBWDToPPh+HKsV6cHN76oulHuNM6HFHta
ft1Jn+39ZbyJa/EQyaDJ6nnA/XCUiAXSKqzvqYc7biLxLSUwKWEOPF/9+7IlVeKEjnv058ZcRER0
r9U83fPKu6P59OLMdGdZ1fN9VWHLqfpNQBHVjn+Rh1+kXei4yQ2ldQLr/PKWFjhs+vxgFn+8LfoG
fOwycPI4kZEyXy04mi99Hpl7jYvvTdsp1Djdoh+HRV8g4a2GYN7q+6KIx4z0/Q78YpY1jZZvi3B3
Q26mV61BUUaSCzpBbeU/CxgFASwiX9hQ/KjrZboUZOJ6ExerXJsNV0VJ7M6b8BAIGQEII4tnSpsm
M3KoMzs5MoF2gCeDrS540AQ3vCrJLgjkkPgjruPdXFyDyHjZG7KJFw8HG+rOh3YRbVYW0yQTR4Ng
3hRfQgN+56jZm2EhkMhe85t6iI5hITc6CrdAN9IQRBl/aJxdX+I+ULW0ubQeVfuxgXdkGEG0B/Gg
wjkcmSx2WMkTi20gc/Syfo9pI8LbeYqTUZL2ilVhhXa0bJGcM9X9LpYASKyucHBDPUnGCxqMjUgn
k+/CKSRp5fVvU9mgm+TOpu2SZnLrnaT9DMUGipJvA4cNug0sSf1W2M8mx00IyUFfQzKNyZBzjotz
dx/HzWfVzmIzunypL1sDr1rsIXOPD0DIgxm84arVuGSJvp9uYqN4FgV6arZlHE5JOLirbgOxR2jy
oxkBLYoYN9oLt62PVrZfYD9lkzEtGKO5eiNUOAcz6XiDqJbSx7HJRL9Bih4MXmMD1Lstmg2RtQu+
SV9uvKL7qmbU6n1evMg4H5PS4kY1Fy02cSlGva3M4O8J4zJDlxS1XiOnZ+XH8GFvnGs+ybeGDMgB
C3tVbSly6W+KAsfkvsc2KtJisLiHej0w3iy0bcMzfDjqy2JjBBGibM75xbgQrS4nRWY4iqiWqnov
gyK+j/OV/4Uak0Mp4EWQqkAgXMt9jCCtKaWsVSvXFmdmfyXrnqHVnk9xn8Va4rfNkM6E9wbQMN2i
nTt6WTG78QGf/SwuJqZMfet7ocpTRyAtYQ8gNQoSU/ZOJljowYNipvNLYYDUpEgNxg8oHUQCojnM
E91HDJReBd4zD2Ht9kKaeix2ri9su/OEV5qEDkx/acPc8KSUUuF6FLjV09yNrNrYaZ6f0DyUdNfq
Of7BiQTJH34k+nIsqbhlEL88xJA2fhpIkKsNX2YxXepytEf8ped8tpC21rtSmOhZ1Ms4p3NTTfRr
Uej4FmVHg11Zl5Te4ELC7LMYYEeb8yImSV44c/Q8OlzlNwKylCjhGnkEl+XQhfy6obMbZNieNLak
Wic4kvpL3QhvPxl7b1WzHBzVBngWA6ouzFkgx+qhmq1RaIFtHRh6rKVq45dGjcNwgV5XpSB5pjHi
yoN4V+A+1u8nWHFkQAhVQnTA5QaHdx5iNcbXs9/bKxB8vlivvECcWJ/lqiVd4jnwTkBkwii/WcPN
U+FZcanNXKHk8hS2wcEXaJL1/vRUjDSw407nj078UMDgsQgbFOIldpUl1WEOOMpucfDpUVw3AkxV
/0fB2wdTbml+hDyTXKI050ecpmPGEd5j3Z3n3gUSZfHEEXKx+gdBpikg7Q8gZIKFSOV0UKoIYnAE
Dy7C/ooIuoslareq9zZjRBeVYaKvqyK/oEWw0e58Qc2Lzz7PS5wuBq4wOZ2ba14YWt0ZQ0KQ8OvU
Dik0rTy47kXQ3GkVZGy5xYDNqyWe3tqx/CxLXPf54qHUulryFxNlDnByf7qYuyHPoPYBxFuaditK
/ysADyeFFNcvAGqrS90Vl6J1+yuQ6J1wzYzBLIW2HxIvN0XqTL2Fz4+7G2E89aNDS3KAVmXJWQoA
0zyuEW8QzCHKEt3u0VwAoKP3lHjtsyXtk74AImgu2dBUOC01/nUDlRjqbaf3LwmF3aILwVkHuZm7
gfD+elWqKWznYexsVyGWt61cmd8UYTgnpBhEhoodui9c9oTzlUAgGCqY6Yf9krrYZNUyJKXS6SxV
0nvexo4qxO5e6bQYixTyo/XsSRitvESD/3AI4qWtNoUJa4h5dRFjg+NFC5gyFHezW1Nn65tG9Fd1
4BwFIZ/jZZ6+MdgeZA1xIOjhlkYCurUexQ1T4RclHYAuqgEoY9DsU5eRLHqzdaZKbAi+uWyMSQMm
JATY11C85QB0aA42oXDxg3FxqxBcx/zHfp4u5MBFBBcq/WmS7oGZHAabhT9MdtNwrPhrZ/agohrE
YwsGq95Y5v/ofLoDnPvSt6jC9nXdCwbISoQZAxfi2lOKJvAGajYS38kj7qT8vo/1NqiQ2r7JRR4c
iAcIarEI6IvmrjPbyuFthNjoepwe/bCB25PftWnhRbnNOtZtXN4/TsgODL8OHkzOShkxICBFADFb
6aUI/yXUh70p9ju1FUzlzmEInCspO2/bCHO0zXg9QhAF5C0+DlBFXg+wBFeN62XzEHUyC/pl1Dwb
kOzMQSC1FF2Y2gnkJYDgBT7X3MGSWlRwBYHigF7mqL94uS2ndMZN+8hUTYAnSNB5ASZMTirGaroZ
lcSuGCESYBhZ81ZVoirvFND1hzhH0zn1uqWDgKNyXhpZisvJYa66kQp6ByQkTvlhiFrkjySGDK2T
sNwMy3EMOveSgr8ZbfK86RRuC8jjYxX8BiSkL+VWAr2AYnSR6lHI2B4WEYqXBrkc6hJ60wYWQ7Jq
CayWiYSANR95uVvIzOajp/kjrk+zs0HYNRITkI3nv7lyru2mk6gPR4eU2QDA9BDD7fVb7of2Edm+
+ffKNbCTHCOnvlsAgONiOuZeJrVsUT10/rRuNTUY+Qv4cIJXuziY+TdpEc4QeyXf58sI1DyXfUND
SM8IUnyiyNvMkCoG0bbs2NSqLcBrXQf3umcQM+LStMQ475Jm0KhGP9mC+qi8HH/qNCqojmGPT9yB
g8nobUW+4J8AKUQ6zrBbwhyUGaE1gIFAFeIWdyj/CaD4Le0WtZdo8iGSogtuphqFkTdQJ8MZassj
76vqsRyxsoBLeE2X1u4Y+ajPajh8k3YGDL+fKhcOqDKRhiyt88VaMAAd18+rGhoaG1QQ5bXVvP9z
I+I37Y6frMwwcH1wP08jEz3iw7GsQVOl600G8Tng9ToN48d8OtNSPm1pY53DwCeCpp640dr4eN9X
IVPbx/6I/hfaCn3KSqLT2itfpAhfULTaDJ3uHiRIyJb+/IC/6RqhLwUxCtpSLnWDkyapgNqEOxVa
U2NdVzvXcHldz805d95TVsT6dAHYhKssbdWmndAGeO8gkrTCNELYmVIF1XFN2u3Coq2qw/EAB2V1
hqnwmxeHfjaIqeiRMnANT1r0oq8hvsaXjRoRonetAKuNs1YHA5pOSkE0OrNQTjlMaxcIxhiMoZ8I
EvOpW4tnGW2IRsURdeUu5ojliqJrSORwX5z3du63szBfe1m9/vn1fXxMH3TpCDcYH+pp9AXeL5sC
X2grmUH/XNc7vN1s6kUadOF93v+dH83KR8BQPoxooO6H3dIpTWBSrYRTAaqJGtAN1GwuCCeewVX4
DGnz45cAXgWooViMMaw5gpMOowIkHXcadATalhlaKVk/aPSAlo01Ipt7bz3FziyWDzRj2I24FG5I
IO0E4O6cuiFFkPoah+HrQ7gPoognb9cLT67XFLSz3KfOk5+6pttzYI+tizslvBIhjL4vS/Qb/vxC
Pzw9LF3Y6maE7WCV6K3f6y9kqdHxoK1fW/tBgaeld411U8D5CTW4SlV7dU4182HdruPBB2V1WkHA
+mleDLKSsWgbAmRvU932F0vSZqD7vfS7Pz/Whw0Aw6wN8JXgDmuxU7c6FeKSj3R0MBaYoxLoPFgK
5tK9DpxHHBRFGsGS7/9uRPJ+ImOFTF8CoD0Nq++mgqyggr0ABVDo9NuyPks2WXewXxrW4A/6K+8D
nFxs4mjBr+/1l/cGrlLb8zXQVzfDEd6T17SrM417JEqYhu/JEm+5drZC+/8smL/SWv5/Zo23upH/
z7LKe/sFCtFfdZVk/Q/+FVZCmQ0iE2yzcKZB+b4KE/4VVkb/gccLeB/hKjBZOQX/W1jpeP9xV7kj
bAzwBVAwjvGV/KusdMh/8NcMBDtIuXEDgKznb6SV4B29Wyg4BBlIeis/EDR+18O5+36hNKPIZxC4
H3opgg7Fb4WmG8/jQ6uteSYE4bhIwKquRRg1d2qZoyvrBdNXmKbB1KnMacYEWgt8gGun6cfpE5ly
+4AigTwGDdXbwXbzIaiq8nmZvUfH48uTZzlQL9Hxu7walgu/B3dazA5ALDryeQv6AlJOStlDEu7j
qxz76pIWIjrWfQ6UtK8KyrelY1ADa4AWsEnox1cZtTAqLoUA1FcoFnyGJfk0oLJeSJhW8G6AY0oT
XcDmyIRJnnf1MRwAHyWmDXuWTFov0bYOKatSt4olwkZth1YMd4q967uoxqB9hV9ggE7bXY3AKXHo
3WF47kIPPYoW/ag7YPFsh5/SXcFuK0jbJvdufT2ztPdhUtLMgT6EU+EECfLsPZO06AMkquQIBfCO
HcxEdjktrv1QuBel72W1q6dby15jOtz2RYlLngNsrm3fWvo5EI6949YeAap8NXK+pArivvpiaYqj
HfsnVq/uwoMB+MMS1zUPrsi/A94dj62xr7rJ68OgR3Jj/AjcJkTpGdqxjJThV+JO0WXXt0dM1U0k
/IcpbvXGH4etWCmscy7417IMqkzo6Bt42Lg9BWz68t/sncly5MiSZX+lpPZIwWgAFr0BfOTMIIMM
xgbCmDDPgwH4+j5gdlaFe3jTm7lsKZEn7+XLTIYRBoOZmurVc9UcNKAgJVblrvYyWu1LXLt7qSsX
OdGbF4VB9klqU7K16rH8UajiQRQNBV3tM11kD4Gl7qZBW6dNs2kDJ/ULhb8iG2OuegL9wTNxc/Hn
oGw2SYXZ7JQHOt005idR5Y9NrtVXZI9fLQPOixcHu3rgfK76fiWbdN4OOSfbJbxiCiVl/NgmcpIe
p0IoqCyp+jqQjfqrlLwvXfEQSycpObox0j1Bld+r03JrKRBAhn5fc+98kmYwXYy28FP8aLPhy5Bl
ov+BBu2hCW0awl5qq+vh1A2t6bXoFKhZOq2+rqvI8dEZEi4EUWPPnmU1AVoQxdAKfuepvyhchczH
uFyHr6hYt6+Kahd37RCKtWP04d6KdE7/ptKm1OvGAltPeDsxNL4nrtE1RZvKs6K88+qwv5lipC2W
7d7ZSe16Eh6bNNtnHQ+zxqC+IKdVHuoPySxJzk8mAJrqvg+zeGONLX5Ibtpe9sYI2MOMX9Qp2aDs
6j2nRAyhCveizXievuqvipbyddXHV3Abcs/BfNjPTecqFTqV3EHWG7Mgk99a7Q12G+rFbKSOn+ph
ufiXWV45KKSE7Zn/MmfbM9PK3uZ6e4sKpqUGVgdXhTqafptnV0rH5TQnh+q3Sj6sOa3dVZT3k5eU
4UMexXj7TKP+qORWeE8AFwCNXJhHwpk2ri0zaBNd/yOLw+c8bvZK9qvDN/0xg2q5zmtBiViY7V6r
F+1w/VwVpr7JoE74o6FxO7Qh8Tr9Vo7Mh5pIrGETDJAH0YCNwjSAzruIpEanUv1B3kQ6yDB3Js5G
G62Q2tZoTfubBh1n00dy8Jtq1l8oDnwK02IXKFwwrCrZRcX4DWTZfRlJ00MwTzptlURl99AOk+tP
wMy8SQW1beVBsu1N2rva5DuAnxmyLtS7KrC+R0O6n+p0lUXRE0yd7+bUp9/Sot0ljVl7DfWCse79
IEcNYY608+nWLdmem0KzPoGHpkNEGQzEM/1udNQvasPnqLrlLqa8UpKRRuc2kmsISvJ5hHtFYCGe
yqo7HgfxfjnHN7ll9OsEZNROMXtySI7B9XkKcYqXOzvUKHhF8ZMKpLTsdP3FjXWSmSYX+8eumMOL
NteiTR7r2CwLqn7D4iufBdlzUpvbTo2MlSFeiHPQ4iDfLXaVHhsoSFLbxHPNde8MozI+U3hmV3fC
b1qs8+2aERM3kV2oyQaWsz1sAf5Y2L8NJnr/esXW40SeTqfFvnIpLAHIUmjyH9QeKVeXX5pa330r
RyFHb9Qt63uhY4m1wklVGistBvfqOalar/K5trexRk27jJvUQVhWap+hmFAbMRNF2eaqdZO5SX+T
DwWyAdEExt3YaJ3fNY1GcQuRBLiiZi9JO17Sf44hXm3Qz0n3THbTFOgJJRVBX6E2zIeJviVRQorC
g2sh8Yjj3Zxa0xadqv1cheHazPMbM+h2TR9uq3xXjkO20/Sk2BlzNvTYp6eeQCiPVknujEz8Utyy
vjRGVV2FYyYGrx2dHi2MqeycTiabktToxuZZWneYL5u81u5aZfRDIZkCngHNwVM3SskvFFef5tZS
vaB9xd+YLDMlts9KPwWb0c4prqpdtypDCh8JdLR14NTiKcR15ZUK+PwYOnZMl+yQXxt1mjyRCI/2
pFjJmRpxeCGhxlykuqvcKFkz3SuxU73EExorLyIU4fScnGCfohbnwO7Ep65Riqs8VounTiuLbxFk
3Id4pJVPFWOL7XWgbhyoSHc0L2QriLPBvtWm+ftb8Peh+Pf/T0zRckn6v4fB64Z888+DOHj5gb/D
YNP4i6Z9Th1Yg0LY9BP/EwZDHjFJxoglZUAobCwWm//wiZy/CEgXvp5uaMBHlmTCP4Ai/S+a72h4
WPAVbw0PH8CLLBHuwVWJ3KJGNy/4aa5L9HAcRsDgVxfhLGgRGtUBrodIqqAKnbtxHmVGltvz8p+l
a5h0Go18h6NEbVrqnbTAepCR/dK52bizi3K44DADAGd3Ml/9Nv13fz/A74Doo6aQ/3Ndp3WW1jxU
2MfEyhG+X26zSXCetpXnjna1R7fRXcAZTc4M9ccMvsF7lsfjOsGVZvnnv102oTciCVJKy+vrtPja
FvgnhUoVPb7/QMfNPssTkVWCHKIxhTqFnsNhNGyvIsJ6yzNSt7or7ACNgy6V5kFXlNqPsrL8SdV2
wB26143NqNn9JtPa4ksLn2ZjanN2pu3hxAyzdslSGkww5dmjhdMalMncnt8ngYoxLIxDxS/brn0F
+3GuKebkWKS6UCGQt6AJ5/DZwyLN84IYxGuBSNxWtewfKzw5VrGdKdqZnM+bf+HBF8FEw1EFXkLL
qWPZR8lfGTfThMoDWVSbGBda4waPwoKe2ZRIkqwBiU06W/UFXYSjLxstiLjQcCjEyK08ZH1iSZdj
7VrqyXCZdNm0MaugO8OXPbHm6JBksZGYI79x3MMw8aJnLc3hK+YKVWcDfV6lAyt8f82dGoWY1bVJ
t5MPP25iUIu4t/HvFh7UsDH04E4+prZA0P7+MEdZtmVls4LYzYShElE7R5tD7OaNzFOuJQsVaCNm
Yv4EDMr3ckqavZFDxPIi8rxr2qb0h/eHPvVVgXlz6KBgg4ZZf9TaoJuVTLowMj0VPEgFC1XYOzek
e2Mz2IF2ayWhNnvhAICbaBj71NBtYDzDIqBpRMjyJzWq8uOzzqqzSV8z9wCeSZr8vp+ETlGLMk3Z
KwGz3VNbGldV6+SP7z/5iR0ZqACtWOSQyZUvCZjfR1EizBJNF9lKt9CDZT4j1lXRYdheLqx5Y/I9
/x0bQA877UFwYjWxXhcoz5KX5xg4HDGocaYuiUWhTFKrZh5DH6cQa/X+c50axYXCsmCeyecc+3ZJ
PdbsOXRND1mKugYx0+CopDibfzEKqW+SXcvBdkz8mfNB10YMy724rYY7rczitVPP9Rm284ltj/wZ
bRqCLL9Nb9nhjCn6rGXIPiyPwMJE8cJdPZiUciUVxf74A9FfD3p7abKnTHO06dmFhsIRkh/19ilY
OTBvV0WAX8n703aYbiO6IPZZUvsWCw4s4/G2pY4N1XNsJylei559UtpUvdO1EYhV2egP0UTyOTOc
uyFyz2yYJ6ZyQVuQzLconQDcO5xKx2qyWqlii1g5ibzKanM0AoPw9aY4Bwc5yq6/PSQlJ7RwSyZf
O7ZNt/PU7kaOcq4d5SbrsfdyjcKHAN178BEv6pb7+/vTemLNu5wFmEgQDXIqHG2glls6XQfJ1zMQ
U3kwdLH1M1AKvD/KqSkEP7GQcdiuqT4dTqGOknfm+mp6VjEYuzIwo03f5c2N7HvjzEd8ap2QkjVp
NeMIRnF6OFRo5hJWNd2GoyrCvRs6+j5Xe7mlzUi7Soxc8XUlzR6bORw2amWqZ4Y/9aR0k7kLVIeF
ekxvLxE5FaLT2UNyrN/oT8+uBc7W19nClHh/Uk8tFqgrQLbofCSYP/ruCkR7lPcGXl0jb8eg+DTF
QUNjE+0IQXLlhH16ZsA/14pNrorTxaA0omLQcTi1fcEO6QxoTqhjGZskDfTLOMZG6P3HOjUKKFY6
pQ3qvsgLD0cZEbT0QVCYXoyWYWW3nb6B2Wyf8Vz48z3Z/OmWRX2STDSFhMNRLPpF5zCkiNOUtXgA
6OV+p8+r+5EF87x9/4HeqFqHUSF82aUOqME+0Wl4PxxLJ+vJo3KDITa0ue9zG+9XRmzMxirWBuvW
lUOPVM+RiGtzawCYjLoNRIZWS7VbKeYQf50D/hRPuCWiJNkOpuJb7tj9itUhm6G/1nbrJ3B4dA+1
cv5C+xQZD1VAQ4Up0sTXEwKwFNnxIA1SoEr9w42KzPDhjJMBxdPDHAFz6NYjFQ0TYUbRp6StYjPP
Nl0cW1C5kdgaHIq3llUkzyVlVtNT1KGvSJOJvt+3jUVnQVRYxPRd5hbtJuQ3fonoisvXehFbV66t
hDyjqMML3NaidMW6tjOArq0yo/AyrdBfPJLjlZqRDz1TiT6xpKjmU/mmDZ/a0YLi/D1gycbEjiP0
xt7QWvp13ldfHToF9mdeM3/I0VuGBMO2Y7lcVv9o202rqGxBDRheMqTTZWLoxc6p3MivcS87t6JO
DGVwd6KV212+xaMFldQxpV5scUHpovVIRSroW5mscJUPU3YOX3AizrUpllOG4wrOjeG4slxkOsKZ
jBtUYVf2d4n9H0L7DCFrM1aLxXSd0clhY5fia43qok129OkHoN94i/A4ua8ttzsz1W+h9fFcY1wC
EJMz0qDiffhC+8owu5IYF52vnl2MeADzKVk1WlhzTr+rReZc1xaLzTOsxHZ82YbjTU0/i/BMhzsD
wlAKMNQNCu5hNMUG9zU53HPd9n/uz7xunHEWejOQp2PLpNLREZ4humWGcv1bW9NCllaK9YtLv/5T
Tpq4CaNkYVf/V+7o/yl5sZBjyftAK+RAP+Z62BGQ9YiyGWJKy7jKk96kKBZru7lLlTO0n1PP55BQ
UMlLUVU9Jplh75NwvyosSihcZFVnFhCqx3uMQn9OVnJjy3I+cwCd2LSxGAIyBnuHD/l4IzVwIMyT
cEmX9LLetZWlP2X8TX/uR8qCH59I0k1Y8hBMoF85CoyKoi8JwlrCdK3q95pUhA9QqrpSagSt/2Io
VjJ6CpJzfGqHq9nhtJuHkpBl7jRS/7nK6si4uXVnm/5PTeCyFk2kIgSb5tGpJ+d8SqaBe5Q5qQa+
MllAi6XmkLbmcnoOqHpq110q8Qxoq8vOePhYkQ2spAjYjyT9TNc0A84bLszi2/uTd2IUuDHcp6At
Ep8fX3Q0TBkG2ootL6q1/DZt0nIHloE+6H8xDM/hLlxTRFNHO46ryqRVJMthJK2xLyLduBLxqO4+
PgpRCUEJRBoN95/DKauoNPQoivikuna4H119WoW1q5/5cJfA8Gj31LlOm+jMuIKSEzwcxZJqaXUZ
NXVu8pyJZv4r0Po7Lbav4CB+ED3GKluIWYsgcbHMMY4Vg8lMQWM0GIzzxfiilUgFXTWS2ybSP57Z
Yigu7yo3jUWacXRRG03FEYkUlmfjLHbVzqOzofNoOHPdPTF7hsZtCRw/Klu+pKPZa7WwTGbuMk6m
2jsHQcUecp75UNNb6of08Z5Jlh4jv5YZJIMmQHmry/OpR3H+6Lb2xGyRZ6oKaNp2kerPlmZ2FwoJ
6fu50uYfMTj4B4rcpfDoHx52kt9v+/7SPPXYxvJ9sS7hGB1fTWdDjEFAhIflSjVjM6NXawTE+lNH
Y60/BZ088ymcGo+dAzgVn8OferacbyTIZp4alyDUnqh6Nq6Mos/dHMweG7Zy//7zndgaqYioGB7B
VkMAerQJN8NIMvwtT6y0/cahjXmlLToCUm1f/sVIZM+gGQnUTYZ+uIDixFQDOxuJlNVIp4dXs3w3
GYrLrB/kh1MXULVseyELw/j6Q4IZuiXKIZNvGhTDXWsU9qJ7mK+FM56r0iw709GewsHlItXCPRaM
ytFmj9ACgnHASI0+pHecCg+OrUwr2pQp0kTYrqwG2pt3dH/YH9+ZSXGR40LvxQI9Ts80VFNpcmDP
HKLR+cwcBJ6eRfOZ5XFiOYKa5sgiW8Kd1Dn66klpuI5isLc49ki3rDJ/sWuC31CLfraB/PgGTf6C
zZIEgoOQ7eiiXUNpUgedPVOECZqUDssgK8LXc0pUua7IppxZJifOUO4t1KA4FkhZHNeHsnlWlisd
IqumHj9loZ1tJdqLM1/0qVFsDi+VnZ5s2vHhRrCV0T/Jus/m6HMaiH4tk7NXg5OD6LgBUkxDOLj4
Mfx+1cuXbo864BpaZtF0LareumlAR60//gmT9Se7ytMACTw6aYrSAAxcO5Y3cZlFJSHMi7E2kxUG
YMq/WN7kQmCtsfcuZ87hA0VmJ4jNCOjnCluxNBxdegEV60y6ePmFjz9fonhyO1TjyLEeRbtN46TE
tawAoKDxLmyscO20drkZjHne0xJKd5tSXTWqZBGW4myG5MToRG+EB5xb7B9HzxjG2hT26sAnnKfq
U1a14Wvcu/pt4RrBh68QwOoW9vKy1UNuOXpzatKHMYaehIuDMyGNioeHqOyz7YiG8syJ+eeWyFCU
3zWycMv+e3SiyFqPaLyayVgrA8590GgLv69r6zVWRrvzYHCsHNg1S8lw8/7yPDEy9xYCYjYQFukb
UO+3snJTz7NQnNbwHMcKaIW2kocUe5zP3EER8EQlBu5Ee/FqnnSqOO+P/ec5yoWQAIwyDaJ3akSH
69UtsgQREbmWLtbxPuNitoOgGe4nMD9nhvrzWwctRjBicCPEkuOtGeC3xwxotrdKxEWkWXv7Li1k
tw+64ePnC5cLSk5USt88WZbJ/m0UkqzwyzIeyJxC17cmS6FvSDsnOjjxLDrvDBHZsq9QoD0cBaHg
xMZMOK5nSrcTNZgHo6MB88Mvh6XPLkLZlGv7cRHFEmVuaJVj4NU3q2ujG1x6RAGktK05798fajkQ
D3eUxR7LJKuOl+nSBHL4QFOky/zNwlvP2/gx7Hvn0xR1/WsoW/WePZpGe8SZHz7IGJSiJIcZhRo2
58NB0QyiS2tGkpxhEH4dpxmxML3U395/tBPvamHlk058s/6xj94VsC8TvsvMiuAavWln1KAUhabV
vxmFLZnrE3e+41GqUqRK0jFKUyTBmteGhCHP5jOjnPhc2aCWq9lSWaU2czhjLdMTpR1udpRNZggE
OkAq14EG4BjyzNZ7ImvHbshF0CakIcJ2j/ZeSdVsmkiUeRit1Ch4sR9ZK3bat3CEoAaNnAAvsTTh
TtFpuJJSz39wVXVdrx7NZpspUbYWjSU/JW2hr6Q1mR9OEy+7NSAmxADsnMetZo0oJ3MkXvYM2cNp
K22V3yQ+t2v9GUkyCt8DCR/KpUzm4YyHTRDEbso3CKdAPBu2XVwASQNUlqmoYjkg4zOv+MRypRGC
ROkyKMfC0Sue4ImGVc0rrkAhXGMkMW9Ai0xnCiqnRiEYWhIK3NpwZTl8LF3pun6OheGldm585tf4
0gf9uS/vRC562YjpWVs84m2qRIejjCyZyeqWKkZZmde094q9mIvqoW2gQIFOCYvnPE0rv8mL8hoa
R/ZjTqMehNOQtNcWLRdndrkTnw+ZhkUpRu6JFO9RpD41jpXCDOdlcrn8hN1wvC1F3T2Y3ayfOdRP
DEX7I7m7ZTvAjeboNZqZHaqNjrYjoYv8NofUdiUmPLzg4zRnPoRTQ5GGQoqCSpAr1dFQRmkXf5fg
6tKpv0Fwarc4bNerYchoqnh/mzvxOVhLnE4ykKCMNMfhG+2lMgUIYchuQDbY1fOY3ESKjaXdIJQN
iJpzBdoT65SaKYlW9rzlWnj0xlyTG4ij5SZZ+cBag7eJdwJuzJm97ngGmTMctSmXAhEnDDKOnkp2
FCPshlEm0B67uqPjHzV6/Jhkykc1hJBv1UWdQLqfV6UfL0ExUfZr04yCN1U7VM9qsh7brjrzmrTj
eVuGIRW8WHzQO4UG5/A9gRGZoS0xjJMuqnprmwLtMGIcfBH59429nl0E87BePayXcW8NPs+4Gs9h
A17wXK/zn7PL77K0eFIA4rs6zqDo2TTMqk3x1iqy0jdCU+eY75xt6Rrd6v3l+edjkwxiYeq8S5JC
zvGLFEWX5jGKDIgOyYUrovay1YFXfHwUag0UWt8q7OZRRGFkeNgikDe9uhXjV82a2ufaLL58eBCW
JFA2h4AMZ66jQSbIFFXfquAfXBtYcqq3IG/ij4YtpOo09mWX5luypAx2uE5EJbtilExYajj1WhDX
XloFlLIzz2Ie7xvLOIgQsC5CbcEVZ3lxv4XlOvbVkqK24QnEzt9LFI1fh9zOvs6ihKw263b1q6vc
8XNaBe6rIYHMGXGZUBeTCejVCPna4AUaDTK4odnTHRueVe9UmdkX2TCq9mOaT1UKLxXfZrg4ubIP
57IKd3ZcdXe9NtgjsEHqQXti4OKqKJKc8vw4GN+nLFXmdQxrdFcMJaBAZZ6M3i/4VFqSY6rerse8
sftVo8v6KrIkVoy1iLoXowmI8/Js7MNdJQcaXjlDnF3WtMpr27tgEYYhT0x/1EVsbQo1S+l5yBz6
t3YObTHCLwlKw9vR7dObDFLF02BqZe93C/kLzIbZgsktkqVPp5kh+6vT3OxVMwPsN5Z5/lx2PWi1
Ka5gLYs5vs6b2nhUnU57raQO9hWb5RE2Zqbl+XYkdAnWjgXViYAg/Qo2rsbmKhpNbdO4o+Ze10nA
vhfFepnskzTKdL8hsoPt6CRmtTGc0VUgl+igZRWtKvJVB7PEWVWJFQ1bHblV+JnWubHzG7rVbJST
Q3aZw7lNVkUHMp29uy8ToDhKU/lC1PK1UivtyZhkPdBjFuAfOxeF+2hao2j3EazB7xGYTQJod+x1
n+2tucd8PL0zhwZCZhuM+RfCljj1wI2WgT81FmjDju6qmvbtRqpAMLP6WlcM80kHjVN6oyXSJ5W/
Zp13g9i1SgpgyB2dut9A7Bqa1eDSOeQlqJrBkuZzSmBA50XkQfmTtIuqFaySuNbFtyAp9KchiJty
F/YF/wYMFNCvtW3VP4qwiYJrlFVz6oO+MR5pAFHHtZ4nwbNdT0Ows7Uq+mQPvYNTbWrsk6l393Fk
NvBJsTUwkM15Ei3210kJxBMp/FZ4SFBpPVOMDoxDMBsJJSBAYrVvJAPcIGRp+bhtyWz8UMGnxqsq
p48Ly3InVtgEG+UbZ1v6BTNKt/KTHhsO30HxMfourJFPjTXM1aquiDixpa/r/ILsGe66WH2THuP2
m6rYXQ/209CWiebN/Pz3YRizfAsVa7wqXKdpPQgayQ5ISAa2TTdhZ0NJ0lyvcOrxRzdm9jd6VizO
7lENmo1RJdHzSLKhWAVSlHcCoY2zytSyof9fG52g8LKiMhV6QSsMxSlXzFeNE+fjLTIK8Ro1MY2Z
0i2setOlouvWZUd3qmfWhSNokXQSeWu1jWE8Wpk2w8FzppCPoQYa6Bcm/eerTLgSPKNI7eIemUT7
QvuMA5VKe2uqglUXvCRAnvPrGFv6wR+UJv1CD6mDY+hYw9Ys6nh6ztqpLjOvSHHo+1rPygwwNh7L
KxqZUrmrUB4CI6KW9dJEc1SyOKaM/aErBs1PrSpqaUMami89JpafQji2o+cyF/vCSGAJwg1y4osK
Ru686rTQFrDHMlN6qkn4jFwnGwm+6C+RK6cJY8fTi6ajA3YeguHKitRc2yVxX1yVdZM39JklvDyI
0l/zXKgP7P/t16qjgRXYbG0BixmqRb5UVS/VMLXuBsOp2l0bEbAUrlVN2vihK7vbZErgc41qC48a
6Sj/0KKx4ymK0/BumEQMQ7jTZ2yeKVFjopwsHEuFhq9fmVtuQtPOXrXYDO/SoLZ0fHhU4KzBmDEn
oZoUrjdxPcj8KojMcVXPThn6uUt35BrzHuO2y2tdX3XZLEvfnfRCxwxqcuWqQ+wbwoduM5rwxg4m
9J68aAbZeXYL+Tg1wXAfaj2dhTZcN/OpNofJAQHZaV8DzdS+Nj1bwUVPl7fxKkTBVXg/BAalzspx
g+uJ71f6smj0FwVWZcH+H+u2j+IzpT9ystI78mmszdpo2niDUaBgsjUnB+XtZu19bEdJi8gi7Z2t
3nK7oQvVddM1JLbppsFdD+DZQDgKUlWtx3U9FuaNEgfVYzzbAFsRwtnWhYj64ScSrrn21diQD+k0
otZ47ousjvZ115ifc1gHVYNDn2rkv6awqcBiRtZ8kaaDnL3CDWjXWApN+ppPo+39nvt84VUa9lUg
D1Un9gdDSy+MCHmaXxe6s7c6BXhUAX3jq5zZBejGm5xvSoRyn+cbs5+VGeidB21VHzctye6ZXcZE
2RuXw/RKt130GeRqRx+j4WTgpfmgyIVnWdzAX6sSFnCexaDMycR/mmOq5naP0eMKSX5wYShqitGe
CkPUM8NkcteWENW3WPYQdh20ODjsmDV3jznv433cOYsXQZ23JGfNaCA1C5osAifr5qCDxyDd1jKN
7zstlvOaI6zpvc6ZrN3g1u6Do6Y4E7WTGMFTUH+yVlrIlrE22fLuqzHGnyRK+wpGcGkofPuuDfUa
cxXlEjz0oADNqntgS0nk3s/BQBOvmtb1TZ+NzU3f2bRmmtEcrFV08C5d8q24Y6HPo1/AEyi/a0YU
BUD/nHS4mUZUftftiGfe7Rxocpy9rg/sX2ZmKcqmHytHvdWQxSZ05XZ8x3Qxdti+p+ClbtXejNk7
NFbpNSS3REcFLyLxKTZb9r5YiH7aRDFMqy+tno4TyE+lr7d4YnR8he1sJddKpk8aME1p6VssEyJ9
z5Wn7PfRTPPrRotiaW2CpA2lr7iZfG2qTva3U9Ibn/BSCIIJF7rIdHbQEultD+yApcqN2CpeesiB
v94PIv+4RmAga5MSofbF//zRFmVAPWM7n+hjmGS5jvQc8LwZpre2kOHd+0Mtt6Pfs6FEq0txZbm0
IPyn8nAYrdKxjm7EmCF9ojLlXBJiJRq86QHKuiMeT0F/EYetvoe4Pq/bti/W749/8lERLZDgW3SQ
xxoCmapRGuW010NZczd1Zxmf68AYIcI39Zmyxx83Jh6VajxXekxSHALaw0eNUsDek4MsuQwoACua
OcHQ7MYPpiiYUIdsk0rzD+UVxG6HoyhCLQJbcnLpbZmuE5voq188GqpOPUfyOfHukHMu+QJkTFQb
jrIhs+pkczcj38VmQvX03EAcSx/x5DmRMG7YyOJNMlfRdZ/Y1QWmFM7399/dqQl9K+YgeYAMdTx+
nSh2QQiHpNwJ6u00BaAFLcqo749yaoXQ9kLWgtYhJEhH9/uqz2duUjTTK00JvGJUAPraBBaTDNwP
rxCS8xQzqEAgpfrjith0Zp82hYO0I3aT9UxV4Fq0lvPz/Qf6c9qWUehr4GQju/TWq/fbBVGzNSIY
Mk7An9BV64MzruSYdGem7c+8CLgu1N0mqhiacEmiHy7EOHZQH4QMo7SZvOX+ba+NLMw3HAeQnpu2
cm7GdsTOZhrGG5Fryrqc0hTPQMQme6cdBhLNUChtxS3OFEOWT+Bwz6GSL0g+EWIvctCjTySf6tYs
CaAxIxHqazhYygbWurnpA0J0hx41IJ19dE4IcmraNeRBi1SITK15dP8P3KkvOVKXnQ70a5vjZyPH
yDizn50chZ47SnLU+jEXOpz1Me1lx85pen2RY+SSy2dVHc8VLP5MMdCbugD1yLaS1XaWT+a3FcSB
Fjuh4HxAv+/Cfdb6L3BEVU9rU/u+BJTz90P9Twf8fy5ps/9SMa9eu9f/+MlFvZtuXvOf/+s/H6Of
/7F9zb/Fr7/DoJaf+bsJHmfuvxAnmEsilZ7GBT/4Txe8oom/WN10f/Km+GdodP67Dd74C5Hj0klF
5YME6ZIZ/acN3vjrzfsKlSWxKldC6yMsKGCRB5/aIjtlP2Mv4Yw36Mdxjs48HB+0ievHvT7GEn8k
7itfi7yx7g0yUsDcrSQoqltTizv30R7cNsBnqnYfVYpZP+YK8qwXqk5yMVdOvqRYnOwZzjP7lVIl
7h7uufFMfkBXtwYyrpUbxfMnNBhp7qtcDCPwRPDur2p0wwmAwj7+3HMGfm006QwwS0fZbcDmtPV1
rEQqmYw8C/HathwYrIU63Is0wDB0rHE/cGOnLEgGhCQDYrsyOs9BBK3R0IAVA/4mMm9xJSDLwm6K
pB7yeGCuhYupEubZSmP4Uz8s0CXHxSITCGzTbfgjcbCoagNsS1Oz5TulGnxvAaASUespzj5zYkbh
Oiy0MlglRr8UpMkYkEoxgReLCbLPphUdl8AglCTurHSxCldoJqv8bhgSKojpODxWKlaoXU+bsVfX
s2V7ZT+Y0JtNN+q8Bu516oE8GqeV1tVKsjfMaFor6nKrNDo3f06TDq6kzM36WVYpnTGaWyvxWuDB
iQtKk8Taeq70rFgZxoCPhu009k2szPgIQ6bjJq9KDCp2Exwk3Z8k1TU/dJp03CkZ+U8/ADHsDyC1
flhaZIYkx7H7W8GTnkbIJSWNPaR8EtWfKsmpCwBVl9yBVDv067Qnw+7gRPjYodxWtadWj/B27auU
bv1htvAq1wCgz14jBvIp0u6zqwzcbrexMV4L/bRyAdPqem7ecHdsL7hqaxnZkXAcvDxyZxzDoMtE
fppogHyJTfXw7wPyfza1/ySD896uti9+lMXP9nBTe/uZv3c1UgILpoNaMCocopRFRPY34c61/lri
I5rScNc83NOsv8gdIUJ8M41GcLm0Mv0DuNPUv2gIWloWkAzQj0vK/ANwD+Mtcvnv+EEQbGKdzR/E
UY6aDmHK4fGHUkQlK5aIazMxyCG53NiaXlnVU9MpXilC0FZlq1gk+ioTy4E+7o3Op2cN+JGdm6Jd
T3CUxYUekLf28MuYplU6OuAGCnPCPVi0wph9hT5F6XV4mM8kkM3gWzS3bbSiOAEzLehLSFwtNCwv
LUfSqRIbjdreo02oknZedzO04q+9W6rVN3uAfL6mZAzJSMYRPt8OlW/4ZRWy4Yds7oPOnzgocNgQ
Dubf/vL88y7W+j57XJ4DQzCRdi2Z6l7BWyl0guQpGOiF/VZJgCPz9dClWn4ZjmU2P2Fw1SoPuK+o
YptjD3Pfuwn6PEJmS+ffIcqmySJQ9cZQvUIOan6pG4kqSiy6tEJYK73KRXqt4VyvPICB0m0Px42o
WZEmWX4kjcWUXzbkVdWWelqiiW2gRKb+Iu1Elvf8mvwdUWeJeZma9WStTGDK6XWj8+NfZOdUzmVT
EpU+BF3kvvStEqQ+2M4hbjy0TlxlAhu2W+SlQSr7n0ZeTuV1Fxc4dvhG1WXB3gbIm6M8bWJ1rSqJ
Cicp1dKRA42Eybeo7sry1sBOqroOZKal2yEm1fDcoxukcEUF5C5SW7PbdZE02g36KavdBKql9j8b
vcij1cz/uSR1J5JLYYeT3Mf4Sc9PeT4RQyvznCQ/XYCp5vUMhqTdysYox23aMnUv7MtSeZDkIOpv
+FRpKaCFrHC3suRNXkoa+PHr6ask33BRk8EDrMX6KQoBse0zclPNuqQJK8UsJdXT2EftaBVfDLJ6
uFWoVmXdWGo9/W/Ozmu3bmTr1k9EgDncrhyUZdlS3xB22y6ymFkspqf/P661D7qlBizgXOzebrcC
F8mqmnPMEfSvPK151qXAG/cn+W3KuUm068rv3GeoxSrxu8uDVWZE9mgNQeDr4o6OJh3vmFy9ta7Q
ZBnIkuzHNX4MKYA+8sm6Ym6Pndm9DWicHEo7jiTCPdhne5F2IDgoqWZeUGRlvDF5mHHHATGVg7d9
kicPQmG4s+nLisRrL2ctrLoxiO4n/KnKcyaWYBBoef5NatpF/s3sXfTqNoy86KDxcixXE8mNLKhQ
Gt2RcYgAlpkMPm0fSn5fz9PunurQo+srVUscB/BZ9K2IM9Cy0u2jnVXjrX9rVkNl74MR08gD86ve
uiFYtsBkgCZZ7ezLPwm6KOavkvQJ9+dkivpubAHCbq8XXaqZ11cjM85ug2TkzyTqzebXUNtJsBry
bHpw/dqoH2PGwMUZC7TR2IzxmGL+6ncjN643Z/3LuryRwtZDeSb6IG7eqjaT4+NEIl681XaaMYIL
hsk/+XIajL9UlqQ/AZaSaMUB6MonYs/AZ1faS6lASS2YSu8syJsaH/lVtoc5XF+n29Y0MAdOagf4
rXYyEhutFF+NrrOnjKuanHwfWpkgpywbKgjiA/26OJJ3Keev10+ajW4xPmo3c5oftSOW9x9BrXmq
ps7cFkIq868eXMa+sQxvGPaVltwq1yn47HFm8mRkRbAdOWtu7GBJTSbKPpzcznwdcUx8aUUkpzUA
hjqXsWtn5yDNy2QVkAlUnMNaJPqYYjOa3WJ0XI04EQI5falEWybbwO7N7tgIp3804xR0SBV+nW07
MoLGR7IKA+6OmoQ77HQWhdUuHQ2b0DXNhrwzYtDcH2Va8xZpgykrC5/MpjiOLDKoNMrfB3BWylu7
Sp7SBsnMSfemjZ9fbzfqECHMBMLWDQlMtrWUlJQ97IjRbDRPkyvS5DtBDIm1V9MoYn6nbX0XaZ0P
NGKAB+NjLvlUx3Ikc/JojAX7qDtEE4uHpKTAOZWpI6uTb9dJyc/GbqhdlaWwMkLPCuA3/O+nxki+
jpIR4S5LsBO8oyMmOwsfnqAMYS64WogH2faaKUg4Lr6P8ORSfrHjjP2Zga8qi3WDNLrYuDIzvBuR
TY6/T3XO8+kNfySjb7Q9EkmMAEZii/9aw9aUOewCadDxT5EbKfs7xgvEopLGDjbAK+lHWzdR6gXf
QaZWbleXu+uXNxOGlLvrKpvaibfDGuI8x6lt7vzzdd11bIDTAfuZVKwTWpLosawb8nAgwhAjSayP
Ij4mrzvsLscWYFrnZc5p68SNc1NhWRiz+Vg4ZRIdFXej6Dd1lLJKRdhQEG+W+VL4GOmI4BsSX4Li
fi5z/rM5hEV1b+V+StoE2lz8RBO3J9IetVzD87ku/j6re46+6vITGxAzfbz+GbZKbzxPnOocqRld
IAMZUl7gePlZfWNNUZfcXrer/HLw5VGYzV+vy0SA8fh7xrzeMO2mplwWNKrjEKu7nAFkh5mS6Ifi
M3ujC4X6n+II40TAVDiCoD6QD/Am+YAN2DwsjDxK1Ne6K0k3BmsiQEMN5n0pU0VlFA6hOoVkbyVU
TMuDiwh+fCi8qI+frMqdP9NwXDTP768IFw8zYPUj6wN7/UDAC8gdnlBtgBC2QZBtIxnyMDFTmB+b
ydQJM/O5Ueu8S8UNrAHX21eXteu4eZ/v3QqiJVGDHpL/vAixYHW6bkmQbxXbFTNIZ90pmRrbEUZA
cBzLrj7isWSa+7K2GtIfw9ExmVOOaK4tks2Y7ptF1e5VFye7VuTtZ4D2hwcAQmlivQriZtkBBS8t
+PvqVNedgWZLxrvW8cv0qW7Yt6lQLaFe6t5kmtujRxpe7LDy+ieMEod4l+Uq7b5IVbfNfdv50/iJ
Us9e2vx/HgHXZHFRizLZ9MGmOZzeX1NvhL2eOl/ul7TBeFcbLuO7olDGsI2wc30MqrwM1uY8jr98
cj9tCFO1a2Z4NMyG/SpoucXvSGGleWvOIfddqIyTYCI2Cy9UZvQk7DK0oNRuckUmrijZ1YEnYzyL
8anyEP8Z0bJR/attebhe/7/98D7wdhciIO8VXBsss5kT0pW8/1jYbiomaWa1j0rNmeIjBXlTnmCb
a8Ka5d/1da1OFWQB+9XSISWPZAaidqMisuGs8ya8l2FUT6cpgdS5n0aJ3Zm+VCGfXOl7qP5ypTbc
XcA6midEuh9eijbhLYz9uNoX1VwQs5wY1HhVyH7wZkS6ZoQlfYWrpjVXwV5hZpJvMcc11WMMZAFO
AWXmrArAJC6vy529yn17FWS5Xe0gdZTVPXUYla/UY5ORiOXZzY8/fwIu9t07BHSEDw+rF28tHDAW
Zt/7m40rSZzLLMjPiYpTZ5+YABIvuXBH+QR5rJ1PFVOepbEvomxHqc2RQyLHohmejcz9ijNE62wE
mSvpNi8Uxt+GVQHEZg5+4C2AAjjBuufoCvrVHFRduwVjIvi2HSyCR6dY+xvRup3+UaMfjl5hoANJ
DbrDmSSq8/TEqTQ/u3iFHGUf/CSxCc9pj6hzJyq2E9aoWPplT2M6v3rEoG07KjjyAUDdx9lbM6q8
s6rqWz47nHq+wXZj7fA12VVF+sAJvYZvYq9UiJN62HR30IAedU3PQdLqoGwCQrsJN1oRPZqkfd46
2qN6imy9qn23x+l6yk6WF8GH1WNINwosdZCmpcYt6uSnOA7KfV9popYpmtZeORI1ZhNQCZ+xf+w7
94gx1xGHiL9gsH1VFRPfeGTCGQrryXL7WwMW8MqzZ2gIvi9Xyl8sz118k2B7qF8Q4rS1H4SX+pvB
nsVDHkNI/NsMKowQSBYKFfmzSyvE4DXsnou6wag22/mT7x3KMSetNHhgyHMQjkEIb3IPHGisU8do
9nU9/dBtdvZBGDGZD3/JMfquSr99bFQ+7r0WurgjGdt4GtaTcCDTJ5MkfT0BiLT67sWER7XJbXPT
O9lD0rfPxpw+ECH705kWCkoTKCggzhdkmuvGorH3h+QcOeIUDs0D7ufq5Of6hGOZWo+9hEbV7EfS
H7pcljsnwhTeVs0dBS9wmEusexY8ECn4l2/4z8TIqXMd9NW+EkTz0uQ6X+H6/wqH7DSTObSdRNlv
7dz7Gkbqt4lDNqMg/VOI9sV2NNSCZUw+jsNvO54ffbJ5CegMH525OGU62mJaGT/XKY2mMb0GHarS
utbEb2czI7jZJsGw6butEdlpvlc9FfF6QLKHV7K6s+Jwb8rgrDzzJ5twf0Nv069CCbcuJ99O6HlX
uPI2qSuSAVU8b4KOSWnheeFeBcF3fOZ/zXn92GTOs5fFr8uAjIYpiytzi4HcdrDLfjcySzaNUcr1
kGlKgMFt0h+wVZBEjUFbVSutnFntG6hpdAywouN1nKddDMvGGKPTWHlTcJ8jFaAQm7r0xo0MVd5x
GHrjJo0t6+A4lIBsXpn8iQeKAcgpPFxKaR3Lod2B3XZ/BbKQt4WYRbYO486PPzkWPpx2lEAcdjjS
cvai6IAq/nGn6jucMbpu3BE4GbgHaaFvOlVD3g63pUty+KExBWfzZvIrTqjINNgtEabFYk9etG0f
hkEvRROOmLhl+2MSPBluqV8VYvKahFLDiQ++K91ufz3o+nls5YtFeQ3zL6r94U7AqAuPn2zAy+To
nzN8+VRoVIF+CHwADWInfr//mm0K+ykUw64pZ3qhWXoQowq4mebGYmdu3obEoP1Jp3RMnnqZy4Dw
99qKv8t8loLU8Axf0WTNgDzyD8WUWv5q9kkkPXfBwFmZXFr4IFDOrynKTU2GSh/2zc2UtlTboUw4
8JOa5N2nfsis5mDN89zexoa2xLdaqUrd00X1w95zDQrrP3/2j04D5IWhSeGAJ1TDwmpvSc/498Cr
gyllWb0x7ma3BGLIMnjnp3mYzOHgel2TrxBPUkehefXcgxVkdM2YUdlFiLMVGolPXrD/PAlEvAx8
eLFc7OkIA3l/NYFWUSPq1qbZ1Wb1FfkFaXlG7up4Z3pAOzsCtmRyzApp9Nitc+yv/3w/3l8AfhVI
OpYZY0RNgSQo+lBNMA4vbCdPypNrlSxlKGp6+dyyjdJtahOzvXaSvJzuu7bx+6cUNCq7/fMVfFhj
yyUAAS8cFStkrUUfLddaaZktQ4TyqGUbhC+mMZUdeBqZhy/TPFBd5oox81PpZj0X2EAqbbcpp5lL
AmZt2T/TVDhflZSBf8qp08NXXOkGF+LmYIFWnL3BGqCaRuls7rNBteoW8lvgrAc3WIhnF6yiqZ1k
cj+5te9Hq8vnwscH8jajNLQ8/zHLwsIi8zFRB3yA2QAulKLbPBHMDfVMtb4xvDAz6exPRM4Xj4p/
1jaaI3dRYyyWpTDT+d+H+twZEleN5IycoLpSwCnMz4sfUKXD5JQyw2v3kZRxcpa+bNNH6qxLaxyy
2p0LBHuFe+u5ppszx8aesZuqugdpjp14SgxHiXPVTQksXbyQqnbhVeutjlFo7HpYw/Ub6rImeKkK
OfevfZA51YbyzhA3QA1L6GwwiJbtYByr/Z9fo2XP+vC5wRAxhMW6ZllKHwp49hY2cTgMp2iSvC0B
/oTZ7WwX0fDi2uOnReyH3ow9FAEsDFYUmOwnHlXs+5XbBTWB3bFDizmhcXudjGhZPi0HcLsKzYTc
zzFu6rfZriCgYuVSdLfXQyKViWmcZlJjYUn9+R7896LgPeFRSt/OgYWxwoeNXRZA8oHV4kp22YLJ
GGYDlUXIw0xkxbZLOCiPGtPBTvwdlxPuDg28n+Y3Exw139jA8IA1n1zUsoX882S4U1CKlqExvR7q
D+gjH+6UMaXSsiCHtxmTyr+1kZftT1KqF1CtQMu6Fy3wztrxYtt8iJ0+kIfYnR3c+svcdPcKQ4Xh
GLmaC8f5iAblk+tbntT767MZZ2P9wHgIpcVHiTXWShgfjSLbm0Xkqi9dUM4KHL0q5Zqiz6sjbH18
W33xJrKrrZXIyDN+bNAgTufAGwP9mQ3T5Rf+c0HLEmZD4JW4HFAQlT4cUYgXGNGAm1MEOiPWX9Go
+ughd0T9WIWEYAC/iiE4ibr6ntghSkAilOyeor8evB+oKqgI15igkwXNfIQRzp/v18Vg+f3lMdrB
4GKx9yVm7yMIM3RWjhtJGJ2cInW2RdiZ5Tkc7ABtoqGIb52qmO2us4MZyrajh7sWjJ+MYt/vqi0M
Yy+6wa8lskljaOrxmFngJ0dV4slDSo+OHX/rEjtb3kYluohslccKQDYY0nm+mW1ncHeCUXnwZWKo
H2///Nk+nobs0ohtcKxZDIAYPX54VR0fHzkZOMM5B6bmfPEb3z2MJHmGa3y3Q+PeFxV/k88I7OA4
DYb+RGH63/IEngVkLixYXGxIkZW/Xyxp5hp2THzrvsKjxb4LzCAZjvBH8+oebMQutng+NOL7FZNs
+BJ/b1dkexwdVvz/z9qlOsC4kykt9gMskfeX01YM7GwcP/Zp6FApwpZO6l09lM4trX3br02GI8TE
OBr30mDdsAU0P/zZ4/k3pKZ3Ry0clvkVwJwXHc0nxYO13I9/v4zUcwhFwULYjdFjuR92POHIxIV6
Mh51CVj5fTC8uH4zYML5J4x6k/LAQNI4FrryefcSeI7wr1O1LQY1eMc+KaoOwQz5UwmgLKGUmmi/
BuuT4Vw5Tu7eGnFpfdZULMv3/SWzO+Pl5hDjyDr/yELEJwiWRZUR8G1PYMJXwEn6UaO3YZCYyY6Z
dLFBfUFZiKgmeUgZa6pPihOG7f+5DF60JSphMR1fzMTeP9oscBvKE8s8opNmUmlhwUJ60tR1CtSz
pNhrq5yDTZWEEFsrq2ETPI2XmqkGi3cPyiHv6V7O44z0gAQLTpc67Tlu4y5ceh58W+Md9PwZzK6k
IeSHhFNJSVuVyEFuvTJMIvas5WsldgPtFlUXb09par/ZWbyOEVPZmKJOY/qabNq2ZkW2keQ3lLjh
m0fWRAmGFU14gFRNVz84keHbz1TcgUEsvZ1VfzdVOTxwE7T9EE9mG2+v1ynqkd8qwk6MLxYTgHin
nGIUzwxsPLUmNsj8Nrq+HleaI7w6F3bq6pdp9GCuXD8CNOaUbzXjUpKL7HbLye+7hXdysKkaaOtJ
yNn6mVDeQwvNNP+eD1aqkRIlKrk1FEIX8sy5FcIDq3qq/QSu+Nj7bvzAqMHa12mr3GldFgX2NGbW
z9mtAgnBEDd3yxB3XVCvao9AiPtyLSrsKmvt+1pTfWxlH8+UeZmXWMxE49F84LWyW+bXUhPt5qd8
aiHSmaHR0FYMpK5dm4UGwHsVyQK4GlHTm0Rl8N7cgOnLcV+VRj8xUUqdiQ+beinfd+0VJjXwNhil
MLztgJTHf6XEbSyi1PCIvpeBEATfL+Ly16hs6GvmFFR7G8YZyczGpQIOtaB5JuovnXaMiEx4UMQI
x7tymFjGrUHzf3/93ivS7eDPnIGN2bx/1GY8vrzDcuR0fZQI2GkNrmj4GIy8Lng9xO1rVHGe7QrI
URjfO7HoqmOWx1Z9qC53rTB8Ls4K01r+HtAnGvssnBN7aym/kL87UZuSd5NPv9FuxFc2jRBkP89M
S/N6bwJ+PJkJko0tOgaR3pJuXSIfFLaM9nNUuKRBAZdlZwDZUp+oLrV6torAnL6EyALHt6EmjWXN
pAoIrGhcPD1MAhSf41yNxjGHNXIsodM9jlJ4/ri6PmgxMhzbGSHDtwMe8S6iwai0enXTtgFcOEcG
rfPVwS4yCLc8MJ3cJhEH8hEJD0K2zVxPjfztN2nsvZbWaA/HDMv38jYxfd0xXAWg5YtKybpPG90H
9wJZRLYlz70AJwjqqMP22MvtA2/A2B7iJkAnwcDdkGTQldG0N8KkzLYt9jjtodAM8J/bquX2+gEC
sa1vqCFoV1WCs+8PLwcuO5iXtUhaDI80S9SC9ifU3v0TXmF+0dGcorpLVqGd8f1JMpRs3szsu29l
2LIUHDeU3Wfa/Qsg8H67pj+FG8tRSv2KfO/9Pikirw5T9IXHOZfRj1C7kgJfBt2hcjq0TRhjxSvH
7/mnarzGPJZ0N6/SIRENULYkIDEWJolvcFHSZeQPTlwJXq8XhEMot0ZyD6PVMsEvTpPDunkqjS7O
ngxifJv1TMeW7xujmvp7p2DKsGEuPGuCL63ob+R7XbB3KBaTtzkRNaoWSAT4/+Lx3c8knBWeJMnK
d6eNidVfjG4+BxGmpxuxsOi9Qpl3SZL6ybaOmzB7ykt7bNYkfpE8XdfFON3k6JX8U425Zb1e4AN8
CkVKhJmv0OQxLPfv8lbW/v7PRdglfvbdHV/kDtzoJYhgASY+tLChPctsYiB5vN5cVmBjr5op/nvU
3FtcvLP6R5PlKRbNBoBBXSTiKYY32q6kRe7LWqClVPAYamMPqWuw1lVfca5Xy190aVK5D1U/B3rb
lVGUrvwi9zc84QT2JoirvCHyzRHrCjFbeiKmL/eweEo7ba2xjxmqW5H0iEAlluVPyLAhkAa9Wbd0
uX73LPo+BLD3NGyFgH4BqMHVj33cRN+7TJnpkVBqbzfi9uisx5IOdWVonvAmSypCDCUUyw6dR1t8
8csEsJqOdm4xz9LFsBkTr7kd8FUvT5T8CKEs+DdHaO+IxOJ5jBFbC8+tgECy/gdqVX0M2rr9ZPr3
n2orshiOLf6c2Kf9F1woBLMTSgPvWI3G+JaaczasI2ExIqhjR857i0MAa8J0JOfozy+F/76LXLpt
Sia8iJDc4L34n4wj3bS4vo+Fc8Kg3x02iBkZH0SJ4LSK2nGAjaoZRx+0E2hCxaOwo0SN7fp7Xfts
DVwR7AkrCxmkO8RaWgujzW2+uhQe4c40SwN13tJhjpfmpRi8KaLBEpDFdNoazQMeGgIzpL5mTwyi
yRzPUaKt6ZsEuhzottBnkJuRSb9/tkMj/RKLDEIEsYsUwfC++Mky6NkNe6up0z30M1HcZGaXUbKn
sQ0dB2SKQWLqwmxdlwHE2sdghIPzyFzUcZ58Eip/JgqOxtpo0cXfG8z3nm09RW+Nr61uo/p4OE0Q
Le+sqCyr35Yb12KlWOt/9zg5ChItZ+4D6lw4aD78lOlYUyFgOUSgwg2ZsBO72tSYpAMOXjT9FQKq
v/75EdJCfSg5qdEZ0iFEWxK8lw73/VbaOU2NC1DN+MI2avUWFAXwBEgYF3ZForPLKL4j36H8m7Kt
FjtLU47fywqRxb2YwL72gctk7+gx2PttZPg8MxWL4nnL9LuaHlIZZ2GPi2zNXAU2s/qWy2L04ND4
jty5aVZFN3i7lcFW1kGE3rjwFPmG2mVydu1SKkN6w1YOfI4VYLgb30f16IhnpSNT3MT0f2IdBWSZ
rilUVXXox6okgOnSHl1ZkIuLidqxjbf1j7khoOkkPDEfTCdm1cd5xXDbRW3Vb1sPYvidmaMAg20g
rYXY4028YO4Q0mylfWOljOwAQYnDpP/9qsvEAQqBqHIfVNUEagzXLdtUIeXdyvcFb9kgSB5YF3Fa
/OT1gmruXThWQBqjQNJlIHFEMew0K4MpL5YHbav9bYfqqjvCj56/8zZJLgAeBYTL0G/xNLUlJKhg
HiHRpZAUoV3EDk9MqIE/X7lkVdbwu1UbN7+lM+TenU8G5JHIs0xssDpMHoPW1eX+2spbnqJw5cJw
m1hBWBvGlTfjErCHID7H0BtNhXKyH4dybSIwsHYo4zeWnZvgiaKJ1wkDUbUDfPSPxtzach8mSLi3
Lhr85CaGTT8+fvbifnhv0TygsYBsjJ04jh+XJvRfIhnACF/3xYwu9AIIMCmxnX2p4jZ90kxZrHWe
wny7DfykZ77G5apz7+fpsQ7Yrj8zbf/YPnIxWCWTU+AQgbWAAO8XkR97GpMrFJXpQBzyll67t9XG
UaG9s5Vj3RlFzpiRTsuZDikjGjJThKu1/Qms90EPAg8BYxLgB9Rgi8oN5Oz9degaALgQjbcbitL4
jd3vaGwbry7u7QH7+nUzEfO597WXlPckGQztuOKNKxUssWjM53N3IVfEpuLNu8LQwWUjCMaaPVoi
R4AZqGbnTvv1pG+xMZGkiE+eLp+LwHYa4lYZJE130VQ39Q+ogqhPPnnsF7eY94UIZw4OLNiF0m+C
Mnz4iH0sDNHlyUmmPe0tASqwiyhzzeRhYl1DORsF0Wd1CcdwS0R019yxqLriAJqaj+vJbZz7Omf1
r6vEms21TMem2/pMYZnlW0XsHeyo9qwNC2qoDu0w37tLqX+S1FlEYhORzdC1Gc3qGyzv6K73kJuu
BtpxdYdbDCdtM0RmD5nBar95feljbeFTyGT73M3zl0lRNJ/sElLIjWP3L1gxiDePsRyh0Lg9zt8Y
VlIcQcIMhpvOx8TG7QvK2GhOKO/o/1S3ba086A9lNOOLAhNaPnf4HUZrP23acAM5jI+TmHCs9nj3
RneyazFBjtyww106i7hAuJR2ybgYbuW6cU0iPGrM5nJhJMNOOHHARgRvzPe+wpCf4zvAzZzeQvLy
HBOr7BkHo5DlDNaFae9ERakUZ+ncbQcBn/XcNqPWu6FBML6xC4rBY5VG2CrMVSU3uZFLb510CXWh
NppOPmPQQMk0DH0CBXIyYBDkRIJDPB7D5O8Qw5G7coqn/KGN8tkGaMujmblmro9+GuePVpSAwmBd
4NIGz0UILJxbwc/Mb9mxS3wghoPB384b0+w4z6+1xnVTtomQT5kOSwjRjNOD9lg4Yy5uGe0tp33j
z80NMWctXJeF8Cx88KH7yc+95ge7gYZeDfdutbiR/HbsTBjbHHcedexaaRwADPzuXgXolspA+8Ou
UrErVq5RVtPR7/PhwZCt7Ndp76NSyoqwH3ZxV+rhEE+UercVyfMbzGpQP5lGM710pcGERlJafJYV
cvE+/PdyQsOMwSh6Sdop/Gc+ugI2bZfg9Zg052Fqi59wq+T4nNow/DdMgJvXa/Mbho3f7P0L6Qe3
09m/sSGb9LfjhVQ6mIYLjhQT33w0x7CHigLzOtsWF5AYziG7iZPAX/9ahhVoErfLyM5jXZvuOikB
n4k5jVr7COe6yV8MvnffTqY93SHgWItCmq9z7Q2so9pATHGMh04SXSlivF+oKHnQbSNa45nyxa3V
yrYYBqTrqyBC1bqMzqEz0inYziScncWtJZO9FiNcyR5r3JPbFvMxjUUT7r1sIiAeZGxIho0Xp3wI
JUcHYcUkeQeSOOaM7TqXd4AY+DJax5KZ/G2I09KvIi5SDEccXcJXzuem2soIPvT/6gYzxg7weGVV
D3zQhPA4fL/21aUSdmoBv62F2l6+yahV7DBXjqQpFyyZsxX2szeXs1xZbTjoc2NDmF7pqE/mQ2Wm
ybegd9toxdsEooWGL0s2TL766QedSFvDn2795JtmdvPa63gg4o1lyOQmNBJjDf3PbM6+6CJDrMJB
mtkWF0GdPF2vM1Y1JQU2/Lncj4T45dsag5XxkI4SdR00bfaUcmPpsdL3fjthM/XnHf/Sy//zhi6j
KiKx8SizoDgi3P5o3y1tkIwBLcC+zPpCna51UWFDqNvBiRuroyyNYtxFeCJRgSCaHx+vpU8PctFu
KiybUOZQ8KSbAq94vQUiHHGtsof5oEZyKzd1MHG8RUUVZcey8EuxM2jZeaUzOJ57gaMe4CAbFe9J
ncGt/FnBgOw/MRa4OlX+80GZTUch/u4hkSVs0su84/3JpmCJ9WOZxseqUrx5s2XJ8gZ3Hilv9JgV
6i3K0Wn+P/7lVcbQegzlv+LnsxDUnaFd2N1OWVW342Sb+mtTerwKvbBT2Jm+DOldyoA2olm02eN0
p4lOpMI1ckfxLGt7ZuubLxRvL1C1f8wJV3bvrlNo8pDZAa/Ar1H4cKavkgD0sTDzgR+DMMXCtM9F
/6tOEJ0+IRNy9FvVu7o/FX3RyK05w1XGT2zpvVBB8tJXmJk1P3DNxeEEkefSfHjwwGF1O7Mx8WE9
dKv/60cIllyuVs843z5YMJ+av1s3MfWtWSqNNCx2SM5sL9RQP86wTV55U9qpvxDKG9W961dpca6p
LPqnuMUJ6a8MuhP7+wwkv7+W99eXaBIFL1ddDv4inCo175VOOZLP12XT9LwKjBmXqW0ShJV6w1qI
BxYipdK/jLAy6i+YjXfGpuAlQIHVScs4or9JnPWcx/QM0EPB+vyh1xI3s+XnTDF+P5tMqUmerkQf
o6fC25fJQM1lqnbBFa7TpOsCuA5xrlcN8MVzrzKK5YqGEaM2jv7Ste/sOjC6bZR33NXrw3IITOBG
Y7XD5gM2oeqj0oGXr+ept8cDswQdNP+TY2S+pCFE6JAXJDRaBWfWqkL4oN6yFB7bXg5DRAlyJZqN
ElfPh5QZXbizriTiq2riCgcwg0SXE/R9lIwrmIBG+supY3RZxMJbjFNJqxjiTR7MeTmuTG+YUyxm
Wgndnv9uZbxQesAB8VKfXsfORRBwJ7Mg5s5HjhQughqzhyTbYR8R3eN/FFGVXqRMfouI4GQilKu2
NTW0v0edlimsXTy99HdlPvB/iLxqFoGexPJvEwMaf389+6dWQpu/Fg/15eEveB1fdCUal5Ba3XWL
BVd4FKIA3AfnawG117OXdOWuq+C9k26X4AJHQLORKbzQxULgumpP2NmXndQwE0Zx0Lir4i2syOp6
JByBD5dc76MBeZmvyjE54Mp1bfOsu3rkDtn0WOYJD0DLuw3bxC3OeLaGQB+mnoLsdrRjtogqYcZa
raY89sOeas5253VLxS5PbqMba50YdYxblW8bzQ7HSTvYW9qmah4FIeurzsB57Pb6+l+5Yn5UBIsG
La0N8dMutDs/sWAw9IHnPAUrF5J/tFWpManHgWYhXwUSoP5YWV3O8WYwXKl+VKJo5d6o2j7H38TW
FWesk85c7ZTVix4NYNVtnyOzGJ4yR6TFbUIJhY/bsjw7p26q+0xp62tmGmnwI04atv6hgH70BAwd
AJcL1xj1ntEo3kg4DJbOuclYn+vJQUMNcBpM/Zb+Eks1bm46HzRTCQhzGHLhCVjaeDNdAaghZuB6
bpJs0o8aBRfhjSOxbYhS/HmLMF3KXQADiCz6C+lScSLum7zM2B+Ir/HXGjsSa1U6jetv2A2WTTYa
6zf/otJwjeBywJZcPRi6bsgZRn9wd/17hH9MdQJgAJZtRgcG6hHqXh8SifqV9GfCyApcHiNjfkCI
ioCGvmBEbsQ4rn7FWFRaX6ILu+/686oLjIUWKA7fWmfqk3NtoAB6zKvQmvdXsOTa+pW9y/MocvTs
1vKqdCNmSv5Sy4WwHI5SQtFeZ3Fuk1U/2+b0xjAYdVyEHXP8Qj0niPjqhbhtYCNs/DSVaDytKEMK
7y0qw9p38OpRuZb53klc32CssWh6lg86f40whK0OJTNb62SmcTrQ3rR2d4OAl92yyltADIRxePRl
7dR/Y4sIo+P/1uzlfl7/DHuXzTBBwWnvws4eixeeTRPvYHKM6VbUQ2Scrhtt3mXz75GpW70xKuaF
26RIDX2Gmqb1Jitz2OtVZuX2uSpIM8FBbJl/5uaU0SxBiWUueWWthQRAsM4YCS6KIDmYQJx5bwPw
hSLo2emqoWc3xuqJnzjjWIQKUlS2fxNa+N6dvVo5yzK9CJtQ53NDAxnw3dKdORQBNpYDEh5KdxTm
LBEMWCWl9UkaJqCrHw5AchM3vzg7JGMbz2GJkvS2uWz3CBD5EddF3FWDEaLbDTr/MF0Sp6OcnfHU
Y5kwMrKyKU+bFcZ2ffzNEBZH9JXBbyNI/j/KzmtHciTLtl9kAJVRvLoWER46MyNeiFRFrWlUXz+L
zrp3KiKBjHuBRvWgpzvTnW40O3bO3mvzJZSWNdXWRyrL0JiEB3W/ePf8qZ2DZxH7me0Wuh5LOnMj
mych05EnUQKL1PZxKYYKXMV1e3Nl7/GqVy4Mtv1Scy8Pp8f9g6PD0TjU0eezFvsxwUfT+fgKVjHA
r8+GHB+YOnMF5s0qLfTFHjci+dFH0xYCZlxcpEx9KD4w0PlsEFaWZGHC3LVmf6dfaKg7/JmD+ocy
ZJ45DnlIcUWThQWRMAwp1sPoNs3NMu0MzIER+d9L4mve4H8rRSRzGiYkuh8kKkiQmO8rRUI4UTHa
Zn1ajJFDm1AeVCkq/D07fmmfYl3WD0VgUvNiQFDMyVBX1ntc4/rBVfFUb5aiIG3UvIliP6w3zOmz
YOck3hRvZjNqCOFiNoEyKoQlCE0vHUlXNVrjUGDMYZastWa+x4zkI1O0tWSPoXREcV5gIjjBS0e5
MOUGPxKACC5pha0Vfr8KGjA9O/iLCbN0ZXN2QFett1imy+YlzoDmzvZMK/Y2qZt3ezBGKn+MAyrn
U4Y8xycWkYC1bdolHqtqjBBt4JQt3HJbCAd5lrLponxZlDFzE6PZWYu3eSlrR+bjWP6uu0jZ+vOm
urR3h0xRFyzevlx3hbVRkDD7LSbiqdlgsKzgzWkNx20H9z3ZLgbDfwU1INbwFUcF67W61hculR9C
GyunhsAyxX8eWbSs12kWqc/Ax1fm0LvVABcb7w2xlLrk7uDNHf7/dELDVC+mqiS8VjPA9j3k177v
dK1fliu4f33R+naGDgfSZ+OxksGz3oo2L7IfKpc/aheB22rRGYw+PeY15D68FaE/3sQoWv01cgqy
ToexS26iqEmeYrhd/pq+FumiID/n75/bxl1IF0vfuhknKSyTsl41TRYZ67jy+Z0ap5lPlKsLu9Kl
dqzGohwvpe/IN12mHgbBjmCrE22gmYRK4qW3+fub84eWTHegWRKOinMABdWM+vnvo8r4Uj5AB3Fi
NifkN+EXQbOl2zIOaKP6+FLbLfrjsYwVgor+qn35+wf4YLOaR2bzy8uszoP+g3zrw7jFgGyJH79J
zxVX/uE4Ol71rQncEJz4yEj5Lg5SPI+kYFjMRamMwQMgeO8Oi3JYLSvt2l5JHRJX903mDMUBWyjP
104t3T8XVWnoAFdrelTLFhukk65ujRFxxKqFFhocaO1bBme77L8IOOTpPsWcmzCenU3in3zjPwZM
hL5AsUP/S+MWs8qHzSrOTWu0Cpme4TSzPNMQGO/t4hq2AwjdM/dCj1Kc7pgB97lfAnrovFJXvwE3
8z8oJq/mQLVl/rOvMlvf/1t1X8uTpNUpF9lhUGeuF82MZiQchRaiBHfLCtT88/JmZmFIcWeYDX/9
37/iH6tq1iJAa8cqwJpCV/t+VYVax8XLdLtzm+uh2BSGlT6EHXbcfaS1yLUCjmj94GTKRDECuvyz
8+BPcSqjOyZ3M+RRopT8+IjZHxCXj9bAb2+hPiFYGB2PRKbq0zObvaBNnCm5hUMsUk6nir5/Ayn1
rpwIYXlwHZS4J6wkFJqq1Pm///54rqlk7zYoehmMie05LYkMiY+CRd+vhRmaujh11y2y8znNz0tz
RbPHoHhqRRkcEZjE/aaxyZNmT9biy+JcC6Xe4e6frOyU0XwebghHY4sZx2jiLNPyeLrUMGS0EymU
aOuX3/rvX+BKOnz/BWZBOdA3JNfw7D6+tMM4uL1Aq3M2Qaumm8YQAZ2vK1EkSzW930HzdsxLeS3t
pG6NLeNEEFmMb4u0+QX2mJcrSJOO+41M/VOWFLW8//flvDaWBeou8bQ0V9A1pNOzn7VY5CLhtvUe
MRtHCIEfdBNEYcpzwzXJWoP3juI7yDRitunOp88ENMM+tc3g/Pj7I/goMmBpUx1hQGXKzx76sTIy
sgiRDbFX5xikU/VDy8s03+rGPHxZLYWO6kRmPaDi0z9LHf84XGPcY8BgI4cOthDGqA96V4UDsppq
R4CjIHXrnzaq0/aO00JjjzZZ2M26SQZeqiiILPIFUv7ZYEolA+0zIfD7p0ArEvAnaFGojvN2pn08
aa2IHbSd6vjQwjCNH6Fm+RNTGl1Gq3SWY50RNnj+Jqwas33zG+qHtW+OZXoZzd5On4faGOPvVa0y
dwuKtkNptYg3w7oqSMikLblXs6LosxdwFuf8d/1KIHSzUopWHJc1fsX3G1SWcesXtOn2S3sgt1Pe
lKiiLDu6jqyit3/H4/bI5dhEA+Q8tlYBDFwLrSrYOEGbfCYd+XgqMNPC5yYZxBLqqmGNef+R6go5
QNjQRRr7mDNnmZtqResE974o7eSlSLM4iVddj1N92+EFkqcAHvraj9J4q7hmmAcmTR0618IVENsX
1Wp33b9kV7kdYN9ZEoubYarzVRUo1KGLf2vIh4CSfZGsBYMwrcN0NTV1XpYza5ulK3TaVcrO6Vzl
sd4gUUNa4+ySW/6ipVZqVcRfAeXOg++TDfx3nKGi6W8HGQq9NmNrPfUY2GjHG2PrrWEfaf5mUUxC
ERgR0/XYPYcXef0fLPK+rlF2ci/9xjdvoISo+LEwYpfxZswAYp2XTVXeTiktNFjps1tf+DofQg4d
kszlXQxFFmLUUsHsJJTwm4NzTXCBf1NiNPV3Nig99Jle6H+21V9/tncrDagx/5p9TghKODfe/6x+
YGHi5uK5p+XT5c9FOUzmk5Vos8BFGzmXxVULsOyIS0fCrszI0xHqIWfYtlXPf2lK4SI9NCgSaU+g
i0zXixInq2EO7IYksLpN0g3IukScJPVzmDhcVGqfEeAnLFOM7+9fei6FGD8k8W42MEdyaD7SOJt2
GFulRHAMuNSn47rKdOCEZ2fQUkB31uxof7Qp1WwuKF7PO70IZfvY4SF7V8tiEKOH2yzi7N4w+W0W
SESdowG4EwHDwH/KqWbJEDRf/0hQGZUXyAXuk2XqVXVkSmy+JnhxXf6+ubpJJrNLjoYpaCCjfOWG
mfhcxJ4GEiDaC40KlgIsVJaF11nlW2TTzNxiE0jUZvksoe2hU4BOhc5zEVBMUmCmBfBAXYySwbo0
2hQ4vETzx4pcD010QkOw3JQVEsCtS44lQY7S45Dre81sH5Ziurm6TYFLzF3261ujTSGfBh4m1DrH
t03xD/qsUW4t/hk9qaKEXrV8nCSxR//FboN5dSYZglPfs+cnusiTl7dzVCEPgNYDeurEcobDFFiV
12NX1mTxBVH+kDw6YgCVo+UtPrCttIG2/bP4zRZ/qVMZTr+tJ77wrtFaoX/TlGvl/yThrKFZfrKp
tubJoswyHQ1JDY4B8VjrnbxY8Dy6Tvj9c1YN/svifVwukTlQIu5Alc520Iyoc2j6RYPt0KbW3Ok2
7bQofdOIV6x+1NYU04gMot9lkDv5vU6haO2kJr4xlve847JTVVbJYtG8kB+LyZjXnmVmZP3OvFax
ywa2+DFlWKLObiJLE7e+qnwjJAhz1pYvNUUvkFtv+6yliAmnQP+Fyq3L9p7Zd+bBzqGDrfAbCiNf
mU5V8s+0c49gFZrqR2tguHnkgu6Nh8wM6SgHGO34aovsPsvDMTtMSat1Xxa9dseLMe76YpgDSxat
ecyOK3dOpNzoKaiB1+9CDcjObQUFn5I0LcPY/mbEPXvaIsI38QuOQOvGaDymfjsjwXoSAAh8/Eqn
0j7qeVxu7ckwnlLXAtWuAHAOTmmgM7WcXVzQm2NOy4zevyQ9LIg688zfgSHCdcNRsu2JcGHAXjqo
eU25zRMRnrNoLG/o60/r1gj4aRILyFwJQK1NZQvaok2Ge2SBBFtYsgmOjM+CberV/kVGzu8Joecu
c+sWMeHwSGiB9aOIBWrdqnGfpmBQKEm84VRJ2z+HwaDdChC/a4zYFmO5OtiCF5guVMnhrmoc9VA2
Y7/WtHEEIyQK0nTc0XRuqTPqjfKLAxhCtWXoh7k2j7pN6ykNtNOk9JUXpOFbE2fTyWHyuzHpWG7z
0apvdfI7bG5RpfXN6CLthxWDLYb16a21KjZRxonwtuwrLCRVa55Hc7D2sY5xfNVpff5FWeN4lFX1
jFavZkpch6SelFV8Vuzq50JIc9dxXl1qjoX9mPsZA+HM2g4iMHY1+ngo/Zp66zku1402ug8+MNRv
FpqWI+pBqKv08tXaH93+rEylbSqdm3BTiyTBCNT7+0YMp0SPh204peHWjvJ+U9X44WYGj3bQalpQ
kzemJkEvprFByGv9ZBOm5V4DMTgJI1Y7yrDmQYAcPXomZZaWDtqm6IyvVVYEd25YGjvPRBbGdntT
iOg+m1R55gQbtn48AiFxImuibTTlO20EubQJC5v5AsYIta1xvEV4MF40lKzrMXSiHXed4MfUJ+la
9Hr6oorht+anA8AMqtTYzb9jPNHGTQ8K230qx5o4dsLoviZOFxxAtZqzZ4DdhufcWJtyIJO1bvr7
Cc3fKoCrh/2OIEoviF2UPoM57dVYtPZWQf+pN+OQYfTIJzdd13j2nvUMErc0EvD7RVCaeLIml/tU
5K1DydhctSlkvoj9bWoIB+hNxo3dFNYH/PjOG+4abSP1zDuQ6P67NrXg1MTSXvtONd7moupWhrDE
W5FY8QsyD0B1XdXeMLyKv8Zk45bMm4z8TNBGsGYS8z1rUVsGZuHuc6zhG6gjbgVdRYHmdNh58Xip
jCk0jXda4762mXm3DwXezH4Toip6jNUAm7bHbtCkhrdFVqmThlN6+W9d9cGvPrIe4kT3f2WxM9zL
0oxX+EiGb6oLcrE27d7bFrrsy69KS4yv/uTRIKDJY69YX/Gzo3feDS4z42y14pFMLH57WuubMgHm
pULnTjh0vw+GsvyMcl9oqH7LeE0yEXo7QOzxfhR2cXRTkVxQtVd7aFTTN5iqElm+p23rzpleUKGn
Zzv1fN5uu4bcO1jouUR6U9o+WExRegfHnhiFxnK+2BBM5cSrPE35fzptW/2TkYB113rMkXS9qk9Z
YH+xosq8N6lI0qLPuXbmDVdN9M+uSqZ16vjjpjLHJwgK/it1G/jjqENplejNU9Gkzb3PzAcc4xjc
h6N2b1Uk5ahU1ce4L9sjkSQ6BEr8C40IgB3kk9etUyNp9p1bENE0dk9jkoYPZmv/drtxYD/qvKP0
5Xgwx8E7+CqJwhWnmMPsKh3eyCoit1Y1N30UWWujGPTvdqVPxqpVRBRhIUvXSNmDZ9NEW2XKoo5W
bZ8ZX8gr0i9BpXUvuRfXLx4n9WNmBinqb1R6l7CzadAbefOzTvOcXPSO9gevARAUJ9mXugcZxEZa
5srCJFirG78OiexXLEmbtJ5Rus9GaAc7ckCC9cR2QpUVxG9e0E5fpxI5yKyVTLcePUtWFP6Eb7mV
c2GzMrbCNgT6PImC8Xyv7dy87J+U7d66mLKOJv6ge29I2juAB/G+nSj+WdzmncRXtxq6sNx3BkSP
Fdfb7iaOpPcliYC6IAEyvkBeCHdaLM2filb4kdF28Us1yj07VV3koKiHelc7eb4uNRVd0FtYa5uI
mx21SbtOif5mlhp27Wrq03YdWNn3rNaym7iKR/K0fE/ciLEmRazj7gTMId4bYY/Z0huAyBAMc1Eo
uqEZhd4t2WDBV6utvR3ghOmrYpL7mgQEpFReOO15G8a3JCajETFX4myTSuu1FW8yKLYsdX72qXHB
QZy/5qNmHrOy12siSAqP6XjA2DxTKtzQ2/KYEMOS2Olxpn+XQUBd5wt7m/aGmFZGAOUbZQcpgthJ
UpNxiyNm7lGo7hIzbb9VpFg9pCkmgC1esijg+pG0u2QI3CfHoQ9YlOqQ+4W196lmvmqYTSXwyW06
Zs66dwcu8XrprXNdQtTL2dg5JssHTsfmALRy3NhZW9wk1KIrZQY+o6Ak23HopLvCTHdeZs8hOYzz
Bzlxk2x1TFN2E+95TheBKulZR6TZEiZmNBdRRoB5J9UhMdIqZxWjjN5nqn2VzBn3Ch390SDkcJt7
oQmXAipWEpavA1sMdrZx2kTSbkkHbGVz0rPhDau7fUtNcRl79gWUC2KH3/dYhnqPY82hdKb8XKMx
bQ4tNMLv3GSQSI7xxac4W+NrKLYOo9ud10CD67lQbSgBnI1pB81rVfjpBVKWtqa3kN4WXSMurMua
yqcdSCCyabwN+Ew444yIgVzRN//g98n3rjNOcJMDX64Sie9qNPWfMoi1r3YmvthG8qYKZR7UACZo
FSFZelFp3M/+qS7cAjLNvyeJyg/Uru6DlRT2MwKzCL5QUu9yZlzEF5MtRxhZf0cnSq6qwY1+4quQ
e8/X1caPmCeu4tFNd66eo6Vq7fzCjHg4oNwFN2ZmnE+hukC/IhEOGvIZsXZzSaUVnufMrUev7fSd
Dc/cWCVD7T0hP6rHQ9x10a1mBdY9fxY5U3FjMpG2XwUQ2HUOs5JiwpYngaY6J/gpV9OKJCrKy0HX
j7XV6fsxyvxtrKzoUY/s6lIivdmOVfUaWQ47dIWzqJWZvS4rT7s37FF7aAqbeDeEJHd1oncnM0wq
XhG2ERM76AubzXQbg1daNV3wqmNxQo0iI/wBxZvt+sCxGQquQW2lrOgRuhnXyKbys53RdWodSGbv
XLxCjHuAjXdtGVvkEU56d4ziktozdqcn2m3ZT92uxWueaXyBPPPOGMijZ9OrrAzJP6a3WOeGkONz
OSiouN/8coz2CtnzG7FnyW0vq+5migyxAYOY7xwMtLMuIqtW4GSsYW1lvbb1cmGnJIwF9R7hDdtZ
5N+WWUntx035pTL89JYIRtZKMoh5opEhtE4kMnafVM006k8dk9xfoipYp05018uxfBtyMNg4pbNv
uRFKim3qhoQQrfsw6qFfmbwrjouAw0OXU3udcbbHsDxNE3FBaZveSu5SX8AVNydNmDljfsv5UeGc
ZCDuy0sXxhCmRdR8Z8aTvgorNHxeh1qs8lDzgIkF42qSfOBqMNGalsz8Osi/zuMIQfOCz2JgyiHc
o9277k2t0F4XpoG5knzMM+Fm9aqMUnLwGNieGY7WoMosiFuxbp9HL/c2Y5P/1PzZf5RbWrNzDeVv
ZNCMG4/RK+PGyQ1f9MxNT7Em9I1fT3LnTk6HK6TElgI+YtNPJAES7IZmsinPAZtYvgrKvN20Rstv
aHbeS2Z0uEGJ3+MO5sn2pGNE2dIXBpg7DVp5D3ghfk4MBxEgzNM1zevSXaUqtHZDrMY7VPHdjRbW
1h5Pcalep8SaNj6y4q3nxOk2a6n2EFu1JyssqvAxUZncISiuNkHWfBkjzd3bhIpu+jb8VVZB+5IO
Wfwdv4e3aRB6raGnGGv8PtHR6TOxZXpAQgP5RLQLHeQalkOI6TCl9ridcDKdCPYa6b8naf4sk9Kj
M3YlgyF55OwzIpv2Sdaxah+9xtGrH6qDr0D7JLW8M5N+u0UCn4CaCjplkMB57VfKKIn8fe0lXn5Z
oEUaiv/svk+mStuVWA4zsKyu1m8gowbdNvQxB237KTa9QwLjCrFmmerRprUisyHGeIjT58XDvPT0
JmLfxDnCs0Dtn8SxuwP2Pi/4Jhx17RlJRvGiG00MVF7UIn+pBjl2qyGyKnubD5pbfsn6Udw0ncWV
uiL2HXSAV9BRqWkGDi80T2gHmJEsqr2mJu84wQUP9pFJYPSdqELPPPkJlvCjE8fpL4NntK0bequo
lmWknRdRw2L/DlgpBtmpXZZfloYnyUR2s0nKClbxDGWlcwSwll4UOki/PRVmbhf7PiQz/akd8F7f
iUbxaZYea750UYPB5oIRxoO4U80cmbjC75Vj40SzzX5eYXjeBfpMKOD0bl8JlKj9czRm8095bcKk
btO568HF2sdDRlv1bfE5D9f20XTleA2p+38bJIMMKeRETcP1puNUtQ52NrIMlDaM5gl7V2ffLR53
D4SAcZdWBtCcdeZceYBtbIuz3UMmfipJiK5R85TDdvDhzcmdBkUtf5F4DKcjcFwz3jRORDO6vuKx
2utPtPzqLRpK0pFKlIDZDtA1naYFeoJwmeZcFGvj9xnTFF/iIMmHM2mTCqDLgA+OvIPOplckorGp
fmchfaOSCnpAh0ItKA4mnulwRgPimEIPxp+2wCAKAPrymz6queW9uLz/Pjn6Y/qHeltyDWf0Z0qd
EcSH8U2tl4VQNA2Pi0BKCzjEboNZWrT3urIP1g0io3JdIb1zbzqLfsMtR3rzMyLGdTogecsclAPS
LE8+ama8mZTMGoohj7Yj85KUBvpdjR1AO0AlcMN9D6O/2f39S1izceq/fW0cz5weHhkXUBGYjX8Y
VwyT0cPJM6LTMpMudYmFIcv6UO0qnJzug4ws48FgOcgLDFRFEiZD8eGblnGBu8U05sGkngFQ7QbF
JPNso2KQtsd5gf9mSlQxPSx/MgvWzm6DvgJ7rpSH2iuQMuVbY/5tG3ddD/hHvkydPsvHrhPP0YoM
byPGctyQtWW8LipuE02r2iWeTrmY5rJ2jpbWmbeaSgP91vDQVjS4hE2GjlUkhp7vEtH8CwKCj/bN
1XpopoWm44Ue5P7vD/MDTwcNBHNqE1YIDUvN5Z77QRHAYM3VC63mdL02NkUV6QxClq71sjXHKtC1
TdJC+VmD1pkHOIs2QYsQp3wyHrPew6b4PEgcwL7MeU1A2v6YRcWlnhdtDQ9N0DWpL3no5MENXbEi
2UHB1ZgtZdLt3qRFP+ihi8NZ+qshaBS/qrxCkDq/YMUqtOtEPgjwicPDoq9edJdpWoIBWBthHI1r
Y6DmOOQaVGO01Ex87aKQrz4h9yvNkIKbB7IajHqdZTjbKLVQgWRdGRonPPRcGQtHOAmbiOvFO0LW
xm9zVCF2BQPQzqav1X2n04A/tlJo+UYM4Plu0UGgeJJjzFhq2WU++TX/eDVmA/g8WCTNil/u4/td
unYz2e3knQncpTNvRanKbkh2qZOjPtgRYQHKe2x029U3Bjqg56ollmadD3BUbrrMymmC4JuzV598
rFlI8+6NhYXFfoMlE2XUvKLeT6KSUUpVmo5/NoVD/79h8FOscUaQFTMiw0JCmMaq/WHQvwgeckaO
ZBPEpflsqoHixAoIzAxACCdOe8svkxFf108IJNxKtlyr/v5h/zTS81E1HfgRkClN5714/2G7aOjm
e0V10/uDir/QIukcFOldji4o6Kl0bhbL/JJjQcI9urarhBg1J5oA+5qpsXT6cRwgBvxXsXp1ES0W
bf1fidAMbiYWNB73zLOcGhpDmKQXglrqet1RdfgHRZHcb0iSqab5iuhXADW8usUu4BliXTT6SV0F
SGGFYeUo+XTlTWOaBd2KeUPE8USC7u9eq5J+NbOOfuf4e9RmMtzpC29T7d+YXI+rDWIU1IFIWdse
y0tA1wIpWtQex2Syx/00eBqNEazpIeHKVt+v4rwfCL4STpgwBc6adGcLWD1r08thJyK6IQQ45iUk
cjcU2q1Rx52RrQytatSNJGBKrMnVY6iDvYTNM6Kz8pmA9A+lAvpboh+poTXbslCRvv8ZCeCiYViO
xSnAkz1dEmOY4mPPswPXXOm/vIDZEY62pOf6y9wB7nIJa+nx74vJ/DBaZ19lGaFzQ58Aq4w97f2n
aKIwR4wgjPOyWuJC2fEp0MtS3VluF9gbR1C+rrFBsnQCLo3Fiayi9G1i5gZd3Mt0d63F3MHXiPhZ
SySzxOnFjhpZPiDvqJ8WeyWxDbzuTqIxGVrFXgPQE6dW+cNUWM5Oi6086zgMb80mCgj1AdA2wBCV
2vfFF7PE89h9kE93UzYgC61RehtPbWr79jkztW78xD18/er/2RR4NJDckLLAhkQTIc0PtQhVctuK
JHTOlSlEttftwdxPY+NiSsGQYOoHPeoS/c4YdAbnWe/rzqVxwi7YxDgS9d1igaKLXzobfv6ybVYm
4oOGNgBUpBtHeIgwB5OL8pq9JLSAnln04UjgrHj2uTvpmzrV+U/yDvbZJvN1LAkYTrvgZmQoedJ0
raX9HGS94GFKRarF39fGn2g2yV49c/TmBYoZ7oP8UJE9kkX22NEXIf/toKnafRzsoWzOlNTGQLqP
ImUWkXZ21MNs+C0GizSHusUjvXahQBGjwUY165zlxLFYtjEzQdWr3UTOcrEZhSkK8cnuqBss2P/8
alAbXVSbGiqGGUirGx9EBbPXBQKJX52WyfoMZ85u2pLsDQg09uDuClH57Y4mZhutioFh0grLRxvu
IMjk7b5w6TZuloHuJ49zXi//+8nYvNAC4ReCUIh/llPmg7AmqCv20MxQp2WqDgunsR+8IOB0X6bA
C99rKbU9PUvKY8XSfCRSx3ylnIzmIodh7vr/BeL7h2wNDgHHKnoz/k16+kfsbO1h7sOUYf9L/Js0
AM5fLbs2dkRklIrUhkDmt4h8i+AcQ1JyT2HlDP1tp3nKWbtAqGayZjrJrSrkcwn4PicgsYIStnPo
/2Kpq1oxfUkp4+lDyNnHpomSeZdDB+wtGRGvGuHEcu9RTRVnyPgYvii/6tBckSLgmD/LdDTL34Gr
CSaBXCE/O1jxxbz7heZak4gZlJkeshSKk49oaVsag0czpD8pxMY3vQcB5Z7Icwc8uOhHJkRGl7oM
98Mxx1PTob3jMlQHeHk8ApiMJ37d0jgs4V/k0ZV0zLLYe/Wk6LsvlhFa9gt9DGvYAZvS7riN5BFN
v35qDqhJEv1cIa8aHpi4A4vUwPI1r5Tutbrhiuk1m77PocMyXapmTuTIQBLPWU9C9rqq/dQ7KyIX
vrUQDbQtw3mm6hiECGzEjlx1Pwn1sKuT7QoS4ws3h9yNJauCDWLOj9d2g51byCB/8YsyUvzhY5av
olDLx19tqQ0GagB/FC7OhQQASVCnwjzC7OJORRAaQhqnkgQHLJraZjC5Uy02kibzobzA/Iu/u5Ez
cgW7VgPJ1epiy7Kathb2gwgwYVRUaw2MWbax2R/GfUjMEN8zVUXOxDNnCR2EJaN8mwQVDp2Oz6Uh
dolp+VNqJCd3KEexo37kGgTvo/POkUN8PQyda16UoBJ39oXIfAAqy90QHmtLr7ShD/LFMKc+uMyS
wmiNcF5Ea5fMr5KJNgPps8/2MXet6a5tUf74FvsbnJe1KGzoW11DYvFNJLHxkdgUjTWJViI9dLHV
1IfWIzOeq3/eGmT6YeTjpbYhSZCrlu4Sh/7JkV1YYCy+6qlRg+TTZiIe68HL4qzdR5NtcuYGbTXr
mqPxAUVuHh/Qq+WgfsYmhGkTo2w6JU3rmfvFKGug9UIURP8V1ilE1Jex16d0869XRqqJ2LK6H5h5
+Q2g1sIY8vQtmqSKnvCIZeYqz4rCvYO+1312qv6hfwbdTniINtOD5v3wQ8EBhiulJvKg3QY5Po20
aKoHyT3/WWhz9B6+/D46MAVLxWvr5nAhfOjfA78JF6Ot3Y8I3uOSUKpNFAld0XynhXk7tgGLE9xi
U25wASbZPZ2Y4h5OndsdF717aVAirN3Slxs/zu0HqxdyB3OlyPYFf90LOhh0jrVbcAH6+8b/gY8+
b/zcVyxSNT3mI0hSPxQScjJLqq/OOLlXI1cZeYEDrCekGrWjttxWNA7lgT4lrw1wD6S5i3euMsYo
OemujB7lWDXjwaoGWPeZEK08gmdwSO9hcaH+DQf4YtJs60OfTl3ygEOxTJ7SlP5+HvhR8P99CTaB
xhB0POeWEyY8hxb/1xpRG72pnMTXT70gZus4tUlZ7CtKmgk/TpF8HVzecLnSaI3zMo5ZzYAWCsRt
XfaK7msxASZgPmFT7/GKqpsMP6q2Cs08UbtmFMHJIUZj2pbSdQGlMdJ5W5BFtG9mj9DVT4fMCj5E
Q6YQoVrSxQW3n3gT/w33ya/FpDcG/BWT1kbWnY3i4RmjlFmQ+DKWBckjLV6mLc2vhpknsr03kYaj
/4sXyZlIzOjb5q5JskJ8UlcZ71sI8y3GMZHWSh11LPydj+CdfrQnHbO5jkZ1jkpMrna8TOuz+hbl
GTGW3Aeq6MRMnJqxrJVyV7af6u6xbOsesOTV5j0Z5GpcSJtjmJPriK1LdFwSynFdM3dOg8Bj82Ix
F/8QPpcwGEARTivi70v7unT/t6aBIYT3jWKLMeN8pyfY9f1CKNlnM1KjiNHQcSw+9rrtkR1VuIG5
jUy2kJUdaBlZGAFhJO1KC0Ru7BeEa1y6ZvcI9xUtZEwtFJCBFNUOsaL6TG6WjY5fDloxGlsQGia2
fxAZSGwlJoAbFbIfbPw2aMoVPiakt7UNrGJntewEK5fwEmRvvUnC89IirvNUiKOTNEFy+T83Xy1u
tsqwW+MpgEMiN588mWt1/N9HYyMPpdQzJHknXNQJun33jkyNIyzmcP5+bEtwJkaZmv5eL5X4ujj0
q6uNquqt0DoYZRQHl8W4qI0EJ8OenV8O1TMIJHSHFu99XnET3hAG1N6imyijCr9AFRB5PYRkEUU+
YD90M+6U/ts7lTCJ5EH5AyEejRE0P7pJWea2kL77sGQRFteQgKWUinp9flOud97BGuX4iD2zGZEx
My7aylIrXmd2CGCBK9osUT6dq+XqUwgPu/5y8C7dBoLX+MFg1HEUg7HLhh9GgyTPWs2d6HmwGiXK
2v2LRrhqoBe839iruVMZI5971SE8VzRDB/6Msm+QuwHz7RBDVlwAoLNdX4KFqua7kAPPmeY37gWi
zxzqdaWmLCUSkHwcJIvUmn2AunOh9sRoG5hQLa63sHC4mS0112IWX4zjC+NhaZMsKKAcY0xIbG5g
0fz08DQk2wV9R9k6Ex1o3RAnVsiqefWNls2xL7kbPcTXxMUFJ8iE0ENyifory8/L3zyV2OjFJrTG
gbZFdc2iXWIxl+WqhMfXYldkzJgxsa2S9SisSKNYCVpD33etQ4Oip5bGLG1MHCFk+vHRdLMLoVMk
0dju0mFO+PTSKi9ooOd9+OAyVHCY6np9w2uGhzYBk261HPop9Ub50Bk5rZe8/R/qzmPJciS7tr/S
VpM3QhJa0Fg9AHBFiBta5gQWElo54FB/xPn7g/6xt3AjWawsspuswRu0WVt3Z4bIG3Ed7sfP2Xtt
RFWbZpwdyPX0KtbFrDfIEUOLJhV6N8Sui/5ZahTo9wXjCCdMnFjaJ3a0QnGc5UgTt1zeTjVnbN2F
ExlzzmNjRdCw6qSGe5ooykB7p8E7vYonpX1uKIbNmJnGhdtt8EsV+uA7Mfnor1/AlvzoEiTLl7eB
BPgGzsHxWBiOPsooyRecx+WwpsqSlPycKobRvyY4GJ5M2WWS0S2mP+gSCycUBy2OuOpIUvnqZ9ta
ulqyvzypNDkqFvjYJaBL3IlS8aa1HdHZTJQJLsfKyLWXs98DVl7KmMAGpe+IuQX6ivEZuRhXFaxK
PDAOs+rneBqbPf4VIGRfqwU4keNeSCikbyrdRnHZtyjvd5k+R8Ptypvonk3FXRvJ5bGDpzPQ7c8W
WA0wR7908QNeZOW9ykYLGavI0wcgRyrZEA2CTN9TiJvbj5GdxUE0jo56oiEGr06dgW5sCMFCYPdy
AfTvKqqHLPixQ3I34N3DFVvgt6sT+A6NHjv63QQuhTV1DICdKpHzNHRtwrmsHncPJxLrA/K1hklt
Xr2i49rnTjJAuh25gFlqPpSa1QXMcrQrwiNoaDuQIua7sWItXceYk8FFWK4x2yHKhOLehjgSX2vj
ONjoVLHvj68OE5M5YJVY5udXnh9ZoADL3Go+rTHQuGRBooFGRLT6qb48q0SDFxa/17WlfLy8fP3y
TDzLcZAmsTaxN7QkudZmRzySh+uGRcC9IYEKuCTKPhradKaNZVEkirkxogs0wJNzPU7k5p4ltonn
ZIo4LRk7G149fV8s06ml30HDEY/lcc9yhIVWA85tOYw+Vh9ueTayhuXC4Psah6wBNvbwdRnIjwHP
qZSaeyDRtX6bEezUB1U1CakzHBcFS6RNw16vtXW1jrqQut+YiMhkgAykTfY2j4O1QmIM0/IbLe8g
RmpdN6fIiVfQCzc5q9zRiZTquZMLPAPTINtpx05hdzub+0Z1RmO8rPfe3C8FG4eTtBYcvDohKgV5
yHZyTEOEX3tOIbt1C7QMFtEXiwL8e6QeLGhzzYbZ31zvLI6C79TKM9mchfSW9xSKqIbHkODgaU8X
q1d9lz22oC+6lO1eMBtArtIj/9jlAyySHWpkPOm1q9ZmQEaiJ0JU87PBTWsFcjBaAz/t501VDucm
9V66M0yehbPZitZy8wh50PQskye62YLKnNM2KyDCZUCAN7YyzepOJQsmMeEyKGwikSGM6nHoOBsx
eNfiuUTQk4SahXRun40sni1xtwO+QwVsXAASxmLFZ0MzAG6BI+JzLV/BPtmMiGdouRi5VCvrboA2
mWOSdXw8Jvkvl0tEvQEWVuqvYPHXx2jd46drUg6N+pEbjyV3iwK+m4xeR1o6cE7gsM411nwzqi5I
PCWaXC2Tpb4CftQ6N2Ca1/ciWoCgeLlGleyD1I+neYtInPGZzxQydz8ddRyXIjD6op1vv/zXiQaw
MUgcWVJVAixcLM4lVoIBYXftPPxwER/LlK8S4ovH8BV4Pao0P5B0Ifm+iBYsjtcxAr9sW7ZWbt4M
HJvmrnWF+B/Mtf8lBdRll8UopjlryCxGlT/02LShcxplrKpTz54NxJxGXpyqYK/uOpyXxb1jEofN
yGFMNotXpemebO1Yu0AGSwiM3mRp9SOFtWFkqt/gjhsvvywz/7g6/EPOD50mw1mbq/QT1hgWLh0/
F4dEZIHxUYiTyoWLnAESJkbJEj0xwWp2zYDeMia8NRNWB/5mILXkPgbLrr06BW2Bz6+q9h+/JmO9
tP2+YMV0q9sc5eBJPSqQP97MjVhlx1ei7vQrENzjPscGkZstuSBZ0q1StbGJQsr5bj5VmpmELkxD
DaK4Aa8wtNt8KrCZgh9GymdCkzCmUjPOvpDLX66rWqbays8c+nT7RU3W0FtTVKZ9u5OtnEHTCvrl
Vblo9XapQfLsLLR9BY6B1Qf8VeDMKw8nPuJlvtjDx1/Ev7xN/xp/1FdfP3L313/jz28gAxj3J/0f
/vjXu7rkP/+2fs1vn/PzV/z1kL6Juqs/+3/4WbuP+uKl/Oj++Ek/fWf+9R+vLnzpX376w6bq036+
lh9ivvnoZNEfXwU/x/qZ/9sP/uXj+F3u5ubj11/eaknsNd8tTuvqlx8fOnn/9Zcjz/Fffv/9f3xw
/QF+/eXmb/8uq//uSz5euv7XXyzrG1AoouC4Eq4ZcGsDefz48RFOPI2lxfgeO6jNTYjjrk9+/UXR
1W/QFTChe9z/aQatcTldLb8+pn3j6fjql6OksLl8/seL++lN/M839fcBwccA4N8tb3Z6ZhjsCQTz
qPR5jzjc35EvGCgSegzyN6ycPFEunJFsOZp8VYfgcFJtB9eHgrvELMuMnsPgoYaOdPq+ZxpGldif
KiCfxE6QXbxThhrBTLRU0Oa0SVfGACdDVpw6mtIQ5N73kcqgcVxuPM8tHLx8Kp1EC+fGVSUcpULm
5ZHpamozfDsyJMQ7mCjPCMpWGjcgc7OcJITJEkFXeJ2N3VUiLY5puQSD0Tx1yADe4hViZVaifv/z
a/+y+UBMJT4++sNL88+wblcV0d9ft8Hf/m//8Zf3/4PoPRUfPy349Qu/Vq+ifyPjz4U8wLVdQ25i
8KGv5au432yVtcNYgF7HSgL5z/Wrqd8cVhMXfRphOuuLr/qxfM1vhk2jR+VLoXjYgJ7/zOplJvvT
7mxhVrOslduggiSxHbIVfj4xsoIkMU5n7jQkn1CDxx7gUrnUtryjX6WWaBob5H3PtppV6XeZlrl+
g+NIn8UJ2oUBwSaCBSV236dWySNyKZvGqt8XGVESovQplXtMf1wQvKRtlPO0msRt2wunQQrvVVcD
gUyvcTcUuPmj5NFNuIoGA/Ze70SmI8Q2KxtXMnkh0LM22jJ9ej2+AZ+XTCxDB56oCc3cndLznEJu
okrX5N0gl6xFeq5JK8RSPZnItOr8WoX/etJA8flYOJLmDTwM0wj5pWj55aw2mXFXawr6YWZDqSRf
1QOXYZnldyspW5g/fe+VAmzwOH8mlaZfG8Uia39xZfLdRIBDWafGw7mrjOiebXBuMxPMXB9B6ya2
NZwju7TakFFZroYIDq3lei7r1PJ7ekfoSHsXhhywt7Q5T/EM1ZpfNEiPN1rtlO7W1ieeUhjQ46NM
CZk+m/PEbDZqb5gPlGN2Qap3nBsB6M0lDsbYakb48PmYoIwwlf7AgLjtX0sNr/uTYUAv8psW2B62
E5HYoVXLpPdbewB1SUbOLCHIVtaytWORd4HWkEGN4wF3eDCXQJcJU9badyg2Mt1Ko2jOSwuNYbB0
Wnzh2YQfYtw0Ci9QNKO/Q5dfEhW62HQWml5FkKCY2XznmIBBQkKmVfPN0afYJE10oK3nFVocnyUY
eu0Al+mSh1JktKQcvU26XYYfJPfxz2YzTiSZ8Tu3NL6x2uPB4E0fy03N1DgKaByMwm9VjGU+Nhl8
x5kmq2dua3oVOAtyId/pdNTCWA68h6qKmNlqWhSdjDFp9H5MvJ/pM1GmS9yu400f2oOZ73SNRRFY
4BNjnyB4930sPBZd4RXCYXqagFUCZ+8AYkj6yDkzTbpSW9NZvCvQostLM41dF8zgmjWmkVC0fcIj
bMenXTZ9d/HS3GhCdV66hsLdd+2YHJMB82i8HaXKmGgmLNQKBtIIXogbJv/DZr9/SLFKtoHLpMUK
zJjv0TZD95QpZXWNfAeeNfrq/CNrdTJi6nJMX2MEurd0tRGzjIOY9gWeChNvn5fx+DBhIRqewSqt
Q7f5HDNR8ZMR+3evJFn5wGc6Vw1Qt2TjDLK/zZPUOEcXSmJUphk4CHXmT2TvtEVZBRPHmwxJWB+e
MwOKuL9ooiE6ayxk44+4HT+1Vq9vKoCpcSA6Ux99FeWyjS9s7B/j2c6WwOp6K9sSXVLwfswtGqHp
GCCd9d1bvjjqZdHF9IXm1tTzgAQL+2LE6QkLpQUbdtKV3P4CqYg+iIQTvZQLY72NyKQg9xWeyZlO
67qhu9nRaKGgG3kvVBVfnB5n86ntVPOzOnb9qzE53WrLlObFYvaD8FFRkAMO4RgD11Cp5f2iZQ0g
QasqVvym6M9zrDWvhVcNhk8T2mlDxHblNf+omQWFqJDqWbXmXOrqlD7qkWux6DANnXWNY7/Wcwvr
l7LVcfw+T+YHpLXJBcaJ5hYVddLSAHKq+3hQ+xsnMo0zVCsYRRjNatvaYXjs42OUT7SQ3MWv4rlq
TxvEON227DrrucggCZ/gfY2mIFai8lrmpcKMPC5J8TJatwXX06rtgfDrpg5JFFEuuJ7ldRh7pbwl
+oaRkM6JeCurRpBvYfUlSFTqMkxlCVHn/FPYqISn4ZNwM5wjB8sp82c0HtVDq5T42spuGFWMArY6
boa4aMeNpWXpedOzYwV2zl4UxKCM6NHVEP581dDjVwV7ALFjXeI4IekR4i0XZTafO5JsAJxqWfGB
YM6agE9H0QXWdvbSJZ2Bm0s5XjGPtVNf1rxqH/5otvhTkiRvugOpAHLs0EPVbhi9B7ZstcZf6DHq
IQB+x9kYVeTudKo74PFjxqgU+kP+qTe2fDYyJS78yOqWPEBs4bUBviHjzlwrVb9PYomSuxn0Q1ca
LX5Ft8YAQzVm3fd5ZNywUiLYGVFivHtRPTJHUavkKcZNeFdO6jgFkVl3D0U65ye500XS1/MJKVpG
e/K1HFt4l2Q6lM9EasxQUlFhZr60GpbVlNryQfA2DX62OHbp9/PaZoqV3H0jEKraSS8v6o3rpWC6
SibfdcB5UMbkngjPXP+/xTjedRo00ZkgLqrqyvG0JsY22WVKql9Zrp22YWSunXO8T9FlRRh0HdCq
Azsl+GlLLKSEZvdAIrwQQB5OWVmqMVZHgyY3o37OQapQiced/bPD++bOIAJdshXxORAd7C7uZPHv
LryeDmv/4vcYpRy/62t7DJehsJ+cTojTQkbWJ94g3J2VVkQMr82ITzbMqG43rtaPUGSZfoHpQBo6
7VxGHNqud/G3HWQNkc+vvMa4J1RA+cBUmt2NtpGj9vMKfrIeTudIgaEDgeMbVmOgQRo0zrQidjC4
ouZNdhU1/l1ZDjwGE6p/flWYZI2QxvzMNqeo0XdFx8MCc5UAyihflsYvyUiNw3rO9VfSvZ0x0NMR
Oxm/c/06Mlvts8LscKP1uPlFg3woLLso/0zqMQe9X+NO85timc4aTYpPBzHMm4ucNoffYmdXw4TE
mHNJWyIki5lY+LX3QxcmHQm+2AXyN9dclJhiv7M2gHV52iJayN7Wi8cZYrutgbviDjXy23RZOEPk
Fm+moxjjcZ41bvTJdDiYtKR56VDZgVk0eu9ttGR+Dl7GeODUczLIAtDd/bhcerLumr7ZFTVZ4mce
dAu5EzgGrkmKWN49TXR3Q+OVaZhizLg09IZaqa4EDYFYdG0WOFZnfjSeMG2mA8l0qZlwNXAZDarL
om5Q89lZRV5Mos3I/tAXqre9xF17KhOMlEgy+v4sVdXYCsnOEZeFoLPqp6whXHM53Zms4unED2Gz
15Zr+EVpry7gdHA1ToNkbFvm5U7/rMNbOBN1NtynjTO6ZP9W2Y5OAnbBihVDGTo4zRUwWCIe2PAq
O+DP41kndfmssEe27JfxeKZTU4CVtCuPk3v0gBxpKcflLkY+9IhRhkdDwoU8z7j4oXmd5/oF6kmm
nopKa06mXDVenF6Im7iiExwOmHZYNypkh9aC4EEnXce1RWeD8X8/CtyP8dSY2xGdpXXGez3ec9/0
Pr25QsfuQQwi63Cac7kzIaNjYI8cxOWZbAp/wVbGIYBLlYunOz7H84ytDFZSddeyz9wiX1zS0K1M
N2AUOs34Y5tsXyjqhjuog8jHVuwTNITFB5EC2Z3MI0Xd50avPE6WbjxGrY5MGyOPCHqMJdCD+7VL
psY2lt3VZXMaw6zkR5ExvOspgw7B9UL5yBqb2qDBuueFORQwZrYJcy9c76nYQa2eFZLTkK1svVGz
co5XR96UMagQH2/fcu7inZjCYYmACSSIcmEUy0XFE2cTqIBsrxVbEih6e2t1dUNPO9PzK6FLPfa1
sRocrA8p5b6HkKrHrxzbCtdqEhu/Zvg/ujA/tRd+6//8sUf0T3dPthBw/v178qGu+u5DiJf+pzvy
+kU/7si2/o3kTUuno49wgR4K0/4fd2Q+pHM7BpLJhP/IQPqtx6PZNIZ0mi7qKjW2bQRBP67IfMTG
6aOtfwn0T1P1P3NF/oNcdYVFOliGUKsCyueqfEwv+V2DZ3DHzp44fkNpG+Bhh2Z5TvJpJ81CrVCl
j6taZTSuuSTWHxMRilepskynFfUB8qpRPttc8M5yRtM4Kc34ZE714oZ2UvEjkPJPrZ3/XfPwcvgQ
vRQff6ER0/1lK6v3l54O3D9DT2Y1Rf39tXaevn6I9OWnhbZ+xY+F5tA7WRuJiEp4V2FqsWZ+LDRN
o1FD9BxtFSiaGkLV3xaa+w1WK7JNei5gTg3I2r+tNJox+E1Yaippo2DkWBt/ppVo/pdmDKwbvp9H
Eo7GSz1+/HdLzZ1JhWTow23IIODXUZBnBnnhstlEx42n11U2If24IUEaZnNq133Ks0iL8s3j9kUZ
JbakNbGpRccNrq9igwrhuPHlC6qk0Fly9RygAlsjQZXyJiHIJccNfdw84bUpgWKwp8K4ZgbVNWuO
KTyR2gtRvQkbiQK7MR4NNuZm3aPrBFejDy5yPFVHOancIpw+5y/Wzd05bvSlrnhn47r7F+s5UPYt
EcTmejqQ2FN+2FXtnLjHw6PkGCnX82Q6Hi3eesrYxwNnbqLsVqyn0Jg2HfiI9Wzq8wJbUo5dm2Jg
Pbzq9RyLU1NCRTseb9HxqGP2tdq3utr7jDpjuJ+Ox2KNSgZLzXpY1uRl2kF6PETF8UDt17PV6WqO
2eR45CqlIW7m9RyuOo/IiuPhbK3ndH48ssu8UM6JJuYgT9YzfSpkWu3SjtI/QJXlwt08lgAyM4az
uF0Lg36tETKd6iA/Fg6KlrhL2K/1xDJCt/TrY5lBJmm2I5eQ4qPpNAg+1rjKaNyzeK1PWs1o2iA7
li2dm6a6H7k9TBvCBChtjMbSD9Za77Re6kAemQlG8821IrKNJbHCMTP6M2M1zoOWEQXq+96pT8l2
ppxiXMtNuYdIxu17rbg0QM+urx8rsWHspkvG19imsAKZH/bkvVSomVe9dtbTZ7EtKrpsLe7GY50X
rSXftBZ/gzpP19GxIiyP1WF6rBT1kXsImmFYWo1INXrmaUHnGnHuR9XN9XsC2iA6GTA17pqIjPaw
t+fsEuDNSkCadQFYKzMnfV/kgBmjqsgA1nSRfTAWIphOZjyP+gbvoW1wmbPmRy8dLJBjDcPoAHVN
9TgTy1wHeqvo/VZP9Pi+6xMh8Pjqzl3ZT7ghG2tiFE+DhqSBpeYKo8Z5A2REFc2FwbV45B1D6r8K
jutLqyQXxI+rtkTpxN34+6x2KtUMg4Jxk1uWPRxmbTDAzaSO0H3gBTPGUpIw3BAHUZFsnWWsTqsR
9dLWzfjGG6f1GKcmVPvc2LE25kGqM/T0Z/IRTV+l9VSEbd7lsa+WTnQ3GWr5qamZbmyRDs4tRZZU
ntZGphKMU43wo6XHq/k9I996y0zCeyL2u8QoxG3Y9hltaqzDtrupieM5iMpzVu0RSbtw1enTqgz2
STGGT/Yp4lbtwnIhvpJKqVSuulZF7x1phQx6M0aT0RDu3q0gMQ3txaLRptR6RXnJEsMk6EzvQY3l
aHKIKylsDG4u14soojTYA2FQKpBWhYP4w5T7JRmXkj6bXTdbZVzqO2+2wafNZtd0p4bQiJEmb/IS
f6IN2aWNojnwCBZUbzw9Tl7cSGf3wQdEmUc4p7o44TruLfxmyNPuBpM9Xc0elLu86hPdvGihrjvX
rp2nIvDEDK+B1uXsbgazi7b9YtYgIRzRQuJNCsIlSBAQT2UZi1MbLxLPTl2Nl7Ns1YtUVAKjuJLQ
yQP6lL5GsumfubN1PK+St593rR65qmIC5zIzqm/uMCvOZpxmr71JdT0XYZaoOB0g+D2VWcHmOkTS
q29bAqHTngcNwssl6lJjviyVHlB+MbZFGsa6U8qwz7gXbrsCf3Mwgdu6FJHiEINnwOPqNlVMHOU1
thlEdN6MeStEZpjBxOsGuiyLFYGomDrRHJqusl1APpP+vav5XYVoE7hxOYraPDRzUhETTdTjsEU/
0/GbqVva44Ex9AzA5kVoZaBbSkkmUQcSCsHIhGbIoUYyt7UoOizpc5+fNF5ePwsvUa+jAgzDGfTC
SuMWmwoe1sjV7+ZssMt9xr51mOcuXq6giY0E29cD/P8pJnU1I2aFK0WZi3hLTsF0Y0/TRKCZSr7Q
up2PkXsGjVKfLgFaReqJCuwSqBTt5ebSwu43bpMCsEUo3by7wqIxF4E9sKUBZc/grqUrJ0eBwLk/
Fiv/Pyq4f7ZZ2ipT/Qd12werJal/rtv4iq+6Tfe+meyGqsujBroe3ft/lG26843qHzATgn/L5X8o
zX4bAVO3oSYHN6y6TILx7/5WtimGyg3BXUde6DlchLR/pmzj03lpv5c4IJWnhcMVBg2+TcSOsyqz
f1e3sW7dVp0chkRyGMI2o08vK7hh8eiGOTDBi6YUN5q50nuH4rxQ9X5Dp+VUNdrvbTmcRPawb+H4
+ZaaSAIAh60u1MSv9VgGmKGIo0y9UHreddpz+fS4Qr/U0ArW+MA2zk6BO2NnsR9pZFLjmKBC1PRu
phMM1KLdOr2REUz87rbG21Dqqi/GYhuV/ZVIi5Ohz77HROaEeaTjiTHl9FCRfu5zExKBYYiHaLRR
XYoEITDBUdUwXhoYXSkJTESl9XlVpDtb6a7snF6WnWjw09qFpHte/KCDDTRJfiMqJfOROH5YxvJ9
HqZNnkGx6dJx2yrDZzsRTYk9PSBX+jXLi0s758fCwVUQCtWHkAu+owCQIUkjMOWrT2VFlkKjfBKi
vJLYiQIP1VJkeW9Wem5a8UmaPICqGr5nKiAt5motjdEl8+ku6UEx8zKHfmZri+NGuatgl1ScZxPI
X3/UnBuoIQSTYQwOGhI2AqtdnuwCJg0a152KXwu1XIn+BAh7xxDNkN1llY7XeDAuDQrVRe+DTqsP
pH5nfllXz2x5KDib6RRehxP0akVQTVQFmhApXMoa7Vquq5xiUbZbnBIlY7OhdoFrBxw/Xq6xPR4M
UV4g0j3tREJjX2luiVS4iZnb0RVR6q0NWmFEbvimTNGVAukZySdRIS2f7BYGJWc/tzulMIlrZjbN
0VN2yhnPii/BDBNiWu+7srgoqCeoIiU6AuNWcVPlNhde7FcIK2l/eNVOlwuoufgMFtZtK5Y291vi
J+FXBtZkaJ9K1FC/zPa4HxyE+p0xRw8pXMSwMmjIMOUyTvQZ+1uWLZtiSvAtFW0azKJD8mdNbQhM
GVFgdyVE9Ek5e7Bl81jllQhFbUJdsfLLNG31c8NMtvrgOFvOqBk2iTUFWesdUthYc+qVodU7pwmq
U9qD8mJ21N7vm0EFOakp19Uy3CAHWrZt4Si+Vme8rjZ5AoKPhQTXlZ+nJqlwiXWeS/EkCu9eVYqD
g3Njm0AU4xHUJwRd5QlWRBnOMnsepZaDNmqHjWo0DzlzFJ951sW4soQViHQQENNXI5MHZrjUwY6d
4V1Q9152KFZDLh6q8QSnCI0k2ab+2kjQfXOqzxR4bEGHsHcHmKgMU80rfWcqkP3Rjx21tITnC7wD
naXFsS7RkaT3NprSEErhnvRSHvCELPqYFq6TTW9QPM+HHoVxEllQgTol0EV5im7dV0hAWpuQrzRC
GXJgx25lUYVlSgs/ca29R2QnLlvgs3GxSYpLGhfthlEKQ/Br4FFbz/sODZTQqTZ7i8fzQdLv5+J4
lZi9JO2azrdpiupcDjMlpQTCe2voAxLlHL4pPcIu4NpagkAeu62uxglm3+JEkLf6vbCbcUskn/aE
b/3WkvP5HM+IZyYgnVARrYumB2g5T6Rx0CVktEO1Go7oJ08Qdi2Y+qhWvHEgAsarkOXUl8YygauO
T1vNnfZm1+ang1ZtWAjNFelbZ3MznKGJeYdQdZdl40NRWoEoE8zRk/KR2oO3SXEBbNQ4uiTQLDAX
/dQc5jPuhtygLXrntk0y1+wa/EO1sod6BtbNGsddVxslmSdGwLBYEhdL0E897mtluEpceZHVOXuB
Ghd7/BgExXENJGfgtMvhaDReZe8XTz1HQfHU4iYB1jKoHxkZRL7rsn81upu95pVenqpVPfjaNIXu
IqZzdYVPypLgs84BUZt1k7XlQr6dh+rWcornXNzUiFqrUcFwmtFNIBJ60w+MZ5a8mO+i4mSpBfu3
1Ib+AVhYd4CfyyVk2SxIu5N57FSfJgnxeda0+KNljsQ+6Bbnw4ox1Ba05jnb55wjMMzt5FJpwJ4N
BY4jFYPDBvj7tFXhBAIC1PMKrT9xR2C05otiNu2XQTbvadx3OwGBNkCOvGeSuE9qZTv2sHKjeuES
PzJeA2kfL4GjpRdKmj4sFnCoZChPCfU9SQFklpZowkHpeH+glrpz/wFrbQrbGPBp5EYnul21sHAW
QpaHJsiHaoMtOLRbeUh7914AWRxldGbn47uqtUAivSC3+kBEeAKbWP0QXXGvOdGyqU1hbRGSVPhf
inIL/EjD3lrJMEVYuJ174OtVA0+6MzRIbC3u3sQDzSskpD053piD+jylC2PbCll4LV5yFQJFpbEB
jEZubzulyA+g53sa1+NzSs7k2lHRtF3bpdzPekY/EzrP7bwC1oDdzpuqA0asIzB+mpbl0bUlY9QR
75LVMEo10Big/bOa/QQbDVTmlGGUTLJXXEIDGaQK1mrLoSfgoAPy8VjXQNFT+arCJD9Z5jHfK4kp
H5FCzw9r4+MZFlx5jfli482DA6j80oq3ME+4X3lTwNZ7ayjmY0kG4V2G7TtYnMeqsfqTOmrNbdKb
AwUSsL26ZpNVgJxs6D1AAByj70DQXN9pmKnHTPBCs6UR5dWn04qsqdoPOrLGeUQDKFwUponDbL1k
mbcbKsc6KTVFvYXX9qjPNmeZc0P22K4HMf5oxjW+FqEcjFgHM6S31emoUdUbrTaETcdpWeTwZmkS
chcmFiNHeASYua+y08RTT+Skc7vXCO3VGC9U7T7F8ymcLnSaJcgByZQZMgjaRWZhPThpex5Ftl/p
8LlaBEtj5xGwqnXbYkiNoHOb/Zxrd6VHaLiEWOK3hHA30TRe9gZWNvDzHM5x2JSOn88YmEGqYarh
zKzPValspjhh+MTD4EWAo+VtrBvfZ0RDHpbWshAnY6puU9O8X9PmDQ1G4pIpoceQ2M4Y83vMM6RX
bIpEu9BysqajMbCwvgIuoaGtfxBSv6v180p1w9QjdhV0IB2kvWldxVX6Rtji2YJ+kCF4GQwT9VLM
g+CUID3iXRnJPfac07rVd+DPAsqurbRtoJS9u8OEzFteKfk2nWOHGfJyk1f2hVEPRCgy1eb2ttzT
IFB5JThOjETKfSvHB5erWmjOx2G2fQk82m8s9TV27DNN5TyDcv85DOMhbetsS2yrH1XdHiHRiZHq
lyxqSr60DhaEPXbrwYSH6Fqa+6GLDqkUr6K7YVx924AzzrsIu/RtXRfPQxM/VrW2g42yHTxxsoBH
LmO8flzlW6sMwUDiFcgKPZzGyfPRxGynrsXzLubPOnefrIKjir0ht9tn4i4/TCKgrJERX1Sfd2mx
G3VukKlJLKTuW2mzy63xHTjqJrVXluTwvLR7T413OPGo5hlNld65kV94y/h9mPXzLj5XzZvYXq7r
CYN+gfQH64ybEAqaiHNbpfkXDTmTUTayehJnKE0n2IHyAAr5xabWzclyDoTnUjM11ave6nsbvWqT
H/qlAQvNJT703Jyfq+LbzKr9WeUsbKpp83xGbwNp6dDCXqgNcT3gd2b/OGBjw3rrXllTuVnEjdEp
hOiW00DA7CU6hh6MqH5Q0znshc6QXOEwadU6AGkBDn1+nijUIrt4TNPiYFKoYtQ8c3TnITWT+6Yy
mcvHabyZQb0SNYdBSl7VmvqckoUUDoB+ORLkfoZq7MxvgwHNF5LcMgGkrEiOFRNywsp76DGeBG0v
T2ehbvFbiZ00lGvkbPdt8+QA3Zts742VREh3n98A4K98eHbMQosi3hDH/ooWwdu4Tb5lkmMeqrkx
dlVD8MCkX2SZejWuSazdjIWlo2ceyTH3S+fDTkHHCjk/pIq33ihAQHOMxeuyHLxnyFRBxlGmVsp5
gdhqme4Nh/4mhBh20bTDODfcrIB9moeXLdb6WJdnOWdgginTNweOAOhoJxFDf6TSz8Nw6RXNxRyL
g6G4tx5czlwYT3DRfY1tjzMDxJLUm3u5vOb2S2YpH4txhgHkSrU3dkv/h23vep6tPfynA7nlxjWj
7/epTg+1aq32KiuwQIHmZh+MvDpSvi6sMd3kbn+qm8OGhNtPT6uviT3f1A1xCs5HYnT7MqvO4lSd
LmLN8pMxumxapg/dYJxyaHNbA6/c03XCvB7mREikmjzRUseng/2OVz8Pkq4+IXRKx37o6MB+u0PR
KLtUXzYxbiQhBPnayqNo7CCfs2lrqT1R2EJPA4WjoSjHEwUKgyUoSRdE1lzcUFKk3agF2f9j7zyW
XEeyLfsrbT1HmQMOOSVBUDMUQ07cQtyA1hpf34tZZa8z26wHb/7mV0SQgPsRe68d4U1E3rHRBCq0
dBwQv0TVrwYrucIHx9ckHlPNdTdAEe1V7Ayd73Sj3Osj8/wYmpfM3KuqovcqTym28JwzLb5UdU1E
Y5av4fCMBwC/imAB68XMF4S26bD4UiZfXWU+lZokU55ko8iglpQ4b3GhF8/DMDsrQ9V7LWckjIDt
bVD1ew5Qi/IHCUcLdGLtjMl3TtO6bpZJHFRZOsHSu/0qdu0vQEKP5FtaPha2exiPNf9aCgm/bJGc
9ecltC+pKUBPQHQF/I2wKcOJs2Hiaq+SFvp3WofvGkgvX2vNfOe40bhNyH/0y3ZabjCILIiHErdQ
BUc3IoF7zTakOGStgI47x+pV18MrIJeCXgWFJP8akGxOYmjAFMhM6gO+nGHVaKzxhYFiFlA8CQxm
f8wUFbzWhA8I1dbTaDwWbnXbp2xU3FYrwgI3Xln/kY5+nzVLoLJSX8+IhpmAMIkPGhC/ZycmYUGH
nQe7v9b8acCkenO/rAlfd57iwYw2fKQT5wNpvfBhkpBqZSqn+06h/wntQZ3iMm9zdicArMy+KAL8
lTXqLTjLsVPpe4O00pVV19mHwj9JMnzc0qKhnufdFkkwmzwbqfNWau5p1GiUWuNgW/mvy10r5/wj
UsKFsYHhlP0dosPJGD7yeHwBILHXTJvWPZSHpeVqQwIFtVeejJvpbiqMI6UpuFXOKr/JyWLGDEa4
3smG5b539PLa6xX03zmzeMZHDflvXOUaCs5QZ0FWWwalcOkGTqHHn3pGgt0Een3r0Vtvw44ZzETC
+TqC9adAMGdOvhGordYNFoeV4O3j9FDHJFTnGdQaPr0FkFimNdR1xkuvoi+kZb4+6cfBKS4mT6Lb
Rp8hj1rhaNfYbR1fxzKpkuqmgAyighCPcdFZjXQrMjJgU3Zcy0leAoSHBLe2VL8pTJRvfbiz9fEY
Nn2IsHAOKl1jGY+ab11aBXNceSHSap0bxQGMwR/TI1bMHA5eLHdDHh0xQKHxeJ5a936A74+xPuhd
pC0N7KE+W+NwgwA+tB/KIxcky7+adLwQlnXM5vfQ6ddlMT9IM7xjmfimFdWpSuudRdFml9Y69+ID
dqwHt0zWMoaW1WgESGjjibXAvURfVbX9fTi81uS0wSUAtLIsG8ut3pgqmHuHkpiCsWy5YtHVIimW
YYBBWg+yZI5PWkR5qupLrwjJXLL5rG7+acN74LX0I7u9miGq1UX7Y1L3LbJ/HaO65zWGcVTEj6wk
vcswJfZL3TcCdtLit0sZrlio+RI5P7EiqA9vWPtSP2kJ6jrFPbUabe+YtMnzQBzoeqnH6dBG8YMC
ObSxRI2WvagvHcyold4vTwus+/XYp8ittVdiJ+/CSZEnXxpUl4i010VTv4UpqQ4rQ3/UvLahIspe
jJK4jaVmBJFVlO+9F6QDmPNQZysXRr9t2pR7JUaQ/x6pCKsukX2QpO4Oc/+9bTBQZPM7TfA8SvfF
DJdnw+PkHNJ8PqrF2cswOjMYYsuWRzYXA2khdIlJvAXBZyBqBikHdj8kRTyiQTSdJ+RUT0mcvQ01
JfX/jPO7+S9L120C/v8f558/s88x/sc0//YX/j3Nl9a/2Exiq7DxHjjCEThO/i3CkAZT+ZvXCxXQ
zWrp/G2a7yHdgCJ4I2gZFl7Mm4/lP3IfTXf+BTUGlZDNXyLPVtf/O+P8G5fsH+N8ywa2reO/kWh1
WR789XP8fZyfK3LlF2OZVt7kOslaceMspxa7TqBSVb5EBbZWCALcRZFrkgWXudY+KvL2PibIhYoT
R2FrNNnV7mKXpDitYfAkFr8IK/3UegToYN0d12Q6s5NiFNgdwikr91XVkfLgMZIY69s5fyRRlV6M
2hiJ6bpe1GO3FBt+uIqOeWBHPBogYKfqxewEbhaXiZ5Rm4eM/73qdUSAzOqbyfLnqqCQuDnDwgxx
uJZWNEHzcBTwjPB7aL+a4b32cGbDpYfwFen7WW8zGONUHpVJr6nZ1aFiC72CHlticOXcHlrXn1OS
fer6c54l/UQME8Sg9ApNm/+/1p9ATAa4iy+dqZnBIvLrZGdbCO+k6Cy7StWQuDufleqOhi9dk4bj
bVAUtCt0xHecoVwJQARYwa772D6bWvqstE3LpWzmbC/1LH6NBANLOVESxtg+TJ/R3IeyaTTyzib1
Xhp/RNtG7wgLC190pMHMls7qERfRukeuuo+J7iE31IPAT3k3hvluzlO5wseRPhYNF0eJU1NgsU49
F75739Jy12ZFKS++ZWfC8LR+WMUfIqE9VPnVona18mBI+7PXMTrMxvGzoeXbEmUZPrp6c2Ezf6g6
BtsHNXNTJmx810IyrTLGcj92JMBZFBgzGb6G1z0WRnECPTyv5GDQS/f2/VLMfxrHS3zZFntvwKBv
lROl3rxLu7RGF58exj5CPbTkP3Hcf4emdYfx5tg0NAmI4mP89Rqz93n8Zd2WrxOz2OPdoblEP0vS
ngxKs0d5Q7qs5lgJRgnUH+kgBOb/oknuEhEilQ2HjDpvORmFY24RJ8TBKNVjY2dBW+BaSiSjbRWn
O1G1l3ZEBGBm9bfq9e+iJM+cCC+Z9gem4cVKeRmNka6TVthVOWOE5L5P0z+Yox70Zvk1RmTvxH5O
m1LnWm9k4Bm0lMtMF1Uxlija+Nk1u+c0aS9hJZ5QpJOD4jL17mYwv4D+fXeSG0dFe7hHh8guvlqC
DjYO1e/nYDZf5jC8sRVJ0/WU6HfUDj7a3KtXckMSsEYgkoXehdxw1f2EXbc22BvguHyKm6m4r8OY
4FdZsP8Xvb4D5vZNHpBxICTP9YvJY+FUVrafaNmhTq1PwFab5hahRTzaMu+9pV4N8f0SHi1mwk7b
+kUM3F/fKXpuJp4/9mwdcP5sq/6A+GOBYzBMVugDVHV5+akAsTLYeb4vYOc6bBBu4IJGBfPUfOiS
Z2Z0GVvmvAsj4BNkICzqXiVhSxNTOmhysCtXRszPzitPJsXnaG6hcayd6nVw7Z+IdVzKAs8R/CHa
A9RFZigkgtnSqT7GbiTLaNUUpaZTqC1YEewUh1+9QujdR4wLZDQ/ugIKzmFo4DPxMc2x9W0lg8ns
80ZRS26a3Ng1956aRPSBs9Aec+LlnLR4ILXGLO4cncbiHWZgzvQ3NlV88Jpaz0uG2nnl7NRszHRS
nVTpkdIoJYAEti6pa/gpmbsMUcQP1YXyq6ly9054EZl1OiiYB6YEJgsQy0RRnZQsOsm8GyyC5afo
FqPEYnIb1SYytTRj2jdiC2y2jHXs71CEQHEg5C1y0ybMCI5WsrAGXdlIX6g2msRkrFQQtbcGy5AM
fot6I9908PmTAFqHbpHY3E/ol6sQ/2LRSUE5BN78fjEsZ6Paxt1GyEPfc5xGaiYMvXctVElRSF0I
8/usmnaf8ZZbSCTe2EFlnySlXFhgwtNNtHPZFvgXoQ6sq5KQn5Vpz09SZ34KKKR7L3Hf+Ej2XiQu
/zXG3x8Er9WuI9btTu8GXh0Ee41VrV1v2hVGc6B68g71EjDuX3dTeuysEaj2gHCcXGxWIDbSp35o
YREmZFoMfPDl/ShRL3neNqWpbzR9rVXswDhp5124HBBRY8IKA1qB/Dx4U+Izar3GMREWyFjeyZLG
ol85pxEZzopd8WJmdJ25oCKNdnns7Ebq9dqwXH9K4q5hYxD0CakS0izJmRo70hR7ddCijI3cuKW/
tz4cuqgVxsmYBaLdAYfVp70d9i82POtmGNDYx4d2qfwRTw05WLySmAwfbZJfICQFND5PSlhiVTmu
vIZzlJ+meZJrQzBGDKeHDOQjuNDsmDdpt2J3qNa2BZyHkJkt3+a2L/tqVc3tH3pTGj9UcWiTYuie
c+XrWHAIQ0BV0uIxApXCBrqaN9XEu0dS1sZVESke+RzoQ/7b4Akww24LK5JRjri40bs05zZgmH2E
S3jfYfyTMlqjM1jNcbLtwzskd8NmcL0XZkRAu5dHm4CIFfXF4LM159KxWT9U6Tarlp0jml8xd/eO
zLM7PLiMNs1l2+qNu9En7TRY/cVpumTdpB7VOB7x+OqZ06ca77C3MqJKNG875noQxfnaW06Nnft9
MfgD5RJXqTv8lFb3YiYJY2KHw7+b9Gij5QjsCA28LfSLTTXXz50zHUhiXC5Ky3c2o5iTLaHvYTfq
rBB7j5cPJKXl97mVptvBTK5L9FkM3YZYm4DVyN5Ro86EDMVZRUTDlLznCzGIErMGjpKVqntvD5Xv
6JaMrhw+gcqJH2/ozabf2g7n8iTyXesCW48rOiBmb7+OZFVtal9ZU+7ckgep0tFiZX5VzuvOY0HT
4Gbb93OfbqFgvVRGHcxl6IdC34VO/h6q5lyV8OsULwjd1awVfxJ8FmOeb+i9cOnzv8YgDaXV7QCW
kuZd3KUZC6tGhG7gWlOxl9a0leBJ53YKxsj76lKIz/F9q05RzLNVs8FFl4WTkyvj2k7ViTkQ9c3z
YKqNQiPZja81szcx29lLXwluwTtvEd6WILF9rRjDGNpqYiYpc1axjv0q6s8h176xGHL1n0qoaH9w
dh0N/Mmo3VYWdqRMeds+1p5znSCpMHGMbZG6+Us1eq/6KLIn3kmXcCxuuTIczqUltmFm/9qJ3IiO
kqb2Rk5fdp1cldO6iJrHOGrr2W+tCENk9arBbqHv1zcAZYqtVZqKGrrww4aj0J1XVHxq1WqXPGH6
4H3YIfTBYxs/5LG1SQYLP0zMdJU0kfAeouOr5caXPhEpugBzy6PmQNg1xBqk3XHouDJE+TmZ1ZER
/8WDDriv44qtT9LsUse1F4DvFlI8xHssShrck0m7vI3xUHDTflSZhyMSOCHhjcOmd7YhkbHrQVzM
DrGig9B8R9KQek5GxRp9h5XrbcnthwzJm6+V5rtXfw0Ycnsj2g3l3G1m5QDxikdfoBCQGOJXAi8b
7s++DRJbQT4bR3y489pMeH5wEtqlfUHEvsV01PoxvTk1Ud48l1jQiG2yzeWbeQNjdF664SSnIfHB
Ly2B2xmjr4O1PbfFiFa0Mq9NwxWjV9Z9mc/T+0LYz28c82/22HF1GZ0TnqFN09973fi8ICxhDHZw
lnqfWYqRmNGsGx1oXB37CQBFmTkBaUVBw+rZqlnomeT+abmjPSyz3a28PBqwiS3X/BZhq80IiUbU
h6phzhJlAPX1V5hiR7y6O4kuqukaP4NtzhTdO6EIJZ3QY9qYXCCvvfb59I1S5xIVD15vfak4vl0u
b4zI/Yhse9X3m4QtwGZUjX219ELbLTaD+NbM9lrY7HAaHvVkORtJqHP6j/weysAvWmwGSzyxcLpj
IRVMqvAXE8PZRON6w/g3u4rcEBa6/OJhUrIAxxDtatvINNmvdSisSntH94AUuSNPxg53bZusK7Nk
2o/nftVawJHCIZ13SBGepehp5gC0MllLrx6XbJSnWwLG93LsnykEDz2y3wCWAkFe9XzALEhN8Iqq
ksjcyDLuitZE96QdRs4vVeRfHtIrJM5qu8zxprMeuFauFn8JWzqSY2kwaWMXxO4e4yvq0UM19a+p
1IiR6y9LpSesR/XfsYn/hJMI+jB5wZIGFZNJMSPDN7OdzijYeLe93czXAv0NnSkVx4dygrihJzAp
b8vE5n4Vmy4zmK/T3G2yrHglp8F7Sea+Q8Xj7szcmdZ11gemLu6WmBs5dmoIDwk9YSjHV7uSH0Vm
6r7jxReULp/1Em+aIn+OauhsSe6hW9F/etLsM8QNh3a4g7VHImyzqxHjEjFU+2Nl3rtO1DyBRw+S
JmOhalCdVk71kNVEWS1OTTjl+EuwC7+iMkqOiCXF+Mm5KjxOLK8fNvVkfArF2Daf5Y+KAKyVVoQ4
ZMp3WjoVQWPBVAH7joMBFK1L8yGd4WZba6kSzU/TKThHPHYjoTU/uYv8CpvySnuvm0iwnQGbrwda
ug/QQ6V+mzqBWYaPY18FljIexyTcDESwWGOyKXv5U7TNzh2nJ1tVbxWFe4a4rG/pkYoM4fHRy8yg
6TJQ2yc8uw84TWq08w5ShGHXmN2txFlVDGmXbBvDkeiVc27qmgnbYicfIBpRJ+pqKtFA1awWh55O
4b53vOg7jGLBGi/Ooj8hIdfnxIS4x0C40Pc8URrc26TnC6YgwYXIbiQaFDPoGKVuqxvVvdAXcQKF
AWKCvf8abnSPJgBhuAVjd585NtSEmeZZLcu5zilxTUzw69Yqy4B6PqKj5gGO4YL5tjO222VBy2RV
Ihg98aXMiHUbJk99n+a6t66tetrVyOC3MACx30bFs042GQ1daHxlU1a/tmCDtlGTD9heHciEqmKL
Zrrt3iQA6Z4WVmfcqY07lvfWTtXk7G3KvJZBFLnymdRDa1xrEbEiKy2cjUdrueWhUf3S5pBaZF0V
Vxl2e8djMkvyDVnYBsd8NmD2VgQGcmnYaXniaklrsjlhZ0PKZjSbdv2ZuCz9rrDVeMgLN84DMabz
D644FjxzPe05gcp9SPQaQJpQO8DppvcgXrxsm5CBQWwEM8j8jYic6TX1lnxvpcb01laA21fLUHIB
8GPehNDjr6KeYrNvOdtCDmonWNHcweOYf1LLo+kV+byZy4J9QIsw3Fs7CV1QyW9G/mgS3pgk1bLF
4T6tnSZ0txrPw2fYt2BLrTn94iDHkUNEdr0MYucKt5t8bqrpj3mbfHfDwHDWSG15He2O9MO+ME9S
EueHdcdUu1uk706Ac0CGtvAONTlH5iDTNXJM+t86v7rch+jT4kQFPR/+OS9wDEMArm58SZYfgzOw
57jNFyuOEls+MYRRzKgX62IbnfM1GXlyRRrO54WUN9l6otKCyhDqOoxReSzB2ZxyoGMAycQx1WKW
NIstig1SFv6ZUZTdg2NW4iO0ov49cgxUhk3XLQ8oPmhIXOIjv8K4oNiY2lLzDarbnYOvNCUPVO5q
c6KJza3Y+gGtQLp8XMsRmYlC916TrH6EuJIeLK1MTmQlNW9dOs77pJfWEZlT2Kwc5WEGKw1DYXVA
DLy4HVKarGwsyvWylq/0TyUrIS4ZJZw9aQdAqZc9/skH3eIZKBrvcerLT1abW+j+B3zl4TbS2Yva
iKjRS6atm+871XX5am57JgClU7ruGkXcfKxitr4rRYQ02ikZgeeICm9LvsXg08gPV6Bpht+4Ek6B
Q19f+HbnWPQeBSqojqhqk3Z6azLAleg7HPVIVHS0FXwqYIER4PAObFPYy5nfw/drAYhqagtlIAka
l9S/HIcFmFRn/HS78pXVuX6vicmkDiiOpPGeK3zZUBLQSqWelzzowP7PrFUeSzMPcrd4mKd22HZy
6fpdCRk93DZj75wnp6txkwA6ZBNQfaQFbHvEOhGAzzhpzbU05uoGcmjiY00EE1K5lCMViHizrSbz
y1Id6ENcW9OZGAsU0sQ62ScqZJ3Ee41pay4N1Ijx0NUHMujQIped2toNKE08TkX1kxns+VaAGkK+
0UnAeSyah1FQahsGvRTFSD+8R1U+I93FYsfph20K1sdUk+KsC5MlTdE8o/OuQOLw74K/b9CZak52
Whxz2GEu23fg0RCKs/cdobpspD4YV2kut9JjgWM/mnrGTBFHxqFjUMH1mlbteVIoSnq09yejUgZh
t4Puwb6mQ+TdWnSGKl23ZyiDNJI2sOgFLI9ebBu4MF963cc+Mi4QFDaEMiIGNp5N2nAkgfGNp7I3
xkejy+nueymmb0JbxMrKqENomFM4CnboAjrlEt/TXtV/rLiNgsW9BU2Su3CT4lrRGd7HdAQ/ybjE
MKIBwTZZWQcbOj9GAZD+HSach8yTxkdID+at6p5wGXpIkjtVEh6lzomdpM1why//xezr57RsGSx2
4GAHRCZkmdl+vbDfL2noGXeYfLzou0rUtugfnzpjS3zl+O4prTxlkklb5mSHv9wl0og/pK5FMPPB
ZuXJvT51V4i0vxwja1iqK8pS+nDtMoDBorAomdaYo1+L9o0RGH9kVm8dzqkNsFkAEazoQQi7viht
ZMUIYyjZrCxE5TSq/FQ770ZpPjFJ0rdokUFdZfJ+nJx5JcZyS/DfmrwgbReP1gtUnsgPAdg8MGe6
h8QVxMxWE3GVi+6cSiv9mjj/9Kxh3gsqvT71hVY/aBrD9NbS4g24TXQCHcXJwJvkaqioHeZ1SEID
wmeNDzUDb+UysNfjMjjPcWNvXFbYaS+urLrN1eS6d5B2WJx7+XdmGhdhlqycFWrJHsucaSWsdi1R
fmOMCypOZV/22Z1Ih3YT1QoxL6ohZ3wixLPbLqKoHodeuBvDnE51arwWi/xuO/uzS55btpBClZt4
GeQWIHSZsYHoJ8XMqctR/qekFOrW5+IhoFOx8zwK7zzfcB/4n7hrhzVTRAIHBDHHfQIqqxv9ktmY
FZb3A1O+oUU/WVWk4ZoBsYi02vMm7wQcVJwHs8O9npsDht3kgF4gX8UJfobENB+dGhg2LrArWQV3
yutR/CYMvBa5jQX9QpwZYhPP2Z+ohTDkds4jVPJkBxHdOTFv2AG/j8+pTpHnuvj5tELdS52+AFHd
H2lTkC5lWdwzIH6cqPpX9kCvrEbrybYsHCIMt+uYTO+OOMU2HnfsdMy3vhzoCqqXzEZeyZje79z8
zxgn4zaLqs7nZkrEXZwU2jMS+YIQMWXnW2lr70wOjn3BrBoJ5otrIC90pmknhvaBgJufiiyG9aJI
oh/L/LcNAUtN4hcT16tb94lfSpwupgl7B/VWvG3cKA2YqDyPMVNzpGcPoajSA+PnhcxkBcNlDNvA
zPIKR6nT+3UrT+U8fdhZtvdCnU+OadhqzMsr03ht1eZoYey42zbwp5AGtiyPWGbsrTlfl0i/b7oa
qzyTRyZ9L7UxurlbIZXwhV7zyak1xpWIsABSpkJBbjjCRx8uPq6AxThr6Fug27jjw9TrGoYOutgI
RcIMUhQFcDQDe+oIOJaLy527nKBVPKgKwO8UGlfHqF1wwInx0VvRuBMkh15kEaJf91Bm3tmJRnQw
IaZoNFA/TN2P27QWwsO0fZqXIX3nIp+OaGW/Fk3F7yaBnxfVql3R87iEmk17ghZfQLlfh1V9oCtS
dao2sXLjtY7rdSVTIiqQYcwn2yM9SUo0lVl5Uj168aXaEAj4OdUM7Bh7aIykWIx5cj53FrCyafxj
cC7XWfoWsYcpWQ+h/Ex3C1McTjS1zoxSbKKot86GzXtaIS1pzfTHSKKgmPmtKfNWzqiCTKbPddPZ
+0xHRw91eaWncoNGhi8JJIdGH6fkc4wzgTyirmUe3f0mbf22pF50wlXjoxvVEVlyqVBhrCQK7q2B
Uxis1qGoIX7pFlNtjuiIDjfWF5gmNfm8g0Iwpwr3eRkxQTkxHovkoCfOLsnSrQdbhwgHRirtLhrJ
iEtVfYq1sL6MQocl54UscwyOak+oxWelMeMgDPH4xohzpoRf8gbzqk51v+yN1s2oWntrp3unwrRy
XO4ZGTpKAxlXmeRoVOl1VvmrJqdftlj8usudbUDO18xbhRC9eQyY+j6bfImUdD+M4ilO4uep0bAd
F9HexF41T+qoCv1sNTaiLJRsbP3gU48HLkYCnGKQ07e9ZtBZsvITk1bEYbuRpJKJo/COmQ43wFis
13aBfBWOI46CydIPrEOuRC6sh75q17VWvyu22/4AYuyc8psEpV1pa7RsCXZv6jb5Uibv7fhbtyw7
NB79SF/Ali2x9acL7Y+mm1aNQ8JvLnUWWAUDXxOMXGnJ/GBVvLBGeJHDcsUc9FmKhowE1goYpjd9
O0MwvNRDxtda2/NqyUj0TkLX9T06TMBiK0P22kpRnlE2hPqm5L9FLvow1GQ946M5JHjLVIgYxoLf
J8SxC9GwVR2nw+IyakjhiiGfvIG4xcbSg9GuMY4vOy9Pk1VblWIdCdX5tP2XfMp1P7PwS6XxdJik
RLGbm+6zkzJfRrwU+ejW2zvTlt89246h1ba3FeegEQ8Jvj/yAR0UflstsHXKhyQ5Aazf5Ekl/CUz
aWCy8lrzKZyWVOcA1+2rjuYeCSNX3iIw3+hwx/igee6sQfza4jsZmvGrY38YWE7Kf45sU3PgwCvv
QiLMA7kFazLN7oAFRKxE8hf4gRJcFWQie3jSqDV2CxJ6z+s/G54v0pa98UUykE1qlyF1Zz8II9wt
nQMIr9wyU2WpAT1s8rjaJ85xoT8KNLQINOAwNskzqvVyFY/y114CrAdk0JvINf0iCt+IvgzGzGWz
aIQPS86ycZr0Azm6j4oSxBQRe2dWJGH+G9p42mNsErZYRrjMlK1cNXc1h7xTFVuCRv26R3vv4SQp
EnUMx/woa4R7zmL3vpPiBS7k3qu4q4lmzr65ULCceGYVFFq7BbJZ7doSQJ1n1MxnWOMJlRd3vFrQ
JcvlkV4IA88NKlouJupks/RLTNYrwxmvTIAZd/XVTkEd1/UfCv9dHmnnoqK3T5zsJ2zHs501r6an
ePWktx6iezZCa9KkN/icplXZSj+c6xPwVJm/ZiPCVqSgzIqYqdl9jKI2C+Qyh37c6Qr/YfUNVOmx
HXnLhC32pt0xfIyPXoVgQA/fSPZS60qvfvMSOQKRRlv4HnjpRXxblRGExr5kXhlDfM4j/atP7fJs
9A3a4NY84v7vcTCiZRiijQep4sMWefMaL92wHTWGfw5DIZ+acdfN2jvRA5sCSVlgWiNGTmDEDeS8
1kkPZv6TJerSFcMamDy343SNzNAnMOmphDPfGN0vs072mYLY1lbNz6ObgI4dins4jcHYMKCuhk06
aLRDbn104XQZN+/h8h6KZV25OdoBEs8y54Gx3VZG5rZXZHShjCHq7sbN3046w7vSwRNGvxoQM73P
Os4kOcMgGGIUau4qH0Cf5W53aSuu5hLbiGPesR7YV4kOal5+azXnPqhGUm/EqeGM92qNcdrDYLTU
mUg6CjSrssBdIl9I38CIoq088wk72aGbxSGKbqWASTY0dzYdoICIxY3oam9anbNX1rGUOSPqn3mr
SxwCentKShVwy/ru0Ld73UDHPOyEm1NE8uzF7rabo2+MjauurJiulSxbMH5wxoGcu7bM8tNSZdve
tAKz4kr3UKi39WuEO4Qsi02UuKvBimqfCzL6JfPtYIWyXE82AEEEO01ub0jUw1bahfuGXPv2FmDg
GuOqTsNXog8PuFHcBByk4qdO2BJPIAaIGfy0MBWHpnbtoFiIgVwrxWp3oW+Q9BaNztrAOPaNua/s
hYBLTTLFzTGf8WPmRpMjGBbR2hriXQH+Tk4motBlq0ODzxOUVQs4mSz/tDLzdXDmO2ZumT8x27eL
49DUOzgTq8WqoweNIBmN/c88bRwxM6dPqvmPoWid1Gz+TlFBjgYflFU9Ci99WqyDB5h4zoynuBgu
I0sTDvaGjgrWweTF3SZJU2QR5ZZVI9bmQaOPdnmywQ14m6JOLzKrl+eW8pQDMmLgyjjFDM2DNRcb
t0dsDMDiu6Vwipv0ycuWJ7cdd3HvsifPvXOyuPWpFn1yQZK03JXDdJyMhVJH/Zuq/Q+g/N/Z4/o/
E7/+EqoZurzNSaVnCJBG//SdVx48s7Tg0VClY93NqbLrrVn06Q+hyhmy05FBalzMzmkiNoIKMJo7
IhczVr2bv+n7/oMt+8dP8k/IP2q+m/IOpBJyV7JdPXGT1P3NAR/HFNrADUEjGlb7SaIW37TOTBBd
Nv6vx5pwuR/G9u6V3MX2ye3kGLC4bDtfW+z0z18/zP9gFP43oLO/fS8+qP7/9ecvBP+/Ufrnsim/
v/+JUbj9jf/gr/R/ARS3CQ0zDRIZiOj4L5T+XxJKYUjH5Rs0dESW/xd/9Zde80bcdm4ccvIl/kt4
CWTfcQQaCGG6ULH0/x5GgQyHf8ouHQNIuiksaTOc5XH6f4Mi3IVs6mIOPxs0OssxB5KZXyozmdN1
XvR1vWesmmAECpGJV343AZOD04dlh1RSCrvEgkWAS7tgytLLsOhn5iBdU6kTHnuMX2vRyJt/mCvv
F6zRktJiMN7urskogZui15Lsm/e2bkxVyNwOlKGJZr716tfQSMsM4oHSrQhLdG3EExVGUjJ/RAdp
5Ey+3KuphSWORnCnoivOaCQg5QQ9Qp3+qYmI6brHf9Vbb9K0MmNTkRB8y5HENcvkldzKz5i8u+Rg
WpEzr7Oin+yNRxy1QzVH+m0Q56EQh9BotZtUpRP1ZsJk8Ksi7SY1MY0Bm7RsvOrR60fR3f0f9s6s
N24k7dJ/ZdDXwwKDDDJI4JsBJnftuyX5hpBsiQzua3D59fOwqhtlu3uqp++/q0LBllOZSQbf5Zzn
1H6Rv1oNfdqZGh3WRnZhbGi+gR+/pcU4NOQ1ERy3KfwyVWjsAqhdrDKoW6KxpS3srabbeV3ZHNi+
YkXxhqA0h9JxgupGmQp/WWbqFB8+uSfWqW8LN7+rUrdstwH8IogRbe/VR+012Ihk4ITbHpYDNo54
8InQyTNk8lPgZS9dkM1XboQHejv27fRZ+1E3fAMbnZXXmCFtcSF0Fz9anetTFgdu9E3YgGWO7qTr
8YlhkQ7RtQBr7tD828Gi3wq8qvKc3ikPPpiJJulLiJ6lvYFnG3YXTChcnw6jCivswgr7UUFJcmfG
vA4OMmin9wJcebzvywhRT4o8+N6qMKixGTOSqVjeO3TUCwAn1IrJtGqmsPxudSMosRYK1a9eqcsH
IAuxu2vxQD3imJMZ2gETUC20sbpVzu9Ho/QJwZuDbHKhqqV5sYmryvk0DsXQNrONedAunRGdW+nZ
2yyx25tWjQEeGTbUY5/uFVqRumHvyKRmG2UuROsER155LPUcHCgH8/C8d5q5pSTWDttIpn/LVY8b
rt0vNjfzZp4s4e0TXYbZdYpvJDsYkc9P9WDXVyTIRel54dVYvFF06PgGADapQCsmqNv0tS++5sEA
jnNhufdpmzogIbaT3DB2Q74agAMX+sfc2/l9UY8iOBtHMKRHwtb4pu1YzvHRB9t50LlOvR3r3/w+
V6NakIJZobOJdbuiLVAxoMxhU7DQmWSYHexwsokE6PCwHSuPp+y29GpFy0XcfUAkYS1edUttyRdV
hXJB5xc17lnXKsypnpMZvjaHTUVHgz2k+PlHg803T3MIWnwpjT4bmeG0SBSX8YkVVFKw23KyuySp
GEYGywQRFroRZGU5MNfdJIhYYwLUp5EyoQD+ljuIurDnNxPw+UwjHRdg9vJNFswd2KWppv5qKiUe
OW7jBx7UaoLVNiC1cqJolI+Ame3xqAc29tfawi+/i6MMndCCEha2Ogsp1CAgKpIXg/pX8AZI4ON6
hO28W+hU3/iUx/F2qnx5l/a9PW3G0bGsh7BhBcwbt/Z4mYI3MTZVfSbHQvp84AWb5zSQGS6htqzL
fQzowj2YEhgPg4USc0VaiwwHELi3sj1pYpq6g1aAjA8O2F+lGY4gEd5BlnLqrw7YkwtbSuneOvXY
VYdOgEbeyGmlyjSTpd+W1vPuCqM4yZ3JRzpDXORIj4qC9FMBXD4ZTvn6uRhGlGKB0DQSupGeuMz6
suyxNWEtOw6DE77MUVThgun4tNIRzsClVGx99r4yRm0LUwZsjiYPtvZSwF3cagNsgzLfH+bkejS1
dK4ocdXMzLD2MTDB+34LZJcNzx3zrf7g8tEQBjolWfbgRVOI5ohEVX0afS28M0livTl4Mbu663Kq
7AfabgBnXpn62MWR5GPADpTzbhIXYVKYjaraizbL3DVHa+S7s6AR7lo3I6lVzsqCTNctCxLWoUfa
CqJikh/NnEjWhcjrFhwARmQEbDHxCAPmu3aSNfNtkqLYVtsI1Sg+HH9B28T9ucwK9aqjIzYtOIIH
qvsgVzGS9mzRut8uALHVpZcWVvsexHEUu1vykVoGLmABR3dreUVcf3d64nYx/3aV/MbS2n7qAiYG
FWQLkwKPD4m85mAxjDXVTRsPM7OeMUe0qLIGVsPIZCo5pXPZxQztONC3qUmL4dbAFp+PFKU8H3ey
NQNOOiZS6GyoTFKilEkHdO4LPxh6GBfjku1Bdwmxi63JW67TLkHFKUmswpauoDweK9zzw1YxzbyT
RIGvZkOA6/EZG+FFHD0E3NkmZ6DisWUOoCstcRxkYF/M4qTkhqbagAVC8x04MIqSoKu3YVok/YeO
mZZcdJntIdGEtjTl5SHyrKB/Iw2unFC5cYeVO2G0DEBAN7NTfknh6DBVLZbAT0jB4MutCUkh+iWn
a5rHaNqzNEvmK3CSKtp7SVKYC9kNXXDeERlK6rpTaL64JWltCWiumIZpL3nKdSQSRFEg90yHHeYM
lS3qIWODbw8oCZUrJm9g8lwKc5wdkubwaQ25vZxx6cacTc4cquQqL1zL/9r03txdGWHXw81Ytoy+
oELoqH2uHUiRl70IHGedGFj+RYIJNrsN+qwqd2EzKiB5flst5rb2S2t+bKLWNq89gRuoZqy2WVDI
62nWeCrjRvFA00Xb3nsk9THtK1XsflYtwpGLvButci+9No9eo9AD1V4Qn/koHBFe8cGpNaVclu+1
Gla1yIJ3znwdCYtENJ1E8bxOQnx5rqkGmKQmbWLeMtMX703ZR/Upr0xusHFzG2MiSzEml6Evx9us
qJllIYlVPhuVCoTVHLuyOI+Y5ZcndOdL/0L6He9U2uzZn6ci9R7agswQ33GF8+STTganMZhbeawX
u9anGDWHgaJYgvIJfYfUUsegUT5jI6KtxzzPq/F+DCuvsLh/G41yRyZkGpg+EfxS8KbuGY9E4x99
2H+3Pn8TPs3vX1nOhlb3euh+cp2tP/NH8+O7v9GnBEoxWMMhZoc0H3+4zjz/NzbCjmO7ro8Oxfah
y/2DIUcOk0tiKvFNIT/6s+uM7sdbs5NW2xnxSSL8zyByPzfQ3FWAf3GaAaxzeKHfG70fG2gSi/Iy
y1DFlZkSWOLV9OQ3act4bcDrvfQjjseuwVHSrNqMvlrSt9Ee1WfToAj64ZP7F838OjWo8hmcwert
+/1XIUR8fVfC9SUN+8+9fAldC26K5iiu4u7kOf6yU5YeTqrmIQIgJOnvsiCOvjVU1pu/fulfQHqO
RJADq89Zvwii3STewB8/BQAEePuBKO1CK/kS9GJleUwf6RQcsFm4/+bFfu43g/XFvNDji4P8LElO
/+XFCD/yPUqnesd+eN7NyfCG4Ts7/vU7+tcvQn+Mr5FrLPjlRRKDzTn3rJo2UQsYBlhDFp5WD3/9
KjT1P31lbMf8gG+KlEWIh0Gw/vkP45e6Mz1yvAHti6nuPGvB8xA3j6FaPmKxvIJ9PgtMgWM+/OO8
+X9OoCQ3x68vTN4k699Q2iDaVzTjjy9c+WFrxT1jeCznSMlrJPOXnuH833EOxk9RgGToEOGlRHdd
2W/uKvKDfBcyMaZr2TSmIgdqYD6HP6ddpt1M0AibriKcnrULap15ksWiz4Lqs2yKxjHIbBk0boNu
ch/XJN5HHgGaQtWg1WiBTkVnTTkv18DBlHMGto5kHMfpnGpTtRbGZDOgaDvDi0yz4bZy8LZhoa0v
Zep+oV9r4hNsJrRaoh8UzvTUg8rjAj0Fset7bLT++lv7p2uDL1owiQFRT/KawLf684fn1ZVFlsCw
Q8OWXREYAsZYh+rfvMo/3VPK5TIPHNflfmb488sV2OupK0Qv+h2TgWYX9rBmF5sCTk4gVyiDyu1f
v6ufIebcVoqokHW65CkOXMqjn9+VbxU1PrC230Hl5JsbSpfNRIM/s2Yv2WQVUIqZTfhfv+i/eJNk
QGK/c4hvDh3vFwJnGCaYjX22diobbiHVZqc+IWBrdMPbctb5v3mL/+KLC5h7KWxbnNiMj35+i3bN
wj+u1pxkfqUtgwqzh4nrHf76PYn15vnxIJYhEze+O85gyUPL//WbEzXxMBxcO1rJ+Qt5WAWlA/gZ
OqlKB4+BqS9bsinCDWOQUOyYR7GSIVBQPfqz8W50hyL5j3f+3wXG3xiy/fD1/NNs9WFND/0f/+ez
1d/efqwxfv+xvzvbAwasLgVDsCYCKLkehn/UGCRSSBIsuNMdwS3xZ4HhEH3BF+LYwqMwgWDLlfYP
W7v0f6PqQIXL1HbNFeWf+w/CBYRH7MWPl5Pnrw+GQNgBd0fouMzpf75qpSZmyDMOETe+KBzkLSNO
dCcn2niDSXB4Jd+Hdbuxyk5dJi5lPRz2ZoIFGMVeB99cLD6oEWiVCCbrdkIbJ+VMzJeLo+MaQc8Q
3I2NG8Yhs8Q+ju4z8I/mskxtsJGuTZLPCQ9MCupKxvG5M9YC2JsoCbHbwegfzYPPYIp56FyWbgcx
0VmGXdw3c/eWC8EYkxkLInAMgJEV35V0y4QB4R/3v9rIp2vUKrzr+JhRLHjeZmmiebpxQ3eqCWkk
A9zsx7bI+qdR1T7BwzxFYb4E85LfECWft0fIFkH6YDuWl907eqmL987q1J0XM0++8wZfBud+1WDf
cZnKljtHTEjIC/acFQl6rQkeh1lVHr4ZFMzZLjRjmb9DYSTJoCdWnsWy00dVcZb62oRXpuIU3rH4
V4r5J1dMCvW/UCAFNhM5CvG1QCmFboe3V82vXh9ay/k4MUL9oIcNQXz2wHf0W56AkNmh9WagA1tE
4KDcsKLqnBMpcSK7q0WStl8TT+nuWvsWJCzXr0eL7Ho3DT6DoUMLK1iBdx8zRSd0kIkALBaOnWEk
7uxywMqkVeVYsIgYTNpJEx7R+0u14HfmK/lkGuczvisXYR2g/CLs2jYFo59p05PAhA9xlG7g48ND
BrrGGkTWBL2DX1bzQeicWQV/H+3tTT6Yyr02YRkuLxBBegh506SR7J0R9iW6r3ISXfSCf2NqvmAZ
qqpbxHQsssLmuHT6Ec6zvMggJn6JURGfxSP+ZMxyLyDj6u+iynjYWXi97SBmnhOjAF0v3DvmOqgO
/Sne4VoY1+oiZhxYxCDEkSpM+W0aV8p9dmMZDa8NymI8v04L354hEAF2nbaZJgUgEoZgp9huQ6Ol
Sy0e86kqGS3ItDqkZlnuIquvD3yppMfjHGDSriyPy9gNmQx2xJYn20lo9gmhTv1X5E8iPQuRgoeE
y4Sjtq9htbWwxawwiqNtHBDGukODodcqpSas81LPWttHjSZ4efexcPSMFqbMc66zNMTyB64PeaRi
zvgK4NPZN5Jaflv1c+EeqzA3B+6w6JW/6hzTenBRVkmHTM2GYqi5CnOSOM9toaEn2XZr+nurZnqE
gQ86Pgk2dgUy64ERgbRetJk78z4XYTh+Z44WBme2X1jeCZbzqK+auWbA3dp2Vh2ENejo3B8b7Fns
dIdhs5Bvmvc3Leqb/rRYXXFPwZ5mW+jFrJuTtsnc7TLjpJJDB87GZnxIAaMMjJ1htqpXFA1NskPi
VK+oaY4O1gfcM0L5WoLb50PFJ2lBAA0xupxw5Xjr8kJZe4m5wweP3VfhPg5g+jjhkDdbTLfpZTbb
jLsEinwXtkxfLKdekBu3iSMGCBubKFlnD7qheDEMK1F/tGF2Ybmtua3mwsqJ6UhBOXm1RLaeu175
MjjF8hFVEmyhr5etIeH2e+UE1A7V6N8zBXlZIm8mqdmT0Cl406iO4Ksd2OBkxyKzfKSmC+OqqeH8
5BexAvYDdnWmGi2Oy6rl1D70ik1hdd3rFE4+VNbC0t/iaLSeS2nim55/c5f5ncZD6M73Xhnkx5pw
7WMTAdmFVVk8xuyH7ohZhWUQqQ7JkY9ILNKlPDTWUr/WS1g9pawi5q3di3VjsQqpWYO42PmQELUL
M7g9ugvxGLvLAk2tNPGn3bvqReUOQp9pgBynZ/ZbbU+Kwfngk52K+sH7Iv0RttgSwUdJinwCi0EY
xWVvCpXsDDC0myQkD8GH3Z/thd2yDyg7d/oYWvPUt74h62M05QuaruaREwCdtZBW1O6LAibswOLz
e5Cb8Fp3q1TFY3Dvls58hbMz+goveRGXedWPe5BQrdmgi0hvVJOqOz5mXONFmH3t6kEkgKMDHMds
w6Bjx7Zsd3EZG72dSKnclo0Q9al2/PZ55GEPvXNyWMgrI+V9bpE52wuVvJS2MlexwTNoR0I++knX
vrYE5yAN8f0D0m19X0sslw107ZNR1vkc0OAkbv1oZxOaRBmCz6NDz05tOgtcBAVUq7HFn9H7HLZu
3Z+00yPssNGDn4a5tM/d0faecJ+/y6Yuz8UUX2YJjfEmH/Fmi7qWXPW2vGKeepPNQf5YoxTZEU0C
KbBdWNVVVQ9CM7rsK4dY3qFv7wbW+BfhspYCbu0Urzrq1Lnj+Nb92M3Zri+r6gbfXLJzMit+DbXB
blIo/HS2Z33mi4PRIWxYimJVqeTdZFcNuQ9zhX+CwHbMX5OJD5ZNKighy5+gNm5Cpc/KpmFkKJxb
Mta7B9k01j7VrXxuLA3EVdfXKu+vWswHZ2lSaws5d2F/RpkpNu2Kc2k7eysamXyxLBTufdztprKA
QREbyoWuO29CywaTgimPswcyJVsclMAgNwlSYZB34Mn33XEjbba+qlaVy4B0NK0u6rE8lPBRUAp1
KFDOaqfNSFapbbMZYPBj0ZwuKHKCEwdqeFlAYj2yY/S+UAatA9mqNfH3yZ9FuIHd3Nxn8N7YRiNA
2YXawrMQASB5xkJpR7vW1yEIiKDq4Llb0VDXcL7bkFBGj2rtVMRUJffY7Ub1mofCvCcBsIYdRMr5
pPHo7cYetqpVi8+a8Ob5wClXfGQ886+DwX+GaIBvvk04n+EdYci0iy0x3nFz4dbod6KeFoNkAaa9
RJRwwAyod0tlN1f5ZGVbz9f1QTHf3oBJyC6Leg5euDWseZ9arnesXHeV8CU52HVqzS/wzLV1ltfr
sT2IGJ3KIPTQH1Q7z9+mxBoKKLW66m+kjODCtnXzDUu8s4f6Nm8XMeZfDeGV+baHZbCLfAMjnf4+
PKSd6vbpTDg2JIAbzBNBvJeBAh6e4M63oFHMIGdkcUnkM78PQ/xtNS6XJFg38aEgpOZyBiu/Ccu5
BIFrMCigrxQHS2DzjjILpQGl88p2JVkY09RI1vC0OMO+M+546UbY12tN7uKmjWFHh2lWPkBOLV+D
jG33bBn5MkVJfz8x9yYmSSHjJAopeEbp3Z+MycoD5qzvS6HsE7O/fBendnBVi7K4Ivm0O6hgyb8X
o4ONBnrjKclGf9OEQ8tJ6RY3eG4hEBGDteviTt+bEQRbl1jiEAEdeKJvXs4ZaIrnRNVPuWaRujSB
fSQO13w4XoMTI1cfFVfD0YR5t6UvxY6TgKUzmbmnTuh4mmpZbJsG9rrfNcGtgxnojJDZ+KoNFdds
MJGazWjhCivNh85BQ8Bu6sMd/W1z3/JtuucdKqFdNwzFs3TJgakwwR1NlSfvwAP8UzIH3HGdI7Kn
NUr5KEl/va7GQX4dsSM+dmkhJ9a/7GIw8ljq2E819SkxzcmNXPkguUhxv0Wq97ItUE1vi/IDArwa
8HdvvdT5LLU3APCnwNh0k024jkKjtmVTSz6Nl/U8/fGaDns2l/5ZnS1UDcSGUTRYjjxrERWk+7II
CH5oYuJzzoNggcUVTcFw7PrIeSqAiYZcnFgnMGsMKDUiR75YTut9ev6cvzuwjK902FMuLrL9ysZo
3Zp2EYOr1EZW3RM/88aorTgXsI3WLONh2s7Yz/exG9W7hiWLuStyBd0f0mxMTdfd5s4or00xtUex
ErSKvOjvFUqd6x77CmkUJVrTmK0IwqyIdKrBGZqFsJBSn/sOCmPgki1XotuqUu0mfLzZFYlyw3YA
F74V6MeybWsZwtbwpXs76YCGirBJE7SBMuiq4trOdyXJW7ylWTgu63+XVpArdrwOB5U9ksPOsWXN
SVRfTB6C+6QJ3PvGsucTOmFE+6aFag5JS3ZPY72KHccUxu3cyZkIFZSM5CIlmZieUYVftejkUbJa
mEuptO3kNCely0Ak927dyFjHBvbYN88ZQRXlWTXcBpzDZyhU0supWOJ31RXYfAH5YKnO0APvR+lh
Hs4AE5CqoitUhWGKpgOqc7tceJVH7rzbaYzCasheLdD7F1Hut4/x1HErVhSOKAA8+1MGfbEncC9d
CbXuczx4+t2kbHmqPjUvLWSem0FyPgm/BTHjgm3atH1iEVgPqoWsDSLKcZ+HzyFZyZSwQIe2Mw3C
jYVVkKhSBdsCPAaZtywSr7WbqeuQVIw3QU25nxtffjMkW1cooz07Qs0QEXXLoUiSQiMvA+mXj2UQ
lq/QcKina9mzUJ7qvr6v69A+NCQWX8x2b38lEhcSQxr5ZyCCyZbi+RN9lzUTQ1Af40PgtuOdjWg9
2xCWOPe7yfFi7k1P74felizx8TNxmodPTKAZCVhmPMleDc8SYzmCVVF/9ezBPpsZ+36bSTm+bHQQ
nPddNR5ra5ab0S6988YPlnnn2fI5ESKC/2Dmhzmy0g+/Z/02h+5w0VRcjgMg0m9e7LPr9rrk2i+m
7F5wMPLwWbkVIS3TXeKEORfZ1L1VYU10TmRHB4e4rb2PHoW0oeEy94v4vAy9TKC17u0t7IzmIZBF
9LXvm+LKqVu67nHQl0mBAZ7mjZQCjyvZcrxTHpUsYjvtkpyiC8/96pG4eOFbXX2ZungSGrd66EBW
o3oXogKEl2r/wBmOGaZJZ30cif8+FzEAUjFor6WsbfMvcunYvscLD2k8/dVOFTSGnOGFuMNH3j2X
jep8KLYzsJtsiDO5FVG88BNgO+8ArRIok9KfqQ0ZPXTYjFCorGPNF46WHMKMAHvfA78Kd6qdzFvT
VnjApg4llViIvGCC6TkAlUXwRZQLHrYyBSvbD/hULual0en7UrEqO/3uFRhxS7hniJsa8hxo9Loj
9fJ3AsPgutvdeGtwv4wb0wSfdpCaV5jndncxLcGQ3lRMjtc5wIRkF35Evknb7L3z2ml6TA1LAdBb
GrVzM8bPYTT7p26S3QPTj+hICCb2Z6wjtgcdp0GzAipoPo1T6yE9wlYNCg2pbLFz4hn3YTq35TlW
RjjeI+iZy3Io7XS/MIYDsrG44OIi9Hu6arzvfmw3RwIP0hEqPiX5VlFRbUey5neZldsf/irRR57j
oB9WxUjMj8myAz3qMgJ2o5BH/zwCh54CZ75kuoPaDQdRgb0FXiEyJYP/Z7aF3Bi7brDzSDg5a9IS
S3wcFKrQxbehFx64VdNvBgVlLhqgNQ2j9c3uioTm12UesLjTAxBGeUmV6u4YUqntVDj2tZVqHM/5
QlDPCJk3aEt1NVhyelCksF/zTunGrCJ79Tnuu11NfBARo0XBvSygys+k0u2LFg8Yz1bkGKyX4v1C
wMNVg+NTYbnhZNlWKYQVr2rTe7+KsCt2ZR7u4dhC1KHvym+BIGcddk6gP1dkYzAexNMCGnKxJ1ed
DwuGlntidZDmNE0/5xeMPGLSsWA1QySbBhQMFBEWdn10MfEtiUIDzRtX1ligYMgS6X+ATBrKdyJH
U7j6Xtv0+a4PWnwjrY9Tl8Ahjo8TBEHUlgTFwRF/6REutjZXoR9ZR3SayRACcMKdcsxTlXm3HR25
PItUmvXIU0a6mT7EenKROGZe9oGtedWk99DKTHXwOaZ9Gn6dgi7y0KL1HE573B1+e4mISt3SPsj0
KQvBGhCvmWqIElWQBodkqKLgKqK5je68yI2qQ07rMJ4tIwflYekzXlXHBUAAGuZmh5A1xWXM03mj
3RLh4BZffutDjktlHO5mzwGPFCnFnxtS0dy7BDtRfkqFsYY9rw2LRC2h2MeD6S8kRnb4jAWPmnsU
HGY5aES10dHmbvKuTBf0C8SBDOkOpjc3OTEkKtRFXkkxoLFcGEtulmHBl2IFyI6wedlWsAt4o/GR
ceFszhBVkiSG072AUxlkyXxMA2VbBxSLZXHqO9Rnt6km/RPdjYsTyZ9ZxZ0Qx/oRMWhTSaFML2U/
+SwXOXZLUAeUXCmhT5miVbwNl4nXXcgbmLb/88+YNY1G6pLwR9BQUFbCRNTnnR2FRP8kYbzsgqir
LgG2QxIHOIQe0kdpNm+tUdj+JvYK/7bD7ovzkQyiNUV3lzTcnnQo+WmRuL1HVpHkKyFez7oFxytL
VzwWSE1FUfjvuuvhsrR29MQsA46i3aqzgRHiGUwJceGTc3gWDRHRUA6tfGY8a5847Te/h0YfDMNL
XIXDptVOc8UQVj16RdDemJwSAy2eMuMGI8N4g1zuexNNT1NQ9LxW8NLOxbRJl/Cc7Ntzh9DCjfEh
U3ihqQhFAARrYDFsGps4iSVz0m2CdW6b5Mlzu1B1GPxgWLysDpmt1R56uRT7JomBHU6ddVKGlWAv
KcPKPtxkGblFrvL3RKcB5fQWvHSFPW9E2A97puPi1usaXC9O7BJX8Tsr3OugJ2+0g6EKVS8cZymJ
SVgh452bBAdv4pTNMpSAsEQS49pXS7ukpyRXF5bp4lPqVsWe4Pr50DhYnwLvTfs5MIeCI/4uDiJx
NMSsnvmj7M6SuXYe+8yvP2dEVtcdjVkLobLIb/Ml4NnVILYL6orQrWFoXtlZ91u7c/Iz6nz8OjUv
93WUNr2TV7qw0lJJLEEzfQZliEPI67ixfZ2ZI1JS/52Y+EuzTPmX3PTxs6ktkkunWn1zo1S926Dn
IIinBEd01B0GTvYDqGu4oZMw1wIp7b5lT4RVBk1l4RrmTcaE2wD21MGuAnmw6+QZKP2cHntBWOqm
bcZ0OzthfG8NPo41H+Yp6ShnuplvXKaKSK7VkyjBVovM4qhuNESNAfdnOEWf0owp+VlF8F55QUrK
VHXbOMV3Aip8Bs3I5Rf8nliesYuz1IQmRsVu9U10YVRb36I0e6Ost7Zlbph7cOOBOcpgBAQzmGG4
FaxV1XBHDfZecNOSUxPy9JnS25wdzoYiZTyIJSlflipridWSot/Xum4esl6P5WqAz++Xar6DGR7R
uIGKWKyxPsNUZeFALvHIRTb0vlyLLbGdD2mCZipqwrbdRdyyxyzp6jeT2fdL797P/fw0Z9nJJ2B3
I/vqxVJtdZEW/gkaRnxqMq6r1B1fSzEtV3qYgQEaJKGuxJmY1PIY4US9MFNbwY0JpnPhMfMZqW3P
mhWK1hCPvRHaE8dwKeNrPfaHuAnERwPR96FTgbPOgQPQq40/nCm3/aYBLnHXQd5VjWq2wVSdcAo0
W6cP84PdUG/hvz0aNmu72IhpZ1bws9P5L5yh5nWox3MJG+hMA6LYugMezf3QSKgrKu1OPYFHWJis
HYEUOSNGLAlMYgUAot4x7g2CJaDHidt7BV2ULM9XClOyE9wv+PexwF+4MIyusesT1bPo6RS6xbwD
a/lc2ynP1DYST3YuChZ+8xqdF5bnKimoUtYAvcYrn9rYf4lbrswMTgS+Qfb4vhLPhbPILV/W2rWl
AKw1Ia2GciDQeML8Z5GLb5WPDy0rfNo0aNBHagGssbr0LpE8W99XIfJGEJa8rRHFbpekeiLjNztN
AzuvrWCYh9F8TUwwWNpw7MfPJJNR+02w8LRyWeetAWM68YtXwxJx31rzxKdLsG2dsnGjeUy9O7fr
xmOv14PcjZGxA8ONv9OMUms46FwJOSFfuZc11zEJuOcjA2Ck2ITVYf7+ItpabFXM9BqhKzdl0KAR
FBpOHrDdaW/Hnn8a4uFoNE7zIOl7uWNLOI/7ctSXQ+EP50wIOcOTYTuVeXc3p6l3wXdYfsglRcuZ
lStcTydPchi6yxET+mNSUWzgdaMP2Drl+G0dEH9aPdV01Q3VkzPbejfQSzE3YX0EXTohTst2EcnO
whrlVVtzxZ4p6X2dmCOD+64ryQMv79p9P002yNUKtwC7Q7BG03viWFiCCcGAThmRd+OC3LFAMDkl
scrHUTnuORzE/jlikHpRzTwmdZDUdyy3yy1IJEVxziANB/yI0zHR1hvjC8pnxFM0O+LKccGQQcaa
cbYSc9M3+nswgy9mJHUnyvCuR3XFQRRNPll6Gd5kbMQ7FGHMsTPs6jJNerJBxmxl3jRIouvgm057
3IhsI6I90WdNTJ3UEmjSSIDTW6eugTDNMfNg7Mpbj0Ua9Wzh3CD4HBn/QLIxqz66nFyDdM4nSGpu
14hBxC88VXMH3sg8E/Ro5/aJxHkWeaHIP4alBFQ95Qze7flCd8K64aT2j/PMQ5ky1QJ2FNmPqNj6
jZpHc/WDvuD2D53Hj566VWb3p/rD8z1HoUmTvpLSlgJVzc/r+qYAgOSWs7/JHHNa1SXZPAj2u/O/
Ewj9omYRgYsy0kF+ZEtwYo76Rc0CJGTMVITls3VLKASFjwPgYvYWYe/++h39IizkbfgCHYtEG4TW
0fd/sStGUD3Tuij13mWZiqraqJ5EsiKMXk1F1QgNvu5IRvLC5FHEvmf+jRRPrJ/Yn59osL4+EQKu
4zoKxyLaxp8/0bEJwgjFGpaJ0pI5obEVDZmHb/NOJsotD4GlwvoF+URqruwhF7f2UjNjkI0X7din
W8llHNZ2eIU6jOTS3z+b/0hY81jREBb/tf7Mtwr5oY6T/nfJx5//dwVzvuqqz/4v/9bxo1odgd2v
f+mnf7n737//cfxRrWKXn/4HATIl9N3w0c73Hx2b138IT9a/+f/7h3+3Jj7O9cf/+htBnGW//muM
G8of9TNivQr+QtdbLW/Fu26Gj3/6oT9EN9L+LXA5kGxscpDDbInc7O9xEvZvDqpxH4G34j8Ez/6p
u0HYy2MU5WLocp8hHOOX+IfuxvF/C6Cdocnh7guElP+RsPfnu5h/Bv2w7SFK49KTLq/18zVnE7Ju
xV42gsCBXEFkr3dZDEF61/gdvoEfPpp/cWL8IoL7/bUESlBkRFgybfGL8o4CMWQFVY+b4P9Sd2bL
eSJbFn6VeoCmAhJI4PafNc+y7BvCtmTmIYFkevr+sKtPW799pHZH9EXfVJw6LgsBSQ57r/WtoA9B
EDV+T5cBVNtXABH9GQe0qH7nksdzx+IZRVdoYf21mUSW5/iz/tPNfHzcgkQ5Qw6kVNqTsYV+mpz8
8Y35i2jJtYVACvXdB/2TvDX3bEfRGif0LAqAoHiol9fS9F0Near0ia1xy/I9GeNvXpxPdjjSEeFg
HBJHisIFgu+5nQc3Rk8BDvipAHMTz2CLKGtG70xNv3lzXIwNJMpJHuIyiH9+jGloK0tkkJx7egBQ
gQL32akGdSAhuz7ViEGCd97b8l5+mgoxjXuBlAitUa57fD9HWjAGpNlXGQ1XoIdnZjvB/qJEj0H1
kd0TXcoS/4dqt2+/xuPBslyU4z9XZDWjNH70LcQdO0G5YETGFP+OWchFMVPl7wyWX6+CBx35HYI3
pHXWsRa6V3VhzGaO1c6q+8sErPKFar0vb9/K8eiwXawotKJpx6DdFc7RuB+n0p/rBh9W7VrNQwCq
8zoTsgJApIvDH18KdTAfdMCy9ev9oFdI43RwJ9xKeG1AMVJ1pzY0DU8AuvT8zjtaRtrrgeH7kvnK
FMTzMIkcDYyBamhBy2KG5OaHhzSYwg9x3S91fENezZqaHhmiqLnfvsfj8c/j9GWAThkfOb5O52gL
goJcqdqPqbpYsqNWD+kqpWtxbtd1s57QMLjvjP/fDBIfNabL62Pb47jLn/80o4ypT/OzIIcRwpi/
JSssPOBLG9/5rH9/FeiaCxpB/PJZJ65jjEmBit0WNSWWlER0fIThnz+8ABS3xSrm2qx14vW9hDl8
p9lk54R3W+2rzDUuQ2BvpyLx1LdYl+r67Zf169zhBwQuMX8sN2b5R8+O2HZZVDV9RNeeDzxl9DJz
oFZVp5/qwrpKfbTfXWOdvn3V33xxi00D2oUFc4Dv7vVdSscUBc3YGTTeRGiCdiuUBDI4oPPSD29f
6pfXtsxRYsFrAEQQ5iLY/XlwKFkbGqYjyEffbi+GOUr3ZanSPx2CvhOYbIg5qKOEpwrz+iqzoczU
sQrCk6ZkKrA4kGpXd51194c3s8xSJjtuhJcgQrApvboZmjUJAOqlKieRwsqBsKOyEe2f3kzAxmMx
Li0LtPSOFfEBxnXKEQxyZD1Qb3s6BLjpvM3b9/LLGFiU/YjiORqxk+Lpvb4X2qKi933S5D3HN06b
bJ6v/UUJmMo23b19qV/GwPdLkTeGbUcKTkevL2WOUcJpZSlQuzHgtKnQpnMy1Ykntm9faJlQX024
KLzZsCwQFxocbEVfXwjpMExYQdNO1zK0mNOnzjvQNQKdKThVzlR7pmxaS4W6iZzAERi5P6T++Mf3
K9l8MO5dy+QVHh8C+V7tNEoAxaZjP0anU0h7eC/soq7eud9f36EUnrXMHmxUuc7Rd2wg24kaN/Bo
81WkQAYQGekx6EOEkOz+7Uf76zvETSYx5+HRZJcjjnZVcrZc1RR4ddt+rq886KkHspn/ifn79x6o
X14gynqHQwZGW3x7crnhn5aSqYwkyC4au6lfRiSR2dhd9RC/89hoqh1dx+cMg2+ROzJZTLAKvr4O
VQ2kOuSUkVcaA27NWb8gMpH6+Oz5Xdh8NNokpT0PbBpKZpfUIQZ+GM/0aqI2i8s72bResYMcrJg+
DcOoVo2AAbFBc5+Z5wmggWcP1HZNzRIA5UtItip6WzDAVEuS1mzuIpvu7i5kNcZSnyrUcysrsrLm
1ByJH3ZQatgqJ1OHHh/9CfSDkwtCoIqp6VwySUeTT5U1DZKbNB6dfje0fgSEk/UMWYs7hgQLpPyx
s53LUls3npd0i8Q51f3Kw/MC3D11J2+Pmhw1H2DW+hFZhLm3K8IfSVpAO3wVOkhEP8bNMOUXtE3x
eDl2sLAqexmSCjBVXXDIksAqr2cUWNPJSHR4dmOETqJ2FoHV4zn77QmBBvCX0V2VlCuo3pZDQdHb
waTOmpq5lUdJTSTuLVm4YbzDZuQ7a3t2DecmK9wm2cDcUzcpkGRKWTgJgJHXLfpyQptpxWsMhySQ
uq0onwTWe/O0Qq5kPwhpxjPBNGOT5Aj7HRlva7+kmUvjLEZ3arqa7mTpq+7QOD3+amWR+Evrc4g+
ZengE13TjAJqOWLyB5Oa3HziB0gVNvQikZg3oqmSa2+K5YOPcpvUvdkHm9Y3nv1tbnuCY3IbbS9e
fK8C0Db0E+X3Nimgi4yhjm8iTcL9GikuPERZZTnArYKffhMbPZgSo5AA6+zCzWGC53IcQNsVeXdJ
G1AGp2Ut8muKu7a8R97ZTictEV8E/xpOgYpgi/6R1ibpPWSf6s0woln74qdAgJB82xB2LukHFs0Z
tmrX3tZG2jfPSTHNCLImP1zbdU5YYQmPAywHczXlYZFg2t6NiJCbu7qDRf1latzathF4mD4WSBeN
LLk4mUTXFW3QX5nU6Uvk/whUIwUR0dsIcNn9M/GFZnfu+JSjXzSCvLpcB1kXzNHOmWzr0gQrHp+2
CwmGHp20EGCmffs1M/3S3YcoVq8JsFLfjFa21gp2ZWeALgy8Ua/YYBd0aCzD6lAEtLbdf6UwnPJW
dWMExkkwzrL/Yg5k2u4jHcA0FwGQY7IbaV6uCJ0DSRykDdEDjQkHdt2U0hhPkNjlBIjHiYpuxtyG
zGF1AW4TCtF1u4+jonrG1gvsL+74hr8WNOccGlKqPOvmyJzOc5w1OViuuvdPbFRX5hZwAPC/PHb7
y26wo+hs1H6X3/o5hJFdU6RCbGNDKbG1bOIANoALEMyHAYU+YGdZDwIxZe5EDJMV4ADTEIYvMykr
2KhJHkExHsxLkm4or8ZssB4nBBY9MRyGcrYOTFG0gIjdSPLGqlgdaKASb9aRmYJtA/hNuEZYEmUr
pMfZC8jKhA1wnCMgrAsa2AdXD+Xw0c0cRdeQE09woBtQ2Gd1W0TOtQ4QzXyoKlDFtwMiwfpE+sAd
9wK5IXkJAs/uDoZc8EG5XXKBeckgbChPqxcTqllEVoNapA2dQzEzC4n62w6R4+d3qvFzjk5mZS0v
SA+fnT4ApllkVXxfUegPCMUlwRFsoSgxdpRU+7XlJ9PBiyobXEyLxxdoOgf+w5DFhMaVCEKQwvI1
PlWeQdiHAWH+ptVNCRZozI3LbMoUiFiOBUSh0F3c2zSHaKKXUHLQ0YObJbGYdoaIfESCJPS6LSx1
P62vplCYMe+vk+2uTRq3WCdExvvb2k3hC3bl2MBEsmpFzDLNgJDGdT5xdK9Amp7bAP2bS2sIkhOU
dAvm1XLh+U0eyp2PXaRJzSj1HCA4YeFcC98fJE71KQZubC0dOK+N6WiGU0xiAF2fwjiX9EAbGIp5
Lk/nwWqRLQ4mMTcs4pOJ2qJUeusI4Cg76EgWyaBh5/XrurVJIbSCCcBjZFbdfBrztVi7hkhj6MG6
HLtTWP+0acDLugW5Uq2dnigTAiiyyDwVDx0wISTuHuKKU5OlHITzUHD8HSkKsUeRU6B2NpGucpuJ
2vvCtKbMC1l5EfE4rgN2vvfJIqmTEM1p7FWO96lP8RmsR6MwAQrqiPgy3iSCcTMG6wvhfuZOhkgD
eMS+kxC508My2gaNE0G0sSilTeOQ4Sq1aMzQ2vbsnEbOUAGrxE6wiJ9rNoV1IJuXigYOqS1AwxEk
AT5jjx/Yw2HsW2Iz+ikWalUNmRvtOtaAT8nUDHfoEvFfFIbkU8zzxriqjRCiMsHIi/QAfz9G9bQP
0tM8ExiNpsBIUENXDjBXWvc0Y3o10nak1Jh+EzTVC8LQrAESpC6mL34NDJhYUXvwt1mjNHM7KH8A
GKaFAiCorRZtrZmL/GAWNbCoRPScV3v81WsiAXJB5FYfhMzIvfzgd2VcniRFiawF6EtB8k45hHLt
VQnWLYE+GxFyjYq5EQbwrkqm+VmH0d6H5do6j97cl+RmtxYH0zbKTQIOeo2yssjCAZwBLe2beJ4z
j98nxgnhZimsR+VJNFEpYHPoKzlu21ULr3demYQ2PYGDsvjk4cyXCIoaj3hIV9nPsdeULIADQkC2
mfi4V/AiFIHWRa8MolhZDGgTpUT0oJwvPwMQwWdX25V1T3MKRnGVC3XamE0a0/pMCf9bkGxbL+pb
79JurRm8aeCPPhskbEkUSZb0SO0KhGi18rJ0Rz5FqK6j0FTR1RTn+CC7CNEIsKK074cz9T2x0mB+
T9aeWVbxRfY92jJHbTDeie/pl6gR3PTSSZ2532PXT8fDbDqMnSKepHVGNAm+ppq9RHdfpgGAJ9Au
SyKntHW0ZGPEreP5CAawQc87/EbkeuIfqLroXHwP/mygAtWsr0J5ES0eFlKwU3SHHOSohu3Un9i2
CFBIeDAIFFNDGG4co9CHhAWx3dMxJ4hnofEg38iLsFuj33Vr2H160UhX0GfXZIrOT8oAM3QK9404
+bJoLKrCEGJvfJ0oVHaaht4KqESS7ZpQahrh4PTBTCR2U+PTaWgMxiifefyKR7DlzbiIU+kiQ9fr
8hvTABi0ko07f6higgDYgysNa5U0rdsGA86pi0kMLjIz1HkUIgtco7GT3dqOpMEKRUYPcuMuDPon
HQn7CVAwfXWF18zagZomLCYgkaajSzmhLeK/m8XaI2sFkJF8XtpaclWNE3bJybTVdQw7gzg+fvOa
CZClcTHZG5dmY3qSIV8iKE+riRJ5T00h2kJ6TZ9CM2YGMQxSflbaZpP4XdpM/ISVgoJmUR/WWhkg
kXpRdIi+83D4oMCC0Y4bBCIOBLwSAf6c51sikjSSvDzrJJGvSGPXbFybfjsJv+nJUCZNBBGTKu9d
QxDpMfUGMC22fd61JIvZXNl5DsgZ6HT6JETSpGtMySOiRT8vkXUASuLqNGdWSo/+rTWkRrFxcIoh
jTOR/q3iWPUvgPgkSF6yWQRDJm0bGBIar0Jke91jC+DrK1IUSqazD6sUYoQ7fAPeU3+QtIYPThiy
lzIzi9MSZ4GqXUdA9s8nb0lJdRsDiybqPhhuRUoRFGSEV1P05Dj0eTA67ww38VhsRZTmcjvmbnw9
MtPVD0HSILkaY69lKGkMtRsVONYOnDJ6uCaWmdyZGeioNUg/srRJnxW4qgRooA3A7/lGl2lEQh6L
6bln9Dj84iV4gQQ5z3yofRGS8thk/dWsQKuNrTbttR87xm2SBrGxlWYvd0GsNdzZ3tHIohfEgpvV
1RcHVv11D00fuIaZ5RyGBXJJpENxOPH6y9xeloMw3AtQYiMGZQ4aN9Q8hpeIxJRved276A2MltUz
cTMBRtsay88jPi2HJddpxnZdhv20kPIjt+MY7E3YK5njmpJpmuFTpe2Zx2wTfDSmuWhuMtOIZn7F
ONPAwhLfzB4QOpZQbWoxReAoAhuE9FVcGjlfpVGbLdw9NkD8iWeG3mPRjPPD4PF5LcFyLpDN2s5h
Nneu+xS1aX+P04uqsc8p1N5YM9kpDKV0wujTjb6/mwzQzOPMph1++MwxhK81YdCZWsbghYXTxS8N
UjkHIqg/E4nQ6megO3G/Jk9xKhmnZBLhW1OQ1uwiWoIDVFaeuTKM4x2EW5+c27JAp4C1kB3wXAgA
7oltPvYps/e68nOz2AderqGWI3f67vO7LB07L3gPNdZaYP3FM/aRKtgD0MieajfHGABsLN9ltYM1
Gm1o8OSO2qivCdIaQk5e0nbrLzrhIHefFzTJPvFsJ2ubGYMiGn5k601Eu5YPcY1JdYOEXsgVjKEu
2YQELfakts+zc1Z42r2nh67H/chWELZYTzUhuDEoZ6RnpCv63kZ6meFsRd+aewqy6qs1uQ5zG9k4
5OJ0OoT1Z2Vjv6XYxIa86pyoJiq15qTQt6N7cIc5x7TEfrMlMG2c7zHj6E8REFd7BUrMekIoIi/K
iR+yVknHUpEMsn8c4Dq2fBymcreMOPYOlE9d1lpdg3YJPGpoK8rDOG8UUdT5XrW1l60kSatfCyDJ
zHx0aceVdNPBWuvOa08JC4Guhl7UIzjMLwoMwrrSn40hbpLzAWUA/E8Mrc2e9mdI6mht6ls00xgt
LHzEl6XVFsFWVAroTQOk7HbuEivbz2WPKhOupJHsKftBBmd36yHZmwd58LzB7alFUHheoTuz1CWI
TwIXEj+X3nlfgHcvG78i2EkughbPLcS9UcmiZA5ls4tlSS57tzxtzpJCjyM2IiN9ZMs3sQGNWUOJ
sHT5+FH6YidHElYAy+yswgRAiRtn3Wun+epVEV5lQDFYglLPyvL9yFpd41havB3VSKTK1oiKALU7
7jNy03SSf1KEwgSrdnLYZs+4QB4Iap2vyFEaX5pCzXzlI0q406Hu+2fGZWRDquOo+W2ewCrgc3Uz
4zS0INyvdDfH9Kf7xsoPfqO7cg8Cg5UT04G2d5x6TfNTUaAKWpV2mqltY3bzl1ElzDsaov01tomh
OsmMufmIdKZh04QIC0WePWeTEV7gQSbf7S6etMP3pTTqyqFmS6IvERFNYpOpWQBKmTmpfqVwkBaE
j8veWkeN1Xb7NiJWMcKgwVn9PmMbp1j4BlytTzlYuPiOpqJH4k74jwXeNfP2NrdzAu1cOdJwUdmQ
1Bc+Wu9vw5gZ03oCCc88LUJOy17GeSXBkH6ezX744iqyndnc6o91H8TiA4EBOv+Wjuy+UXCzhcYv
VAnrZEKSX93FcVSrvcj9Lr6XHc1qqgAq/dBF3W2JZZfQ3L7DnewyNOyyZrObGiXHIpdUxdoVB57z
JyBA52SFXZWV843zbraJa++5zMX4MQ38Fst2FOylN5y2y5YTj+jeL0ZYtNYgnK+R70zx2X/8N288
bgxyLfo2Ma4NCa5jC7sRy6asHWqGqdF2HylL4P+YPEqwe9EO7tV/+NUYNg3HPw7oZQSJvkrNnkZR
qq8CbVt3nMws5HQ6BoE4DX57XQcVFHE2WtnD23XhXyqpRGHQEUFRhuYJkfxRXbgMepeRKQ0OIOjr
Q0qU6xFN66Y1jfGd3txxCZqDIX0Xeki092VA3+yoaDvaYwffdLGtJdlFxDK4cbpp/MOWN1ehJWLS
8qYtgqLmqC/SShcpbJxijHK85pRDUHmOsMV+5yrfZRY/tyq4TBBwQGdzTqNRWEe94TYiHEN0LTkI
g5GHuyZj1SEP0CnV1msxRyWd418OnglqMYuU8eCz4H0zpc3W589foGUi4QKb4yAmOPpFejd0LMPg
BbJR1mjaobsaZmvyTZBG+v1Sf6TL+p+Jrq7ql/Kua15euovP9f8D5RXIwZ+e+i/Ao3vdZO1fn8vn
v9afk69V+9dJm/Nv7c86rO8/4ocOCxc0KCNObXxYdPF/jI4fQizDE39D+ZYcShc01wI5/JcSS1h/
Q8d0Fr7A0qbEevUvIRZ/RHeeXANw1AzpRTr1XzK0f7RQKNj+bZfmddPapb7n0TmGLciPkn6wsO9f
dWkMloeYOudODFn3OBUOodeAZDZUqLJV2yXf+iatH22r+vzTQ/vn93hDxfnjuoHk/pgJKG4eDVVQ
vCUrkBntlgY2M6bd3KbtiH7ZJLjrj5qwP+6R9h0sImt52O5Ra41HiR+gn6Jd7kfZ2i+SaNeyWdy8
fUfLb/zfs8CPq5AYGTgmtFmKD0fCKIr3XiEtrsISX2y7thh2XmhlB4RDJULqsTg3qpB99L5ph+Lk
7Wu/Vqd8v7ak+4+WgpHk0Th//RY5OKHKBmW5w6pob73YOW+M+aIydbITTYIWnAXonRn89WLxzyVR
SnkudEMLGdrrS7L7S7uK3sRuQFTB1t60ebxknwK3j6/evrvfPFn0Xx7dPW4OG+rRugTErm7IQiOg
p62Ta0DxHF3nMjkhxRmyTDt9cjPzzEfCf8CcFLxzn9brperHjaIEXu5yEU4dN6LxrsI3MLAr1X3l
r9kdzHtzUvYK25x/KAar2dhLm9ovJ71L0tleEXBg4DcYls3XU4DUhtysxH3nmfzu8bNUI/BkXKPX
Yer4+bulhRsT3kRokePkwY6Ta752A4vcqESrd1aV3z0BjgE0h1zHYRI7bk1bikNM7iRETkcBScB9
6H7BeJ1/gvHrPqie3UoghzX2ifJEZ+fk/JhrmwziLQ4itZt7QoAzK4RZ+vaoEMvqffTBAaClt+yb
KEiB1L5+BG4BaqhDBkbv1qby0uT0iUawEdUGZx02GEXn4j6PJmsJVLM5eQ9TTJRaOGEUt4dT6jcG
3p+RvzVZRIC2jiSUvCxrdS40Kcgl0a/Qx+iENb5zTqXtS0EswTqOYzxY6JcwF8rBvQtHKr3v3Np3
RerrWwOE43nIiESA9uFYhkhPMZas8ca2ib1s5/azPqM9UuCsrkxEZmEVExyJZptMRLqzG9tBQkjo
VC9WeiwpPjYjOO1ipMJEIb4OPhRFS5w4fKSYmGp7ek+7YP/6hS7CYHT5S/+ddvzRDEvqLhneoxtu
5yqsvu9d1boqSfil8VucpXFl3bY51X4m31JfzKnjX6dCD3S2sbHTzVb0HdjcU57V8M+jFSCbbu0M
Of9HJwJDrUdh9DRJnOiurubhOlFmfNMA/qLEXI3eWRLjWk3GIL+Fr7GOYJJHCQnbm1B3zl7FuGZA
/Lm3iQwxMVgtuPgK190Kp+T8kNme80BsU/C1czpwQ5rS29sj9dcZhOAfxDk2Mk9nmaVfD1S7d3tC
p5xwG9pJ/5DXk7mnYe2+s/78/irIL8G6sa0+XuXqmWqGQRYjRVqfso+YXqpa/sO5/IPtAreCcJu5
EGEik+PrWzEqlczKHcKtNchugxHWe2qETdMoKvNN0lNq1DXNOwzm4p0l7teNCp86gCGBqJo14Hgv
n7ZdMJHYQZC5ywl4FRN/Ew8ZCqSm5ZztPQxRA8LIL713Xt53rPPrb3GZYxje7CAQ5hwrnihRJgbe
uWBL1xuXlT364aPdN+1n0abE9waNayyZ6Jh7kwHumjmZ86Eagb2uIQHVLZABrz6Psco8p214roai
RVrCrLHKyry5D0VqnPXYLO5nI1rqqWUZ3xpZWXyV4Jev7DpIr0fcV/u3h+SvH+yPiRNnAHgMBufr
9zjWNuA5PBvbmMPrzhn84K521S3ESCZ4WvE7wMaXvi3ifWCQyf32xX//SPngUOyYCOXdo3NZNjuO
4ZhIDqqs1ntOT4RPG6TklEbt7Slv9Fe5QT+lJhtgY6REFHLgyXYzBKjrQoTTVpX+I9YcAA4xEZCk
Eo8rz/TKA+Yu8oHaQa2Lhg5qbdYv0XIW00XzOUf5c9ktlfe3b+b7+z8aH3wNzNUcuRbRs/36UUbE
MPRxTxqCogNzOzOdEIoWJGdx0S0xlYhPEaxZwUnShQ44aBWcjEVTXYdNGz3+L34Vm5kYDTtn6l+s
UZjqbDvJQPb1DVG5lOaaz70G1UxLqj3xZ4xaiyIWd1iETqal05yRgWbZTXf7zi+yzGjHz2TR9gLp
lRQCj4cX6d9lPrQxv4hqwEuIEyrK5glY9eScHRqh4A4W4NyOzgG2OQe7boO9lVb5pk7EPwaifztj
/Wak24xwBpuU7Jf8o6UpttFxGWzstqqt7IcozvwLyZd61lpkGJL47e29yPoc4Ps5M7xWnb39JH4z
Kdu8EWZLznDEnR7tUSpFOz5VXH0MwvAibAOKSIXT/BiD/xeH8f6l6XTz8hdn8favnS6fP3c4j/4f
HMutRW787w1Rl0n00iQcQl++e7QWYv/3v/HjFG45fxPFhwrRBsq+AOc5Qvw4hAv+AKMf+0hk/aiA
fzqDW/bfPnMTUm5qVAQkLNLqf8xQzt+UlYC7E4yB0NtDFf0nZ3B0s6++FyZhDDyI7SXXs0yqcEcn
HA9fL5xgMEU9VIhxP5mkTCKOr8zghFlv8i9rL6KdPvZJFl9Qp+9IIe9opJxQavZpSxI9Qo9NyObe
g2EFyiSDwHYVENsUrQw3IZltFWll+qc1WYSUrIEqi5wUTJGZ9ILI4Y1X7NqNZJcJr0kP3uSk7rKh
r0gJL9sB8lJULcLIxNTuquiMyVpVEjD0uh9TD5aPYcGSYfTDIcO5koFqoe97QWqb8Wk2EoCbSkMy
W7kuXF+nDRZpHoigtV0IwkIQqdX8vMKhl+cMoLOoy0defXCMLi5WTjYU8zplnUzW9pAGiC/k2MGY
grbZrbokVqS+97KSNPuSmsBolcnp4JRO/hR4mbh0Yqeytl2UR1fN3AWfY86yT1XU+c91KIJm3U4u
h4eYphShPlpb8imEdlZ8iCxYINjUh7G4mAQA29Ohz4i/LSv0jhu9GFNOcOlP1Z09p+yF5noexDYD
MgI8owZJtzX7OIxXKayVxwoginXnVvhSLihG6/Ng2YnyDo0cXWnS6vk0V6Fqr9o2NPMTisZ+t6ql
yM6EpFKKMG4YwQbCIdmpwI/pVPRjGT5S2+xJjqV/XxzaMG7sVUQ4hr1VSau+NFMJwmwmwPhrLEHS
rU0xOY9D4XYfTTR37taiVb0nabYGYlyX/lcUfyy1nPWGFgxQhqHetJCMrXCS0Svx/ag5S13XWCrw
enJ3TSrJ5MvAZ0N9mWTvIe8tCD8dLX6tvduSA7Vq6AYeCJg2nuPegLNGJFhyRsopW5wuab9hMnzo
EuDEq7hFfr3OO78GsZX6yZ0GbZfwgDK1y3OLcxetjcYA/ibsD6IaYVOB+qNp703s67XTA13sU02M
WhLnc72CjwynLxRDi79kLManERmQuaYlXX4VnZHQB7VpAa1m6c43Clwzv5tlJeiA7Qr/YV72YI5Q
IzQvMWCYr6ACyyvcdtaXhCT5fNdGFWJODW2530jOwxn/TIZPPl++WpnaFM0erpauVwltKMStYzl/
dgy3vuptd+mkKHq1gCsqjigQW8m59WOF6SYWSVqBMWnQSifmggKI3JaWhxlCPyO4injVpzwjYoSy
g+PtEfQJOqw+ehOGblG3d2UknHjjhQHi074T2bWVuuI2nOrsnKCIhZvWZOazUr2YOSHJsUCbk/pP
Kcywm052AWI6L0fHU8M0PIHY0FUnMTKVK4UCkcNcTseGT84D7weuL3oR7WRCCGzwDPGHA+oM+Id4
Nly7Qo8dAot+GMCpYIYXMW4UVvjoo06X9xPk4JqIr7N8cyOnYYECJrkAvSrHKofq6ismKWshLRO+
+2AKrgbdB9r/PA12fNUXbUO6sJQ6u21Gpwk3tmlI2DL+HB1IqFPDfpHZd9sIRFBOYMUAHlOrCj2t
bcACXFUIo6mLJ05OdHpYRERka2wcK4OWS71xSog2m7pPY9LKiKrTNGWy5e4gj1Ybw6kINyogdV60
SDkczpIy4BA7+3W48Rs7lDuCy/qPhulVHwtHCb0i56+mZ69ENGy6McE4kWt/iRnXEekZEnzZVd6W
wxfIQ81ZPUZzvooCl1i3bKpHSKXSsW8ZsKO1ncKCyKfIcWKwxmDuOHVRoDM3NR9cCatn7oZ16Gio
WJP0oXZ5Xl3HV2FsxidNpjkvzcKLbhNV9EDhwlmTXqmYk5XDK/Antt2QvlVbXBBBXFZnHV1VtopT
GqEyZA3Sqwz6UbHzw6ILgPsV5SfwUgwKnURjCdEg8G7b0CCZ0KVlLzfET1smw3pMPgLjhq/NYc1E
8sandu84smtXc2hXp2EhrHab0RpDIOTUYYe+bzYhkJg5FM9JUdJddUZBYWC0coNtW1QlxH2lonhM
2piMNK8zUasp/oFgYTTrRwGZG5mZBui76qkpx4SHFu7HGHVFtM6rMNk05EbEW7yQcb2yPM95JgDZ
VJwjrPSj74bSLE+coXWH4TGUBR/0SsaN9Tx0oDf1PBP/J6zZO0HfVIDFSUS29CjzS3eU7oMwkvlj
rqEbxQZz4RoVpny2Wk1I6VSZ5uNY4R9EaNRU35yIfO5x9qqznIy+T4kl9EWA2rFaxWFlB6saeXW1
UfgHMuI0KaNM3Wx9oF+PfLLwKiIvwMV5T+Q5DnBfAjHfZkjcv2UgMuCSMg2sG4SNYPXSWa85pQRX
DoE7eCYXx8sKwJGC2K3iCvdu3FsnrvYYM3rIQEHMfDQJLt+hRzab9PI+i4yl8d2AY1rlodOpHeGE
td44YzOgq6QIexHnClM13FvC2VVtO2s3xwFyA8HLytcAKmz7su065B5G5A8TxNy0LKieOVmf2J+z
wOxi/uLcWfoMmF0xXs/w90b4G3LQPpAB4HLnEmA8mnYm0LC8lzlmiA056g5jIPPG8ACwozFBHUaF
SZPYcHPzpkHzA7fEafJigxQM8mkmbfrRFQXCs7KLZbPy5tT6CgpyGJ4taEXqvMrDHL8WRH5mpjzQ
yWYaQIEtf3PCazrF9pcoR5e4ts0JVClTkUPICpp6VHrz2JnhCWorDclo7pCFEJlQpvfd1JdLenlq
pgfa9ZFEp8csb60Ld+LBBBiaeO24DsJP2nFaGxNLGSAh1pXvVSvos72DnhAhvip3jev25ovKmMZW
Bud0cz/JFPLXpse43Q0rFzeYf86pJpy+dcSDZpctEwSIKxuu1gWMuaq5CE1I+CdxkFmzuy3YW4wD
WjLQs7t4qLV3FmUgGyGRRBWSxd7Joy9kBTXBBsmUyWtK3QJiuRPyi4pYh+hrQ7wJ46oYqXU967HT
+WmU9VN2TQsBg27DdtrYl63qzNOwnnpC3CfG7iFXhpI7Ra5GvmaYVjamEaIkH1sTx8KezDy2wgxk
d3zw+7QED+i6Q4IiUmDY+RgMlgU72BjFvvB1+M3UEAf2Jfr6iVkim9C6hiaEKzEzmDdA02Ep+woJ
1IHiSzadLCYyvZ7MPmnXElZ1d5Uy8eRnMeXJF4Nt9IVPKOEnWLqmt7P8KUt2VtO2Ym/7fTBtB2Jt
xXqGqTavK1dGLkAppFs8tL66rP3WsLfAScx6XUk3is4J9SZzxzNsbN4+W+1x1dSe+sKckGiqvK3P
ULcA3qwje+j9qw5DPRYXP7erLYScXLFb0yTowmZDK007z/ymbDNjBx8kALFlNit7K7VAZgvMLwth
VIFpYQ/Sd/meDQLnTuWOfG/kCzLr1aybD1QqAv4nIIH7ymE3vdMTnOB1MwxOS7HcAkhfe0l6WzdT
/K0UElhq3uNiAa/lgFavQ3CvLVtq2L4lYvFV1cDlWZHIBgKnCQrpn1pxxCNuPDP+YFj1IiuSGLYx
LDRpAQFSZ2xVVGbG17ZuIn1SuhXS6h5ZZwWnL8deCiV3goc0GGl5CIaqJvwZ9S4GEU185gU4csRh
Ve4rcZYF1ZTz8BrAjcgTAdCnOA6MDVxdEDEeYkOXZIMZq1vGD8v/k70zWY5bybbsr5S9OWRoHcCg
JkA0DLaiSF2JmsBEiULfuKPH77xRDeor8sdqQdLNZISUpKnMalBm+dLsTa4kBBAI9+Pn7L32Ru9l
EoUdOtmWNNe56kGGIsgkpDMZEaa3/vhl0Ba4SEub1E9xk4J2lBEKk8emQKRO5DXgCvbkNm2IZxRG
Wy+hrF2siyhcO6EQDg1dP0kARm5jDDuOHb5TbFwnJoI3ALujRdt5tjozLFGI++8Fm2i0Iww11d8l
CuL2raNQwJEgCV9JdxGM0XO5p/TMiEyMVVN2y4/W3P+LTsL/b2P9dSjx7/sHd0/zl+SpKJ7a5y0E
c/1LP1oI5CEyi/GYNVE54s5Y7d0/WggEEpkc4FGy/Bzxc7r/OynReuPSNoaXQXQhTSB/HWL9DVQB
tmLCZUFuZFs2TXWaQyeD+5cG+ccDQThFjGANY52+MKNcQwKP25BMH5UZ+WYU9GTN7Qh+xhgRjdYG
Vc1rI9HjptbPS7m4wBn3cEff54XPnJ2VDTidUTQFI06VjQtUK2jc4g/xS9wQfRGGGZizGWl731U3
z64iazkPqSw0/KNWucHHaG8ryoZXGuG/3osLY4HgS4YZtGBOJTO9zj1EhcJAxWZ0VkaWEbZdm+6e
vUu/UTsYa5fxXw3R9ZExzaPTpMOgwdVsnUzLGWusCk/KUGgKXyVyZJh1K+YTeXaYmai5Fve8gTLH
+nXp9BGiPn2Dnn5TwyLX5RAs9Vuz0a/cJbl7+ZOtnaXjD4baeo2VtOmNCndN+Xw+RyYNDtKmbuKe
LZEqy668q5ErB2uTYcObNG+ilrPky9c8GSivTwOe1to6Q2/CJU8pEzA5Ef1nEdk+VeYdJlpLh043
kfFPOBsoXZrNKOS49TBwHgZ/0ENliOsqEdNegHDGtpZJcFixt335c51MlL9/LmclsMCaoWHMQzl+
GMwMZh/afMphQZvnDRTKna0MUIMgdtlYchNSoDW11o3fIERoM+sgJnS2S+rXH7wMYSOD6vHSgzW+
hz0RQ85zwUy5LUBfmm8KOacbiYd+cbQLxA7Lu8GkjbPRoqEJMi21txHnyTJUVmqWrzzyX1/z1U4P
tYEvGimcfnJno3C7EbR/Es7uMoVMCdACx/a4efkBrmvMycvE6JE8E04PAvzR2ot/9pNl9jELJ7US
krL1ZYsbEu9jXMJZrFf2Y04i98vX+3XNY8xJH5afMP/7JWXTxp/cuKRuIPnH4TnKQYOeMwvSMsc/
BDqtryywKh3FOEs/C4Z1fGuqmHO9kUYSugJdLwpKUkwys3rtDTyeVnx/A3HM+/wokC2Cpjh5gkbf
dAmzaMDWtl8B2tSnG1zsaptjH9p3javvCJ2ydj0hAvjUPBexsWGiDx6TYLwaoi1HvJGIhrsuUQ0z
0q58m5AZCoaSwClM5p/QD6WbOtZ6LIzRsjU9s71wqknfwgscgiEm7wI1rcAjHRWvrIG/LoEr24Ct
yQJHqHNvx09QH8AqIWJNwq6wOMy6Xhua1Pwb18fh1hOIRmOlx4bVpq+8Jb959wUCTcSZOnHnpNse
X9hUliCtxU3CZIbl7Es851qf1a+8+79ZSNl6HfAoyE0N0g6Pr0JAUcHQmzbrAA6MPQtoDuld0aYa
fBFy2E3IGxHylYv+7pky69d15Lpodk/JZo3T6QNbJLKWhAgS0LPIb3wvvysw0Jwh/Eo/9NZc7DwX
tdTLP73fPFT2ZsoMxir8HE7VBjm/kWWc6S/MnHNDrdLo/LucSl6+ym9+4P4q2Pu+UVBInexOXoe4
yXLx6BWolVl/zenMlfq8aTItfuX1/F4gPV+8qOEMXhFgIyiT0eidviZzQhHSNXaQK+MTpf4m6aeN
0DSk8nhssNS1d7HbtTvNY+1H4HBPGtcYoKs09xVWhX0jrf5AD8jHy1Jlf/i4f3w4JHAO4yiL1eH4
7fIjm4AQgw+39E5yO9IXYZiIb/Plx22efqunl1nft2cLOAhQj46FTs8/4XRrcGqiaYSSQVvm5THX
ybVpnai91OthvpcFh9O6d8C090l/S8a9g/In+jIBFwzSFJm18o1+B0X3gS3D27reGN9ioR0D083K
rcWkZ1dmZbk1ev/plftYv6vj79KmFjbXtZqfvlgRh8/vg4V5LpTkjNhh3Pb8VH6dROH/xQ831Tep
2z92UZVS8zD/IgEZFmE4tqufup+ptZo2KR6aTouN0ObHCyrQcONtnpfuTMAsc5yiasEjz7VjyJBU
RkA7DJTHPjTsIcVrB26AWEubrhC9/iEOJWDeV7bzU2QnyairGBLmDzsFa/Y6G31+g4SQlKPL6IrB
msFpP63HB26r2JJF6Z9TdWDhpEMR+kwwsPJ647sUH2/qV2TllYRBtI79ykr0mye+0tiAObLIU0Gd
7I8tZAg/t2GwRvgZ/ioc6xtGJFyOIGy3wi7mVy53orrgheHkZHPntu7R0WFXPn4AmDFtWsngcsaR
wNLBuMwZBoQ99pKwR+6xz9d55dLijFaezBGaQEey/NcMBuZaNx2/aPwkWPSpYVl9IQQdf4zZy9V6
qvCYcJTADvQ8vu96DK6U3P1ln1TLZqK7dkWabH3BAKYIRx9wAGEz8AQmCDKEPxufG7Nk+WjK/Byv
JOIIzfbvSZeSm86xnyzTv3z513G6qHIUZQoOvtFY5dDINI4/s+HUIE0iuMFCzbgjK+1LERskC1QE
tP5fXAmCE4fbVWPkn1QzHb5sNciRyDmt+laWpdw3DuBjPwFq+/KV1ud89D0YK7kW9Q3bBS/Gd8XR
s4VrphtjOMpn/CcN5+zTYcLbuqvLcdxMKc6aly/2y7vOPMAnV94jIISt9xQdBtO9JzYFd0zXLube
ToYk9AuyfpqtV3SvHZZ+vTO0bkgXbM72hkDwe/xt+Y1kwk9mfBgRfIUdeCChyagjSSqeg2kUrsaF
keSvSRZPPS3M/9f6k3oGFRHH1VOA6WQvetdpVQ6pu914en8/lNNVPdiE0vgXWTqe5669p01G5Er+
yl73y/u5ypktNjnumFdHnJxVCgbyM9HAxNESirAl4isKsxaVgyswXL/8Tf7ycLkUuiDHsbkk7ZMT
eU4WwcGBzUF9ERM6NmACDZKpcbfVSrGGfTAFYyO73csXXSUlxy+rCYVTx/qgr24E0syPv9LBVKWD
MpUimEPZXvZFtsmMKj6X4xjDKaShXJEIkVnNDQJn+xJYVXdDJpJ/ID3v/SufZb3Dox/O+llWkhto
0JUFdrKReOkgl4nvMJy6iYGH24Ku92WvB6IfQWFEbrNvokG/acQO5gQiAsjgnd6/wvT+dT9DJeaz
HBGsg8KSb+T4kegjsO8WHkKoUV2/ZSlproTZ1NgDSUgmO/srwTbRPlFjCodjMm5EBLqnG42ZFE7N
+UIIwP77g/lPI/S/zLXyfaERWpdoIY+EVN//xs8uqPGGr8hxOA1zolrFVP/sgurEsqOiwikAb5Ml
mLf+ZxfUwMxEd3I9LtBnA8bJt/vPJugb6gU6pHz51A+cI9w/aYLaR28zmEADjPoKj0SVRXTt6XmB
3BDoaRSG9Ppn9ZiO6CgQhZTJK8vG8Qbw8zLrCkVlSfdWX3/gz3YbVBptFC22iZM6ay81r40PauzW
GNC42Sbu7N49+wbe/vg5PjdLcUo+urHVW+j7COCRp9Ga4gx7smdHeUfeKmONQPrYQxG2Q2hbeQxV
aSFeKkka0hhdyz7GZU18CwHcLalz56kg4DoPbTIzZBJiv+9uV/+zd24bk+3vbHugUbyH/UdvBWJN
lS8qHDot0rDkphnogE0KjQU7vGYnFomFkztHlYWLsVDMdzBw9YPa4/DOwMbPS28bA92rHkQdaDon
dccLNeTz+MWAODwwSOUVGXFqs+/4GL51axpIU2dm4y4hCuRSWA+qKud03BDigjIznHRdQ5fgkB8u
GM1DHlIQm/zUK/0zxK4xYchJXlnRRxjY3fKXK41CEZHesqGddSrlz4Wqa/V4r9tyDXnpSJYncbDK
LRQAAVn0M1Yih9mK14R6lIk4CoDHrWgbB66ME3g6lnGCMbH3odOxBEGryVS4bEMm4XaQ8PgsZCB5
mk32TWAnqgcBlEvTSwOoV5q6peenJ+dlP2g+2YvceBRglccSUTpG8YEINCkOcebnZIQ0i1E3G7AY
RvypjWEYHqACz5BHXFWa9bc569S9UXbo6rWMmPNAkq+KFk5aCWmcDsgpcpZLz7y3kfNhIq7iqt9m
2Kqzr6S5ChUKXXNhE1ho9VBR2KQPNrAsky9jzgHjqaoXuybSBHXBFJpZZZUXnbQMbbNQfyJxsYh1
9R5zmsg5UKe5S3boCMAhrlUjBV4oCizyl6k9urDX3DyKLibgZOW7ZgGoeC7cSmMYRohwUyHTwANb
XFpT1fd3Tax0cVU00HjfzRmZHWusXK5fF6M+Whc1XgCC/sivm9iicwJCArgIjYUru7UE2n9zHGyc
WI6e1ru09SNxIbpYipspToilDslJbai7s9onCSp1nK47GPTxFORDcNH2dhqJFIIUFacMhtGdmU2C
JkfC+tvF4BSWB3+wwCgFKrd7/V2Zt4LoddxA+RUpFJn/1qph1VyruGvWVGUvL++01Er7ayDZlnEP
bwNuEpSvSjsgiSnPZvTwgSNgESVGl8fbarBTUu5AVRT0+gaMiVeQbmLBQ5+d5iCxJqGAGujTEtJR
KH09OrgjEbV7mi/NfJAELIpzxIfLfE0eKtqJ3m2EsRnbfkB75sT4+YvNImEaGXvIEql7tvJq1IMv
23a8jQc9Kgh68VU13Kl8sgu0IJqssx5QS5F/qlH6dERREQ3/PospUll9CD1DRdZbumz4xQsO0MhK
iPuSy7txmJx2WYK2n+J6uLNLW1PNHQ11K/WvWbNqFTFWhiDX3+JTqab+gubtrLzHpUNpuRwqM4nU
fY+GX5vvJBZ3VHypZdGDqdG3jkGGuyTbSrHoZD3VvgLD7mbwNeg7AelqgNyhOAoHMGD4UWqWUv+G
xlKKJ2rm5fMzaIy+24ZtrmOyLzWriXeLkrTq3bZzdZK0odqcL3SytK3Vdh6p0siAtLMJ6ajcKPrz
TIQ1vYeIx8JhvNdyDrj7qkjdIoBlEdnnedeoC9LPOUblNl9H4GoGsTaFbZvkRc1EJFE/LeReraIO
qLIDujjVTjGg1zqGJPaAsmWmuh5mf4iLW7/y1BgRiV5GCTFsIwG3/Sv9nuPtkl1ljYhgE4efSjQA
7e3jfUyYREtbnp4EVu/EayR8D4+tEEv64eX967fXoUnI4FQ3qXhPqjv2fb0j/op2Ud6QiMbwfLjD
1vEavP94W/65SSLjppRkt/zFheZmaNGw3CYI7TRfHJZyupC6PLTKUZfIgAdz9/JtrZvus9qZx8ec
A+/HSmh3VzX48eOLoN0BpISsaC1QG5cU/SuTfszTlWu0m7iM9aC2Z/0zJMTxlW9ufWInl6YmYBWh
o81Xd3pGqvUZdGvOO9Y5UbHNxrzYkUnJdEBXrw11fv3yuEm8LcD8ceswGju+y/WQWA4OlzLo7sFS
M3MSAuGq/umzXG8E3zQDceakp8YysDxF61ro0O1xaSW7G/RAaITOR9vuqtCrFbvcnCVnA0CgH1/j
f0p9Sn06Li+U+v3Xz0ehM9///I9C3/LesDoy47dpMhISsxr0fzomjDf8lAnIsHyI5oLZ2z8LfdN8
g4+BviQ+aQ9T0xr/8LPQ90Ed8H/8OyAQGOa4f+SYoLF49APgoAoRHAkCw2suiEfjZOkCPkut0omP
rVp6cQ/7TLpeGMss09WlV5Wx+xTrI/RA2MAL2KtPiOI0c97GMKjms9kiFQ8+UR3thD75OSHiJQHm
iERtP1n8fWsvJMtFjYU059qa5FyZuwhaDmr+xKHWRbEnTEi5pezRfaXw0BnidsDWr3okxgJS42SZ
19mUCv7pnuS2EW9BrVNa7qQojQTeaOuJxzhKsjnfefUMlRTArOXk7pmbK2vYyLagqVgIKxFghyCm
EdK1oHpDrOXr9d6rRY08P0NYC3DTmYtYhUsMHzMPNMas50BcyFCGmDdTI6pYApbaFOt3ea7JxnG+
ZhVz1avaUUTFkPCVYhyPEqCtO9dsS2eVMqOOBjSH0LuumICjta0QMC92X9ahy4+x2zS8IUAHvaa7
knW8yACuzQwYqMQV2Xyz6rqsN9CfS8jDuhWjcsvIupXXIkZ6WFFfE00TLrPKaWFPxYDMt8LwTI0o
PXIhXHvyvEPXZl7+ba7tivlLasZ+TyRL2edbaFTQInFl5GQswKb4EBndRHQymewH5MAL0uZYRzeq
ikJCWB48EUy+3d/xdTn9+xbYr3UhNZuEV6iWvXUFExmFp8yXiiRyOUUXWR+TKI1ZQOt2ebyMfDyz
WLA41KgS1b6oKvOr0zG5DBtPqWKb8wI3m6JPclbkYe6q81LHI7BNDP4g4ENcqRI9rxe6JOCSqJlb
MBkJtdM/ePpAUWhTSCVUqEbTWbt0Kd3bGu8I4W2AoKE41wJ0WKh3Hg+zGglZCfxu4YYNOXOX7lAt
PgGDpe1uQAy5tCFza3CADWqmM22q2CBrFzW+pEAsi4gjIkL4Agl70pi9dyOaPEV3bcJvm0gnrNOv
I5m3494FYGTph8FwJutzPObS+qg3dQxcG4JnE2ehTxa2eYATuFjZfsjHiGZrp2o86MUyYi6KG8vc
9HFq3VQ+DvGtWrw6Do0s5kMtad0UYW07pLOaKQKccC79ZuYoqjkmts4sedsbTvvV7lUBd5hxaoci
3otIO7fwNQbjLNIOzPoQv+UXO/3FW8tjHPW2InB1xqYSat7Y3agk5582E0Yg1I/R6jgd5tbfrSr/
B5iw1JB1b0b7URtKoijJ9vvEIVm/czndfyJw1v0Lzi+MVUCM1SUqodogDqWIR1r7Se9CPzPJq27p
9Y1MC8XEeM7OeNmKprDR4CpoFoEPdHRZ5R9+eu52OkdDoL/1wXY4MdFJm4Z3nGbVx8JpkhbHawKI
jbKYT11FOa8KosXhQdosMZzvAdqeNbo915dq0ZYd3LTC+zQl1NZF0HIGnW6Q0QDaM2FvkwpljiXy
7oJkZlIwRSrgU4zZbG2y2nS6u5o+SXFVxR01Xz4udemHcVM52oDcOsONFuR1mY1t6NB0WT5AO9VW
146PfQGP1UgAJD9AmhCE9k7YB64Q/VYYOFpTRXJjoVBNQ9IFnHhv+m0CStclqhRShD3qhjogICaN
nKRni9C50pDiQos1uzvktSPbK4TTnnbB7zZxz0dSyj25YWwyqVBza12Emqkrj/wHb6ggDhZiqOMv
cDKS4RMmS1UH2NP7Bq9GbWgfKjTDJiK1olFI2ANTm2bMU4mNHPMRaZu35IeKWbIJPhzZKMJsf6QN
8H7RW+eG9GlofF0MHmDUB7e4jNvYtvamGJTaN0U/Ee/+0ZQDC5k/aJU1l5zrFmDOd4JoIsezL0z0
4AuouLz7kLV5rl0Ovdn076pUGM0hSVpIk4IfTHJHHLNF9jgKsXIzWSmKUYs4ZLooSdf7uyLGP7Ml
O1W33sVlyyQceUZ360GDRt/fR30B5E/Lpr0P9JZIvmwsr6OBNsSmoh7/7OlFonZlhAspAOtbIgUn
znKt85lLxujvUkI3ndoMOR6BlGxHURVXDodGpHdM+0jXWEHlIdGg+fVgGQubaQv9uw8ABJg3XVtE
854TfUk+MlLdt1GdJlGQ+fU4HwAk63Woi04+tUI0H0W1LPPO9zP3asCAfhWzN62vhq6fl2R9FwGn
Wz87W/IINiE2t0U/pKJl94Qum5kb5Mhxs3OB/8XkhxeiYITbAHTeLXM3fNbqsvka+4xLrjSMDWJH
8GsjgyjzCepk3GEYhEOPKGWKuGWSgpdJPx/nOlNE3bMB1LCJW+YqoLMBV0hZ+17Q0ZTCOjl6Trph
qmpcpJaccQy5DmYv6nK438pPil1UNZxm2L47VtWhiGG/ohLIyS0mAtd2Y3yR87JInFG8rmew8ttx
F2eN82lqklij55C7jdx6LvqDkIa2Ws7ohnfLOyFbzrQgQqz90KeiJvMsmnoIqhOsEqVGcedxEqd7
hLTrKyhW6YVa383nZhFV3qZRplfvrKYZ1HVfReqcrPF3BQxi/slyLK6JKIJI72lz9bns2+Z+BMnv
bSdOFhJIJMhy64rcaN6xNK4M8oVFoiWbpk05FUetad6gkmVa0MrMyG6KJF/qQ9bNrPwUH8ktK4n1
YNXIu8/ImUqfHL5lHmiZWebHoTPt/n1FKk+/1wTI1xC8f2Kee4M9wMZwBynPqs5dWIP8kmXRtaWD
h1OUstFuJ6exuq9pxTRhDEXnkuoNqX65ilRqPiZyiu+khcgbALOhf4kgBECSLPqe3YYIr34786zf
wYLHdBiNyl03vkTdi9HQvypyZ3GWJDHCfHqVy5di4nXfcf4hBNRrC7MLYL+4n8HA0GKmjuOo6TMk
vNCJquAbbucKkxdVzLhF3mUeHDDDCUQHOy0D7G7DVRIbLZkTqtHfq6pj5urWhIIEcdZRJ5KIDedv
lPG8dobalOW4K/jwJGbIx1KhPQmgFXefQdt050JZyOnxk7wzEjGbW3fO7YxVrh6u0ppxbACLw+NL
dJah3aYdHZZNxQ57aDO9/Aa5NrlsCSP51k6D/rGn9Gv282A5e1HotJpUuowyqDF8mocO7srT2A/I
ICZHRn+Rbdt+Sxy/jj6AFLVydramnLb+kCfmw1SY5XCPiiR3qxDbXOXuIRmTl6oVnBWsV46Mx8f9
9QiAKXvNsUQrSYrkOnB43oX3oQ+lqEt8CNVmjSHBa6Aw14be3qZuDja3lQPt4mcHpN904n+5Jqdd
Th0mXU9Sqmg1HF+TSYkzeDTSAhCh5YVtNd5+yck+nqNp2WIPfi0acJ2Q/+uczz1yPQZ0Bv5wLojN
7/h6jjbBluZVRxgc3wr225Bn3G8NIu+3sUbcBZ7AYWP2FXgSasRXIFPHR//vV3fxvtNP8Szq6FMJ
9pJLOr1GTvVcC33ri67DMl59ffmRHrcy1osguYJZQbw8UgoOnce3mHVNlUws5oE22CJsZiGJzLEA
uWMe+jPq3N/XwvYiVhksMsvja0VG1hJ6ADepp+jadLFWfpCjr1/C/AFb/PJ9nQjKflwMjsUKyqEl
Bfjn+GIamQVLMTWwxxnxhgLiHXVrCR1GSckUBLb4tqHq3sgpk+duaXmPgITFNrEkBWdDW5B9x/4w
TbL73GA0pzfZqPmVD/nrN8xYaZWmixUbwi/q+DPC07bqfOThZ7VXb3ukS9jus+g/HRZ4ICtjgoXg
2VvxKyyS89CRn2T94z+RFG9oqtC4QARv4j9gpP13g0XT3xg2Yk6amExLdcpQh9/Ev2apTDdpmKII
oSVH+/GfLRbxZuXBIa3lh7TyW3kh/8BPAkiA7/7Z2oNAn4XHhIvhMejl31vXpmdTzkZfZoc4CzfN
bSx1Y6FdugS/zVd9X1NQkdeils+NW8/ksmLivExaoBXhmPrJtWYa5TcX228eWIWI3mLljP7KqNE/
gWxq3tdplehb0+yBsumERVTk15I1tBX+0H2uNVNaBEdoRI7oZsJp1TegfQW5M/Q3qPIoqFs/6Vwq
LBcTRWTb9VursFV/ZkqlN9uZavXBGFt7/lJFszI+GH0WJXv4Dj59lyxNpivh5enBpxzTcXoZQr6v
jKZGO4TiT7y3NDPPtw00650956PcDAAtCDJyO9AKYVU3hrV1xwZ6GJA2rT+I2RiafcZc1thNojKy
d63dKJu4CQ7oUa/Z4lKP4/IKpVeudpkL+puYkHltSSSteqRsX+TOEx0Hrjiv85sat9B+pEeRvh0M
It/jkPQTWgwcvKxy2UH8HuYb1VNqY7N3Gex1chn8zdInHEVnmTvR5Zw2VRTa0u3vC8BJaeiTBuzv
FjlzPg7YK4f2a40OkMO4Jpr3Tjs512k1pb2za5OUSStDv7i/XefgX/04JTJZt8fqG43Y+GIoXWq+
TNnjVnaNV4QSQEe9a2gTlIFXxl9JEcDcTKupzakK4EMjyS8M+PKECnXBWGXqDuuj7+yd2B/mjZI1
tThckyjnYOcvycGPnAU7a5bJy27hYISgsoEoInUmg6EzR/G3PoJITWJYx1ug5iJiuMmxFR995mfY
wuUiv7bs0sl+5ICSQTFdWQP4D12a9HrLSbqVrf8+K9Y0mHpOtQDGwIwzPotHsYlJUPpIWjTmQYKN
7M/0Py9SH6renl+kDf8j6vM7OdTcWJvbuQwJuSOtKXdcCmpH0z9QcyP2W2sBtOCMrqfAtEb3vbCw
VYcjUUBtABQomUNLAbQXUrRs4Atb+4YB5oT+3lMxrTvRiGs6funTknoYJ3Cl1LdMnVNrS8OlfgRl
Ol6A8/PzbbTyPzYWYI92O8ui+jg5ZvdIKq5NczIp3SeTLLL2MC9+9hj7dFagj5cU9S4nvFDm1np8
TDQNgEYjZrzQAwM87JAg9UnoEfFhyOOU+aleZdkF/I5ED5DaLVrI6F27MSvQ6ht/ysZ5k1ndeMgW
c+DEqmhVlXpCD6uHUDgGDI2tkMJd14KuJ7wpkJ0oPlm+lj9oXVdTWKQ59bXFIOyxmGEkBXYJHSOj
acoAzy1dgmhrcyih24HyCL0ULOBmMTI+age1/87K7EgnFanpHukz+ZCXYYIYu4WOwN6fhsQJuQfX
2XujDpBrJji2DaOow6QzoXN730Ff0cJxSKOnQnfJNiJOL1aXC4kv9N8MqwNZUU3l7dJryZVdNFq1
oTDLnqbEzt8nBVkTAaRsnl7XlOW7mB5TT3doFvslM4ciHJRefO77RH7ijcFtoTNTrc8qVhRmgHHU
nLstjrrAmmLx3vQJe2Ek6E0ipD8m1pNGpV3YYEaeYLMgaaHtJS5r0kZkYBPHbQKQSYhYpEhQ7Zm7
uN2qaR4GLMKkJ+0rDqjDxolyZ5+kpa+diRpQ4Y864j8zFHZ49sUXZij/+O/6f9zX5T/+13cm9Fv1
j/9dfUmbp+Ndn3/ix67vvkGUhJiHiR0uH+QLbN8/xiqC/4Kyny0fdQo18Trx+HvPf7NWkNQDAp+o
s4Kf/7nnUysgW/w+8CRCYw31RG78J9v+d4/Ws10fqacPecOBdkX/D5H5yWClsE36y5IAJmzoqHWa
g84AZQpH2zrTi1Rd5RF4C9jiGRQX0jqig1tCPmMEmljnA7GHxabMXZAtUyzfOhE9E3bCefmEsF7b
0MGt720Rd+aP1+/fQt5snsDzWsVauzdUUauAkP+PGPi4VsltjJPKfRichgibaDCMt0kaz1nY5W0G
foJGV0K78JYeKVOeEnLoDS4n+Q2duXVlFZZ9brXm9JdG3tRNMWGWW1N/tMtR2DXiV736mPKfcJyX
TXXPC6PbW+r4edvpqbg0eJJsIWmhfQHlMz7p6dC8G6tp2jm9NTxmmAKutDhyt0zU2Ci6qI/+Mudi
y9AD6zvjBI0AlyVvSXCOl/abk0de2HCIv7QKDYYkStTX0M0nqldU0t+tO8zh6dCB8z05mHSm7xXu
+rBcMGK6f42cOYXrgSDGdDsiCg318/v5z/LA8sCR6t8vD/crbu1ETbn+jZ9nAOPNKlVgkLqiAZmx
8039WA3cNw7DWHix2BtwzLksID8XA4v/tJb92A34/qDJ8ndaSqfkf/6XhaGcHyztCfxSgor9j2as
J60HprSQ8sBL67Sq8HmfLgQZEnBoyqSsxF1bf8ilrZ0vdgr+I+qHO4IOis2slumtW+njhaGpdv/s
Of2m03LSFuDy66kD68TaU8E8cCKu6AU8BofGVGADO35bV0v/mDJXvfMVgKY/vBQNyHXIDbMNKQdE
1OPFoyTodmpHqM5WlRX3E+k6Yc3KtkFO6L9yV788VBh/3BW9FLQUuMFPfnqWIj5SwSnm3ENMW0f6
hUaPc2DmmqAcoUQ3inuBEszYzXCzntqxnV+Nqzg5838XrKzDexBhHi/eerh8fq5r0z6mCMrRqkRD
Vp+N/pgw5amK3tl4S2r7jBUbtVNzs5y3TKIenNg29WCwcnIACnLwdiQkLV8FwzNzS1In0NqXv45f
Px+AYVps4KRR/6NNOv586ezBQmIqSdrw0l6tybbnWinL85ev8l3Z/myjW5mtNEI5STMDWVHGJy8Y
2VeNj6E3D3KtSqNAeBjYAkjh5J4xudMfXKLOb8oe/HuIZHZc9t1agamhE9/GMlLJrWSY8hbXFYZV
yYFAowm49PhZF8O/i3OX6DiAfRyyBjy9+9xH44cADaK1ii132BNB68w7QEJDRrJOY395+fZOGpXo
+VfwKoY2Z9Vn0uw6fohs7eXMb6wMzD7Pd4LwXRA7a+70XI7btkvGty9f77TbtV7Q58AJymdFluMr
Or4gB4t+9OqF7OtE3zPdBJBlic0Q9dCO809epO5qz+GcjL2gth9GXZyDXthUXrevRIXKjVyrlvH9
y5+KtfB5WfDjQwngS1CjdRgMJ9+xy3mMkyFEukQ56V1j6CWgo/lpaXMPgeoAcRChRfjyNU9fXxNR
zKp04xGwenOQOH4QC3SDKbbRG/rU+AdGz/muKtrhFcfE766Cwo0L+ShqqA6Pr9KnjtdmJqpjCUEy
tMbOwiDUilee3++uwiaA65RWO22nk2JwnmwRDdV6FYZaB8PpBMpLDrp//MTY4qgSMdl/N4gf34v0
q1KbVM0vMZWfSxAKnwyp7K+vXOTE3OqyidHKXvn0IFYdlHvrzT7rZ02GaGtjcL4oQr+qQE9GJz8T
6eI3T8KAGj80evyhjadCPwOvR0J4kS+us42NIaZHOzbFeI1asjavHcytWdDrUPqvv5+6z1qRzXEI
uKyWh84maDTMJtXRQJhamjJp6xbObTlMsgDnWXjWZWzG/F27ZwR6nkQOCFBr1o0lHNoo688IfKry
TaUSDp1uUtlkG6JzCJai0UuI9kl2FufK9/eyShlaDnwhMphLZ8hR+mTTI8i9PNuobgQJRa5ghgG1
bcb4phli62ya1VR8YEY1u2G3JidfFknZL+96Sy76e3IFYpNJo+qW7egb6os/aRitlSoXD/mJyMoz
N8W9v8lTlQxMlPTRDjBQlVgVa7PRNmpo53KHxMiL97O9qA96g7Ji0+tR3DGBbpybSkKg3CL79frz
aGmGZZNDfDI2XcE0/MpuWplsRnOq542T2m67sSnY7zEl40jqnMQ38BMzEAoMe47GkGRSjxitjkHT
JqoZ3yE1khq7N5NxYzsa4BXDdjA4uRitrnZgFWvr4JFvmW3yFsmxl7safwe5/ad6LmvafunKQWxy
RyP4fgI/SztofYJOQWz7FrhFfNtNEzsegnHnema4hdSeR7r2SzoPKms9E2ewZMvwMAHdfFKjxUgI
3XKO8oRP/14NipcASfA7o0PtfsM/RlhbHhmCUOAcj93eBPg4b+mHLR9yM531K2iBSbclXFJHtzJP
1W62yyo6mC2L8LmJMIbcOGXlxVttaKXaGcjkU8j8SS6pL3rto6H8et5qjYTU1dDzevCsoXyMUubU
ASVpml7NDE3rIDM6ZDOs3Cb4LVfNNMum/8PeeSzJrWVZ9lfaeo40aDGFcDjcQ3hIBjmBMcgktNb4
+l7ge1XJcAbD7VVPa5KWyTTyOtQV5+y9tlgCQZPSxkP1kR+TqK0weFCPkt1OLJrv8qYys5HZqXtS
/jD5RsizK7zUeRdUa1ymPAnoEg4vF6mLoSpw+BpNijkO1IK8YU9RtD3bSG0LoU9m5RXxrCl4cY/U
wZ4LIR52sQHy8VhLGTnMsAnTwyQM2WuzsIw51RpJGyYXJ7A9Gw2Guo1SzERYdizaCfLcr4uBdm6v
NxSIPVwy8qs5ZyRzdmKF+qYlIQPVj1j0N0Uzl0ZQK1HZHtIQ8tBJyy2NTwcGH/z2TA5JYW5a0iPE
NJdAsI2WEe6QHuiJF5U1nWiNEFCKq2st9DeaYqqzD5JpNU7D2MmfdWR39QnTThQ+ST2yjUMzVMlh
FRt0WgO1Roj1pCTHqNNnWXcStOxEuXQCIXQT8EAnG4mzdcPZACLWWV35ZbGS6U6J81iOEDKACPHM
qYHb02Whlu7UrtfhtoFxRcRWLdnqxxm0NyfJsCD7MmEZZKTQi27sFmGLsjcJJUczZ+Xxg9AsYe0Y
BpAnB2rZzMaIqdRyTJM8Y+z+kULherWMwVMIZUTC3yGwl/PCQs03jOVNTs4HocVs2nNovyQWnmRz
oBNtyo36XUw5f/vqvMCZg+4XfZph8UkOwt7me6L0xrWMIKjyUHixPA+zlXpSaXWCAyWoPurIhB75
SWDUsYMihCMpNsSakXeKSwh0s0/yduRrTtstoJPC2QMhxmogmC3qLF3M1eusJnTKbkKjmOjK11nk
Jnk6rg7caOsgxzlMRGgCbJLSWGmVQBbr8EE1Vq54LJSIUvgg3QjqajRBgWZzcvD4dKJLLWdY/Sy3
1tolbGBqTmPYr3qg6bUaAbib4H/oOmVqu9C75murmctRLCQqsGqVGRLBl3H+LM2FVXk1k5iPjlxS
IRDTB9wlRBAODj6MAqpdqNtoIqTbdU4Sqn2C1k1EDLPc2eDkCgRoqnQwk65QrmAfC8eymeSVG2HV
d3nRbL6dsqW2H2GKzkEWysAr5FSKEjc1UyKLWyJWfvBFdC+LKulfqxoZCgEpjaLZRoG1whkplFL6
jdEA2oYZAkqY5mhL4cgEDom1jpLIES2EJDYOWu2LpWaSTFoOhfgd1cg+xcYVI+UmRFM4LaNQEZVB
qJPoINPvvqnl1IW7Bg+SZAtrDECvS4pW9Ka0hqrdK0r0krJmlQc1kmPJ0QgiwWhU6cJtFBaW5RYD
IO5QTxDjk5YY8+LkQ/KY9bP5ZJFh+KMYaA2gW2PPfsUZa8awny1J6a8xUXydOcZqoGVK8bywsUOR
GHXa4MYzLyaIzlAx7AbymGmHBDXS/oKAIfBpo8ZFtnOiUD+xkQxH+SlHs4kKWSzMz5ha6jtNyMun
KutUCXZJTLQByum6cbSqRAkHY3ZZPEzYinln1Gk+76VhVjN/mZZW8LcbQmPNqKZD3DXW6MYmNFtm
mWb6VhAtyJPQxSZjURVqdGdZMwCLTbUVNxQilFDvoQGHlbT2zpJpcWu3JHSV+1SNhLKg+10tih0K
Bu6dHqXU42ol21MdsZDdqKsEeRui8UxS/JC0aJfylnTgHZJ8IzpRoS/nB4HWFBpFpPy9caj4M8Rq
ixQtyCxLgo6p9zM3xr0rEWciR7tKViAG3yyd8mOIVQmRWxOh0va6LNH1wv250/vfYhPFJs7CHxSb
voIRL8+rTfyVv6pNqvgvCh2KRmAYvlW6ypwZ/5b0W/9SZPRqBBRu5mvLorz6d7mJAjOJX6hsKFPB
sKMvbfIP/l1wEnD2EsjGDEeoEcc5/pF/Unt+e9owN0ML7BBq4NiERQuL/NsNOk1AOYKIT5KsOGd0
eqwGV1/DaepCEebt2XgbxyCSEQczjC04EMbZ2alpTHSxRC3YyygN31JlGr6R81x9iocIbV0WXTLr
/H5dBrb27VzI7PE7G4VwcOy31cSJsJ26HZLHmNLLkF/Aerx3VZTqOO8bGlVbaSuR/3K8iTvFKhAT
pHbCPudO6xrkJpacxLeZySyHIZjTwy9v18USHfdxKzRugXC8MCpQkbMRMxg3ZtNSqElVpnY7T5LZ
jWnEQZohl2L//zfYWX2hEZd1WpQOZSYY3tnP2So8ZZEiotun1bD7eLDfnhhqMiqpVIVE/Oq8K2f3
sqfmP3CispW6Ee5S9g1uNGnthVHeljh/3j/0I1tZAj8oFc6zYqAEqq4HnczmqF7SY8YOyG8JkHA6
mjz/qCjx91DbWHirKBuf84IkTm3Dgj/E5lAJ5puLcfiopwsf1nu3jUO8yIShMMsYZx9wXgxajp0k
s9talfxsQB4gsR+9ULnbGnC/VHX+uhhaF8izqZBv5qS3T0cWOEGIYpbbJKGXnSf1ULogo9R13Puc
g5EZGGs/UjocteZr1ArpcpVhMJZ8mOQYfAtOxe2jPPPJO2VnQdNGUxtyTh/RPS+lZI62RJcGtTAS
SMCgc6+jjMSCMTjMSC2KYkOsBLudpOjH1CUw3lD4V2gTxtT6qudGs9hrqSQre7+iu7dSsWmCJFlX
5NhDZXyOUN0MF0qm2xX/p5b51x3ZEAsbMoX5U9/qYL98+8wGURdjaLGtJWOfouE0RqRc5XdV22f3
ZHMIdt4P0q6bRW0gZD2x/pFS8OcPwEVKSVmkWLS9YG9/QN+NCMwoqKCbFUyMB5yLRQVf+Mef5Tsf
DHiQzXRJjZEeyNmEg59ZGAn6yuyhGRZHHmXtiKJgdNkI6d8+Huq32XSrREHUpTBFQfM34WVKeESC
TDaHTd+W3415RIJSagpNT6S3yUOphbL2j8pgP+8hNCtWaOq1NF+0s3so1HNSJZAsacARcDfgn9+B
MFguLBPn36hMTCP1YFRdoOTAZ52NknBsSxQp3L5RQcrcQUs6TsIGvPELq8PvAyEpZFXYFiRqoeem
3zaj3BYLxEcgsYoPULAkdNzd/PDxc3pvlL82DVDuefW25/jLm1/NZRPHRI7apjWTHjlsIe8m2p1/
PIqMEo8Hwygb9OntKFvcCuQF7L3LpBdH4hwox425cPp4lO3W//oV09SDxgVLDAwKu7Hz5lBqkd0a
JdQmrW6t75Itg0QY5OW7VHyXt2MVW2nv4xGBU56Pyb7NFNlw/RwWmNzbKytnoPUT51KUqS2Vs04s
EdXFoH4Gz0SPXgbmYOmfVPAdIYX8pqAM8vMYRwm88deiHlRbEnM538csX4M3UmkDdqtHJuaRthkK
L6Gea3rdlPaUjoZiee0saTIcqZBbPCVVm/1Ymwlg3qj3reyaOEbSnU6k0mxbSt+1nNzLKD9oeJ05
Xtc4/W1JWU3U6KmM+ihfy9opV0PlnKMo04MGlv5L1G0GkQGrcoPXI0TmNeP12kNx1BW76ltKR/Ao
wtbL6WH9e4EYsDrCJOsLmfdTReBIbSi5Y0njROQWiya5QURycKYJ8/gF0Ly+epIFZIUCQFOT6NBI
7eB1ZlzMVA4k7FRwKRD+06mUssNKt80CKMw69iWnBp051WhibqYerDUIlmKQ+0nYitfmqhqvao1+
8ckixoAqRD+pEcc0wPpV5bQEd6m5G5U6YVGihZzObjTUUZ/keDudz+HMnGsQi1w7CSy02o8pAFR2
lM8TVZOiKxy10KfE0UdSFbGLTSUpofJgIkAOa5xPFPbH2dhHnRLjZ6pL5ZvCS5C7gjnqr1RC4+kZ
g0341ahGakWgDLCtKNQy7q1cF74TyIRpYgDx9jgOqSq81rq4Pqo0ihIoaWy495UuTQ+RqY1RUKcT
en20jcXqYfxohKfGLGdwK0IivWCjjb8IS41vqLbk+nND8Fk42vgau4hwKoAsoEeyOnaa0uhqG2Dy
pDoNxiBzp6cUxGJHboZGOaCxHKmEDcL4pS9Hsf5iZEWveojMw3iXEg+l+cNaK8tOIOocskU3KsJO
6CKKeEW34swi3SOVobs1FLgs4ClfQP13g12SGzOi3Yx4z61MUe5zEc0kJSq96b+rCSbjYwdGXAhM
rUmQuRGR3Tvksvb5LsNheuK+S+knRD64U1pSRvqnpa26bj9QlsCMgrJMghWxGC9bFgByxLFOHwph
SZSghHInvJZW3oxBseD+t9NijMSdJk6Z4jRLBucoJYrA+EFgTYE1tlPU9BvNh1m4Qa+YGjgtqa8d
UMf16VUzDGhzVOyF9SslxiKN7LIdVnKXRj1e9xpffP0dc0eCWTeaWqDKwzpvWZJSUt/BZ4tLDy+1
gGMF/wlRMlpMySSTcpJjygFqth03g9q5zVI0T5IcqY2r5XVRHhHjQY6vrRWmpqYkRJq0Y8QeuFLr
pLimgSN313GSZEXpwQqYItXvlGLSNUKQLEg92K2RXpI/NeYzZXLUsqXLnc6yg6VaRepGHPc6nDNr
9WUZIzkoUtJMT0w5cbeT8YPEC2xTuLn4ldNQaz8DHRj6nmjBgYOMZMtaqlWkNeqE6Gb7uC2TNXvG
hSzR3pnm5HYc87SypTpV10rEBJJGkeWtGCWmyYbrBtfluOoFgJE5X/OvIbfVBIXUDrNX17L1aEWb
E5WM7nnrxPbN82yOADEmMlM0JH8KwcXVlI+SPamkRzjtxlBxVI4JpGGRGgJ4GgyaaVtxawBakQRx
ckw6GfIeY6bWAmzP9eH7tCKKdZSxGbpjn20lsZJdKpLaeYzCaxKHxtTD87uQ8IewGnzrutlEMUqK
6n7WBTHxxLFLb4QZwCka40mbvLSPANIkZoevp6lMKk7ypFgn4jMpeja9xK9P2bXMsFPT4qGfNYij
oh5xjEHe24Bt1wi3swdZxUFCX6SZHZ302TshF9fwUJdTWPOh1NEp1QkbS1I+AnbTYfLAv4HHbsJq
SZ+oTbrsSNAHc7O0dBXxA4o+mc6UmrEUrJ1IawQdt/nAnZILWxGm4gXXjBE6UqXn/+6bBixVOclU
yfOVhDSHSadMDuS9hZvxYhnwy3XsIRSoSQKx2UL9KsjkIdk9vZRHRUoJh57B5YlBL20BTSGd5Wth
CkvZJzAgIkw1MsPtYymsHI+inj/3Ri/WLgVp+XGmvVC69ZYUa7dNxFGiK3RV8uDq6l9rls4atayc
4BsU5OpLUfXkl6+K1ARWk1SY0jtOQvBkBmZrVIXrswD+RNnJfRxPTqL305GPQyMURyzrazWlqWO3
Azl03iqHnUb+fBNhIapNwNtzW3RcZK9FT0Pa0fEp0HCQxTNXavzvBIlt+8TP1KqgLfC88gIJqfay
xoteH/tCNIZj0vVw+grJaHJvaAfcr8OG7vmi8tcGl6aCUQdSJxEA12LTnVxLH1S6q0RvaU7aEDXw
QJlTiz2loAToGK2MYxCISSZed5lAxw+fLkZ5+kBjxwuaydXBzMvKcMCvY/2v5EYYfIuKirhbY+y1
wZLiY7wqM5A6UPVbKfFmWV1Sr0KPq33RZOwLIll7WjYFRcuavEPeuyTPA0ywEA27zH9OkJTCG3xs
PcBLJStb8crqjAYBP6LfzrzTIhQxr2Fc6e2PKQXd6JdKphX0ifEbkrWz1Ml+7SSqn9gbZFLkmFuk
PfWr+Kklro98RUGfFmftzLDy8iQVVFtDtZ1jrFwgBkNvx96Oh3WLBlR1HP8EFGrdIUXbi+0bvR6F
fhLWIKGhlWBBZe+kPCaiMii0mEvMEQT/ytK+hCePqEgg7d4pZI3Y3XQSTe6ukE0gJeJpAhyhMIcS
q8FerdQz1jAOyRBrcuq/4wFbH9N9MrMpW2JBW524tCYADdQAb9pEC1NvZNtCcsXKuuUPWUUmZzob
0MmYZk1E2XH0ZKAF451kpgiPpmK0+o5vH/2lIOKxcFnpLMQeOoETDYUi1PNSQSyyBErqKRYl8kpW
pdNwXUNLS7x6Gbb7S0LUc1GsfCMmWZAsclr+0/0eQavLE0Hz1bZvrpRICCkaxhgZvWqalQH1vbI8
D90o3OJrhi8vW63+w+ShibbW0AtGZK+HojeGcogAKKRoMP/AVap9DgVRHx/neJ4FXwzZfzpCbC6L
PUZa23oTW79PCo22b4km1uVVVg/M8iRn0R3UAVYtB2Ui8xjVkJD5lT5VA4SypOwcbD3A+LQ8JloT
XScWhDaPCZu0YlRg3ZyIL+lAmopjsJSy/5xbudgJJSmTNB4qBaJWobRBBBcFbXkrFYaL5JVDvVGQ
pGx346ppdt+hKbQrYeBLJ25Ue8yx176qRjilBD6AoPJbZlTRIc6wV0F2CLrhIQedaUGU1HV2ejR2
xo1WpqyBUkZ0ojIQOeuUudwc1mQmCbFSKulR76s6QrKWlV/H3ii5P/1MrhoLcSvQ6mgQkHazSrGu
bQGL2ZwJSK+lGqN8H5oWQX8JIrukl1RICrywqn5pp426p+drQfGwzKzFScwWG7akr4CrJTFmKeL4
n4FmJTjgblB4yV15HECgm2UsYX3tJIuGMu+kbGt6pz7XhIHCxNPT/DhytjF3WlcTQdurRG44epUs
dx8fpX4Sp9+c3jgYov1FfryJu+GnvD1JiYRMTvRbClvo2fQcVD4OcKl9GC5XVdQSCpnEvWD5WPTV
1TWSqUmwsKzLaYVdwl4e/W22W8hqXty4zFecCnNBnpaq1311ytGxlffq2I2mgyVDW3cmtnE5iKAb
fCZftRw9eCBJeMdRO0qcYimhYygYcT+DnIuNR6IKlUDrS91wzaGOnlUgqs/pqoTW7ZLDwvFzYv4K
PzdBLjFZqToglhbX7+eP79F5UQX2FyEzSF4Ni7IKeue3tyhu4jqMSq20zVKCoAbQeB9aoE9srUjF
J9JmhsePBzwvGP0cEOcq0Sdow5VzWfi4pIaYLbTCUPXk31ahpU1K+Q8QGSGDF2oE74yFEAvRF4ZK
BvwpUf+lEpHpCjFrKsgOrUUf3pBRv8vXNQpWPbsUE/L7oR1HLtp0rMibkPScOm6VYUJsDx6o0Kxf
rCRbrhczaS/cu98H0fEh/OwVbZ0fY/v/f7keHG1Fo4/wZYp4SH8UqRyf2qKego+f0HujoEenKcU3
oxvn9RvSCDnacMixY/IN91KCW02Caup/PIr0+8PZ/n1KKqRlyGRFnJWJEFJnltaRibI9pMrrKCDP
bBElHVoBfDjBMQexa07DDHTlCU2NZN6nHOUIsZkl7DTysqjyFSsTvE5CERYjiCUkng5SgtlyP/6t
790RRGomNUDaaqjC3953xaoFlcM0993o7xWMiAEOAONCN+XdQWQIXdRRqaSfVwElUpXkvl6oZnYc
Q9jX1i2IwrqGB/Hx1fx248Hksq4xkE7TDavr26vJNphDC5PTFnCP7wA39ZmdNKZAwM3UXDI2/D4Y
Dc6t1ba1IDa49tvByBimcKWBDqGA1HprjnKGnN3nVq7ECw/pt1Id85e6AYs3H7lIwfvtSLLaGgkt
qcHm5R1siDxTwGqW3iaAqa7RIVh2P1ii9/G9/O2hbZMmOluq7FsL51yxHKEAkMEbM2hB0jBUiWon
q7zNP0f53/b5/+VV3wjvf26gP9Tt1z5f/k/Q5V/L792vHq6//+5/+TZwa6GIFUUWs83NRT/mr046
CPl/WRvocuuFAKdTGe+/XFygs0Fd85dQIrNN2Mq7f/fRddrvKN03fxd9bwqyyj9po0vbTuM/OxHM
1SQgbPPHWV+7jVEbLupgBEp76LTyWyjrbiGH2JslX2grR62rgzXdDtGlKevtuv6fAc+2PEVVjrmM
cSpYRcVtRsuXB5HCypo8J0v9+suTOP31839lYJ8h4v97kHM7gBhRu8nFaAmy4X5aVcK5e3fSqIxF
kTfOr6EZYx+Wj62Cg5dc976nSkLh7MLo29Txzj3d8iB/XQUpZ0lLomZCIKaTXxUZ+b2CU7Ure9rC
Rf2DP9Thgu2eXbIwF1dlcWGm/vnU3hv5rFGDNZa8lkboULCpnNt8gNaBRmkoipbjII6nqTGORqa7
rdAAd7uYMPOHl0g8m9kyFTyzZjZVsEB1uR1u8tv+E0XV8rk6VZc46tvNe+/Stnn8l60FMlCZ6Iwq
DMpRcWvVciVr8pf2FniTO3BKjLNL8TR/fHu2OfWXoZIFNlAzzXMw6aBacO0ntHfBk1GnSU65Rts4
XP2rYjwO5aOmdG5RtBdm7T8+wLPdrr4KM/K8qQ/UXPJH8dRPhq+10T7pOH9iU6w77qh63E6mMSK+
j1/Ytx3h/3wtZ0sgXTChEjnJBhmenXqyMPjNPkVv3+KTUefQD1f8wpN6aYO1zS3vPcqzOWfUxMVs
SFkK6pf6Ifn3BiqeHXgi4ScCprcQ8QvX9ce7eTbXZGFLDmimUBETwDAqj5iiUc1bP1+flRktogRO
rJ2UKk8c/C59/menu/+6n3RM374/sOQE+iUtAZU73XCSZ+mlvK7i6/iBTcwuPpWBfJggAWaI993x
W6gfwIvdlNdjt5+PFBW+hSnxLF4oH8ar7Eaj7PecnjTh63gFMdxmroxgbH2tbqr7HEWtm3mNr2nX
gmc5CIX447s0DfprOnGfwJI78yfBG+1vpt3Ibjq7ZrfvlUOHT3fjY37u78f7zryWPMmprqAAGn4X
pN6y1wLhGC7BvJtd1VHC3eK3B2of4k51l6Dct+gfum/xdXvT7ZPi0O/bG+te51/EWGLPj8W9sBtu
m1NjcGq/U8NXah9XkW+OfrOPjtU+FR3KmB4K3vwuASDeuuOrqjJh3AgH0jpmv/VL30iP+Br+ZzPj
7wFGU2ERvr7IAS5qymOWO6nJHpxVY+tjejIq05WIai/o25j890S8tKc9O03852U4m5IFgJFNNkP2
GrbPVyRmQrLcFmBlKH+JSRSoxtDp2i+JRMQ208rY16cikX2CnO3+4hf+U6b2+yennMfHZPq85Q6N
YQBhUFTAq0JuHCCMT1Z6oHOFj5hw6C7/BEP/SDw31TAtOqxUX4WuczUVN09XS6LXIe+caafOgAdi
WoGJiOZ+mQSf0DIraJLmPk1wlBCJM0TyeJhgqe8KNfGapKVel6CUk/NbBLyZPQkiPrNeuiom2tTa
BOauQ13XYoPJo0/GkvCyLSDkpWBG37DDHak4lG4+g4G57QiETHsYn3mknmZJQ4CDDZGs851SGLbZ
rC6009Qwipt4hLKbFm6RxA9V3O3Rr6Odl4o9ghB4Denm/ki0m7KSby1Cpvr6NTK/SP0FocsfFhKO
Zm8nglRVyHhq6jAIk33avFhW9GoKogs15WSAYIhXqon1/WLSx11Q22oEAlw6dLw/p+PPfzv0AB2H
8jWeDylsXmNFwjWnuInCFiA00PEbx4pXsW//jsD5o6n+j5d6tnCp2BwSXSzCoCl9Lg2hsl3zkm+r
JvkY9/G42F1yH286pzTaUzq4NNu+v/eANf72QldllumECWGA7/5UZjRba9POySiIa5qtaX1U1+Oo
3UG9+3ix/OOVnq1eqlKMnaK16aEMass65F37JPTxfnuoaUXmn3CNX+ekSazUunxco4MVfDzy+zug
3/DVC2XdrKv19DCa1rFRZRdqwLEDaQLN71jzv7dt0MdD/eFYoGz63V+3QJU45WafJ3JQLeIpDsWD
qT2qKQy0qHsy9ZKdUWLX/QoEJr+09dke2DtTlLld9i+7rnntWuDBlhRghTgKyQpq8d60FreIM4/u
2REAqk2P+zZka6vxU7KFbMWPLxfg+B8GP5ul1W7RlTxhyzePx2yy9mFe7/ArgDijOCvBiKUyKj5D
QE7tLOuvyjg7Frl1W7Q2tsObcp2Paz4FeRN+rpXqSpGdLs58hc5Ko6QUuveyvsPTkCmHBmdDdVxW
piIftpPA08Of1oc0a0Y0IGDGuansDEyBWZZ6E5NWzJMNydmmAVii2mDhxsKB+OZeWY9T/armp5pN
YuyPo99aQWnuI3GPKmNt98a8E2ev2jMrComvs6EjDWgJj0v2Amt8Ko6h+qKp94P8aM2favVHrz4X
5YM0+hnsUOPH2O+NLhi7QNR2ouQX2V4sfGnefnQX79rZl8a9MO7jKIi0QIv3Qr1L6aIi36pDiYZU
LV8BC+UgMqazQ5zLPlWU26wdHlO5vVKqlMtab6iJHQmsCwZL2etL40Uy3q9k3GVkl42RG4/Nzbxk
wZoqD3pLA2kJRHG9Uc1Piv40VqWfLMsewY7T8bn3tXpMc20XW4kfm/N3KSIKx1weMCltjFbzB0KJ
+6Uzn9T+RqraANDYo6WU10TXfOut+Ggk872kTrj74mDpwOrlLZEMqh3HmSNZAuGm3bcJyBdSFwQf
LZGy5ddVtHpIHvEdsjt/WRfmHPWpyFN/bUonSbkZQoe5KDXFK5GecNoYdB9huv473lA8XQVY6ksX
/kiifTvscsvNN+txq0zX8WB6qdb6YqVRUsQeUU36vok41M0WvtHS1TLzMCkU9IXaK+T1tDQ0NjoS
mesJLtjia/qhwYFn1uadFLfAUWevGRSX7rCHFGal/y7E8n7sqod8Lm/TcSRRDuaVJAYhIF7b8MF/
b7fmljPlY5/RvlqQsMFRcY3BZKuU3mfF9K0uKycqxR1WpsBQhyCvu2uQoB4wLhKNjPlmScx/A4h5
GOprmNROJfLRVBn9PqPQr8dlL4vJAcnGfTar18OiP0yR8Wqus71mvZuJ8j7O892iaVe9nenLqckE
9o3a3ShOVzIesRLX1CQOPuVEXymkvRBWAcYDqqzmXo9PxSJ6cOOPZt8AaM88gKNCHfL9zndxRKtk
6+GlmBrVLPmqWt0uiqkIoNhRxBdmVjszDEyGJ0lPLp19/jTRnB2VpQW8UiUPQ9As6A/mPWY2l9Qn
L4lNV9uOm1TNQ6cP2VLp6wFF2Mcz3M8w8Pdm17OtiBHmSMU6ZQxMpXBCNB1RzwdejDuiwW6UQeN9
zh08gDgLYT0DgyoewilEOibbov4ABc5Bku4YUePWuU5fHd9WP7hG2dPebZwq3Ke4OiOJlBzI5bmZ
OhmSW7V87MrPoshu53uCJwtM2w5ZJGtkxncp+GFVYGUr3XnoPESL9mQRMHSqy/vMwIdgNo7xCETh
Qs9Ffr/yhJ3y7QKzxuOajWOUBajVbLk8hvkhlx9L8TMrjK1x6jRnBIwE0I4R8bDLqbM0B3mlK+pE
xC93wwzWCEVPipyrZvFLXHgUV+zcMILq3l2MNfDjZ/VzU/7eszrfS0lqvKpa1qLYUoKYRdgQeleM
Jr9sX3r1HvpOuxJtiaIpk+9aWdrCK4Ks7K/kEMc0QsmWjvxQnxL5eoyPEy+ZfMzF5oDx0hti+t8Z
ebcqSQcvSs/r9jqQ4N7koU/qmZ01hjsDM0Hj7kRZ6ephuYv5xLsxdleNcJoGf6LgYUe1dS1FwYOZ
u3osIi+xVqcANCYq3/Lix3YEoIFCWmXsdXNG+pthE6NFKxXVbSs6IfNU3X8VsO1jnZnkqxpViSws
d72yuCQs2zI5pX2Qx4Gc3qqQ5ACPUz7jLUSKgNfsqvo01z0eMXNH2JybpI3TIJlc0m6HEsNpUZfN
hNxEBdjq/nOJCbEwHqG72er8ajDpDsgAPn5aP6XW7z2t7Uv/Zd8iGCWsqE7i3HxlkpkFdYbWqKyf
lr7yowzWdUYX9WFInyOklc38uYnvtGJ0oomjtD5462A6ed89qkO0M/NjGrkY3Jw2/XnIOkzG8qA1
M9632IkwEiph5g0ZuX1IFRYr9OFD3lpZeUVChMvUh10U+ZoW2rK5uf8WVyFoHZWpPWF0LokPa8Z1
rzaZg1YdOEBxyCxjT+/dBWbIKl96a1N5KU5RokVdzBq2zHbk4/u0YYje3d+d75vDVqrNLmwDLf8M
CtzJGv2axfsojqutRv0+N+ebJrHu5EH9XgvJ4yD6sSFeyzw4sgNvlLYJRr25IwlA5TVPF+F21ckw
aLOnLlY/yYTfAQnzhl4meJAOHSFwWrkdohGPNuVnOnZXUzQfTaHaIwonCffrgP/YYi1do8ydF8E3
U9GLeRsXEIVC3tzWE0F7NSkNRKihfNxLyxe1otpHr2icK0/v5+vaGALImfukD/2iEDxa934j6t7Y
6r4YD276DBLf07cTM1bTlHSyLUcOJ7GReKuY+ZlmunO7mUQvTR5nbJX/rjecSwqqCE+ZpaTxIWl0
17Ra9uloHyhgmuF4XPrbWeCPc9OvI43EGOsJ3SleYPyaUn9qFsu/XFbcojrfe+Lnnpt1GUOVEgCy
1tTqmLyAni+33UIgRtItOfWv4VXJ8yvCER/ZfgfK+tAHEZQV2A7MvwKZsv0dbEmRcFua6M6yfFry
pxVXMA565rniFQpFQFn/IFu2E+bsQc3+fq2q9KA0qS1b+0kL+uyC4+JP577fuDC1CvsM7HHQhCq1
sfhFoaJV6y6iABUpeqofyz56xtVwrOajrkCa7Ifmwsfzx8HPzifZ2kiIW0baNBSEF0l2kQocq9oC
fTIcYZkTdDUeFSjw22O00K+0PFZycS+N/4dT9nkvfMOJCzI8+SAtjNu2Do9Ko8EVyU5hSo2/olq5
1a4m7bRW6fPHE8YfKhjG2Y6lzRBAS/CVAoljbUmzyDRP27l+q5zkbE0mJFm59j99umebAzEhKQe4
mBKgyX7SmZuRF+5q7bscW0fNfCwS8gM1wyWv8yRoy9GI16PGOejjS/3Dyf7nlPnLEjI2JXC2XNYC
tKnuVEAAHW4W5MsplwmdwYeDcGn/uV3PO6sVkVpvVit5JGxk7TknNsvtJp1LTbiLXON2Z4VB8Nsf
KO+dWSIOVgWSQOwI6wBb01S59Cq9X/1Xzp20Zdm3ePNXM8hYLQtZdYmXcaSMWjn3s+Ee973kyzki
XbYeGT/r43v8h2YAbfG3V54jkW4ndTGDzqrZ2L9s3y7hBJ1ssMEhEJ1br5eCO9fZiayjS/f7D4/2
3BVqJRLyAzq4wQwC26EO2JXPJiQOZLdoPuFG6NIe9/JI+yEdokNpqndz9DKF/ZdBSU8R9WiAFG6E
3vHj2/CHr0o/q7LkDVmj2sDZus7lr+EYeZ36/zj7sua4cSbbvzIx75zgTjBi7n1gVYnU4lWWl35B
2Gob4AqQBEmQv/4e+uv7jYRWqaYR4RdZNgiCyEQi8+Q50W3pRnmN9gXRureDs96iAfPS+59xHGaT
Xx+0qCLPMr1e/OoHQemxjYcb9MXs/ooEUKgpo6MQX0pchl9/wXPfOTZuWGPEWLQTeICcgeZlCLKN
CF1Ay1fKyJH74/tlRbJYfu2T3HWYna8ypciBdor04qQOIvb5lm3RbYVq2QQL3t0i6ZJbqD3lHk7d
C+94blV3637iMKbIbxoIzDrXDKm/3WEI2KneApze660PHTYKidtw9I5RRP/1zH8E9fgkWvz57/3/
PAq5DiXj6jdt/P/89KZ8RAuK+KXMf/XsP43/9/ev2U+x0+A/++HUKfDlf5h+DuvHn+PU/OsBf/3L
/+0v/+Pn71E+rfLn//nPRzHBt2A0BkTkU5zGjoU7D/B4s37v2u+D+R/+QnW43n+BgsBHNhZNtAkU
xP8/qiP18YsohuA3sB3o0duL4n+hOnzoJIJDMSUhmgPDnTH336iO9L9iYHUAvAdMBFg9MK3+E1TH
i04ezAhGqL1tYIwM+kkWAzSW7yhR6V2oSH+pg/hFn4bhDU/aVZL1tVvLAn034ppW+m4NwrpYgWUV
BzEmHCrcJIFyVN91FzpR8WX+fmyhyd7IR3MfdDByTGSBFsJ+OTQjUV81GEygmxaLPkAnVLRF71Xp
sPrCve7lNURL/3MT8zWaemLoHhXcSWmIK6onb3kzddsFR/yyn8Ir7a/6xIbRTzXwsFlFEY7TPF37
0kdKeBkI+9IghocM+lCGILfy343Q3btr14q8BzGa86j46LgXwp4XI3TMwfCVThM62KFTX0CVCVxP
ixsyF8qwzfQA8e7m6onZvP9XcPEUjXPuIUYgx2cVDY1KcO9iwXzf4UbwC7U6Eh5i5oBR6/WHnPtc
+98/WU2NVCyknLks+hLs8tkSTOITIOFxb7kd9lvtk/GVmoiOuMBKwbjeCh0vH6Kt829fn/25JYJD
eDq6KKWa1YCrKcTfw4d6Bd44rzqghkFjv3n+v1z42SLduTUy3AIgDhz8CFQU3jyLkwOQ6hVYDOML
e+nc6IZXqCok18ukktCp7qcP8zzg6ozezugiNubMIpk1Ka+TOlwdIYu4Bi3FO1ZGqwv1sJhMyJzO
ETn0ckJeEmLa80fkNKDX4S1xA558Ncr+Du2sKEQjsEKzripT5PQ0quJrltSAup1e/4znbNqsYQGK
vwjgomVBN+KAEFygknCqQxa2V9yFzuy3UtXbT0/OtXeanZnf4LqY7trPslU52FeS2e5jEMO5QHoZ
zfk164vRWVoQT0LY4yPqh+mP11/0zLfGKfVsv0KsU9ZodQWaQ7DuY+CijS1bkdhO7azNZDlhpdxq
XPtk0aABtMmo17UPYBQjn+2mbzgLtcSTRoqkL1q3qR4cPlSP0KH9SyP6n5oZgJnPF8djA/Qg6r5w
0hX8d9IdB3WoeJLYmfHvGuYTV9RskNHpOJEFcZVLIXXD+i9+5YO26/XVOWdnhpvAAbtREHb3xTqo
NT0sCRCUB3dbwFXpUOb8ev0p+1b520UUgpGGu0Azc7hCXEMWbOn128ktx5+gafTI7Yit27zV4wRw
zOuP2jf9C48y81BTuqqEKlCZoTdY60MEMk91n3haJ2/SkioPdUhOgUJDXx9fLriCMxZiZotmtE96
gaSyQKt7lV4lSqNLGhgkcMm8/lJn1i8xLDwY9AJ1n0WA2FV2aB5e/QB00gt4buQR4jnl2qMRSq1/
vP60c6+zz+LJnpsJirkoB/bFhDorurjlGFKkrnn3YDf+vhefjA/2P7CBgA62GGqfICUgR/FnCAQv
ubBa5+ZvWDwUk9Af3O+Z2hR3b9BTQR42hvTf67N/GS6RumYCR+jRB/MgiNFTmWw5mJVJ8wjhxlKf
XGcXOXQcMKuAl5Qvcdah3NS9aSK6IMUplZtccPn7Ur20y/3nS9j5bAa8G5/IkXP6lbaB/+fibppB
NY44H15/0XPLaLgGZGiSuAfLexENAs261baENwAUJRd8wovJCSyj4RO6Zq6xtm1fkHKtx0M4jSEk
C9GSQTMmyoZnwVj26GCixGNohFvrbwmNg8fX3+2MQZmZGg4xoRVkkrJwqee3wIiyuLpefTTgvSsl
tMXuIawLJNPrDzuzkGYaRjo+1D26BleokUTXZR2DlNYd0CN7wYefG9/wDnEPwZVeq75A64IDnScw
BEnVz8Xrsz/jUM0UC1S3ObgzcTzzGA2rR5VOcwJo0NzdoJQYA0cXlCgu6wjabq8/8NzrGO5hjVBi
DYcZ5utCAgHdrQ8DUHwXBj/34feHPvE9QQNuWEj3Iq6EuDTYgynT9wH0FXgOwWx964jqEljtzP6O
g+dP8nvoNZQC93KIcLfdg7cR9x40rBy6651bfp0BXXtQTkuTK1zV0FWJliWwdNgtoeEeWqhfCRAS
yKLDdfY6LifU6F2QKY8Xxj/jfmLDNaRSVcno4gojVzbUGSLcZAEdEKjsAahA8/57u9cwXARrAukr
6skiANPaIR1jENnv9Wur0U35QtGiWzHdzVIHlN5vVHr3YG3tr+1GN1IKIFgtoamAO6pkw3ITqeXe
GUt1ZTe4YfEcYrm9g/68Qmrgi4YkdK9AGuFZjr7bzhMbmXvhgzdmwLKP0C5OSJ8eAtFYRswmiRX4
K9A46mBvom+8/15BiH7KZi8eLdfdMHA0powNqMJlgSq3gFiis5761L8YiZ1xTpFh1ejZ8KS/tZj9
uvwKqhrEvc5QXQgtzg1umO3agSQ6ER1uQkMr8gZC84fNVXVut2kMo61cTZE3SUWhq/Kmm0HV48n4
wW5sw1IVwERUN3AIHLCwE0vFdlAxCDCsRv+Nc3qyISc9N9T3JlE4OmJXKoCMxSyH5ofd6Ialojt+
bkoX69I5fARWHf1h0Hvvj3ajG6aapHM5BBKhe0qT4MPmercMUdU/Evv4q/4PuWnDUjuwMcwonuNe
sG4AjYzTgJRo50GjO7ObvXEWO3ME3oQ1QhaJDCd/mcCMgPDdzgGHhqn2gSQJH31RqKF/Hw7yVPmj
5aobZso70Dik8YIbWQwePkg4Yvej9S4eFsstaZgqiCxAPN4PoqgVeomPkjqgZIymUX+xW3jDWCPU
wr2hE6IY0YUNRyzGj+Cy4Bcy7GccTWiYK7rHp1k02JSiL8fmzRLvHCvx6MlLAcKZB+y01E+PkJVP
6RZwVxR+7fXrQTX9umThBDypnasMDKONhoRt3u4S2qALClGiuSSqyD/jq/23XQWG0XLwYfGGoh4Q
kDg8Jr2oThFlveXcDatV0CAcqggpCmzO6p6G0Z3XRc2FPpRzK29YrJQ6AW3+iJXn6wJ1UdU8xpLU
l7Cl+/q+cPE0yQdECPxAs+gdV0V9GO4wZLgdfO1Cjhgn/QAJYVXUvYoumME+65ceZ9gxNC8CDp45
nCulhMjtCqwC+Nk0WR6cXtFLknLn1swwZpDG1nMFUshCOxo6NpKFIOcL/xmlwv9sJsOU1Qg+obbG
ZoJBJ1dSiuk6VbS2C9YCw5Tdgc5B2sGJShIPuZ7EcJOAGcZudN+wY98R0Kj04CjWsPTuYvDAvadY
fWF3vJjkD1CTrDz0aDbFOAYQyvHc7aSTbrw0+TPf1aRBkcSPR8A1O6D5lpYc8WP/Fdw1Ow1p7/Z9
lkg9TzdaUIgtVS0bPnTe+NGJqvoGTJ7srvMYmuJECIq/4xoGfpxtyim7wyig4gOkXVr9rLeZf1D+
QKs3yJIj0TSRjgJv39UEouUTlBXQ70fD8g9oq8VlgeqDrh/qZWseKkiS7JJmAZFHEm6oYoDRuqhA
PehcJbMo3TdA08xdrhlUS3K09EHP26nCOnpMKQuC6zGBztwsd/Yxva0MsMp4SPQBZCnkM+d+DT2k
10+i3+TJL9jgLij/1Jd3ae1sy+g2Rb+ijwOkekncXPFxFECVbknT5wyi7xEg4iGTdwB0DkCqQs6N
HcXmAI/sLxBALzOQEnSXYLj77ntpRoYDlWDhq/227XC32tQnEO+Wb5Go+k4XtN132y6YV411QLJQ
9ulbOsi4ubAW5zaU4VzXlZcdtFVEAaUrN6dqOflN1+SvL/Q++5fean/okyg36qC7stSlAFOc6hPA
730oZndxG2eLaK6nYVs+vf6gc29hONVxADkKYMwdULh+++B5kt9uqUMuZeDPDW94Uz0CBrGFsi1U
BCIrp0vCo9sAbGc3ecPfNR60t2awmhQcRF1giYH2KAjRJiK/WY3vGR5Pia2cQ7Y2Bai469wN0Set
QE1ot4E8I2xZ6QyC2tWvC4ijxN8oc9N3IAdOLhDgn1l5zwhboJ9VqmWsm0K6M7uq5nXIoy6NL7nT
l/fnbxDyk/05LZsT9940FsD3d1O+jr3/58xXsOK+vvJnzvrfTdVPxnfAAwqWwm0sQl271aGR/QwT
LmuC7mXRNp9ff8q5Ndr//slTvKhcIAaNTrtatBE6JeR6T5pyuzB6fGaNDNPiTQhq05SrQkYMXNJA
IW40a+rAz+qpAjeqkNUwHezexLCzDuRf01Q1YCAkU31Xjc6faMuo7W4Iv4veT5Zp88D9yQXoILq1
gZhGjAa6GZJ+F8zg3Kc2jLiORtTiOn8oXFePbZa2hEUnAqGm8NC24DK8sELnSvQmNYySMmlSUFcV
Iy3X+bpm0+rnYCOvv4ERmcvbKBzH8iYFhfIuGILeimO4QyZvdAQ6vbcT18OlhqQXtx1Jze5wGXft
hNqMKCLN0eKRpK74ghPcuYQ9PTe+sa2jsEyAaHa6gkC+cUYP5k4seQmQ9eLgqWty3DiI0iBkPvKC
9X34Cdy2x6pJLQ3SZBqjogxwU+kxOPgxi5UE5cnz1XphC5yb+m6oT/YxRJSnKBkCVtQbjPMQwJd/
a9D3dIlA7tz4RkRAFOCZuOGmORqd3FNduuhjayEKb2Xi7v7UJ7P3lhbs2CpMc1rG4ddFe2muibNd
uFydcVYm26JuKVQgHABnK+ik3TEN2uVMVL6qj4sQ/XwVeNKRlm9iOKsUTIE16BBI3u8ocw3xr4Kl
wXz1+jrtB9wLoZOJgfQCFMEVNEwL7dKo/JnMdS9vPAHi6NwB47E6Ib+3dDeJ63ifX3/iubUzPNjY
shoEiDNAx04PgcIRmidZIMs+BKIOJK4ZWDmAt379WS/uMfgOIySZNTQ/eFQ5+UKrjYAIcRmaQxu4
4yVOoHMPMKISPuhdUMtBQ0DnEmCJE1XXx1b37aV+sHMPMAIT4FX8QVYOzeeYll+Xtls/uIObWq7P
/o2eWEkf+aLSa+sAVCVwO5tXD50O/qV6/7m5G0f6Nmt0s4ZrVzig83sXrUt6NUKn+8JJeG50wy7q
Fso0NcUVFdyU9Bpdc/wNWiIuYdTOjW5c3cCC00ZgbPVzCHVEGheWshtOYdCHNlBG7EzDCtAX5EIR
FeINy7akUSZBI/wDEQ90kyCI0Vn5DpKaWEDSrMuYDqwp6FqBx8f1wmsXhMx272DC+DoGKD9gDXXR
Qh8gC11H3YEYx//E2Db+sjJgE6Ant4QHM5xSES6lvFFJ3F1B15Z9txvd2P7UB4c3WHWrYumQzoCW
uEbfLUJ05tvtUROg1w5T1EuNB7hjMn32W9CrzKAG6CyH3zfvE/Otys2H8VLo4YZifevrVY+nDpi6
6spufQwDFj5dp5iPVQHZZSibkhUNQCRqu/jC/F8MZrE9DROe9SbjuEG3D7ZndwXaeBeiKGg8WQ/Q
AYovfORzDzEsOUE7XgBVAnwDT3DUwsOppQe/6aPyEDCkZI52a2UYNJCjI2hTdVUEkwzBkt5D23j0
rCqQuzbb8y9dx2HDhB6qoiMr1GEi2sr7purjr1aTN2F4/pzqeukwPIjRv/ccCQ3WhzaVNkzdOMEa
tiioTLUwspHL98H+Jda+vGRhZ76u2XG56C0EIw4ShIz30PfzoAyt0cKdTp/Syuutsld4h/3pTw2N
hVsv0W1dxC5XaMklu3pd5wTQ+bH7AIYlO3pJeBURXkAKYwT/CFCes/ZtInnM3jBjmXBCIKfNC6jI
qjzoKWQGEojJ203dMGJZz+A350FZTHMMEDJ4YqPbjldIEtuNb9qviy6uwQFvThw6n9Y2de48iF9c
2w1uWK0GIFhDT6MsfOE5hdfhuoPyYfDp9dFfBjyS32S2T/cNcxKPxQ3jRbL1KXgWJOHikNS4wc69
TMmhhLL0j7FmbflJO5XzfW09Fz3ZK9RgVPH6HPYd9LcAH1MwIlSIjCxyjhHgb/XUf4/AcPC2Y1Xy
YDe6YdxeMOz0aQ4vmiUEAcfYj8dwRUuT3ejG+RzHYIyKkOEohoqlt5DLiXKoMF4EPJ9bGsOqReME
bgKBh8IJK7QvM1Sj1UyFTTkRC2+YtKb9rm0iWOGl9Fc0rnOGnAk/2a2MadKoaoSK4+rfT0iluxRX
f72Aven10fcFeGnPGCYNxW9VgmwZjKYdCulZnLb0Le+dEC0GYoLEzetPObf8hmEPkFIEFmXEzlwa
CBFXaTuOYFtsxgsH/7nxDdtG12FcBWxz8gSdrigvgYBgWKqj1eRNCByaZZA36tAJvnFoxTdtWKFB
m9pZlclG3s9wpRXB4Ggc5MdBSIgzrWFkt3d+M7Q8OcyGRi6zV0EvA9Ra5V2gN/e6d6ChYrcwhs2C
ZLDZIIeU5pNq46sEeqlXFLqAlsu+79gncy/bOGoC1bEiUOIXEY04QDDXMtMY7RvpyeB+NaMVxRmx
7F3K70S7EPCRdJc4rc4YlYl/C3rIDILJDfkumaChKgRPhDqKGWo/koLk3nKBDNNFkW1b0HqAGz0k
xYt5XthJjMtkF8tFhslOFZpI00qkYJ2tqhNVKcuX1u8uFGHOrZBhsB7RaoOoC9zO0IN0BmJqCoR4
oP4CB2jnLVbZfwLtuuefmW2+D8kseLd47pJDo3muUey2c2qhcdwmk8Zx3u80dVUNKiYwoZwSCrFm
K+MKjeO27Kq5h5gtzQdIPn4dEjQXbzxQ7+1GN0wX1Nao51QBzRe5gOFull+gYHFJy2U3ohfOFFOz
VshIdwNkcXINOr0sbOnnsHJ+2E3cMFw6CYBQ0oYVcqPgLQsYv4OuBxhw7IY3DlsIgqot6Xyah273
6K49yPtQzbcb23++GRWBmG9QlmmeLlV9B25PpwPXrgdsst34hsX2EIABbB+0TWBXjj7TMky/N3V9
6QJ/7qMaFgtVtCXVPE7zDXD9uwaZsoJPvuUZa0LhWrIuq9Y4Bpc+BMsbiByyVfvjBW+z7+oXNqSJ
g/M7P1wguEnzQLfBcQUyBE4ZxMdXEnyNx4bXsd0dw4TE+TXvALkY9mMFzba0rN8sW1leWX3f3+Tq
T86sUmO5fQp/D0E7nas6+dhOF2+l55bIOG19SSqnAnAbm8dV34havfrkz2ugoHeBHo07UK5xq1Yc
Aj3o54YAQb5gXiDXmzc9FEEhtzcfE+BfLL+BYcJxCvUONEHgTaCKqDNEEN1j7xFqF+sHhhVHbein
awL4TlcF7jUY/8pHJCWY3RUuMGx4hbb9HKoW/ieKP1YD5HspxKOOdhvIMOEkTqHf1O7sSaTsT+Xk
lccmmla77Wmi4IKyi5sq5A4I21ewKEFr8xg0KrAptUN9yjhsxUL7AJLJDvKfQf+OxjPNBiGYXXrb
xMC1yTZI0qN4tHkMMslk6RoINm7ezoCe0KSy25q/eTifWDBDwz1PKPaON/v0EIBa71q7cXJhZ+6R
wQtezjdMuIcSVLqhbTcvFcRocUlsfXWrWM1GkBlyqDN3Y+O4h66t6+rCup05FHzDklXqQA6vBNs9
92ewrKXzUgDrtXx8fb+eeyHDkgNVBhskotLcKUn1S2xr9EmOsffBRTDnHmavkZ/dptFfX3/aGZ7A
1DcsuycUDhZSr7lw+5h/pDwQ9AiQUEffS7dvwXnbIhk1pGPk3XEHjTmZWjY/vYIa6Pal0S3EcFm7
NelprTt3/simMlTHJualewSOIl7sjnkTaTiMK1J8LHTyVrHwj0FBD/vgJkp8fn0Zzn1Sw0mknmCe
JzSiFJcF2aqatEhSz6pdlqQmcCwEx9bMIRmLyc+/0rD6ufS1tFsYEzYWkGpuwRqBy66roWewDOza
Z41lgsqEjfWtS0YGGC5kYOZ3ceN8oCVIrK3W3ASNjeA9WtYEyk/N4j2yJn6A2Osvu6ENp7CUirQB
qRGR0AkYybmBhEkvLYvunmH/aA8ttRKYOPHGx9KvPlXgMrObuGH8az2gFogW+7xXAvrStbsc/S5w
7W63v2G8TzyxmBMC0doO52wpwi8B9GLfIwET53ZzN05xqla1iCRK846pIWs9iP3yYbPqa4QNGRaq
VzWAyG1McxkPP5Ucd4l2u2UxoWBweM3YSQBQIMmefum8Li58NlkefyZCinBOEd1LJ/cUKR9KTscv
fUkTuwjBhEhVdEQxywcDcENi9Qb5OpFvcROcrD6pKeiVJqwD9JiS3B266B58keIdCECk3YZxDSv1
0TS+dA42+6DEBAm0lDdvlHQ7y7KQCZFqIcFetzO8AItjCBdpqd/GTfiX5uFZehd/33kvRB4mRqqc
URFdWAPclVbtYwIsQvNmm0TwB3fWUeYVW9/7rjwBB9GCYTGdryBRXHYn6J2vzkGnoBTI0eXzCI1x
NpzicKpBaIQTFkK+QdceIPE+qeO2DdGnchxJaPlFjeO+anQ0Sd2SfA0i5HWFkw4dhDx1ZxfKm3Ar
qF5PbV0mOOrKcLpCLTrKRrHUlpZqOIEm6Fm1bDPJ2VIi7kjZWzpxu9wTICvPL2g12e98q0fzZEWZ
T0hAnNpok1YXBWABjNFnb6OkQiZBrVAbYh6lJ0gOWdGSEZRAn48OIe3K80D4nSOfIN/GkpN7Hmzr
Rxs3gFLP89FRaO4SKifM3VuhAMfiJBtHxw6EQUz8awIds7LVcL8JeBW/uyVTV77k9N5u7sZhPYVi
cWKCcBrcVJ+pD8rRTa3N0W5w47iWc1i7LQRx88qFjFU/QbUCCt1W8RFuf89XfYwd4UBOGLEX2gKu
EjDuvNHbFD3YTd04rYOZ+75bIbJDpqLOW3QXZVLSS7i73YX/3TcSE/2lt9mJQjkBA0ln9SUAp913
f5ucW2i891YNEwSb/vn6OKXY4nFJSa6bobmWUTfeiSiyooDA6Ka9tnTtRBeRvJziP0Kv+Za0Vk2e
GNkw1iX0IrkoicB3i5Nb1qjmmsratbpuE5OTjaCxoIdsOM1luzhXm/YZEq6BG1j18GD2xqm9VFGg
EqdFmIeOt6Pjundol7gENz0DKCCmOMfUAGMUezVia3doTulCNAw20rTLOm+Ll7wJnHA6DA6vp+tE
NE13ivwoWUAxKnHXtzINk7gNlCu4Ew8LyUHl655QtOmyXWnccnTDrJ0pHjzqbJB4GSApvChoQLnb
vFpdIAgxzLrVni4Tgm0bOs11nEpo68aLXemTmFxt6+z4LRRy0lxwyJ1K6n+amqk6WK26iQBzeDyn
/oD8aNim/WlK0EisY0kvsGK9fMGHRs1zZ7GJePMGOiLG75lGcbX1T1APsMoegNjx+eDof0CbvK8S
MN+3Y31Y2xJU3hC1GQe7PWOCwNgCMag5nEgulAAH7cjbj7yt1Se7lTcsWjpoI938nuQRGXgBiAuH
vFYwWN1QwFX6fHGQidOQu0e9fOGivKrKuTkto75E2nTuuxon8EaHcUpjfNdoGOo8HiWaeNAOeSG5
eG50w1bHDty/YOLFuifkvU4DCeU114rSBaeAaaoAy/iAaSZ5T8fqC+DdwYdlktIqECcmh9oQgJpA
VnEMfPdWfkiIoN/SQCirqxsxSdJ8d3IX6XKcjiSFjI5Wev4WQxzBLjdETFCXOwa4XIVBnJNFTxAV
wh2UHUAsyj5abXmTjj6g3EtChoxcR6boWxN6wyepN/bBbnQjXlZM9aHyS1xTcCrd+0lD3vNZbnbm
apLMiyRMSxIgXqa+gDLhMo4ZmyGCZDd3w1xjuoWRp3mSC/BQn9J2de5aSYf3dqMb5trTNKgrHib5
jqg/9swJjptTe3Z7PjbMde7gfqGahBxRBA3fGMxOPjSm7XywSWwWBqtuKo2b7dKqiWUDmKOu22EU
juX4xt12ZlO9uXI/XCv5eZX9t7QNfry+6meicRPLVVPdNiAcprsOvPgCluGtytPahbR4OnDLqNbE
dI1b1yxOhVzRUiMeU7JlWViB5/L1VzjjiU1MFzJzA4CScZIzN6hx1Uo7d8z4XNHZLvyIDJtNHLqW
rcBtotden828zcfU9ipnEpuFOuiWaU1IrkJS1Udwb8eQHJcktGKpR0xuWO1UD6RRA0HYl8zg25du
cuDp1FouvmG1dQB4CGHwOBIspoeJ1F/9xblEC3/uy/rP44MxmCrZa0Tb6wJNL18CsQcKVauEETHx
XH2twAqgkDBSm9NmbQfRK7YNF5uI9+jxhWtuZNgsqFvjpqVLmpd1ylkxVk2rbkY/1u8cImt6Qzzo
LoDdv//M1nmbDtU6Vl1Gndb9mkpUm7wpUOoBjJzeV7aAtbygIZHXFfBzj5qKNAKgvdGPr1vQGSdg
ojTapXK2shlwbCzN/BDNjldnTdmnkK7dtPP19Yec+Zgm9Kxvp2BuN03yTqBF8IhSxroL1lEa2Jmp
CT+LJCbrL4hVdTePD/4add9DNduhvYkJPyMDUqOM+TCjnr/tIz2ig2b7brc0hoMZ19WJ5diR3J+i
7SpKyuTLCIIeu3ufiT4jHk5rF1iWnKOFD6SM3VonmUolUCZ20zc8DLIgfiNBmpJv4MH4FoVx9JV0
wfxgN7rhYZoK5OLgksO1X2/lj7lq6+uREjuAEtl1Vp7iXin4UgCA58h10ZqpjFWABGcQBoiInYMM
jVB+9ZNBpwKnk9Oibb8MBgixteUlN3POqAwvw/okrekEPKeoFRQ0g0yCCcNq3U0EWgrCgylxuyin
vWyvkqG/gXZDbLdlTAAa5FU1m6kT5WhRXlBw8PpPY7T1F7bMnuZ7wfeawLBm3JKAc8jg+bKLrhdI
z/z01QBp0CASVx36NMS23PPJo+DIaS1z1b8lDp9UUNEXD07vrY9y6HJvN2kbEp0telnsSlbEBImt
dRhvQ1BFyIXXiD6Iu0bfpsZr3ZPd9zbsDMztQGYQLJqL/MohCHp1CBxpV70mJkqsD/tQ+zvUKnBF
nPFFPA6evkQ2dcYKTJBYs/o4PQUGD0OwuGd6glB01vZJ+NluaQwr26YBQhkaXQNVQuQ7EAZuWST9
5Q+r0U2cGEEZNZyRrM1HEbwBX/529DjE0+0G38OTJ7uy3XAbXKoE8l/r6uXgV2xyBW4xy9GN7Fa8
lo0cSBjn4MKWGQuDP2mdXuLrOvNVTXBYqYJeBMqDSlrb9Ke2YcC6BfN7u3XZQ6En6yK1CFcFMpw8
Wqe3NHBlNkp+CZH0GwPzggMyYWBdj4ibDzTOZxk2okDRU92oGIIcmb/J/iP4nJTKIh5KmZV+7dCM
xOUwHfcKSAiib1n3WVrVQmZJojdI4Padk23Soe9a0rlLVs+k4nZ5LN8w+wYZg9bpNyQoY8DWqgqE
sLgP2jVIEhNCFgH/D+wXj/N+Ga5w7H2uw9Fy4sbBWjHAZLcImdVlo36e8n7K2y66lFb9/f4vfULD
5mO369dwQ0w2B5APOpG1btk3kLiN7EBAHNpnU+l470u3htq130SM38xlh9vtuIuNZSpik3uKvUnH
Rwd4an2ck365933lqlO99NGSEUhyLKdhW/UPNyDJ0fHj93pC2Jd5ndN+T7rWHaxQiYlZvvacBOn5
xI3zJeW8P7QeyAqzDqqRP183pj1O/ftaJWYB24E6KYcUMkRJQZ7oZNznJDmE25b+GSci/LSipmHl
iROzmB1OFTgZ+RDlc91VVzGfhj9S5UHB+PUXednlJGY1G2SKCaIdH7lFJ56uI9DsI09n2ciemNXs
jshxbV0fJ/iCjXqolSfeksnF7dNm9sTEEg4lsH5AhiKoEgnLSq15JvzIMu9qoglLgQ2UVmGUi2F6
9GDUGVJSdn1JxAQT1ntOl21xlMeMsqzd2H3qkUe7Zdl37RNX3yQqcNMBGZaZRONtB2J9mKRLDnaj
GwcJcsW+lwy7mDfh6p2vnOiXhorMN7vR9436ZO5ROVbJFiX4pHPo/1hqzPvIABS71CJzzs39VpN+
8gC0oU4QJN1iFJyT5i6ol/lb3fhDfeo45WnmAU77CRBw8rbVzRreIonRqS9t1IF4VaP3/b7Z/O5t
FRM5HJG7WN63A+PucVtrvWWcrcQ5oOY4olDrTstbSE5G22Gms6iOwc5Zf1QDaIMubP8zBeIkNRYL
6OIyhupVBDdXJQAjx2z7xYUfhhmwOmtyzTbW0DccZGGfURna7gCDEehTK73WDhOLm/Xzz4XuLlaG
FK3avutEv7exgi+03GnGgacZ3QAS85O8DgZny7ymnbyDx0s7/Q/Uh40jTwRzCkQvKiujCsNcgCLm
VJEhsYsVTShlWs8MGh+QEd4IKPxa0A/fQMSysqzMm1jKFTSACLr2LIdbscdFDkhxov7h2rFUEBNN
mbBpUPOiI4RIYZLhBEe2puW95eIYPkoCW16usYpzyhH0QpuSdd+4pJeU6V8+14gJp1yTCcXnUWHt
W9ZfBzxShyRWnVV4QUwwpYTsjqvVCOfdrCgqomR2I3rL5kliYimhUNYgFCIhbo4K8A7wiWZQeGHH
1x3s7qb/HroQ17BYMkK3RHXYNuHoDuFB8w6MyT46n9lNHU3xr9efcm79TdNd1daPC+q5k9/P93rm
PABDtMcv1YvPJDz+JrfbIm/Y1DgmhiH5PgjdgDnUFe562NA5eFgpj34mrhA/6ggZTLSNIzyzebEk
DZ47vIZUAWLJNcplNf6oaPp9aO1IGAHDMz7N5EANm8gFuuMho+9A2tyhOXp0rSwOHRvPZ56GYYuY
FeHMNnn8joTMKyYe1Se7dTFcKR9bPXedF+RkSue3C6+G+5TQ6vPro7+8aQGQeD73IIyrtWNlAFCJ
bNYD56XQR/SNqG89iLy1VQIwMWFuIKOaeCoY3gGBZUb78j7cZGS3cUygWxOyaKvYHOS0EvTEqnIt
/h9nX9IkJ88t/YuIQAgxbBlq6rnd7nZ7Q3gEJCRAQhLw67+sb3Vv3/d5n4jeOMILl6tAOkOePJlk
ij+Xa7C68L8fUDM0K7FExccm4eQgXThioTL8XLAGZep/f/oEheoxGIb4uDgj52LdA31yRHxynJx+
JLolQIuXoMXnT3mg7zYWgg0Op7l/KZP+cyxKP1LYoCZkSNfy+Bhol4CQFP8xVw/S/34y/+nDP9xZ
fHMoy2gkGt/v/IaIvi+oHpN/GdldYaX/G6zTjww2N64rUQ6QdGhGuZd6FCYpoWO0QRssyqb4YCKr
v3UuWn7+95/zD0BO+pHW1jRwQdtJRkHZJ0AB+s0wU2zYAPl7habu7JhJce1XlsEeyNokE4cOJgDC
ijYhNcUOjInUhqnIFbsaxfhss1neiIaHQ4FqMfUXbNNhHP7fv+4/xIWPPLmOd/vV7ZAevSLLWiSg
3XwNQUn4Oc3tp9TCwWf7ACiaId1zGXpEBbiTVzMxcRkotf5LOv6H8/ORLhfxOBh3ttPj7iN30tTK
J4b1zM/F/I9cucGDgrZ0YXSE1slcQWd+uahZ958qg9KPQml+oq2exxif7oa9oEPU39Hgk0T79CNX
jlowh5JU0SO0VOiZijx6yvb83/ZtroHxP9ysjzJpjmNeoqGtfVRTLoHdKDG9qV0PosBqjB2rOEzM
p7ytcII+xAgD5RRjJSXHeR9x9GEFLn9mjm6fPEIfEnvSLg1fmzQ6Zh10xeq4Y3Cim5bB/JsM+T+d
0Q+5XcgRcf96inye8xNMBZqqA7Xic1//I31O2nBOW0NDzAuzrOziJK3wMj7HpE0/kueCXivgmbCL
91261FsTsmqQ8+cm8OlH6txg1tYkGMIfGdJ7iREYJDll/KkxdvrRUXQIhtTssKw90lGodw67viJt
6Pj1v4fOf3ipH5lzW9aJWI4hOSaau69A7fmdWOW/OUP95/o8/aiH5lQGPGQ05NhOM/jq62zU17SN
m+9Qx5iDYjFBY4vAtOFL2M3OHVsom36KY5t+NBTtacQ27jwBXdJj2gEF0BJD4+X8ucf24S57FsvY
84Uc42Xkx3lgB6y9fbLO+kir25Y2y4Z1IkehrX+Je84OLmJL/bmv/uEa6zGN8lTiqw9t2v8OR7JJ
bHdDpOFTH/+RWLezWK1wAEE2AOT/unBjsZ4aRT8+9+kfsnBnMzehAgmPcEMeDhKYAYaG4lMC8ln6
kVFHkd4JYkd4ND3ImAVsfA18JXf2yQj6kVA3bBkUrYgNj34gTZWunYfKSv45Skf6kVGXMt0asJfI
ETSA/ufUJQxzm88CTelHPh1srNjoxoZAWm+dLx6eSUdDePipZYT0o1Jayji6UOXxYoMp/ao1HX7t
onfdv5zKf8jz7MN9TYOhnXqJMNdLiFYWYZAPa+ECMJsKzQ1/B0KbrJ+7YB8Jdl1sghaKUchkG93O
0MPY7tvZ/Rtn6nrS/0PF8pFft/ecwD8qCI+oz1d/SyOePiR7vEFWnzLXlo1N1VyHWEKJqvn/16qf
unkfaWzCSeEmpcJjD6u8+5Du7e1iO/25CvUjh21PU5eFLaTXoaXWPowGzgPDtvnPHa6PHDbbyxZq
YT2E3VOr65l1P2G8t//L0fqHDPrRVZTNMzSfd9yLJnbul9l2+cKW4d+8Gv7p068tz/+YU8wqoyaS
bXTUMg4LGAaOZZ6of6NRwT7sGvb/w3n6aCsaYLAuod4aHTv4cWqwAdy4sQK6T3ywBVhWfq7XFn4s
53CLoV7LVuHWK8ckGKptj5L9i4UeM6i1EBz7nQ07XYo+3gA+MA9kq9y0kq5uZpU0BZxoe7D82J70
t3s+2r4Apz5lVb7MTViaFJtOJdA6m5fJnKUWxnFzz8tsEdFWtisP/dFwPi4lH824HRl11J7yNspZ
bT2zWcFgkGchQ2zVeNioBFll2/ZQX7CS6vSNHsxkS8ExzXnULYy4T6wHIlB3dof3mYgSlhR9wKPo
xu4d1Gy71u0dJpazsI89jEXeQlR5y/fJwpgaH8xcV0bWB2sp+R6KX9TF+1oa6XpXSOgL9s95b8K+
CDeSxEeB9tcXHmSXd7BZoeOULPNAiyYUy3ZJtx0HFHZ1WE/50igCJTKx7P18YmkQNjd0CvaolBji
7HcMfmq82sJ9a34oNV1ZEwjxa1SsAkYAcE0SWvyAJrz4gxeXNXVOI01+kqhZmnuaDQlyGuOrKOZg
CUghwzBGf96YebjYBUhguULIOTxBfp/OZwLJ0BFfMdRZSdJFKpQ5CfkBM8Z4KwO4HKYlbwPyHLEg
zh8lrKfOMITU7LRBFL2FfSBdm9c9ikN3p6OIYygLNLBnFxoY25T92IZxBbsh9bufPFd1G0w8h8ZY
T5Z7I0D/LcMtd6JeUEs8tF7A+4ssO91O+75nrhC+aZYaamV6PyztHH0jokvmS+tjSK1FZpb369R0
r/iGPfhcLWRD36d43V77bvnBUJT+EAH0j6p52nCjpi3SL2q027NchvjVb2bhdbTFIKtYyuVYTAMP
IOVMoBJXDDKJKpsmwRM0w5PTsKCbAMiRz7qcl2h7jsAliU5NvwAxMSzx7DR0SkUV0QyoEBTJelP0
3dZjjryNyXRKiO7uYAY9qJcYcs15nc/d8gaupOyrbUv48o3TqekP1KdqO8wZyaJn3kgXHdaJN/wg
MMfEoTWhV89Z1DJypnC2WuGeOGhTrVhZBK+eBWtfxdidDgppVsPrPKN6O416WYczTRiOJM5u20OH
eiFNXmaI7xilB2KbiqFLgVLO3MBpal1yPpd9PJEYRJDBR1WAzv++263Jnr2a+WXGVrL4vWkXpYcx
lSG/iTsYjqAc7AwGXzr5ywEk/ozmhD2Qicq1Tne83VNmpb1r4y3B+9xXPtd6iyf35PY4su+M4dGU
QoPCC2tEbbdbtUXBu03FDkEIKMsnD3B07mUxQtJqLKSfxhDfHsoW990Cx8yKedzzQ55Z5e8GveRh
hZfZZDUxXfq7GdVg37cISHUFpluWHkiup9s0t8AiwYwIfmABgiRl164DUK2+n/Iqmkgu6jDo3C3c
njD6DST0/2/kqEX+cPXzlbrQE72aZ7Yztie2WJsvDI+wq+IsHILStGCZ3mx234bSJesKmSkS0J9W
44pjR2e+RpORJF19VXOcD77Dk39q9t7HJwpLXHOTxNNrJ4Ja9m77EbYz3ouCMKivshbOAbxI2HhV
3Rx9GmV1bIMY9otqTeQFAsytwCvLsBFkIa+x3maWEEx/msjtdzP8sH9ma2aXmx60cvfGbaTsHZc9
X89DQJg31+yQ9qSIR6UBA2cdCKXh3gyyXNPFyTJZmuQtYwAt6yCU+nfYCF/ZAMgH3v+VGrPUamjy
au2X5ZhGE3zbF+jTJ/v4/UohKLilc9lp8bcLwRAsYLMA1n/GvjXQ2DvQFTufCvtYVe8cWshsystQ
2r7chNMFujH2BJgiqJQHrXnNE/tzW5iC3ol/07Avi4oUl/nek2wuoUClqhZT2XLoPMrBLGA1jkzX
4lHEHdpsmbY3vAucL61Ogge4lIIebbIdj9WP2PouTBh3UA4ChaAAhd2eNPFlC0NcpADd1qm2tIJv
21dksO6y6jEqQ6gqtkXb5nf7qpa2gOUFqRimtQ4qc8EXb7sfUUyaH3ATip6SIYHDugumYgyRbjof
IaKHXV/G0mzPs1nMO0yb7M3Eo/DbMHXmnaZTU+q+38swTsdnrSV+4BDkJ0rWb2pNny1cRwuZalnG
SZdUUIKJChzK6DKAGwUa/ppCRJjzrxBvSB+IG78Hsgdku0k4OHDvn1eJBYAkD0zVNdBimacGw6kl
PwkHKJQNoBxQ2jyNfHiig1jLrI2XYzAur3O/f2c6jOoVW4BHBX3JIhCLuSQ8wAmfZP8nWBpWCNU+
8ST+oZfkAUZUN3meLAe9qod9X/Ol2F3Y/4IYTrTXzIr8K8/jFigRdGR252om5+w0GBgt8wnzGjrP
Q7n7Xf7BzU5IuQv9axx3aKSFmbygONH10OnbcMuQrGBT8R7DMPZ7Y6czjdaHQeq1JEMY3yd+OM7x
/iRoSs9IFOFtmnT7wbFIF6HN/LNdN/euhdgKHixZiTtm7xqK59Sh+ihUL5rDmKCTCTublig2urdG
btuzwpj7kgY4vj00oqu5GYcibKH47ZzejssUfd/bBA/NdwXLB1OMVB62EUpAFOKKRzrR7Z4EOcVq
U2PaAnS8pWwjEn2HpJL92Vn6E5pZtARZxRzDKX0D15GfDAkgtAJj+lMH99SCpvF+SrZpEkUaQzUa
Fw2PZ4neuz6H4QgsF3DoTP+QNnxLCwi4tO+iRUJbErMU3aR0XuOM1Fk76qqTXXS/hB3/Ec9mvtuT
IKqcDA9x2s73cYRiclmGC0OhVpJETHWY8BC2XBIlUuTiN4Mh90mrbi2GWZ7RGbPbxvv7vgteRBfF
J1yemrQsrTe/9IVsyF6sLIxKMXcXvTQvTStcSWHTXgqymmKARyGmFLy/+DBE5Lb0W6zsDwoJm3IC
7XAoPFnnGjOD5Qd2OWU1ZkHfFtb35pQKRNpgy8J7iI2lD5R0MRLF7t92MN0r140G3jg0L5a+1VO5
b9bzcosi86cH76KvQmvGvvRD2lUwmlDFAilAxBbFvrfxmrXHFROzAcyclsZHZoNlLjUJhlOkM1du
XbMWlDBWrCgLymh339FLLjE4RiRLihHL6AOoL1Gm4dqy3jBuYlVJYdVe5i7lZaQREslK2ouFH9N6
j3XhvgApMalCmIRW9srfhCRZhGVBeukb0h392OiyU/13aC6JAponLWQMU1KtqaUvM7TLyn6DxRD+
kyjdTxNtIgtZ/Tg+5FrMN0zae7flX/t9uJ+lvFi4HZ2SvF/4K3ZN81vUg/H4pKCPgSSX+eUbLJj9
VoYrlRa3ZQIx1PmnqRUbr0gzIzkwOuWQ5M04qSUgtf7W7SY/qEWTu4Er1hXwJkqykvo1Hos4UDk6
jZyivpCINUW/QOZY41HcNnDU+tbqlZQzKv9nlme8oD4MbtWe1V2f3qAAmu8CKk1XxM74uguzb7Y1
l3FYYGoxoEgTqP0eoDkf13OwHScj5QOkHt4XCt5yPsm8MG5P5wKm91npQoHmRfVxCVTJ4Ggwgyop
DC95m87ktMcySIt5DccLupNIgkrLtr89xGaOayPVXAm9tTVscuYiiNRGD07QHsXrVRI9y1px6ON4
Kq2I72eM0Iqg7YYijWZx0OmcvkYYCsLOCp6jM0S1iqGJ8a/Q6RbDpvDs5LSE567vTdUgg9oyZGI/
6QjnFKKUlGEDT6o/A+11VPakHZ+bnQMhYejBisnlMq+aFUICZ81S8biL1da5XZtqUNCxm7d+fB9j
aW8nn1mYRYkWbg77VCnizEEPHEUQtggOBKDdVxVN5oSooercTKoWyNd10K39syA5eSKoKVAqboEq
gzTNz/06yq/wGgdRDd65cD0dpv5s40U/okdzdzEhyIvZnqkFJqiKlrFweMSuz+IvTi/zH79As3UW
Y3SKBB3ColFTeu5RiN9CQJaW/TqHz0Z6caSCYEHG4uATcDEhUz7Nc2FWRgoCLUZd9Goaf4cELW2+
uxe25qzimk/AdNRwAXeTY2tVta9DA2lPbPeNXVjblARJkXDBf5nWj18whpS32jtUx6kxlyhVI45Y
2y1FnpHgnO+0qzxfgwttFn5WZExrILSZeNR+trwWCiMHROx0BQ8I8mnNFrddBW3a5tUzPmYFruXy
nm8dDGHjjIx3oKb0X32zhN8YbfHsOj2oV0oNQSMd6ADFf0IwJY2Gt0QpXbn8Wl0bOSR7kaolOYet
SW5m107fWYtBP/oc1E3oKrO6yaHPZSQ06AOo691Om2LLqTFWFZHicrlbKRRSC8hLBeWSLU6U3RLs
yE5cNuh3EpJiBtCgf6Jrjv7FG3dZN5XdAw0gP66WOAWML2cc5lZ42Arp9uJWMrJCq0S/IulkU5kk
BhRL6GS2aaEgD3yUfhmPKzZDzwhx2RfepeKNDJGHmUNw1xiQ8Asd73CjXwkiYDP5tBImR8SM51Ud
kIr9VPLe3gfgTVYowvM/2Lqdxxqn0vB7oSn2pq77TKWfARiApJ4i5Ub5Pc7JT6x0eljJ54/TZnFu
N77WLLH5WPBtQoTr0p2/wEzwZpcw8GyX8c1SgAjF6sJQQS+MT7QmsYieSEon9+4GptYD/I9jrLMJ
AnugcS+978PHdZCIxEk097YSPmTYU/JL9H3K9fbNB60TxTaOeYDA1sBr0fctOpMmaF861m+AQWgA
Hr6b2uCQ0STfC7Mzc99FprOVz2J0g8BDWFikLYSJCwcA6BBvAXzhQUGbXpt5N1XKG5jCMFAObrZo
QBkTUfZ7RCFSTkOj6g6R5V64SOD9GAqXtYa06SmLm+3SYMHw1WG6VHc0djdMd69gIGU3UwfASCAm
FFgfEzvE5QDkQOtmrkYIdZ/j1As8oj5qT3IU7RF5hN+5XS5VEm2qMnEbH3goE+xqhXFbND6w9SK1
up8xZCpRJItXnUTTQePvJeAXXnnY8V6ToQbKEEbyO2BS9x2EQ31MZtlW1HhZbwiYJZ2W9gyMDe3d
BhwV0AsIwdN21ZBj+olDCaJKu0R86ZtpFgWo891UduH06uCkUFDn9rGAdGtygE3ffpgFIrIjZqos
SWgtodV7dtZGxYKI8sAy2xVgDuOEm8HzAmqIVFQEQbYyUUPOTazZX3BH2QmFUn4WExpHfOBTLPCV
oGOvK1SArCa2f0XfGh20sOlTkmYPqZrat2BX32zMMX8ZRMVkYiAeNTQvcBvjZ+hEDUsxrDBJLTjk
i1H2xX2JNQw0O3FIsptuobzkKZzPxsgjCnpolwK5U3dQf5FFlHJXLhZkx1X0G7bIrfjpGBlLA2+A
myBaooMI4uaQcGx8zEszvbeGo6Be4d7SBy2rdtLZGuKO5klJwx4n5OCvsBmE7NdM/WmOAFTsvjml
uuvvue4kdtQh3LQO7mWPSVjEYJohhsfDpYex/ds097VC8XmtxkSx9yapiULHvmCWgOgvKrRNDM1W
/zRMqS5hndzVa0d+J0mbHBeFI9JH84mvUV5EFCUY2QdXQ1717w7x2R8ZmopLEsM9LRZiKCYWqhrT
BP1AdHrkgq2lTuX7Ngfuyr2eD4xEtBxG1heB3Xw9cOqqZsHPCjndjkDmyVnk2+OGkuuoTYegS8eb
NI5/bdLb49hnD2Hq8Qva6dH27D6N0Sh65gAbJcF7m7PwGOccqCokAu/dnEgAI4C4C6HbYxNEWMLJ
LPZxsMP64hW9J/RaQDFOSqg3yxospW9J0KOkzMR36rKlJEv6s+ejqyKYid/HofC4JcYU3Oz22wAp
sTrdsIHVi6j028hKjw2k46aUKNsRqrbdmkFJlO7DHeoTvFMkBxjR76GsAQOg6hoZeglIAuLlLAEE
/sP20GxrVkqNvbMJqtVXXJQUo9TRGw/C+RL6rK/gH6gK1A8bOCv8Xc8tkKZVsNqo+GFyAmUpVy9k
nd7yMR1RMcy8dG00gBPYqoPTg66VaL4PoQCpOIlrB6XJ+zaCVWPgyJOG7cxTEye27pxDBdcJXqgB
Nm1UZ4egXfMKhvTZqZ8HUnSEv/NmYoc08SstWd4EbwleAqBq171APPhs8bqLPAAFGEc+OZC4QTyY
RlmaqJ8PUCd/zjD2NryVxd65TSGHD9nFwjPtMcxFXg4qREhiDhtQazfOZwP/+Js5n1ndsRbt0agh
tOYNxoYNiUzJxGxveSDsVCRQ//mGauc7alZxMZRv9xO1QZkE23aDbafukcyzQf5bdvw4IMWjLgLP
6D1AVnFnW/qmfTY8LLRN1ytWrNZvM/gApY9Ugy8u6D0033zhwIQpwPRw31feY/8l5TMe1YJVHu8B
VhvJPb3IJkdediArB4C8uvSRtfAYOK7Qm8AW9WI5BwreuCfa7WY8rFyY6Hfb77oMRmzNXhTzNip5
A2yvaCLUOkXSk3y8l7733W0cmKhA9ycrvFmNK4icK75fXUi680JTmAxDqFyRLy7M+c+tUS59i/Nr
eVH4gWX3oyLbeeNp61CmIAF+X+TgogtwdJeWWEm6XmCQPg8B3FR3LC/bNEYtO4ZTFROHdvQKx70m
o011hfwVg4HHAnbbkVDzL02aDuqZQihyPaxtOzWPsBCejjbg6JGpEWg1rXQzvet3pi9NBtI1LgJ7
DEMb2iLHqKh7WrGKqIDUeXk3x7G2xy0ii67MrMf2Evb7Mn1RoUWeHcRm9dHQOOSFWKO1eTdNTHQN
CBTzlWGZv4LoEqGjuVZZxcoJnNZmVALjU2gihg1H7OU9QOQJEp0FZjr+kKYAW3+bBb7vN2sfmL1q
N/geF12wW/eXiB1JGHck8Yes7/VXk+ftyTbD+CzouI83WWr4Q4ushIuRsG4+L4HuX+zYovmP8y1+
yaRMvujIj/uxddfqou1TSPviNgITnZPZwxcX0vIxOro1jx9lspAHfpWeP+ikGQG/L+u4Qa8PPPtz
2sVc3CF3z+IUTVAxPsuoJyecL2Qv5cBE4r10DwPwgl8jWfgt1hInTLQGgsUFOLRnGSxaNwHjA/RL
XWETFXE4PAycV3JkjTpRRAuApOCKn/Dfsi8enQw9W+i60mOQJONjxAykZEbbbFh0vyoXI0I1828o
wS4vHOthz3qV0Vq1E94QZvxa/16YDYMKbXcUPMJ2PT1JQVJgRGPMvui4VfyvVyP0T1A6wkenoXlu
igaPfiib1FMY166YQcxcth6V2tR86+2oujsBD+C4ynU/45p0gVY3KhD8ks+zuB2gAxnWcFGZbAEX
sCZ5TBPjyiFcJno/BbFeqq1T+VROQfebYughSkoaPtVwZe+ec5ZQbEvPYjuhkY1IYVkEwMfqHBr6
A5JbgVmN+NuSCFORLp98BVx791XjxfrXbjr9giXIaDtwDOMujHRD8FcS4Md1lxuNJeme98cUi9gX
gS53vhKZstdQYdZ4u/XL5suJrmT5NW59ErVFxrnX94Hdx+Cc7ElInwTbWVd7BbW8g5RTdEGsTt1l
aqFBV+TEa1Vu0Kpk5ZrQ9BEvgwnMWsIZhciQYRMXIhqZriRnz/Cd0QKBriNAGMgeA16LlvFkk9mp
UqAWAzFp9k3Pb5a4ScLfITDl5DButs2uupsQWf3FMPQQNxiezPQpCIAAVd0SDcOjGnaMCFfknmOi
kmW7/o7uwHaVQuYvDhE7uRZUlQnczF9BKd3eoBMv7zLns4OVu/sKQgIAbIPkfbOlzIwl1vh6XwSq
UbD6iV30U6FkfJ4wK3uZnJX5eegnh/aehGn4rJk2d8HGJlnhznZ/8A72b55nLD2xJAig9KhWVUaB
iB/syrenYcWcvZPoLotAcrQSkaS0PweiAdYEbL+TqFAB2FSS8PQ1J8Y+oPinjxgLNaLoem45tEBd
Pr/Rae2zUue7asoEEO612Gid+UPI6oIDJT1sTvMlyp86bvdjis4Axtsd9pXk4MV9kjMMEMg+H0LP
NoqouWaA9jtCpjLkbAjOC0lJj7HtbCIBiGUSwZtKXIR3N0IOFd68NmtuMU2W9nHTJAVqv9sk/NWz
sf8Oe+XodmlcGpQ5xC/im0lFK9j9wK15uQJCwkiRZ9Er+jij623g7GUJEnPe0AFvxzTh+SsdPdpa
aCdN563dpfzDIcsJ2Welr8NeTAVO4Rru6LG2XaAQzlj70s9UFw0Jwq7ek6sM8uQwmS+cb8wXyGvt
P3L82RR7yywtKPa6f2+iC9VxWXBqa4cy9XkCCoFeTfS62AKBPe+NrTO5tIhhCAFbBkhsQpzmNaSu
h7Ac+DbTAqTBsT8px7Yv3rf5T8kFyncV+eUL6tDuC2kGPIjGrgoLiRjE/pJgjfSFQDowmMeHWV5D
BRDdHYsxchnaZjw3Hjv9RTxs4yM6+v1Gsz298QOFVh3sTwSLqmGmzV6O00D+YBeKtYfIT52AY8M2
wNgPRPLfnVTLr2icovk6Xlf2vANN/TOrhjc1kYCkD4aggwXSLJF7RyNCpNp4Jc+DmgFck3TSU4V5
+ihKlScIF5IGSE07JvYNkOo+d0UbNPkbgLm2vWkF4gfgqDFoT+DTzeB99p6gsZ/b4a9N+PxTjDtS
AKaB6283Y2RZsnDyT1G/+ewWyRPTDLJITANpTyjq2MWfg0CyO+3Hzl60Jjwuu0DCYscsG2ZHhCf8
64QJXYQTDebjERssZK/HcDC/GZDPX4FMqbzJof/cVJvpgBsHvUIMB8DadseQQpi4zAcMtUvcWRJX
rcI4DGXk3n+VQyx/LMpN4WWXjcgOzZCNvzGpd2mx23woqcii39f2Iy9BwZeunMbGP4TL0ojSMGyG
lhikI9aHzfKaSPAvDvOQWXlsbIC0HLNmgibyngAEDjDsRrWVYpe0akMvRa0hBEfrVQEAq1Gdy/cV
Y+YC0SXGVNvI6ZAx4RFp+aruEYSDm9AHmOhmbv0J3DgfSxLbHcBk2ExfYDuKEzObMMAj9S4Jj5oY
7FN7FqQtwLjBZC89pAfYGUGWsoIkwQI2Nun519Tb8FUHgR1+pTOYHFhI2HcD2EI0qtpXg+VvK6fs
bjet8xWZm+Wedbn7uQM72MutVxs5jNqjQ1TrsGBA7Bn0z3eY+ZTYISPB7WrDFe0vcKTDoux24zX+
6QOwK8D2WFvj2UnxYVS3Al9/Q1TkuBFdOk2YZgwTyB6zwslAX76usJzwAdwrHepMhT4bMkV/eBag
CZtNvMoiWHPCDirL1W/bMMABITRu4irepXvB8NjTQ9gJ5w5XbZ22CvbUgiFD1fQKKeN2PzZYWf3V
ulDZQiS5jmq3oHgrIVSphqeB9AZzCdED+Qs4QAkca6GAyQwzyL14FXdGkP52iiVo7qFImq0wBGtm
Z7NPZsF4ZEbdvjtP5zrr1PD/mDuz5citLMv+SpreoQLuxWhWygcMPpB05xhBMl5gDAaJ6WKe8fW9
XKmsLkV3Wlbrqc0kM4U4BAl3XJxz9tr7fOX+0PWnyV1FzXVyOzdcaL9FYAlRA5TQZjy71WZ4h2HW
CZHKXCoaP8aW1z0s62YOVKPF3HwaTbl6O/6K7oXDjc3Yaa7QrNqyNcEynGR2IlLp69InJSBzIHis
3NwZKNBjwPyifu/lLJao550w+cxy2Y6hzyhZkZkMdh2mms1lHZxNUbQ72/qeGIm0TqqlaaP9bIbt
Mpqyl/HsMHa/9ipUsGCRohgilSB47PU1bm5nvNlf3Di9ZIEMg/la0J72ux4qZApb1Vh1ONKF6M8k
1Q39vVGvs3OdtrOJLZkhrWnttCFZ6b2r1iy/II9X/J/GdssfmpPW+hkVwJ13q4YPtaYixT/lMxfg
wSRtWbnPWUEZAXFCMOqVWnm6hCxpM2n0XXiPwE540JxLhHANPSTThsACA0xOa65xcEqltY+mqszX
WizjN0DQ+eAVderw6201LIEQ5XScjdJUwbqWzkWYW13xnublJHnCD1R0G9UeV2gvs8LoNn/QN7eM
qq0Qbshz8qJHqPaOvZjtU1alSN6aFO250zJ+aLvO0pSZ8DR+bbWEvMJ26b6utpBZyDqTbju6Sdm8
LIlj1kGiL+kW8IJzlLKI3V4o0UsxB0SZAJXp05hQ7s2mad47hqM3t5lVudNh5QT3Im3IaiPgCdCc
3Cp3Xd/G2vmDWcwcBw4lOQOAvGv7y64gsw/FuDTDzVjl2W2+OZbmz52g+Z05bkOOqGq75rnP+9mi
WRz83GZgDM7nPczQ6UUwNo6eBZnC6eDXy8b4qpbUqldelesMptepbK9EP9IO0npy7LpbsyifGRJx
hXXDW7s0NBN/ourVyZxWte4T8lKrlyFHyzuiHvJQceCRVp9JrFFFrhtP+mXTxqTCzVSGcZ64FsRz
xyL3fN1th+nLOJI5UPmZR1YVj43cTu9YJZLA4iXD8ETSlHHfuLK4K9x0fuNSURZb2AbGozuuaUGl
0NhvQIQSTMG2hhVfdN/YEVqoxxqxVcYfqrNXPZiXNLUChgbON8NLVuTRolq47Qptu+nNqb1ZrRz5
xB6nLKpFIb51Qq2PulPm1VejQ7Y79F7Mt2TG6HSHWWeF+Kc75gqjcczLFvX6WNnXiV4Zy62b6d3n
aHXru1vUUwzhdOnTNc6CZDfWQizgdnqhwsGRIoz1MqkijbCZT9cw0b3t3mw0nwet/go6uPEzlrnN
+vIxHpOAJYrmYc1j9nPZTrF3pfVZLTObZCZb0xvWMWs89GRPHokviXmQYQHr0dzFQ+/mJ8HtbUfK
E8kzO2nq9skdYyboFUsZrbDQTXlNBdbqD6AyVLl+vFrp5xw39TlxhGeGW5fwnKs29axPpqyDdF1K
Laq6dH10YAcmfomE7iRJ6ryMTFZhJqGQm+UEjZ1tnAitTGvW9VlV58+VzcjT4DmV+gb6qMVI2q7j
4zBoxauOaLn4Y98WBuOreSQiZsjbJepSHVFn5m68znTdW6J8cOXJTlv13DWCol7vkemF7sQbwN+K
KjRvUuiBRcvyGOf9Ko+51qcx6k4bxwdAl42qzTEEMnSCJvmOv6Jmjuzxdg7MbrPkVVFffgvafPVQ
Lpp933oFM0dL8vrocR7WuchQ2PvJPTY50BipT0PLZWC6GrFQvZ95hkunY8q1yOJQaGNxouQa5t1E
UrfLD+kZ7zK2sqemq2PmF4vWMdjTe23HcyerdsozFcBCg4EoQqd2n9Mp6ZDpHaelFCPns0UQtdQ3
rdHHr6q5jJTAvsvqUKVblbIMpWE0mfdu1u08Y+q6XTpqThZKtIQEbkUqHnyD3T3hP4AtTfO+u1x3
2vwn5abt4zqyzP4+tiS3tWuzPMvPTVx3fgpOUoW212Yf1G0Du9dky+UfrJRy3bVTWm0mhmKNOCOY
6qdukTMR7jXzG5WriYwVZxaxd64yvsaUXRnjQ2OQTFgboXbb4CznioXredBPon+b4SGf41EaJfMN
OYQmiybNoJ1aNkTUIi6GsMgqapR1qUfEL1pITqLZkF8cbWBonBTNeLqsyM739EpJz7pv9OYdytxW
X6VVNy4hGo+J+KgaUz8Y1I55aK3aJQV+U+1nOqbOw2TTjIIiuKSgl9XGt9Vkx8XfhEq9wIpz86ix
HaC99orVDrwEz1Q0tDVTuBnDdRn2biI+tEItj1uf9vBMnVFv4Qh9+qHMqayD1rbYeiitlAHauC0x
C2o9beyBYLeeUYqhstsUkPhy6W31XmhF/y1uHG4kfbKAr4hEuQZyq1TUu/bymfVdP1F5NQSy9Gtc
n4pYSRFoY6sZoccypWknhVO3UTJpNYUaRYu9Y8C19Lts8lRFk785zX7Wl3ZBXpWdh12/rpxz7PZx
dpNmA6eSqEprQTY0mwSNuigLlpbO20NNDFJ2Ht2qEQhJplh2epF7A0/oS6ldWmNiBgMBH/XXEnp0
+Td22X/FlP8UXhCPlsFv5F3MEM1ChQ2z/t10q/7jrzkFfvJarNq2LIuOSjEYW3mJY5puyqWW/8Z5
9XtCz/8NWP/J54hjnoWaa6bv7ZiC9agl3KX7wQMF8FltlrZhKU3qUlrg9TvNdPNutMrswqxkKeku
pcUqI57vlXNcLM3+a2az3+H6/0bpoyJmtQN1yyECFp2lag2N/N/t6fgX3pWfA0kp/kXhWkxM2sos
X/Jybr8vjMw33xzahjwco2Xc9Jdeup/jSZO0dYrKk9vemJfketUU953Zice/9t1/Sk00dDkT8ddt
e7FiwrTkpB91vc7+mg/j5/BTr8r0RLC5er/mjR7pg1HtWABm/DVTz88pp6rzat1V/Oy14ZVEPtqm
I9jCk6f/xuL/L+7Jn1NOtcuKxc6Z1z2C/XddTf7YVvd/7bL/dLvTZ8iafajbnlvxNfe8iE3S9V98
w/x0rzftOILGXgTAwlbs5RRGxK9R/7Ukjp/zTReoCqvR823P9r/8uk7abtdu5l9bUePIn4yQxdao
jAJj3bd9l/2wm07ddrJO/1iO8B9/2obY//0/+fN73axdBrfz0x///lSX/POfl6/5r8/581f8ff9R
n9/Kj/7nT/rT1/B9//h7w7fh7U9/QN9mQn4/fnTrw0c/quH375981JfP/J9+8G8fv3+Xp7X5+O2X
d0qA4fLdOLyqX/740PHHb7/g2fhv77zL9//jg5df4LdfviRv1Q/8nP/4Xv/1BR9v/fDbL9L6lWkB
oYuuKQEX3Is/dP64fER4v1qONMHlaO10Yu5++VuF/yD97RfzV4GiRbyiBPzydOcS4tbX4+VDmvGr
iZPE8DzL0C3HlORM//MXv/vH0+IfrwUX4o8//60ay7s6q4aen+annc9kf7HkEL7B4ufgDDV+Xqo8
03cTVu89tK2zVceOrbkaPo0RqRr6XzvhG3pke1TVIFuquGM/nCVOVi09zV9Vnb5qM7HXfmnPCHSd
YWfZfhCjsqj+DSdBpvaYDqjcmBO/x9Fj+5qFmSlM821+0SEG1uPs/o7aJkJ3GUxm8dM0DNMSidbN
Xd/Q0/JttctkoW8wt/amRU5IyRZO9QGdtjC2Kb73NlaoGSpgjNIblC5p1TRBYYvO3KcUfMIIQBxb
BsMrFOF1YvXYQya7NBffmld+1Bm0wQ6cMc8uCpXdsTxIrEUwzRNE0NyLGnSi2JZknyBrMYQB8uUp
Xxrly8yTWLJ4Ba3ygiJr2PhFnH/qozBfWjtrzzjLIfUSEZM1NWVJtQZDP9JQiA2YLCCoqWP4TxXk
+Wtn25bv2U7CwhL94g+iUdUPHqjidAm3Kd5zZ+m0sGs2JHJQN2XsplmX32Qu2i/NSFppesGSd+4W
t05UJwItazabfA/SzfVo3b7xrvPMcHDWKdfIXkeq43eKU5WGagN5es7mefZeCbRrXvNFFUWYJxKN
Z00ndSxXAzvFMpTWc0V99+YgfEC0E6IlAlVmcHa6OS9LoDWqKUIgPQQyMeShQz0cU6bI4qZzjFL5
BX4Rw2+ddiNeVbC3PWo3r7+dTc/qwo53fUpPulwKaXPdbhx3EGbYzuVSHKRcGC5MrTHEfpUagMZ2
z4iMaagba7S7kr7ZMyr30qlsxohNqIDdYPhqs8vcm2SMQcRkKCtbICf6AUwIYYk4ThW11DNgdyVp
ssiXTj/ICdQ0xp1b1QAnU04FczzRcbjzhe3zaGMZec2ze8bnlUFWe2xQDaHthvRUybz4bjSVcbek
oyr3atGyH25/QZAnr0qzaOrt6SkrHfEwD048y5BVJp1ooiLjDugDem4JIZKqoo1foUs99QmRqBjl
iNnexmOSMaHOaZoWJJeN8ZUb1NzhxUlThfueAMI4PkNds9/DhaxD4BrTeotoIe0o2dbOOmkDx0GQ
1uP00gHHnTwW9zV7fWvmZMczObMip9SmIWC61+m7mcLzSpTu8oOOi3FzOw6W+IqPPmdvjNOkCtcV
qwyP29qvIPr58D0eUucpxbYzBBuE5T3xjxMNka0GL4I5R0AcHG3MonVEmRONSHS/Gz18WJu1nN0l
s4sdQE1+MFXRzRfIeXua5x5Be22E96mDTp89CL315GguoGInhf3InqX5FTql4+hqvXGNOpGmX2e9
cEjsEE4JpGyyTq6n5wImzwfFzDdtbuoqb9uHepY14SR2blukIFYN3qtE1H7fTvI1rez8uS0ljjI8
jjILigI3j+/Gun0324L3ndV2Tkh2gZWEvWcVXxIvNuNz3uQtCwO9Tl114E3Nflt5++6U6xA9p7Ss
WAN2fZUF+6CH9RNWuFr6G2t0xsneObKozQZ8dy4fdJxoBBA3xfwWj6q+dZRlY3BxiP8JQFzWLHSH
sTzluFxSWJqeI08SZ3ybMM0tffYFzMBZXiVNutCOzjK2XGjquMq6xq9MOvp7E1xUA0M019Hf3LjH
02Gw0jzUZiiXg6GbfJ9yKDpQmM5ShGej0XHUm3E2fwcxN4edPaTLe8s5/yItz/muV6XxcEnn3Mle
6axvXLqtv6utxqw6Jvpdcqi1OkYMVhmKMh4+K6ydrZiv3GGuRxSOnsX1Keg7bo14QtNXrbUdDG9i
LymaDZdjWfIOwpZQKzvKixG4xWGxCdbdVGzBmKBXhNh0+9n3POGM0QINijTHXADaVY2wzjNM0xZU
hjZcb2NhGPjO9Plr4w2LCwbeu1fycgl8y+rqzbc9o/9js+X/U4V0yt47HnWfw8/1z59Kptvmo3oc
uo+P4fTW/PyZ/19WSvi1/+OfBcn/USn5MAZZ9fa33Vtf/7le4sv+US+JX01KEo5d+nHWYnuXfeP/
qJc069dLn66DiCNeS0e/pK7+UTEZVFkusIiHgeUy+7ys/fqjYvJ+hY80HYowdiIx+CNq6p8/3/+g
YCLW99Jv/+8+nLLZdGxD8q8npavLn3MhwG1KY2wF9QbmG2OY2u0sS09+DGge/nSJHyJOHN8Giu0e
aEe8Vkm+ayfUAs/WA1FCgvvtihEbP68HZxzOWgoY5V4E38ZzrreYkjxRqJBALzt79bJDoxgs1CuG
D3yDejj0eR1UJqkRw9U6t02gBE8WTpf2MPaefV33+SNA0565/9SEMaGK5AZ2weDZO73rgRfi5NRo
ArnLaOZbl62SATA1Rhot4+Ybu+GB0JQkbNb4fl2hNaopzDVOnNbZlWk872wjZkaccRcbTnWzGvgA
ShaXhfNmixcMc+m+2comEK2ZhVsvlyCGMsFZ3X8pp9y6heSWRyWpohy7/AQSokNr5/4Oh9T2aWnZ
N+GynVlshgpZ9pAfRSb7qOQvhZQazevKnYt7m4L6WKYSttXrpy+ZgxvVH0kDvLLiRN8iLEXWg0m8
TtAm1j0adbg29jdvUsaPJScp2ofOBeWrjEa/Jw1gSkJ0yvjGFUtj8Lea+EIxX588oNI6mpOcCRiq
6GebGlCKqRyLiER6t7v4YpLX2u2hd1Cz+7ukEM6zasF8sAtv613dqvIsuSvAnstm9a0EU11vuXN7
1+OIPGWd8+kNKjP9mEs4RYL+DAbDc/b4BFi74JOilWZ7O0E+kkFeUTaO/URMANvEYMFBaydA79J7
IVHNXb73fRKHWt/qt00pSWwbJiWMp1ZP9PPUOfeVrZlRuQGmcP6qYkAuRTsYKPS5drBUNXxiVOcS
BbdTS3m1gEDdTh6vRlpkTZQM2XYbd83ZFHqZ+i2PrbNypfS1tlyvtsT5Sg0OmJkJs2JuYB6musnw
rMTrLqnEt5JSs7Z1PRhY8POcxZjmt7ry/FwmfkNecMtMPYyFc3Q5n2+piNOrdRNRwqfI5L7RTbjr
sTrHs3mDZH2TFxf7ywTNvb6Aw55AVKLEza6rEf2OqMgoSZOITfQTICgms0o70JTQerDkmljUjXD5
zp+s9sSalVs5OXsFQ+AWcbiU/ZOTJ4jIQu0XHdcjCRDnJckCnCKDfJjqx9bq9s2EuUS8F3LjEbNy
PfUXHX/aw1iMt/EU+4vZ7jmOxl0ncYLE4lp1Jp1VfEpkFS41cSz01j5W1mi4REZ4G/xtlscHhQa3
dS2vquZdu1lTHXmpdpNarlWDwdSmgAcHNoJxIQJltlEtcGlcTaa13Vkpf28K+gLYlDi4G1XzyG1z
Y+R3ayLYJIPpzf0CbxMgvOxXNwva0TtKdFAQpuM65LfCJRygcIix2K7pWsM0+zQ5VZzFSI+9zJYv
M7kxKDMDzrl2b7KHMnDiLopT54ujYuqjvrQ455g/68K4SfN1uvDyn8D3dypvyEnEbh6QfPbStPMP
yJU4arkbj8Icr5elDMdFnVnb86boIw1t2Q6DNL6vVbEkJ7XFMsStCCuaV7G6rws9plWoTYDhrQ5m
r907+mVDsyua87AMQZ3XWXLsCbeTu7yJtRDUK73uSxxX0CqUENRqEMiO5u3gQ4FFilDT12jt1WNS
pB+Zpn+vVi6VgUBxX25zsBHO0MTTFlW2qfm5M2oP5hr3P+TWPegEVzx0ZYxtKBHaOU+nWkax8oCt
J92bTla8FljoNbTBpnZs3xnVEXbWAC8TOF3Lvn7R6moKhNnFETqt91DlOVNOOty3ouu9kymzXRIL
4pwHzMBdQ03i1kSF0tifbKE/pjEooJW5L0pzR1g8vOuzN1E9TfpNB4R4laKjXbHGdgxMkTc3sVhd
yiwvyoFv+qZ8MtR8p9oJpK8pgo6cyxsCzPLbuBo4+9MvzsqdUesD1XCNKwCpFQI2TR6dbMVhXusf
bmYfEju+qvr6wMCfyhbGpSZk6DqZ2ibSivbdMMTJLcb3cslAN3qU8aIuYNON91brUOkTXFUjwBsL
rLVgdkTU2EWE44dKdqFp3DaziYiP0qNSZWlA82n6HmYqUqKxBMgRRT2NK0lIZ/MOGVjs1FBdLQDS
P6ZZsRy4rn54XX01F/Q1IDRBaZkBVO0YsOIgAjg4s7P5tm3hvaHwnWCq0qhw1oA9EWFToLOaX43l
67a99hYDhAJkmKvdUaZe3nS9Uz8zbr9RHU+1wcwjwOODpb1mWgXiQ+Nki+3ZcYt9rr3aXX8Y2/nk
mMtTomE1IVSgCnmXwDUtUFeER+vVfUeijlkvRzzR3A7CDtjqeJcMza1Mxmvoxw36qPruOBgjM7c/
iU0H3O2Oc2WGa6VOXmt+idv0JTa1K1T1q4I3cZ1i1Bnya5reYMSwSEyI/i3u0rNdNkfa7aB0ToA3
z9mqXQlNPmmeafhOp50dr/rYpse2d9KdMQFBMjJB1lnNT9DT6LKqKhZv5shSy5yUFT0hlGmxHpmH
vaz9Z+mow1QmJ3vgmOkqTmI9P9fKOODmYRLiZne0L74Y0zuPBH8ATEWyzapzm9MyO/2wc930lMrr
WcYwf+q91bNj0liRwGKE7x3eDWv0YM47b/mWuXDVvOx4NCwZAZWfYM/2balpR1fvjzBqvnbx/xir
r4NTpf1zythfrs/rnO7dMtktC1EvwlA+6TvNlS6YG2fJ9DC13mHalvspBZbdvCoaY+8HN22Y9gQb
K2R5ZOX1CBirB9msMVttjqnn7bhg5PzUwarSY10CxrLyverWKJ+0ULefLK17Q7bey1wLN46NRM9a
bsDuHCP06dXwIMgtcLASV1p7XKc8cEpgN7MF9aIXJcQwEADibo9Bb1Pla9F/EHlzXqr+RRjrbmwR
WgtrZzVbuMEa4ruoQ13tZyyXCfFTjH10YhFS9LtOSV5e3Q69YgwtZjCiMW8cU9ysugclZyT39KZf
6JS1sJxft3Jksy7rjtjz6FwvvZbzi3rr1VD+4KU8FoJrUpfhQmd62R5C+gq5C+aV3cdMuKbi3LV6
7Vczxq2p7Bi8zXkkR+vUwLhhZXKiPhUP+AqYJon+oaXQmIbpTiMGAkdjaKXzsdtS6GcS/8Xc743F
Cu15RGXuHxcpaCeHGWDELUl4qdoxNM1lOmy9+eJ5U/U0VWYVSav3rolcxrI66Tqsi2Y9rTJ7Meon
gmTOQyMfa4K2LSJnRm24T932mkS/G2cg0ggOrPJM74KBXw0rrtKkvUcxenCz6bCI7Nusu3f05DvN
uxGzFhKJsBd4FXBBh8rsb8rZfWKoS4CDPvy4HOi70ix5HtTTXlleGXTDl7YSR30DpaA23RWNAwrD
U9tL44gNXJh7ytCZhp2zPpvsVHB0U+2Y2pBN517R+vpumx2mMU0jncSSaLUs3uoNxA/QheaJ96T7
XjE3YJeSnfJWMmVUivFrJctXY3W/CbXEVxbYtusJjgAwERSmZ4mDOSO1j6hAXreCZwbnwkQCUGBY
gidHVlgkK8RvgzUFkPxn1Bef6uRiDw/wm0exnHd9gT2jPJUSw1VyjrNvuMJ918S80O+nSjtaffuK
oM+TGfVeMG1u9G8yUTvQRHqe1J+TLSLpPrIu7t+NLVmt3u3q0g2HGDaaM+atBeTPlzVyM14QS3ti
m+SxgiYFL9kL0zoscgwT4fHmwf8KSr+vKi3eZzVPjRzHO5OVqKhZ7TwwfGnN+MFpv+Wlu+Kdq5zd
Zj5It5SR1WquP19oVAa/bbIGU0b+UK4TZeA4NzR4uxjFPSOXKnBV8bWdhjBbnUO2eGdrbd1AU9+Z
JwSm8dY75t1qOt+N5F3p9rIHVGEuml+NxrOsBZFNwGmVfMq6It2VjHtM4cQkCKyEipp969dVK7+l
sRG/ugmAfVG5Ofmis4Bw6mgkM4F7te26x45t1V/TOs4v/y9ZTz2jqh0oOTWEPdTHAU8UAUkVELxJ
fSUJa+eYsK+lWXzXLPkycz4zeo8NOOPLW9Keoj7J7sQqv5cLrMiStY/GQvAR4v6VN/fPok0fZsvs
nnO9+JFfnqVxcQNETIrRvO/YQm+tgx6x4ffMdOpH32pXbDOSAb4B3yqcED/Uj9acg5W3kLe4J2GL
MyErUa8KOPa+dnwE1D1PfixX2g3D+v4u92j3GL4Xp2pq8zMWYY9ELktQnSJiMnBV+egZfp6X3ZlO
V9tNCL7HEYL7ERdZT0ZSlb4M4FLf2F6VspQNpi4zRX/Dkgvm9YSREUlBaAVygBbZpFHhyiVgxnOt
Gs5XgH4QKDPbu0FtGumEriITXBt1w4elKevQAJr6nJq0mbCRVfO5yOV4m1idVgTW5rrcUHWLDZ2k
ZLwmCdFYWWiM8VwTuyQa46amzp3bPSDaWHuHvCYMCGtlkVgYKUq7C1wL5mevNSvWbzvJkDy90k8q
CIwluwxsN0rwu2aeCjJPOXIJBomzs5fJmeZbG44DRkp/wuRT+YVKjSsXdDEJBqz6LUEGRTb4DRxw
yMUyQNQmJ6kj1mLz3yaFxfPIOZrxujGaDkyl2QfCXiBh1iSelwBTCMvHYo90VN8g52oNU4VbcC4o
NmaDw5sidTjYedaYZ6dt2GQB3Zcdt15LyRzCoH1YO6e7JpPKQ2rkSdBLWyNFwam3klihhHd0UZpY
iaqlhj0hWjfICOrhFeSDh5Hq15+6tML1t/HLs7C6uWeERCRpNPfanN+6hmbZGIj7bXuyzCwrQjQB
jQ7S88CFPCM7li3tGiFi8fq1hSGSO9vkXurIvaHsTGBAc73pr5ONgXzkOLHDgjgPf4Px7vJY1o+D
wxZ3fN6OhfvlkG+FjlHBMlqjOWmTrBIjzFwu1DGuvErd5POi40nskLRwf2zGRH/tLE53VuvQzke1
OfbymI8WZgMauNT5yCqP42fuK/MqtWJ7eSmzbb4B4t0OumGXIzUYbPfSudlBbLVtPIBEdYyA89G4
jg3pcTKRCbHuqyFX8d4aXJarzSaVtd9ymnCeNZV7Ar5kl6GNpmeFE4PX2a9/5zF1LyHBL2dTKZzu
lvcnLFcKaQResgumorC+15Y0ARIHbxiv4qWyqt0lxI9QDYl1AVp2svZlAtOPGw6rLh4zkmeaxbWI
CsS2+2D3Sn6QUT5+F0KK+5WMm496oEJRXmGxTapJ2f689leNPtWvjYFwAQ1lie0442EXwejFDqk5
LAyNKquphn0ltvYB705zxb745D6P4xioq92Ii7GXpNvZZH8dq1VhNyVX7SVTeX89gUjej73eRaY+
OyuC6MAYy95i+ociMT4GO/aO1lR4j81guQ9t5tYnMYzWvY4kQu9WzcZVRwhjh0fY8p4HArTuIebF
pe3OizlQVt8Nvt2yFtov13y9srF4XV79OWcgklneHf0T1i4tz4+9gZu2TZ2aHVdx4Zi7BcX5ebHS
4ZO8Qt7rc8wWmIx9u4+VI+UtI34NL/4qrksTIJKTBCMrUy+noIZA8SkxmK2cdEung4tbKhGPBcfl
i0f7fJXjR3yMh456xJx7FLJxYtpGzstwLjPhvfR4THhUZ3HuhWu8II9jJt5PJb1x3vfGe+EoEOJh
Msqvl50xjBnBxPy8SevzJo3uw0iqW95HypdDk3+C7JMitszbVO/FgDzGnKm1d7abnXUcFGSncb5Q
tCfN+JC3pYEw0Cfmq6x79Ghlk0ZzMzSu/Yw5mmomIY1mbeRkMPoxaN82UwzkiY0Ocwu2eWPdq4Z0
/sLMdYZDnvUJbeEiJ9QQrKl5K7Hos3ELO2Ojy9jx5TiqHRmt/YExnDxaGEHucFPHNGuyPsrtW9o9
zBgjgtiV+g2Tz9VxFoBXmV213IVX0t7kLnOG2vLHpKZ81ozsA/sSJc5ikBYhyE27SxLXfJzZ101F
hL9DVFn/tOgpjS8j6H6XjNZyUqBxtK3Nw1aYBGFZLf6vQbrX1kR/xfUe7iUnDGVHV0Xz8iQLJgSC
EcNBeS0ZL0OtBXjoejJGGEnyWujLdYEPMmrdbtopmcdBi4nGR+rXg8mKmagO53FOT7ricUpU2iUa
ItS74qVdcXKym3Su95g6rlmW/qMy1b5Xpq9R2jg9arG3HkYyVoiVo+zY4kjH4nkzgwf6Ncph0Ji1
4M2JuuriJfaNuiPfpp7jK7NbLZqfQv6wy0F7RoBOy52ODe1rQdTELI1oEndxO2Qvdp9fr27bfV+I
GjkR6Co/ZwoH4hxNfbpuG1G8KDbhfigw1lfDHMyreNVC/GVd1FXE83EXkXVzmFLi9I6D0vqcmhDm
e8/7s0yPk+2JF+VU+Q9s3+ltUWzynUwV/HwEwWaRU5jqi25L49UmM/sse10mwYyJ8Y3NEM4YOtpy
TNNifDI2o8Jzq3nT7SqS7X52hpixuz7Y3/POLK4ELPiOT9qP1qxjpzPtH42hnJuUCsmIZlFMRMOZ
jCfmob2V/4u9M1mOlEmz9r30njLmYRtBzAqNqXGDpVKSM4ODgwNX3w9fV/1WVfZ3m/W+raxWmfml
Ugqc1897znPqsjqGEqNhthgBd65gOdQGdCSnfpgm9KEhucx0mW5Kkk/bMZ3St7mrLCoAKnsbYQDd
Vs2d4BUYs0fzodoJOCICzIaZOHu6Yc7SZL3Ni5w1ONnSLf9NtccFfR111aM9yxCvg7gga7EKd4S/
Wz37UAjQeElk+S96mchMOcfWJmmrIFwDTOwvasqKXTIM6tgkvhsXi+fGkxFAm0SxF170VAGY3Taq
H489ZiNmhXT1Ne4Cj1hZ2STPPsXtB58qpJuGEmx6KpS/85t5uQ/65n3Kuu98nDCOE7W2Zc4lq67P
A1I8tMOpiQvQYKOqXozSwCMtnd/k3hGW0tzY+wQxB8pkRVgnpzYE3YSk/mz5fPC7MQnuiFGgtBhV
t0fTYl+tGOlCQ0KlGro7v/WeRi0AybE6Z1scJJ92SCw5gp3jqeVgNsa7bFEwqbLZwH+p9lE7kv1n
O6QGJ9iF41fuaS4XkX1sa9gesxofEuHLjVvzfRnh3+yGcHydRNHxHHu3iDb5C+NncWggJ+w43g9J
1hMUEz3hwHB+DJ08Zi+0F3Ad9uMYNTsXQ/+xcUbvZMI/OkWIvce57kbIn2XFaN0hVjjCuC+9Ny9s
Dv3QnQXSLm0RXG4cf36wikjtR5FfhtkRR4VbHV92sSwbs1PBdqIRJy7KkPnXte+czkcmzoBIFTxL
gNt4veECDzJcE3/CRXsIHuae63V7smwglzO6oQ4Koo6p2imSFDtb4PsxLLljG/Mxh82MytYyMQ3q
1S2QziFEEA+z2aW5nr43wo6PB3PYltgqEL8Eu5G2plM/qWPpoj3madY9aM0nBmf1LSsFxVnn5/uy
Gsqbqivapygxr+TPrROu7l+wom5sMX1NU3CWrbyES3DDGv+FaDhSn1ZPTPDmpmqwNLRWMH0JhDs7
T7tbNuLGR54VUMlJbaBRdAPoo3bYeRBnLmFV5wwf/GP00CwPvl18qiGQZN4FJg7TiVd31ibsV45Y
L25hhDy7iPhm3lTo9zaT/XAKsB8sffHAivBYhYCxCJJt2cPzdtKMX051LIjw9sZwB5xq1075mwLU
9jDLgYDEXD/kvfR+N9MYQoWzaawB18DnBijfJVIQkEjwuL8mbgLbshx7UhHupvObeu846JgEaWmM
hrRwowPnbCPibUdT3/YgsF6wnaR3idHvPVtlj1a9ILmpcCJHNBEkHQExpVH4W0rWilvZzPZVawtV
px+Tk9m4CGJWrErzY14AxtUW8fcsshEC9UE7guAiPL6BoySexNRBkavUJ+lt8v+qaPlQgKDIBBiE
5Sa0/Eejtz5tRxwoLTqEiID8RM+OwoYePRU1WxuRaUK79omGYmKy7smumc+j5qMlU5vV40UblWIQ
hxXgtnCQSPjzvLYl0joHe1ROREpb848DcgH2Q7aFePxlOc5j2xWXxsnu4GrGc45fHYnfP3Bbmo9+
aqb70S5fZsTHMbWdZ3Lr5wEhr15RX0P1lyzIgzCldv8y4cJ7XfMyBTyMOEzJM3Z6tvdWuniXoJPv
uUgvpDpZFrDhXgAvT8M+mCTcq5l9kWnqt6APXvuqeeI6Wz7zz6mAMWu5bcOTbvFduSjGk4DKlIsb
xzvrtL3kCEj3REyz/TB7d3n2ZYMByMDgoMvIedwHdb2duBC+Z6M9fXbd5N2N+Hq+MqEHf9fnzhRP
07Aq6ZmMkq3BI0g03UAk3eBcjB6qeiVrFOEUvQiuIMaFDblx58xh/d4Iz/ttrppbyVfp85vW5yls
zc7YMrd1PQkHW8ZtZZQVLttZMcLUZT+wTbEOnq1RnZN+vLO5nsRhm5pXy/eLJe4CFlJuaS5/iB/a
aHB+9c0wKtgjrvimoBw4wEprzUo7LC8Rg7/NGWsic1CmGn2wGcwguPn5uzPoWV8T15kRN/scZxG/
3wJy9I/Ww/8zg/yHvVoj/nszCObZ7DP7V9/s+if+7gPx/mb7Fm4LiwMwsv5qAP8vH4hl/Y1hPbAx
dHhE0gme/T8biGH5f4t87KymvdpqA3etkvm7D8SwQ34twufqeXZIuMT1/jdGEAwq/+QCCUlxrf/z
CbQjCJi4Vfj1f0pAtPhUrNkGVOWPnfXAW+ejt7wGwhdUsn/6rvx/PLqs6/797/LxAa8QLcfH/Ov+
e6tQLztr7gTWJ7PsQhhbuLq0yV+dl8TOtqpm28IVTvdbrvj+rTmWKauzST8FVVL/bpVT32JwWs17
aXUKK684ji6YydxmI1Gm9ndk+O6xbafXrIGS2g+9cZ8NNkchQ/B9AV3z3ZlF+NSEwMUh8G68yYt2
vTd+QxBoCOsJ509mMAmGiXhLomVFcbes9H13rcxTWTIz1BjsB7eYKMc7wsX3oy3Vd+IkzDaWF3zC
dOgPWeQC/OoNsvlTfi7H2dkmQGxwOa5bj24g+5bUQ/01h+jl/l+WvLEDkTbPaJBM3RBVW9eN0t3A
/MI9B/Dc9yIw7sJeFNmeU5Zp0PGUaWPeZezpFJNnZBQWhkdBT/hTlPpOaoXHpsqYVGNWEm4JnCsy
bMCfzJIzJX7BFBr6jfmpw4PJNX3cRLwXvbsucqL7sbCGPyWZXyqeBvoBYNDUzu8eesW0EyabETPk
xN26nCFkCntlvEfJ7D+AN2i+BgLFj9Yw0zgB+35049HqcWHmevY+1CJ9kCctIsIGkxvfc8oIInH2
Uid4g5CMF3tS+RoF1ebEK6bzQXuCEzouydg/94222Nh1fuafuV1KcHsSDitEuW5pEboUwKYZpPur
jW1InXFozib2o5GPm5BVEJ0bnBdsKKDcE+Iqh8HbCVLamG35i5u47kgQw/x1vGbfSpGegwHJdEVD
Jhi0l65+8RjW1Z5/A8wg09PQbiMaEzaZSesu3HVwR8DnSv42BVNna4UpiOfErTToSUSvZOOCcgKz
PZup2DZF4Lz2ORQNgpZZkPMerY3vMek7It0kl79CICkL1tQevcUJDC72dpSSec3TyNiOTFDjpmHj
dV50xlahClxuqA4ifr8SKPjkQsVp/uSVVd65JnzemJfhJPeBDsCCgsGw1t+t5NdS+ADkR4AwDev6
QPpIpOXQxZjO5QiOLaLT6qHHy8O5wKE0t/130YXkCE3Eh3euWMDe6sqYzq1dFsvOgR0smQJhwAHY
KNcZ2Bjq9Cy9uWuOgVLVbz93Cq5zaVfGJXBztZ+tkW8OxjOTC2XRCygiCVoxVtsMWm3Hy/gBokD4
h89E5p7aPjFXvje0UXaVeSg4MKb5s0uN1N0BUyNamePQzHagIzlN+PiwT1xM48nOkYxi7TITQOjA
kJT1Thlu3Xxa7EPU8JnZYKzXDxSB+MEmy6iiBMzVsbaZXUe95M0wPPdQaIOTggnhbTjBUCH6wJgZ
fbQHtMVfGRLNZPbfxH65S85ZNuzqGh/vUVUjNyJMHp7cOeZo5/fmOOmvwOkJT6bNiIMpbbjOg+8y
jHthyezNnAhCvzl55HxNljf8sUpVPnZJWjlxo92FHaoxZnBpWNhaGHsqVBWJJonnfMMufbGrfCdn
v7+Hm0pcAfUulZjJ0FaPzSC6RwsCa06sPOIYKaJW/BROJbJdXhlue8a2004gV3Ga7DpVOizhCAIO
dziXFp6XalI4lurELzahk4FfQ+zvmp2tZYojG1SPfY4oxWxP0kEhQmjPHOsYKa9h4Zvn9ttQhnAW
tR3RGze5pNYNWa8PEvEVcTODJmZbH2ky3Ett0gq62KY0ftlYbv+ogovThmEJad2fovFSEDxNSAk4
+o19mV0eLfy04WbCq1WAhjRQBnRV9eFrzyyL3I7Khj+54RxI+WKhY5LYeqkJvttbYVqzupbAjMRH
gzymvsPOqqsfuFLL9Em5fF7FhS2lx3XNApbyGOWTGz70jWcs3tb2atYsINfIqkMhak39FBlaZLdz
nVlr/oK4tuBR6e1codmkAGHwQDkB60TZN3DKhm7Owb6snpFTFRpgGcDuji13I/77yTHNAAdeRApB
WLA544YTgNsTifOTG0VbYTBicBxw2Y0Guxi0+plllnQMVshUL7PArIwBRFMslJFwIpmB7J91ZM5I
FshtVfgSzIzuHM4il48tCpQTww2xl2M9ew21xL2zQrAcOXKUsKrk8JNFlZ1FBpjg6IFaCO4NBHjp
sbtreIfyoh3eYEcWzQHuv8smHanY2ookc3miZAA50W/yAbm7qhG8Houep+NYA8QMTszKkOSQkgsL
3UpbMnqde591G9x6WElxS9wk/7OMyla/2gGQ1BUuBktZz2stie3NnbuOZ7IJ0pu25wd6wH9dJc9m
AZY9jkx3TA927jUVX33fsY41Kn2n9Uy0IAW6kl45f7X+VrgK1oW/qLwHek6cmynlfL3oReox7osU
qEE4+1P9WESRoc5pmvh/WssVM80qUU71LgbwIFZEoYd7dAf70yM9NPx0s0zS365rVcPVHUopbrA/
BTYMZKJy7PDNSKVbzTFqEhWoZ+kf+KhM+bhru1VVpGBTLO6ZHcTX5FUuJnLuwBH8vFvfMBgXmFIq
O+7mFnZnFS0Q4OiXQESo0DVj8Gyg5vGzY0TKmTjY8R493Du57dfvupASHa3y2h1U+GwnwIjdMjNM
Px4gJG7EHFvgfLgmu7W58CSHqP1rxUNXVOnexknMjnqEgG8ZLWvNUcuT6/ur89CZN3UivThQc3uC
Ury81EWegqizcDmEaxbJ7kEFzZ4CzEeRgnEFLxEeuhXC72eRjtlR3lKHs9JjgqPTOvrGsnrwAn3w
1dIeckyVIvjEDXJbiKTdy0HCA1DT14Lr4QAt28YVWmAwwpj/KmEd3UeAbbZgkqxj57v5W63T5H0i
vwIVuCFIEEP9j/ghl3YE6GWxecnZM0OmUXpIfUEgVzzu0WXZsMNjrWZImoPNBxqpfU2BCD9O3Kjc
m8Fi/IkS/5OPSX8/ubjBHIVmgmI6XKkKRpm0sYZwWkE9TZ1huZ8bkLecfO0ZxKJ3sDxl/BGue0Mz
LJ0dRgHLbXGMO0Dc8JuBBp7zYO6eRh9w4zbDyGdyinX5gVaMn6F2h5hpruE9Wbt5LCKItGriXgoW
5aXoygRe5moC6LX5iK0QwKvrBifZCSDYaV09YVyZrwl1K1el8u5Ulx7DT8XmKp+FuQcEpDlOGZ9U
k7Rn3IYZbza3czYYSLMbS9lPVA6JndWkLet4oCQJzI4diU1JTqkWbzy8XRyIQb2biBiwhSf7SjSj
/akb7NrJ3AOxd1BOsdLfp1H9bLe1iSfUMI6lSn5o0quOOsrghnFd5r8MZS3smgFchDmDdJ+g0UFV
//AYcTfj4E+nuoaozgxWKop2Fh7qWBmh/3tdsN07E6/1IOq9q8+L89Ba+oWQGmTgFTugqRM4l1OA
fEZt5ZeMbAxnvWrOhN/KEyLFUyTJjaXwIGdcHCm05UrXuxwvfbDtM9fQW9v2n6MMuX/jsjv6thri
ONjN/O7HBjV7oogpidlMNlGMfLACxotoPeRh8EQteAcquUwqpd06V99LFQ5xXffGTo6Mp+ihb4CM
A+44pRcbLCxPnoomvCaOxp6g5uEnl+A0tn9d5f7vrv8flvM/RmQv3E/npVe//yVX+9cf+q/rfmj+
zaa5jlSFtQY5KNT4R+zDjxAC3MilsYKIKklObtr/yMk6/BJX8Ig/849f+vtt34n+ZgV24AQkWj1+
zkSp/xepD8cy//UOvuZRnBChlXEAOLMdmv8W/KamoWhb302PfbeaGINsWXZZUqLCD7bN4Ur3O4+w
a9xOahmOhdPpUxCQpssbaRz1XLfA1cbyq0TRvCtFn91bSfHkpxb78tY15A6GjcUiytbOhnNJXfO8
6H7kRAiCqBPlqcxJ7vdIvKTaeGNl7AdumL+AigYsEvv1k1pNsjtUk/MiwxkWS8M18j6Y2MyiA2YM
T1FSu2/CjRL4EJFxzseQEFjWu1wIvNFI7shtWZve9/DAjEx4VSPwEfQQOsvyNiAlzuqf7N9rm+Xu
t5Vl4tDrlKU+XNQTAdbpJDErlFtkz3y39IH/UKVsEaJsdStXAUbLbOxPXmaGb6Gvf8ao7VgNjmV7
ND3bhdKCF7WOh8FMf3kBPRMm6CmSCVr+6SHqIuxx7jpTejev0bfIne0MQHp9pLHukx6PnAvr6nLs
VUoiEIJj0ACModhpPwT5DS9SNqsAzlNwueyR/VdeD1Rs3IUhwQfplcOHUUYYxHkDoUFWajto8dED
n7zNlisxBtH531opcytz6xFs2kcb5G+tSgIcitgTfXZPPuGzDZwOlq7AZLYT8YOlZi6oaQXbLEH3
qSHQpgNTa8SbrM2b8p2CElCGXWhQYJ5dvdbpdh5O9qKuLujv6iko5PziqgF2uscOHEy0oLyoYgmd
aRwJ87H0mQzNEG+3L9xzXYsvvfb15BE+fCB720p+cG/YpXPBdjY0bmSuiGRT/8Claam3ZfjdsGLO
nO5hQBw5qtD7PdDOZEmXWwJpxo1ZEZ2k3yrimj0fC52+kYd5ST2f0Ks0+Bhu0io8Ql/c+VjRUMUr
zezSc+Jj9R6OZspxq300+6mDULcF2mn/aUMzTBFeI6Ygn8vL+EAPBZB/jXsPuNgpimgUwn61cQeV
xVi48JrOEJ9zu+QD4VZzeki8KvzVm7w5l9FmIeAWjwuApz2KCd8wqfM/ZWriJ9OtwiiUGxeAgcPe
8LgSb5Iuw0rsDY+Zj0SFAg06CfvEniarlhtdlY47amWvunOffNx0ZBq96TDh0skwwgKA6jH4+fLk
UXd4G9o8YktfJS+46KpX5T166Zwcgk7lBwoRoqexXAZuXV4wx1WYdfctv7IjzClP+OsovQDcxN7H
GLvnBShcDtk2dk1Edwv9Ya/8djh3ED1+AshEeAwTghPBcCRsJO7M1JwwulLEgM++p3+nyAnIyPZs
u1RohDpyfhvYzXjDT5eJJAZvyZotUfWoBUl5iVv3BObKv0ZmIvbEKo8lS7ctL2+y/SUv0VyZz9CP
iDlUxDE8gf2CpDyJIbkhnBfbzkD4OLrtzFkdcSAcgbrGMhK3xWwInhIyU/itInIIdyVXQSxdAMeE
XPj0o1SOodqQYn7O58lkHIs5cuYTX+l01VHzmqkSW2GY35W5fBdQtwHnj+deZ0/WwDdSjDa2b/jO
9XRO5/CEJLgry5slSB4mneOWmlAwgx2j0wuAAm8jK53cYh+Cn59+ZJOIuCRw06so+sjyMQaYdFZ+
/W2kkn11Svz4CtZ9OZazPGQlhzOGZb5q8933Jd14Q5azd9q69KzzuAcKPG6Xx8rEfVflkJWj2r4Y
5D5jRYUWEMcDxgcnrswFfYlrf+WzbYMXdoXOuGsM+i4hsm0DP60OxmqzC7FAmgtFZeySjxUL1K0C
22YuU3o0zV+G6jMQVNgdazs7O93y1pqGxM9SDHjcO+af2Xszs4GSmwIfCmBI5OSKH1jJ6WemseEW
2cWgi44YVf9eyP59Xtu4es6WuPTEbR7aeGvmcdo6mdsfAek+OhS3HQe3k3cL1YCUTRJ+I2giojD8
1Wb9K+vB9gaD28NkEmBZD8QEJ7LC7GiGM+GLACf4uLPC8GrkZDQ6g9dM5N/lI311RcH9wCU4zRVh
3rf+kN+646DOFUmeDto92yjuNSg/HVGruEha9THbIARo/PnBxOB8TKwDaAvwTsz8bID78S2yyCQy
132EVboLjcRk2V6bb61/6SipvqMMEi3aSttHD1dEVJ999UN/R//C08FBmPnz7RTYTdzluj4UXOuD
3hMHr9cHYbLgwqJLwZh7vyA1UzKVPCOXP9MYjDur9QCFeUVPyMgJXhNTX1jYzhsrE6+pNi5cd3fs
ktjrz0RsEjmM52JocUW35EhpT/OeuRG6945yq/ulsw7oxN4mMZJ+56p5zyKQSE6h3iTFkquXR61k
iwCTCjdvt1TrD+8qaI4ixUnZmI0P0N2KBS9FU/RHmOnWMStSdYA0uyWeG5HqQjLzTKqxcJUVG2y1
h7BtX0H/6RuAr4+OJo/fzQ6u914d+rn5LFr5MXCjlCPrsjFd98dpsexT0d1C+d44tnMHFI3bUlHO
e4b5Qx6QPmw860cV4clpZthk7ZzuAn90+bvCOPcHHGIJK+CksB6kpD2CQDalkDk0C4vkuVDDpu5l
cG3awH7yIS1QeUAGDwF0iDEMmTdwWIndYScyaHN+FKasadADAiG4d8V94tfHZTLbF+nI5ZCu5SvE
L5XQMLDT4GhX3QYY8rxrxyHatn2+d7S7E02Y7fwBzG/rL9FdQUFSQ2kAPsTxzDqDMkrIFOwMEAOt
6mDDbNyV2tsvKWCTjs6IUqeMAxKLWjG684Ew5mHqanByWDpWWFvsKvO19YY8tmx5sPGyF7Nj7Sef
N5Mdkqt0s1/JwAKeEe6KaYhvoRjk1nG9cGuOBhDPRrW7kfwO3lDi9EuijvWyVk/BgfBN9QCJy9qo
lr5sqBWxi+a8Cetyn7pJuWusO7i+xQ7Qid4FUXIqiwwrZs9pXEoIJAlVkW5vPnUUpPqYsbFzWbe2
AI5g1TK6aQXJGVGYrw2lNphuwad3llketTNTZsw8chU+U9MQ3AJhX3f5xxBr4CnQKyFjIG3WBuOv
pOaVVenqAyneOfXG6G1AmOEBsWnFJdsr6KhG8A3YXtupME8tubbtGhiP2f5arwIi0nZquheemaNl
OfFYlWvRsM6/WS2ofZZmQN9dMtU+CBuOc/tzCJrmcUnlQ2/xbXMLqLs9E5a19uMZhJSDgKJH44mB
VG+7ZCCi6HDdLJCPRPrTIP49GBWy3TTWV1XK04JTWkM/2CRt/9fYU25NZcx7kwLUPerLuNf1dDLS
6htah9oNaYT7dviolB1eEiAMO+Rpe+9QGvRbB767h/hg7euy6RK8A/549O2GvtTWXD644eL1TCcy
CsKhm1aZ842xMLApzceKHjjrOZI+gEgb+itrrQ2x3oAJEs0y78yJjwi29Sezo6YN0no936FBvnuy
mjRxttL6cD3c9F6W4Ltwi/Y+oyLmuNLEGMAAz8unIJhvMqJgYBpz+VRRO7QLYPF+DTnLl67x6huj
iHCDCFrGCGhiWG8RCoC/LkePSBY9kNL+VrCk1yUTYRnWQOd5tH760PljLc0Qy1Zc8PVT0ic/PFZu
95DUWwIefXBgq9EcS+/H0bw1Ute5D8P5VQkz3C6yco8471+q9W5CbACzWE9cmW82NkbX/kz76hiJ
ierwKjwEzNQBjIitmLNhkxQ+vREmjcYkbUh84OazA3Mkw0HnKWTpunK+U5ZnG1BKx8nNOhZ2hntv
DB5JyfsxctKr0VbtDh9B/pAXyt3aAFC0h/cqw6vCt/vqRSb/bz9C83eEed4Nhi8raa37EpUCX/X8
glf6swvzx144t5YU0BsDa7rHO14D/2H7k7ddhmuKQAZacr1NZlGvUoo9XWbL02eHKeZ+CYflTtS4
bS2FLcQTEfbygNm+hdoY01Zl4ty09lLLnyQS29Kqr9VCzXCYEuEuOiY13udiwArrdmic/B3ObnWN
XTXBgzcnCY1tmRrjL+6N2K6aLNpykR1+EMqoHW2E9eiNtf5ysrbE7x7qW7s17YHDwC8/RZfYN2ni
DNRrgKTdzRS4MXmN7Vs6D/KQJza7Ym/sLqWDfQlZSsZjazy0JDFOS1ZAKy+J41KwMDjtjw/otnfZ
ChcePwJWVC+paWSHYiR0UI3011rwPigViL3E4l2HpkoquU3iMRo8A+rUcqIH/TCnuNYsriYx+fts
W7ewzueipH/bHm+KvD0NY45hzRQ0e5qi3bvab2MhpzjJOT3rZLCOQdb/wVdPZ5I1xDa4QFij7Hhl
/rxk+CSV47RQWhAEr8to3dJEcJoLkmmAWf2zhxcMH6zY2hEeSqp7dyKQaq3V6a/Y268Ysvahxp/p
6HknxfJeL/hNNqAa5R1NctHZ9fWu1Y77Gur8CXBzdSJp6XDv09ZJV/NnlfIckh+pv4qke/LktA+I
Bg1RHgDt07tIAKE1KL+4zfIHLganfDga9swm9eQb5ZWyR3ADvv1bR7a381LrNe3CI0TuW66oy3Yp
u++uivYThiSSx+vFEiEA+DkCeoA2as2wlANxA2kH7ATUqZgrqIyHunO2ddHv0gZseUqw/4IHEuuX
CegGvlW494ZqW87tXaPg2PLdfGp9BJTK9o+UrdZbMh6n2q8upremEkADnZPU8LYdMetXD0TVZtRT
g9kYO/iuccAKj0o599McOltrFBBcYF2YDM4RbBxumkXjSACv80MfOPqrr3M/lgFw86mNrKcIzgKH
6npH8MUwZ3s2Md1OtNbEnr1KnqIICRWYPIsc1KvxZkKx/1WpQVGlzD6WFK3OoE0F6aOdSEJkZC3B
orfNQUdFfQpLVx/pXUjiYcQ3vglzPfyhA23dS9gUFRe/AZl7SYylnWfXCjSgDDU+td0SXoTldyfP
xNM3OuUeplGzwwteYvItXh1vvFetnLclAdgrkRw4bUF7M4JGQ8RMQrK2rP2riezgzgh0hFFcnsdB
UDljessJ5lV7MOZm3DaDyvfmFLKA11b2kszcuEmPGQeqRMYvQM0aNwk5jWByPoTDW5WoXLFhCODm
SjPvK3QCxk1JxTHeuAh/blZ/TIk4AELa1GFLorkYzgHVllzI8TQvI2R/n63VfiDnhGPFEOdqooFM
uCV2R3TaF1aZ5HIZ1EqKwY5gr6LYc3i4o8H4mFreNKT3fuEpuLC3rlkAIszMsBX8lWVrLzyZ5F/O
4PXoRJ9yyPydwfM0BsYeBEj2jLSM5C1tXqvkpAfxNfokA6UY610DmPZk5hL0SYBKYhX2szm07H8o
WtsICt7xE4KsM63oCh6pZfcwwc1lhc/v9bnPqzwCXo4pN5zdGrdy89ZT+7GfUxZU1P9ROElwFxZU
e0NDEO5RYhsQTtmy+NEtYAwK1LLqcyrNal/DO9yZgkGK9TuejMjZZAPx+MXLrq1muZHUDzgvv4ey
2JuF+BW0efrClm81dxgW3VSVZgGT2Q/mJO5L04tewpH1vEcJ9qqCEQYz1qTslBpfjWWw+Qi9Z4IL
5HCqwNk1ZrAXeXhxKn+/zFa0yvNzPLvFpSrJhEDrYtYR4ska7buqmVj8kTcdeuuROXVtZ/HMCyUA
L7JHp8QSzIdS3CR5FrNsz+KsDe+DwH+T/fRIXvPEm/92UP1u6v29J5u4td1j7/Mg2zMlbKG9dZfi
SBfdrwTTDYFXHz+GZZuPgWTJ4GkUML/OafHkRcEjnnKfxT+ixSRuIuwovxN3QjpUrAL3WZmJd5EO
c6x7EDtIK2LfYyVYuXZMFj6ZnXJ5pELM+J2UgE4XejchUWHD0GZA/7vxYqGPfrcN7x0ivmdP8SdI
ItVEJ5x0nxRf1VSfuAZaseiBgywj+y6sit1Qvgz5eESQqb/dlHi6ToTcNkYp9hQYQFg3aoKeAlZG
Tgcxw2dG3nbgLWI76nbypmArsQIcWNb+Ajfjcy/qxlf+ic2pcdw3NF6+OlxYMZ2p5dbQDRX1AVFU
uwvT73rWjzCpnW0B0X8T0Eu0fkdiiWCw6W0EBWjNv3SLUGVSRsr5HoxxM0waZQ5pkxSC2KdzTSk4
+/N8nB9tIkkblL3xAKTyUNTdF0pMurPKOYhxVwEy4WoDVN1CBtbF+CE5DlfC3i+vc09+Xz/mQfuA
u6s9LnMgH+yCnzLFaa9EOO5ZsSe3YzYQmybtf+gmU8eDdqvHgdjRY6bX47PODq5O3ukboO6caGHp
GI9DktqXoF/Sh2BRZ5IHEWAb0JILRA2dEBydAb/lQGBY2xtoXhUFrtZ47kagvDzWz9RLB5+txpdC
5Bidz0FsdYfoxjd1d0frMP1tdXdsjfZzWIjdsC6zCBTtl4T3px2ddYklvq2yD/Tj59qZfjjiKZgH
U0cR3xiHeO1063Y3bD+C2LPa6aG2S+pMRSJZf62pd2YgGjnRUXZdHgGOKEhLGGjBWdRR14ET9R7s
xmXEn4UbWlfcJLQ6geVtTlqfqyLDCuaRyWwM2jQi6IZWsDAVcdhvRILYVCQ3aUjPauDlW2/tvBst
+YF5RELcnk6MtMbWZTtw5l84kqSEcN6jVnd2sl6FNLvOcqGaYGweS7VQ5qtruhMiqZ+NpB0uWFbO
AijEpQGgcMug2CMvF8+pRkZMPRvnQDQFv/qOj41RGDdFobp9v8Juxuhj0aW4tx2cBtK7lZE7YmlZ
LnNh/04DRcp4/qEiajdlC/VMVXKmKYFdZo2M4SM//9SJ9dB31kUhaUZmS3mTok2hEoQX+h93CCjy
Nvi+cl/vYyI6j4qYQrNoc4/pLdtTzlzCj2MWG221MfsuuQAXLe+ozYA7BdvoqwrZYtjzIyb5re/r
OY5ykmsEFgHZtN5/sndmva0jabb9Q8kEp+Dwqnm0JM/2C+Fjn8N5CjJIBn99L1V1X/RtoBuoxwa6
HgqozMqTsiwF49vf3mvDi0lN4CsE77bQddr13HM8uWQn13UrwV021N3nPQccxRtLzCpi2UY20QAT
ZE49X4g/GSiucF3qESSS/0FetDlVLcUeGaF00pubwr/73bmHPnmB0VzjxHDWbcQAU5aJuhQyPZos
RhG6mGToikf1smkYK9VTYZOI5aoJZoieWMKg7GCKncrrettE3aHC9cHzHOUu52Qy1c33LonlsXXu
aATAzkYFdp2RW4mdq9FKGpyo6CEiiQLSVj7Zk2BhGx2Q1tGeD6RMMJ6Gvrcx+POJZmJ0cKjcCWFu
VBYqi9C/oWL+JiACqsXObzwviYg18RY/yiotwAsFOB1H5zVIbPMPulrO2BDka4a/9HegjI+Ia9BC
tpa7lwkEtS6yKO8euDHkKaWDxs0QcQNDgzLGHLBHMw/FFgPQfsou2d33oOpT4HXeiqqXRd/fg9nw
K8lAptWWHFC86q30LOeiunCKx2zbzGRniyE6CcS/nVXFkNdDLTtEp/cqs+ODQsThYzg5Lw0TPMz9
7OjVHrn5dt5kQcseou/bE+PFt1c4T1R+JgveVtwGwYpLmlVBOKVIaQFVuX9MrB48VYqDDOsJDbVS
UuiakCHiYpPUI1cqlUVfJYbRtW6Ix7BFbwm72z2pxZRTbpzkK9AkKo+S0W2fAPeqZ1aopyZTF0IZ
/m/GSxAas3VWPWUDD6Kl6mPhiyT7Sm2xJ1G7nO7bTF3Hpwp8z6Nuam/NTZMQZSRmDikCXUA5tNxG
91VBWxbG4xC3ZK/Mb7rRivWUlSVi/7BjU1Av6F3AACGPyJMzx6fairDnQMVX9WW45oMf2UvTOgWV
uXIxa+2ntmA6kWDJCA2bdBFH068m0fMaI8K7PVd628vyEXGWs0Ch4aZYCNykfcQq3W2asrzSFLBz
wE9Eo+Mvgz4w10SG6AF6Iem7Qhl75Ew0lh1phmUXx893XHc5Qbdd5hYhKjsgzBBEPbOek+NTdRlY
h2wzQLIxe4hunV3e7pbBSFoTK96YbYKRXfNMqFVjDE9ATejSVTFUqHIzDfXOaCwK/O5ZP2YgRl8b
8jCGmTmL2HrE83fAte0QF990ncYbzkEBuW8aWZ6YzYPucmMLKMF4IBC9Geb03FZTuHNHlgmuUeMu
QSxTi0zRJpJLw1l50fyQmoPc1pPLX0/A4lIlRw8Al6hFySlXivZeyfBm0kWysCCBkD4L6Cpl/6ix
PYAjSPUt7bycWgS8ul0oxSGZqYa13PDVdMiWJDzQlrkzbGr/Soz5MNT2Df80RFBotesOeQ+L7hAs
tfIt5v+SJonwoQnsS46raZkM2QrXL8NLvHI7BefQCXFqmtA8R5o6gsaqSOhH3ZJu9YSm4BklwaA7
hdWJ8xSZtkf7SHhIgGx0g18ukRjTVe6C9EEMkFHt7TxmGM4bpRZBrK2TUzl/8AkiWWBgNempaEsv
3ESqjugNpEpmDxwGh6+vaLgaRpVsay6J7iL1R3rEg9zdhXKy9lXERYf1EyVhmkt9vIJanF/7rCE9
2mb2CwtYEkT2xiMN0vnZlUfmrgugmkWynE54REFH+6lfg2UKO77+2jC3zCL8uIBnyspsPmyh7Cda
Ft+HZh6vAntusyrdoAM/IsHO9bElMMMP1IgPpBLXgbYAf4RYJg1qncDZ2gwNuPNxUdrXaGz0J+ho
+6trIvMYGOUrii1VghaqcAKB4ujQU8XuaUxWw5w85njrV5MXfdmG+2BxORmrd36zyxBUA9W096Dp
UPIS2NCm6iXj0Ubgbm1irmcFLHbcNE9ze18JqINBND0OaUWNOgB9rEgvTVQ8agAjj60igo/ddWH3
07bOESEKgeFghqqUfXg8l3CPXot5uoQ6z+md6qd2qcf4WzlfymtZK6f5EC8cYqZ0owr3YeI6NQh/
0+r5FjSoA1nmHEp6N3fAVEjntcM5IMjfpAdieJvE6c4ia47wh9YlxQsrvH3xY1pjDrfAbhlUMUMG
4iXn+oe0wmqgOIvqWlgZteREUuM1ioqEo5xKQRzyg5F8N2P9Fnt4OoetFUc8/ZlcqXn9iMI2WTXh
uJ81oA7GO4qZC94G1g8Vc56FAhgOLChMysty19hTUAbLw+EYi52c7WwRfpTG+IhteG207kMxTZ+l
C1M3xUkjG0CKPWHuuX7Mxig4YFUPQYs6B9Hwfow6co7SYclRt5eGAs7tP6TWsglQK0NxdVs8d4MC
+1OZwlj5tmfi4Ww5WqF/kN0P1CtAkHDljaHL/44qeMlpDyHYwFZo+UeaAs6TqnYBjTKjcG4NCYMl
VGPjWImA3RSxLjIMkn/ZAOpn9NIDQGKFIoOHtEgqLpzQUDNhc+pk8Y4FQ7/GaMbA3db+2bdKe22a
HTXoQIIQ6yje+KlyUnSdBMbgYFJ4noktY6mRdbgH3AykgH7rYJ/K1nmDmI6TQnsDTHbLNs50mrKN
KEQBo1v6lBiD+8jKjww80duk8A/HSe09SBeTxza1oJi2pfEK6sK/ERWpzlmHpLgBPnJuJsfhU1vb
PR1DfXKKlWdcw8HuPorMFxdJ6fZPNIDMW8zTmJ8QG8xNNFOGhDVX0Rzd5DWvi7ajPcvHaC18uGVd
ChqAfUnkPneDqLfWMMFnN/x8TfMZth1RzCxJtLfVpsh/IGqMS8ADqDit3UHRzBwIPEWYjFuVDuOD
coppa/Kxu5d0epeiqZz32L7vbQGWPZCZ5mbjS/FNdvs0OdbwjWibL3WUbChEvpVms2sn6wFLeXbi
3WpOfVU7nzi4zSu+YLXpLade1+RPULxjRiajJLRDSWdKAn6rNd3Mgvw/LCRl/ZSeMKGm030IKFZz
2eu2gUdVCHTZ9hQV3lso+lccAzZr1GjjpqSWWndwf5H+J9J6NsPprN2IfYZvZZ+ZgNyU+1cxlU+V
Mb0NpQ0QRiRwUBsu/aGLsd4W3mNUIDlm/IcS1qEw/1BrGF/gePNDDhNluBK+mDaDtV+EISLphNuG
5lDFxdp86RpsgqsOIjvNlXeEatN1y9G4E2uyFt6Kk7B1aC1i66XHJEK46ggp7mjaAUA71YHjiLuV
qHl0OUayhhx1/1p17Hzxbv24Nph4Zn/8MTZGAx4EK9LBxWdqM84O0zAyx3X92ob/cws0ekMq53KZ
9tlOQZhDnTOa+9LQ2yPXB2usDhZX/8C3npOachQtG1405zHbADvtMrZxQfo7abv+ojvL6u9YSVTu
SmYIN/+8VotVVyTuxyCmAVdIw+5AuN9D6S/9Eg9ocJdaknmID55vVCuWa8zDFL4cxp5FmC/RdEui
KgesacRXcx28tXIgliFa1tQ+gMA898ub6QRzv3RLQz/IiW842wD4eIXUi7njxhzPHkwS2AzUoPUS
vIWn7Oqbzq1yrYx2OPpjN28aOy22BYzyo9XQrhd02nybZ/HDY+nTd8J9m47ihPrAYx5fvvel0zg4
yqKqeKDp6oy457HfLNKTQfjgrIZ2eiIlFPHrDQ2UBtd6MUa7xSgatcNpUE39k2nd7WglLx3mAa/n
qSyh+ChOm8rI6nPj+OViiCL1A9A/fxKeUu+T3ULFcxsFJRFxE73eHklX0Xwe+bQQeuMuVTLdIVfR
eRD3j1UxyhvFvdax5Yu/nywNa4tj+UhFuzyFqYvZSAByAZJeTmc87MZP0uHVkrmKf5lpYO6gP43s
9MzJ4fHbp9i8x2h6rBJSsWM2w0couim6JG5lb0q60OGykeMye1CEM3YRBq3iQnHowe6bs83lec1w
7b8OVny/BfrpfiQjAFM5am6ygZrQe/hdXL+1nrQF/kL0Zc+KivlmMXlzc4G0k+KIJ9EN52d0FqSi
vwpCA8vUqnDL0Xa6p7y0eMN/1y5dwDG8ZvHTGalciqZtzqZlyaNlOITbCxoKsOsaKRex5IIxC0YY
/p8714YaxH1FCuyXr6rm2cJmea5pHF3G9RnTGr9vy6TDeXaK64yD+UP2uvjd1yFcNEmepscfyOdm
Qff08J52NLQuPYNCPstKkJMr9ScRWj1EQA/XCLjUA0rMcqL0skdiFsPCKUoMItOQ3YZCMEb2Ofx7
WEnM+vGYRzd75BjqTL7WZlZZJ75b3WoOCBsQGeb2Qip176ieXriUNkg8FVPAqw/jD6P39bmC8w1n
AmSS9GS6N4nebdIeeDUIaLUhR6uOATXCXAaTZAXEl5+5gJrYGv4EuzoaXo02LW/8SfmRqc77JbxR
UnRp3EMhBYiPFxwCGYpj6YpLEnjXxO/e3IyeAwL47qrwEggddRDuEmUFjyZKmdwapp1fkjkczmWm
YeiXinVvPpcfIoj+THPh3Ui/0vCeVMZFxFghrcjI9k4uy4emrj1UMBmDAvCQ/qDbnEpGCsJzZbxO
szrCJJcnVycoSDWETUIQ0fbRD1R5iyJj2gKszuiqqlgezLC7rKJLj9jkw/VIhTEIIWc58WRYKio8
Tx1O+iUIR7H02JlxbuXs8DrXfg9zN75QFz1+xmJCFNQtcCYJLvvXEE3RUxnb8mWMqRat25bu4FSI
Pznxn9vk6OjS0Sk+Qkf0ih0LhZBeg7gJd0j/97tQEBQ3ycumXaFqih8a6tNXg/3cOjHuZsJQ5g9G
0r0CnguX1Pb5X5ma6uV9nllHsqW+OLLq6eRYLbEDbDg/XEyai3ZqIAKl5K+ZDRg0g6Me0JX9PIsh
pTqRCgYJNdGzbEy4GK0YaWl2TmfSPbXtjKuY3OGfyrXcjaY3hjAdEh0nIC/BT6D8lFWaXtQweasq
LTso2gX6qIVvr8Bze2F2TdKdgQhF4NZW/mNscXh1JfjJrA/hr1dUgyzSGkGRaGUFJMvrOa7dzqHb
ca77nz4YgJdBYrGOjcvKc0AE38+GR1Qixp03h/ndKdeajMPKPzS+aDZkJuI9tX7qBNAiw/iqxMCu
rnfXxtiY71ET6jVLMzZv3Y2MGjo+E6zBJ2gVp9OtDZ4soCMXQTnks/ZEB1tpLKgpFuCsyD+VN003
4iYbKuuYsWhY9w1mPNdAmk+twtjU8dgdrWFMrlXqQNmIuNcNZkAILqraHairpl9ADo2PpUCZZ5ts
rPDCxSsaVMe31J68RUPM677bw/CUmtUPsYMAGr5ffk8NRvAlVIE7kRgdpSvNO8uFLkPfncetwDi8
YTvHra1g38PlCDTowoEE/G0PnrESrGeJHTh4VMRQvDtd2p9Hs+RT64bvCAC4ZbAUxg0Q0PQb9BEQ
ZXxResozIgmkLJTs+OSSc4Eb7YXtDcEj30pO303ViuaViKf3kEXXLo1HdFmneQrje+KQLbH5krFc
nnEoZ/prMiZEyg610QPiCyTFj9LfpWN3XN8tMT+RxE6WuS6nn8bBl2D5mfkL+Td5ZPuDNgy4HaNV
bbylijO3oOAIf0kxYDYFR8Ma1nvIQXGtFD2Vv7WI7PtuC87IsmkLOEcdFFWjlvh3TFY5fPgTmlpa
vLr4qHxzPniz7n/RpzQ/xoRNNsqZKBuPe97TUMJ1JZ8oVnHgqHWhaSa1ymhaj9jTIJMnPR/TYXJ5
hhiSgSeDjOSsDEKyjzrlxosnKOOHw0e3mtPW4dII6OY4JhkjVTvOcb2Ka43yyccgWSD3qSeb1nfK
F8ZO3AKD5VgntXox7N57cdM+3w5zww4WDht6wURPA+GzaYdbvTu4jay+lcv10tN9yVzYqTuGLuf4
b8MXWSoPAjo33QgIn1En1hpsTb+KgY0ducNh4QdqQoreQPphEkgezfyOJywRXWiFsRmPNR/XMhDv
+JPiEwNH/WjdeyKMOLtfKiew7gbsjVsc5Matlmm6Hn0seBSkFI9m337CDWapN3N188m/r/mGh8s6
qifWJX16ymbLf6rd+/pSmvdlfdeAm3TxuTMvZWLjwAp5jzvvQBZdnplFspMAfvIxNM09/denvzFx
wYFpuA7t9eTrp0xaBm5hirfZrqNyXrMKXxNmAONUFFGBGO50GQz8vn5An5+/2jJJX0TfWBeOxQqQ
oudZv8jfUhsDdOgXRhm9nwff21JW5nzztZPvec/IlKsqegJUMydH4NYfXV2IDesB++wP90IFv+/V
teTJ/lbmon+Elpzj+jQ4v/JKXHD0zMumSay9a2Qm5571a3IUeCB7VCNJvIpjceKdWzbUqQl8tYm4
hKGCIOO7+KJT/looA+95dqX3WEb5JBeOX9XT2mpQlIzU4ksn+Igs5jAsLhnsaLbkkn1JgEb97OWc
ZSuFXMmEYt/NXhPJs/5MvrODBRz18dHysUriTjSis10a2ZLcU5yAypw646FKOMHAcpsb4Pf+2YRA
pjaujPN3wwXDGuEWvpWt8q9TWmB9Cw0GSdLVpfXshffCHI91ArTgCMATA/TaUX78ZEYqICAuXTDi
XvcSYb45kn1RBFmLHvpAnGPkUniKqafVqwqw47IjmvJ071SnxBc/7qQIa/utn27bsXwK7P5iCyM6
qjF11lMQzUffN8u3ZhYR6JWa//LRBLvM9ldjzITJXJrjWKuaL5W1ql72miRXG9vZTpqiW1twTjc1
cbJdjsTzXAg3WSoh5lXkkaCbjEhcrN5I9xX+4KNO+aN1AlhHzRivE7Bd4CUSxsAZv2qJgmRMzzF3
5mNj0YdSdo794oYNnU0oa9c4aKOTasL6Sbei/KkHgkeL0hzSsysstrodZqG1G1TefdvkYm+a4as7
uJEupYw0bo5Abz1TiFtm0biCaG9+Zt04nFy35IGnlXkJYhEvO2mUF/ic1bWVE/TlLO43HT6aU1gB
qB+5RxzY1CMw27IAS8NwxiOCBXocmKRPbTtYVyTbLoApwKJBnXums1K/NQ1iNVnd6ASwTW+y1gt+
qIPMPlzsxb9HiJ/A2GQKzZN6Chv+wiYsiBctirj0HhxihZ+eLPjsu3lODkan5GSDrOZCRhz0JaUv
mcK0CAmY5LT9qEVXESMXzh7xN/qAwV/cYieYto3M0vfZI5BZ0fr0K26dGv+C2x8zigR3XXX3Vblz
rFGRB3OhDDRDM+WFG8LIvkucqc8iKNRpaCx50LXTHNJq5okPvvBqAJUjaWO5KyIbE654OguZ9Prf
YzJlx9FV2fcIo3Q95RK/jytEuORyknK0d2GSr2cnY7ZWnCq/SulAzXZtiwgAUJJVE5fjl1WE6Y9M
80cue9OuGwUVGGwfvvGfd8eckPY+Sn2vw8XH94+naWBCxQiH5CtoYXsn4R0A0AX1BjWuB7M7U/+n
SpbRfCnPHQkXaI44GHNvcqhEDIdPbu7J7xAD44uN0TXZGmUoDmYQ+3oBkgwXD/EjYPC6jJ/jbGRV
34Nm2Tn+BP//ThN3fDdgBzhOW+bx+jzZ5Gqo4hqZT5VHhoYeM6YfsTd0DkhNV3O/Zu7wn6w2Y11H
qiwmQf7V0ez+2lhev5uURZOhlybwvmsm/akTKJI5OkxbJ5jLmnjgDVXudPUpuPiZ3FbLFWTbkhYi
PTIkRAcOeZs9uU0dEebGP/S3oYL0FgFj2xgJErVtygfammYYS2UwJD+pqNydUw/BxsbqzL4lrHYW
HNCl4HvDbTr0pkPLt5LbDT0vsGWZoxBO9EHIdviOQjt6IUFbCVRYNnKTH7Q/0p39jUhwoNmT5B0w
tfU4F4ACE/uu98pJXv5yysSia8kOt0AD2BELT59qF2MjKyr7l+m15sdQgvga6mm8zApCehOP03vd
52RFpIlD4zTZCsoxaID12KfT2gtLh7QA2Hi/xYBMjoZodzsCcuEOtRY8J2k5rxrnF6CA4lQRdaDV
pR7jxV8sqCmtAH2yo3JA7srG6f9kM1YbTMwclWXt4pprDHwl1qjWNqh+iryjea3aqVoioRjbKom7
fYcne9XQZYmQNf+W7PIfPAqE1XIsR3Y3qvK49wWWww7VLYtnxdKzWOesHogEVqyDS6jobHnZ8djU
x2X2yRSq2OnccE9yvA/OOQ1uRayrXdY74DAgQ3A+wAN8m/2GRSWfQ9ZT3I9uXCnOAd0gvyw92o+i
z/PXtMd8vG58NuqTg20xc1p1KltM9QFmsdVQ8e3oQLg9QTt69wrujr0s7IMfmsmhTmX3Ms3JRDKj
dG+AHoJDJd165Zv9tMkyndz+cvqB+dv10103W/nSaal8aYRPQ52HMpU2eHkz64WHE1v3/h5n6KMU
s5YUFAr1Rtt/A0BPV4WVk4pw6BXWALb5pPm+LT85GmBSZ/O8qRvtrBQUgWbxV4ptZoK55G0z7jTb
LIFxWHTMtX/1XeJBuCmS3YSZ7ppFOIcNT+dry83GbcoMslVkghb/lzvGOXGv5vX+x9zxuhu/oB+k
/1/Z3P0f+Wfq2LH/thyXK6MnSPjark2q95+QMcf828epROY3cPkgmfcS8n9PHeOM+xunu4232RM+
GXRBRR0P4H/U89r+347lC75oruWZFs7ZfyV3bDn3ivC60HFd3X86gYQOzw/vIC/GshEU7rHk/4QZ
c5jg7GaKDAJz8bZtmmd3MiiequhM0Fs+ofDsRODj8qUMR6msujRdlR7HrM3fCzMPPyc70N9GIjEl
4h3g8A9yBHlquS6DMthV1FTx5BjQlmOWvLFEW6HB/go829kg6B2qnrkLM+m6/Ae/RPD09cWW3sy9
reVGeZHC6kutrK3elWyvxCA9hj80LHeysYcM5bOjIqboSbqvJY7mNelgysRI6JTmOgIBpLbAhPrk
OeOpwNMVyjfs/b6on6akgi2DKYVOCBfI6BPgzQSkJh42E78HD4jRbB/iisUwCNj+agiq9qBNTKW9
hao+QIcYRBu/2nRrqmfoG/SfpK3U6bof8X79uG2LUQkcKw0N94ZrKrGAgeErniJL5HgYLfQ93Y/W
mcmsPYH6NvhZyfANbwooYLgGPuJt09weikXTkF1e23LCyxA3Kr4lAErPCayTAgmflIUEvYEADfmw
XDdGFD/PVtiqBzytamtHPmwJutbjOwJ5erW5Ya/r0CvPY2Ft+XffiA7MFISwI4+16SxG0+h29ohh
g4/OGmmS3yJ1o9zjZbg3TPpjGRejXUu71zhSlYvvMlbJzk0pE0z8eztv67tHinZJohLjNbNjL/Nn
GnljSkflE0yWZpMO83zzLXazGO7fZhEmZzwh2VamMFuAopBUWPXcc+gV1om03gJphOVLYpZ2IGGB
JXWMCh4C+DAq16Fc618/zf7XFWN6UAr/exbi51f5X1GI93/g308p52/fxIEbuKAOAEs5/4+NYNv3
cnGH/FPIQAEOkZPoP06p4G/bd0OHv8//QXAm0S/+H6eUFfxt+p4N5cAmrvuPE+xfoCMAVLjTDv/z
McWsK1wEYR8FENaC/1+OqZ7+CWWQS1hIhlQChiV65CG0gaYVeExhENCiJljEwhWL/+DZm95awn8h
dTY8KdmjpaM//vDw1/2WDt64PYSlaeKwQPIJfotKuam3kGVcJg8FtbmQr7i+1q9piL+lwE4FfmDO
Ms/6tCHUFNdSGJgMrcwC7BKk2rxBtXLifQjDAXd9NNMKEaeGI1fAmGa1LtX47jZM9pvZIKi2CeKi
JKusy7zUuCAzS+LT7hGKUOVCUx6hJwOyhnbSYaMrcXi0t+jeoYJQCIasXJutFwdrVdcKJHJClmfr
zSZKOJaaTzKHRFVsLzyn/ZA8z4Y1HBNhdk+TDNikNemEMboADBOyBSSmq55kN/OFjOoPFzLBggLE
H5IIlMlpazyOvLkLvoj9Shl++4V0FmPuMud9FOL3S9tRbsVUZ2fTVBeWBRW/DaUXPjUDSytMcJwk
E/CoYVTHrsOPkJrOB9rPsIwaMzgC3fKvdmlG68ylC88jdxmZrdqxbAfVlThvgGiHoyO84ZAQW/9D
51Z/oC3N2cISI9gdwsJqO+DYNU9gTBp+/04mK1o0vRYLlgRj2y7h1sPqx8Zdu/2l53i9R6CINZD/
MwKIdy+T1wx6k/sdvyjOUbOWNwysc/hBijvvjmHe3VPEFVdS3OASzydd6vzw0vWXNuBLIq5oywOB
Y/JPGBGweHr2uAO91BY08tTXikxtvA481UQYJVGxh1oBmxZY6W12F7QqIpe2tgdHB14gmM/n3POI
UmXmPeLMyT0ZLuFWHx5WVlIdwAJgDQOp7eFMuPwTbuVSGwNjPwgf05Q6zQ1LKdyRGeCgKbLH2+xi
qlnqIWidJ7LVNmULQg0fGKMCZp8GfOZhzvAYnjt6ftIDv/DcP4GI/wVf2HT3hhOpHEcIfdaL0ZGf
HZDcp9qrcMvEehohIsc0OuwiSvF2RVDdbBh1C5k0EHGwr+9zTG+vuUvpQNZo61oJatIVt/jQ8ahW
CyurPOLTC5a2Kf377pt26RWxbMrFYhwMZCWRz75J9N2vCTkbTPxs0dYafbwitMXMdC0XWt6bVXII
lkFEh/cVWYbEaWrZkBjpaWY7QMyczsZWzcWWpdVvp2ug10OJwYiB2cPgjyNIEcxtfWy6PPNXBuV+
B0PrqEJAYMm+UAX77ZWv3QLPGCpeeywYxTGX+oUxEacRICEGGu0x5xFPNeqa8h05DoKab6XYWLvV
wN6SevhPnQnWPqA+vxGT9vnQNScOKFbxJeRMYINBS4iUnGPa7Uk5iDd3Kg8uP2dFr40yfw26clAw
xkGm+Ni0M/1wFjRcAGa/AFTcS5YJWeEiaaPjIj3Egz3SyzU7Q3dIIR3hzYqwZ8NESuQv5PR7zpTi
0hYsWJTZq5AOJgHvwiS6xBMjClnpDAlbY2nQM9lQoxdz08XTYVk3vrzTGnZffcZ1rrZNnMIhj4v5
Q4NDS7e9NyK4Dp25Mp34nvKhEpDdDVZJ19wn4EuJeY/zizaLCxcL+GiYJcAjW/NGq4JiFl8fGXiM
DR3o/jFg6Dvy2HcPbpsa34FKBQdnXNNeCyzD3CN36XZDtY3rEE7rxMYP1e88zsMVM5X+bPvq7R4F
3qSlrw9FW9ebtqMIGTvDQs81PzdC7RIsxw/krfQMjRz/zYh7nY+G+zYCo19UOmVrkNLuMJYDmiuj
OU5txx3yk+f594Sg6mBcmL/DtE4eOW+xigQz1xcagyk50x7NawEVtL5XentR1v2iR2P9BJhSbwx4
ZJ8uJPuCeqooO2VFVexd4eW3QLrVgR7hC0ajP1Nb5j2BFZxaXhCxEe3b+TBOqt/UkbAfc1Kb760H
ZJqTFh8TDrdDMAARcCZEKWRuh/Bs4o57S3fjBX3Wk8T+2IEtK1t85YMIofBW4Tq00/E6tFl20xTM
ugHW03uqaDcVKYQPszVODTirBakUWnNHjzeRRpmOV+KjSgzkiHFcP2C8eK6i0hArpw07d+3O4g+s
tEeB4LKnG2RgoURmQA/ALAfei7re1Y391WC8trzuarC7WAiel2VbmU82jSNoAjcAREeWMkvf76bN
TCH8ETkcS3TT1MvE6XeZVLTRA0ZdVAX9rGZKEZlNulzxa9tIl2iJ5ozXObQft1XLxPT3JDy7Ne+/
+xq6I38U5hSMgm64Jecdn6coMLFtWfeuiyI6eBPknpg82S/XUuowzwBKBQZDFup+fbZonEQ6h4oT
jqzmhP6my2IkETnvJaKW7DRCvGFfREPxVFOPz9itSH2lBsZ/mlPmLaHWP/VQs2/jnowRgJTdJyyo
VUxAqKsx7yS0d2ZTsEKNeIvbcYV2cUmldfBtoOq9h9yA0fucQW9dtDJ7TPz2FGbjIQlmHJYsQNmd
1q/2KHaJVy9ZZ1DkISiE8/ycDSfAlilv8ESlHa5ou55fMkp96IDV5Ub45tUbA36WaRPCTVoJTb6R
1/bhYS/hNQ2Y33s94srRXPtTL8k5l1zzMcGv+5yHraDbNtXvBBHj16CtUnh7bqfnjdXERN+rIbuL
oOCdnE3YpH1CUncwKJEp0DGWsvOKL9uZLw1FS3CASnjLHpu9YOhoHMd8x9OZ/d63PcbFvu0tOmTP
Vu5g5lEKE8zgFLgUQFZuUiZgDuvcPCZzVJJ2DQhcmHOE94nCycXc+mXqbfkGNRtLQ0EKdA9BJ1Pl
pZsVfvUad87BJo3yISvb3Aipw4LRrvOpUQ0JCbAX9xedNZJddYmle1tARNPXoBnK7sV5BhfJObtn
l+B+Am6i/Myhqtke/LeBWo5wjVM/owdx6OKraff9Ze4Iq6JKORclBckP2gBZ1426BU2aNENG/y60
Z+pU/JrqZGu+hpl2H5qEZPGQOwjOU96Sngc+Oil+6XZpkeIliop3tADJO7K2b+LeZPDCk1CUmVyN
4FFea27Tt1Hn+HYgieWxOS+1w2d35ra/HexGYyUT8qzviCNj+mhFwAeDKzjY6fzCFXA6uaoNCjbb
9GhNdKWymCyf4i7jA91bwFUz+Wp6k1w5YXiyzTnZTm5SrrvaNVcUyMUXbi2s+f3qYezMkSY7TdVy
zU43pR6C3u7fsWd8sfhODok/YCFHddPS2MPiGr8EJYVki2iQHM253091SxWNzYMTpOJYPfNrHT5I
tnQnIw6/JxcWIdXB+a7uxFtjdPKBEQh1/B6lN7zqCWY1jzB932nmDSk+t+Z0JY7ZUxU0uyll4Mmc
nO5Gt3o5iCbbFdPgXGX7b+yd2W7kSJqlX6XQ9yzQuBPomQt3+q59D90QCoXEfSfNjHz6+RhV05nV
jW50XfTFAIMCCkgoI0OSu9PsP/853ymXR+UuxRm7HyxPK7jGUugeSIckJ2lzlrjZPD9VCBCvRPfj
g/LQGJxc4LZAydzTQeHuQmlwuIbjLzXZ91mj27fKpPvDr9j3jIJ4kjJ/W13anWBf+xnmVnjVBIv5
xp74kCYNdz+va97Yo0GerJPgAR/Qo5nV1RvK6C9Dm6cygBQe9vn8g70VNgeVHdnEOD8hujRnl1aQ
h3GCilX3cfKzHX3/Jyno6bZPHecZLwYZDxGDIYPZ4T7Wio9YshLFQAeVFwNrKBZH1lLf7gy5wjUq
eSiEORywKnGmWYNx8KzOB7aTETLqFIt+gnBc47OODh2nfJpdvu2gbPSjKWmmgxVPjtkR9FgioVuB
ZQC41vX7UHTprpkDsSv0lN/KFq8K9vzqtgxm8wchVIsMVgkzO6hfpa3FQduSkkGaaNi9+xuZJTg9
SxLQkxNOWygwKDgx+TsWR8u5NP3mgA7OUlFmQF/MyUK4LUNSXCg48tAS0LwPJ7yafTBtLUxS/cZr
zOWugEZO/mHKzgZo4OelSNd+eM898EF9AGwznPHhrhVi8X2K3BI16SginVOnqfzUvWgu8lFDKE1m
VHmYuHjzKW/fst4U92PfPNlm1V20DY+n8sg9euSlA2bNoz0GxS28YnfX9tS4G3YSfrgDMJQgmH4E
jk7vKpF4l3YR1qMY7PQK/ITYFg60XC9L+l0Tz89xE57pDlFH9m72Q84VaZ+wwiXISqDTq8H56bKv
kYlcdj1zHc9PUubgvYsJMhoaPwKQcBj4Zg6aXzC6EJ0Tkd01SO0PjOlMl6yUhhuPqm465CnRy+12
2hDpTS5dQ59tHRvmOevAjTHC0E22sC1Ws9HyBHGWu0zO8mKQ8b6aRPcgbSIAyGfMPomLDGBU7k3R
YUpiaQg5iyGL81GsFbSkVegBCY/dDGMAF1wSZdY47AFLuQ/1ev/JiPqzjWs/QXbzCe3oTSzIQ69B
OBuXlOcTguRMtdrO3Ns9vixaDeHxJcyho2qZvdvmiFkIllSdgUVxtfMFeOONclLreUnBENYdARqi
Y/onr5d7Nsbfg3L2BldEv/F2PgG9yLb+soYCKsc7GFLCewgXDxRDm5ek8UDgRjl+DM04GNNB1YeU
stgrLAiAS7kLY22fHXJDXKOTYGPilUhkEACyi68dy3ywLHIfOVLbzZQGz9ivI2Fie2/D4Boc17TV
IB23qij4TdXhfRizuhSTjHdLl32gk7CqbcrxwBYBD61MjxRXEbXolpOZlO+yWlvRiH0Nt9IM6cEi
lbSI1L+ducZe4jDGviIWWkvLz9Sqk2PqjtNaKe0dLcSCd3JcNOSUgP7xkwAMCC8sldpHg97On3I9
nUdbY+Zti0cqO7GUgyCI6WLdJ45fISoWTwhHw8uAOed24hyI5knav5gPPoLWuGlE/VkPaf2h9NBf
lXNBasbOKUJrEhxWwmRzB7mC8Ka1BGe/JSRBwecr/PHsgNPW+8iF575p5ZgHw+quSglhgocM1YPW
Qm1PF9v9UY1SHBnC3+0Gdv/kjG+eo3/xFon5WNgNcrllHHSszKusbqi8thM8ak2+d8fS+abkVD15
iDqQook5TSHw8GZOINVOhECSrNDH0bAxVZed3gTVkEVWZ7oR1erVs8YDw3M77e/ygXUeI5sXcfAa
EYm+HsmYYIQjIFWUqCg7g4TyNnTLce9VLk64xsQnRoKDc4zkDZCK7rmTSCOGhg1V1mq5txynPLeF
xQRsfi+aYnYgqcl+3Tn5UZsbw2M7L7/grbDWmwOHLZ7ZX9cGWLSCiOJGN1a96w2IBr5tD4fGpOog
gPx2sZbQPEDquxHUKqrZf+V6xKXcqQZsn20FobR3rsrAbrYN4HaFmyb23+uMARjD5LfGxLApA7+L
BunVV2Ou250fh/5Vww+HQ3Leman7UqYxuJSeXCTLNHIdUwiZILOrAyQf/VGOQt+Q+CjB/IgqIrz4
Ni1EK21SZlfZklf81ZbzZSQEu02w+/clu04+PRjq2KZW6PVkPW3GX7YXmfWY1WazHyxzRFJY5zp7
oZt2CpgJu9boD5R2kg4zeMb7zBm4N/z7riUs1fSmtfGtoDrCxepOXUVHtRhDse0z6xsFiiirmz8O
FAYB/XLXdjKit35a63sJrjVC3fy2IHFeaml7x8ryx6MloEBA3kl2VdjfefQqoLRY5hqdcTkDh+oM
2T++CYORNMeM/wVaIHLHSSE0RsC9mZhAq2z5/Ljbgc3BPbVnzR7kO5Sgtg+RR0tyTDrgdhSrMI4W
m0S+HDRNri5lhaQutoZBtJJSJhgD4Ku2oQfXpE+Nd048Y7f6zS8BDb+nxFL2vsrd27muTm0a5Be2
me2hBwKLeupzd+T5wGw/BjlQCPafQRFkx1yjLIHqEge7GzTI/1bsKDscyJgPz0TtXuYEZRF50XpP
yv5n2Xi3VhX3kLld9TKO4bC+t4aTJbLpgAh+q5fejArP+TI5Zbdjg0eDEpNi30IHQ/GZCSp6qiPV
wA+R4rmM7NnNK8recqTXRAJf0+SyEsJJcoQvWDjph8bVb58Z2sf4Ys0pQADZDWlzKLyqkFdY+vRj
l9auu6e/e1ru4gQpHqQQqYvIJwVjbwZLuPPtYC/5VWab/Gq92KZ2dXVtxQhn2D1eOp+oUkG7bAL2
Ks/rN031OSM0Rn69ab0qeFPL0NDLhYr7WgrVPmWSN9ymIw6uTxPrIDAwSdsQ6Qw1Q2GQChNmzmAP
ktOyNEiwyECt7VxVyzMPDCpjiprzx9YcEvFljOh19+AyFIjfvrEMTj3bxgrIXz+S3pQmE3feAU2P
RBhP7bWtess6dzCBmRtD3BiXdnZtuXNFXzQRT02xnIlYkONXyVz2Z0fxYcKx75F2BOA64Q82Yut2
hKj+DZAQ+ICSoPgiPQDjACKhpjuk//DoDxmlaHXyVC0TEdvZ455WXceT/1yKeNnip++2iSr7hzpx
z50jfsYW7iNAZfhSqoLmBe3/kqNYXngnqGcEXDohTT1j6GVP8SqGmeR2jtZBp4/eD5STOGRtKndD
i3F7HeYksMkNZgvG4TgOCP0bpcxfNBUv4701TDXvB6rSjyF1fUSUY1k/wAqt8x1YmJJEUq/ai4ki
tC0GdMuhT6pXilLgK1Sqna7BZ7CXgIpvUV+4HdICPKm1GCDtVPOipXwtm+qp6vz4Y82ZPkyZ4T60
Yq7hh82rVWRlBtIkMDo5l4vRfaSnjbmAp2TKUwnLbze19R1xnBYUsOGjd6KZvywDCEibuN++y7Oe
tHQ6f9uYmw++lVHvY7devXWb+I2W7ZlGXTIhNqw2YE+pS/92nH+H/WTAX+eRsSbCm0FcB7on7uBq
JX6RaQGuviytO39UHq6GYwWt2dpxF+9cMvVOyjp6iMP8BYxxSGJzbPRwytJKgLJP2q63sQLnLjRF
V4C5cNi9MkFYbH6YkWmw8CNCrHy7Gxnmu5DMBO2bWg7Nvmj8ihqeqZnqp8Jxe42oVmQcq/NuLqpJ
w4onBrp0x4R44MC9KPGVugo69cEuKAYbyGuzH5cw3VI8u+yWaXnVaXOHNn1mfUrlb2r7a969P4oV
FVSZOQxZdkrM7PTRLmo2zywpMgJw1DljE6vVAcocftcEHdvlcbexVAF3LAmuQ2nmNyw8Nop55UfS
97clAbxtJzVsSOUQ8S4H72g22rjt3QmyDarkVuYBiRce74JEg5DdKW7bgEQpZvwL/RDtO322/htA
Df8K4kG2E4ut3tMuSM8ajRSIXIos67KYuBqrhbbPKQyOQafBEqR2Ne1VSzc2r0+Gz3sCTk3VaVIY
EQk4CDA9Hpkd0UKLNosaEAIBpAd6nd6XJBaPbAauQIDjWkrbae/qVH0vfa8PoudebsYlcEi6BHbS
8mLMwCMW2CqbLcg0QXsL71+VmyUw8PsiVe19CUefYoQ5Q8RH83ldhtAFeWCg42rutz9wr38NDSJz
2Y/eVWu3xZZ3E9jOmktM3lrN9YgN7CcB6NsROxxo7mzcc0UP4SBrfQ6ylE7DpLLu08bGyYTNiTTQ
IYDk14E87VsvvAjcCT0HUg5HLZBs11kPbGmzBvNYhL3A2NiKbSMH9j4jtmCDM/rJ8OMb1h2cikzT
953Pu9JEBXywnfza6zJi+S6OQ+z2wuY9L9L6R2dQFAGF/cNtEarhdwLXDvPkQcwpAXVlpvelnze7
UAL78rSFfJvyTYe0s85WWPxsF+CxofyoW1Lnc4hEiSdJbZAD8PreV62pP3neVq+y9xWfxi7ee+Z8
6xgD/nd/DKqtgUQQ9XaBjGSbQh0xMLqPthc6YmOCJD5ZSthHOwf6OC8FYZNw/lJe8ly5JvsvPndX
LuCdo5+oJZrJ8lFSFN54gLLvkpbXEKIAl4XSnXpyIVUA451lU0/vdlR2I0WiknKPZrSNm0m4fSRE
W120QbAmdXg+84EGrFkGTfcoZfGQVdxi44bQRsByc5MKMEmws5ZTUrqkUnw48vXkv9Y5XSDmHLSA
jFR1XRkWU2DcH6jKGcALjgytU3Ljr7/UXvT+jgkuj8zKnqOM61xbGW897pWjBLMJ4aB5SQu6i4uA
VGcu1IfKCYgEBlf3CCoXmHMeIZfarqvrZGy9yEm8z9p32dJQTPhUB5wFdiGvPTdl2BLVChSM9/yA
6NGEZ1et7KY2C8Tjet5RuGe8+05tbHARFmfsJ1UkpqWqo65I0ydJGx5GUSVlD+uBexLwKiC1lwq5
P37vaRwGFEWWTVyIzOYbKYXDuWsP21hBejoY2r6Q8GX2CFuuu/gnvbMXV1b2zOYjzbdFyCR8LGZF
PJWRMO1+xr7pkRZbqvHpn7dfXGefUKyb7/Ff1+6LT1Y9q0lm/G0i+OOf/t8zaeCs+C9MGtDXPn6q
r380k/FH/s2mYXrBatWy8WkFlomB429mMgxjFn5bM3RD4eG7NSmT/L82DeH+1TNDLwwttuCej+3w
D5sG9g5nNVQErBL5Ms6Pf8ZMFvwHM5lPeYZvhkRbQ8+0AsFf9WczWRfQEw1YAhhd47nTcW4m/I6P
SVvzFLwmPJkbh7TPcnGdx8DYOrLgFy8U/ZOum3AzxLwtbR9cLXvKZlvFmWpOocYPkbUTQy+INVCf
pniY/eCV/TlALksfhjZThy4gFeHHaEYBDA2uaP1ywZYqSS2vpQmh+8mEzkqzHZ78RlE5MekX01Q+
QF4zNe6DPGmGDa3JWm5aZ64/bXMqT9iP1hqiqd066VKfsGDmRz4aoBOdIJl2+OSDi9UYHg4rHoZ1
3FhbrpbNxgM9vylNwYzntG+OGH9ObnqxvQrp0zRBJmBhKoMi5g5CP1jgxJLI23w35WIfUqbs98FN
Z0MMBayBB3ROuMrAY+TetaT0AXwTVZqx5CYcu4C1Y3FwqLY7oTwO47k3C+8q41n50UnKxFgWNVtt
Oo91R3kZmr46jG5CoxonHryrldtMWIqWQ0FRuQtwrOfOuO8Vm3j1WyolmrTXi/ysglGBVQKn2c0J
ILcq5yHOEyKirHvamTQCb4ohfp446Lbs9fOWjZ5L1KpJOcrTgTjt2J5QMvRJQHa7pUYP+9wgm4th
uN52WhcVwh7pIDAo1enqRDxJgh3NppX1+NmDwt+rbBBvpJKdy+yl9jsCGIiwvK+OkKflKUCM5QXM
qCLzshX20mLOj0YH6xqUSCsyffdqQqvb8LBeNHS8nrM+zbqNqdR8xHPTYm/PQajxmGOQd1u5PEEz
6iH+NOi1oBnuqyA1jj7u/Yi4DiIrSu4lWGsmTRKDtDFM/A49C3uhO5T+ZxPo5g1EBM3ZZPG3S6ut
k4P96CmXvt5zr6JsyaN9Djp6A4HG6i/UUYkThz4XMH7qmyDj0kwTSkIbVDtCE9aioJMlFc6VQry5
eDlkEtKfA5m0cnbFIe7L5mNWSh5mFyIMZgfuw9bCM9vuAhjEds5Bq8KeqEkY09Dcj8vJSjvF+zoA
rQbZP+RGypFLC9vGNqT9mUoDD3V48OuZ2RNDvPESwg6gFSLUlNI04UcDP/3ZcFLnkTfOwjvFB3zi
FvoeZJcL0rWBYuWPwyfFaMbZpMz0oS/AxpACea0rxz/gnJ82OBOHrYmKCYZVpleqA5PKPdtmDl/E
DshCv3cT09hp1BowauaQMoPbqf8NfrgDJl07Fz+f75OKC45Fod49jSgHuV6JYWMf+qo5Dng3b3Tv
ndux6q9CxzyOqqsf/cVq2UukQC28xzysP5ge8CF0aHoeiDrs8usvTLKmCI3rpUkeVrbE4ibuZsqd
/pB21D9sQ7t4JBfhUz+RiZugF28EJDyaywXA99qcjgSbjtKvPgq2WnurbsQNNC17mxvLp90b8ieR
kdt1S9qs6DSy8RG1wxFFt0Snl+cqHGj4K+7JTn8oK3mbpf8cIwUPCG37YES+9CHJDt6w83yTDVP/
TSkxNQqm+0ZM89MHC7zGAOIdFgDm3e42YN/2nsEJhE1fkmaxdPoVe+1DmPo3XJfxtWjjtcnEfhnM
ZluXaTR42QUryclLjTdDKgxbjjHvsqxja8keijmmtYd027QpoXDUkhYMal2bZ+pFQR3TDEI9yUEO
+GVHu90bWbLWX9o8Lnygk0PrEKSDL17mM49GXyzZk+4IUpMlKvcG6TDbiVmMkKAMSn5/qWKga+vw
JhkdYw1C1qjmOKhmHwqmIwjV1pDPmcmCXVD9cuyi3dsdjACeGdfBPCFcGWF5nr3GOleOdRMmrIFa
A8uYbGH99KV75aOAbsal/EQc+coW4+AasBqpZWLE784ZegsJJezzEM4+kzE/L13yFMj66JmMpamj
d+C+rm34fHhsOFPG3v+KY+SZsvbuU6We4JteNJ+MDXoPhZsGn6cpy28r6UMET3Ea+FzflQWTIVR3
pfDC7yJJGaSKEQjFCN6q6Y2bPOP0zD2qXXz+A3uQ5ZCF7ebgZ+Bxk2VEF3Ng1DguuWBaMs3IWvwL
W3qJGLc8m5XfbvocmZjK8YpDaxwe066fWPMu7xOcjl2cB+VXUA7lQ2jwotk9f3ZrNYQKAUSOB4Ht
8jPoQ73JKJXYMLn1v5ZBLhGtxuMhtIzu0PhGAL6ZeDTJKL8bw/vJ93iDLwtAuNQZQ7W34FfeNPPK
kojpbxTbjhXBTyjr2WPb8f9Rb9bltA3SSTJ1zEjmne/dT2lMIe5EoD4Z6a6bEAuIwZn12SqHeBsO
ncRKnuPxtgoMMhlC5BIbURGSf/FcRGRebJceEroRcGkdjLpbtqzki703c9UXo9YfnVnhUsdwBMah
p/sT8nXXwgnCWqbPpP99aCvZIPUTXSt5eM4IKELMq7wRCJqn2VTc6Zz0rKRgFQGtxSMtqj1JVIon
4+yYYCLPpubDndIdlX7AvpuIk2WLb/qH2a2sKRjhWxYtrzqfxhO/mDtzcEk3EoRvTEwr1JWorNjF
zCixU0RhidifZpwA21ZjinQycTHL+WcrZzoWwjGKtXnf5qj/aevdCZEprOCcrCOMEUwZHT9jh180
LqrvgKjS1m9gS3iipvwHvRoK1BJSODsrHXVl+ZGTPaOykS4Ih00Kl6Edoizsldp66uv1s+nZa0au
KfeuMn7ODYRED4YTME/7rcEbs5kGePFUshIishWQ4MZ7zrr5GnfNeAzJ6gHyg4VZGsjNsQkAGbIO
q2T8txtVzEQu3Vme0IJtxCJT+lvTjSlucRJ1XYBYvYhAFUdWtISmCdLjSqp/0L2E+OcrzzA3cUNE
uVVjTNgqiG+cviyjgNzfi2IHcJEyHB+l7777aQdIqCY1PENEwHS17zq+FWKYEYWk8sQ1zCNXKQhF
5M5In0MPir1Jw73om8PAskWMAfl7/VrMcbcvVZHs+oQuzQygNE3oby67jp2ZzPlTVfGBJ3wV8xZo
gg1WSQ5Bt8t+Tl2cneeqA/Xm+agjHYbXjw6HxojXmssNQyoHW7sOhezUcKtJaC70pjNmbw0mMn4B
zWoOLhJejx3djJiGLUWGiuPgt51YdNymq5VJwmnjOO3SX5pxNSDbs9C4kbO5K5Gd0S3wKdtFo4O9
0rho9lYyvSVzBu/FABaKuJ4SXL0OfhufJcZt+jhWP7T52xrNLnPo95QTZeWdkcy2eB8QtU+dG1J1
inUG8+BLmg85AY4Rb+uNaE0THzbVw/5XC3gJfzYeClosw9JX4wHlRf1qxsSXRuRZJci6jRnW+tVc
Pd9aJDbmZLIaK+EANCDOcKja2ZmAyBBG9u85lew/DQ2/p9d2DMhba8OlAnn5PeGygl6y53YdfFtv
0tvC4EmGrN1BtojXQXkxB+dcrsMzm3Hm6OH3TA26hvnaW0ftDMMPY3f5ewZXv+fxfh3Nh6yFsci2
aDewzZjAq2MpOE8ZVSpzbwf90YI9z1qkCit+VrzoHPhNbcCt4a/4CKCydOjO9BuQ1u+8gpbVpYVI
3coqtm4ID0pmEsvo5clGknnCzOj+DPMKDuzsiQDE5+Ll087GOAS2Z5kJwbKnXLDJeQ4Wtrtc5klK
/Wu+OoD0qhWOIHDf69nwIHh7ASYY1myCtf6UtdabSgaD1RdMQJ5E9ERNkY2NGQFdDTnKYKJ7bTxA
WmOti2EvGB7qDHfTq/AHHtWQnTJzb8JJGw98ukyaN71JTTSGkfksN1jsi3HTWhgaolr2HeHCpqlr
Dv8x8VaoGx4gLYjQ7/AVUONlGZilNyXPjP4X+BLFuZOS8+VI0u5VYccLJx4NFS8OjtWPMeDBu6HN
u38OsnKuIg6FSh3jPoZWIOhPhRedURHmLsMx080ifgW2DIYDSwCT7rJRCIaVDTHq+bLIvLkxRo6/
Ax8uT50btpRsEAJI59TeB/LFGEazjfJc6/rO7BSG47qaGYzpDuQyMLaom4hs6x5OuDtW7W8NMOCH
zCyqE9ZMdzuup00Prp05VpLdlLrAgZGHoMmQ0wZ7HewsazoFi23e+Z1Z3OGgZiugQl7XHl6oz0bI
6n6EKhZ3oXacH3GaPjMx8f4UE9FhI61jQHx87LaTCKs3Jb18BTpRp0DfTMnlqh9BSyNy4kqmR+0j
LD1njsyAhNDQ+iN+Cm7hr8x6oxH1dDMOZyD+vgnzC5Iq4VBvk1hDt8eaMFpbrxMxzYNxD3BThjQG
Ra0niycsUR9jYXnXWRP2+y6GbjoFzs1iQQIreQHqZLpmj6mgj+b3FBhs2RW2+bnyQdIyxYrytk/y
77nLB+JATREC4E8TSL+e2HWdw/aNauRmQ+3nBB2WSPz/16n+Fnr8r7NEVFKRePz8+LNM9UeYyPDE
XymEJzLk4I4g12iSGfqbTLV+CfUK32Ng+jYKp0Ma8e861SpT4fjj0W+7tkWK/g+Zii9ZhBTRlX5r
W44X/jMqlb2KUH+KEiGRuQJBzIRQT77SE2si8k+JR2GSRCQQ3EUWIcH9wrpkqyn2MRgOSk0f+8RZ
sfGhBFMRWeKH2aSwsiK2THheaeFgGzOawVdR52dHEs1hnm7vuDBZh2nwPInAbdXf6EIYeMOi1fAu
ptGxI59qxojiruQq84wZLjvxjas+UNMVHFDoCY3VWMjasnrxqN9+rrtqOkxNsZzDLtOXWLdIBn3b
A1DoPIpUdLrctGLspv3/2HtafvXj1H/95fqjHf6yJxZEELap/71e+w/y7fC/f385+Wqij/HjH/6B
JUg2zvfTVz8/fA1T+Tep9+//5n/3i3/5+v1feZrbr//1L59s8Ag8PHwlfFt/fq9aPu/I/1yFfVyT
tn95nH59/Mc/9Xch1v0rONwwJP7muy7L5T/ycvZfHddBBXXp6cMWTSvwv73BLTRa3uImNAXyKq7H
N/H3uBx/KAigYPE0dYi48b9/5g1OuSH/qT+9xX3L4nvgY0JJ4po+Fsi6//AWr0WAi1lPL9K2/Z21
OEF/ZbC9vICfX26ZpyT79SnkZh0qLpIpe9U4sA5z2rhcYFl6GfQlnanIIucwU3vdDpRRAg44dqmb
HTKn+Kgm2JVJ55x8Vd/l4cIMAnBsl0sA9LwalOz4LmRP1/hKfMw3BIBg2yX6dqyqe8bBU5EZD0Bp
mGMgwnGtHr9Zq76WWXtLFuaGjZiDk4UYsjDiEzlcFx+iW9zZpHifxhojG+1otr4YHloyXYbFjFiQ
Gc2HA4kIl2yrukchmpwJYDqAwkzv5diJjRiLp3Ilxi++zRRGzTK3RkcxW4wmtUi259zm0Cnc3ZBz
biDPdtMBVwGtRUkfRARpsKPks2c9wP6jgsWbseFQscB2tpfHoOj7E/Gq+h78h/thZzFUOrcfj1Uo
82drGlbJE8ruTcUlaoh43VJoCuRoaeH8zqvZO1eLaf1o1hJHUSxJt1eqvnVXSW0a/TdS0HrrlHV2
lXXZTbOk58WJ72Kd3wT8jGninvx+ejByzJ0NwAe6e2LqQqE83Qe+fKzD9FHXNMx32by1a55hfqWe
TEluIFOFAW4RX+Je4RL7hRJ/jfKuAVxnI4m4PEgQ9mxrQxDEeMyn6QtuHfE6FZ4tOq2gJzZG20LY
9SS9Bt9jxs/0Q9fSr8mQwwwzlpAFuSFASzMWr1pfBeCZdlIYtObU7FDsoEUOmlySczRkoaNF+a7+
0TCWzz4rvrISzbEm4RJsVZwV3Ru5A/O1lI2b4eirKvXgqEAlL0rkGkazDsLF2FNA6Rb7IRdlvO0r
OnC2ah4WWiVTgGX7MAWeNBAQkD5vJWNgsNj5Iettiqf8gP1lzsUxtiv8JUZZLE+p6K0n6ArBkyTF
uZELTXYzRO0UlyQXLZ9gwFZCmnwM9BTuEGCSS+DWza2x9EXLlF36B2LcIJegOJc3JECNM6aR9sUE
vvcGBIdFrA+oKSLkzLvGWdYitmXBQxDFas6w0FVyjHeV/9tZ5a5+dvpP5jUcUVELuBFtIymO61KD
q05b9JHbZlVLfsbmPecA6wKnPTdH4GJGpByupBtC2RL9zHZIlIpMYJIF1AzDtCIj4qfLmfl4us6q
zrsrDM1iXvmqfIwx6u0cLJktppQCJ4RRCLFXmNZOrh2K51oUuT56TTO88y9ROEUz2PvklHiaufly
bw/TXZyVxUkwOX44rJ5f4Dn297j/xVdn6eIpzLNyr1ur4Nc1Eek0aSVDmOd1umOxku9G08QRSBMz
9i8bg+FBQji+mWk7OIXok2ftmc0bTvbi0GRJ+I3nBOw/RVmfaVf7e12odjcrXhFFAVzENzZfFJuc
iORxswe5kB7qhYs66VH7kPoLbYV0UxZYwdIpwlHi3FHu6m0NSXDfLeV41aqpi+K0lDdp6MQUlrbL
40DPE4pR5t/Ty+DCcnTZoTOiU5UxC7zwuHK3c4UIQrOaczSnwsRHh8uVBMkCbM3WZApbEYVwDKKy
Bq6EhIhXBxoMLeohFk9zoBx2WKtkLNgEPzs8Ebctz6MItYEtjEwoDBO8DbeDE6D4L8BTGNIT3zt3
ubLJiPCYUib08CnGq4w5GhM4pdH2hO1oWWtDRmt8iUPThY0Qn2gi2ChDJLslEJ95y9QhLTc/kI07
8ITLfllF8TV3RnqsDQqyKDCgP6aUV0lbXgjjYYskJqqMxtyNc01aIMPdMrhMH5MM62vPCQ5qhC9L
yBYZsXGxxjaFdSZ85pFaqAcVhVooNK14IlXFn1pUtp0NjcMxL4FCLEBx/W+afLCPJKgIRlsJ2ggd
GNSWEylyLQ/TJMQOdul3gMpsJeYdKRbyl7gTLsiQbWTGfL3q+3WXFk4R5X3WYaG0fVFusSsD9yms
od1sDN71W1MO9xCX2GvR7LSZycM983HCnGEhInbDdVMYCnUMavHIEza1MVPG3fJhBPT5xf0cRyx2
f+pcvdaFfp8X78mL05NfKDea+5nPa7j6tGyhz2jIzgW38byL0Vt2edL94li+KxbXIhSp2q3VW3fZ
0k5H17LoYPMDAoJxuQ98VhZu0KqdN9hEFGtwEbPjbKvav68L47q3nM+mdyMXwPMuqbUBy1n2FB82
p9TBaZRU9Zbd8nNcF2pDPuBTqfErmYfm0gT8hgp0l7A094bCdLJU1yZVcZz7POmrHtrlzKC6i+f8
PQnca4bgSEjX3OJ9/xxCTjISCISJ3lm9nk1MNZGWvOPacnpYDAKNuG2AHQIlBdi6j2PNkpFGJN1+
xvYASyPeZu7w3uqmiuYwITcGFVi4joMVwbiT1JDaI3FTvCnqAqWNCqEYM7Yf12xj0mw7lgUULoK1
HQE9FsX108Crc6LqvY7MtIT5WTyLxXc2OTVEqY/nDxrusBuXxGCdmWgocqwTvdxotnnNklnVps29
vvQMLBZ5Dcy0Z3NQ8njpLFqHEcrJXcFrwzz3RAMgx0K5HMdw2rF9hMwPO833i18sYE4gQQ629Gac
pyTAqOQibNlbL1kR3PFi/GTdyBHkeMfQ6OKNaVs76WV0xyOSUV39q8i8HyWWqCILHq2JvlX0+RBI
FisURNP5LcnHW29sV7gkzayEPl7JqeAw12537Agc8aEah0NNv97rwi7zWhW2uLGRAF7yBkenJw1G
7Ux/o3HLKG07a1s0ib0d5nZPYtzizKQIl8KjIJrzpHgSTjft+GA70TL1T4UZX4E+1BEhjXbvZSPd
0NQqbzK3n078/MTSAlqHx6k8e2bxf7g7k+XIlWy7/op+AGVwd7RDRR9BBtskmZkTGLND3zkAB+Bf
rxVV90mqMumZ1UCDpzsqs6wkmQzA/TR7r32Y2CqCgrdqq8K4veqYJgy/D+540ZYHMXGyEFbByEcm
N5dP0nwXdk32OEUvhZCfsNrz41BDvRnKiBX2QG5rtJYsmpTGVZGI3+yhGbWzl1xVssJTDv8YF/QI
WYXpxh3gd7eJy7jVSPGlaQzvrwm/5xHVYlLF0X2EyHanYzzjBrX9vuujZOenk/OAHae5Tm58jUoS
YNEiPRkhl2sCWvOuWEPmVaF4ErYgfy43xTcXBMJBzD3CqaqEzwhL8oHhE0T02yAz9pjfRlhXBs7j
guHgHP9hJ0gr2YQu8/Jap8NXZ819QmBIqQHv+0p4JAm6VtpvA7+zVwaAnFTrRHjmlJXEQFfL+iUk
/bXjZpfj05RNWUo9rhx9K0eZ4TXcl9uRhhiDQR7/HEZFkK0V7nmaSkjDMv/pYgh/xb7P9LYi8UU4
4ZPte47BRF/SOhFcO8A1qwCgP1hlLDotw5mle9TGh3hWLPBEl7TYFhXw0taqK6rq0zSYqx36s+Pa
e7WYQ97cQk+rDsk7S0HgtxysYXujYjWFufOpXfAesbzQo/ck9XqCf/6EjrE86RDTUgZR+4yTrDrn
E4kyTV2gWoJP0ZgflLECNsR6DZAvvC0h4cdSM+D3fLbgTILZzuerKb/3aFPzjW9NxKKSGnHCMgTi
J7mAuKMJH8GtIUaeuWk8EmInoHvE6BJUGW2rxC9cb9+7Mu/+eLkU9liPNly+mqiUIYHoLuo0stNQ
Wb868NTzg13XXLDBqpdgwtaQhu411Z3v/6rpDf0LIAY2QVRxMwN2ot+SBVsDYnOORwk2OiWhWrop
aMraDN4B81Nxl0i9fCY2DGnGkDO0x3qBPstqwkTetgxUFuyXJZivAB4ddApdlVNNF74oQzzLazOM
B4fF7VJytg9R8COYHHyZQVDnYXlIurycAa9QZdD9ydTH1R2uqq/9q5vqvj63MJ/ykAmHZgXvYY7i
Snc6pUb5UNKR5TwVHHEx2rk6wpEVqDUVct9J5XknCy6dcKlZDsP0gDUzhMRWIi8MOaAmkqJsVMdZ
TMJrUbj6PgTbOl/XIcbUu3GLYQi+pDWjJEVV0AW/xewvP+qwLq9FkzfEJgVBye20VrImgpCbZzng
FirqXRhV0fs45Qnik6Tsj9wry9e1yaNPRio6+dDeZPZrCLhjKOyf3ILcNpY6eBzE2+Ths1P26+Lx
YA+gNSZ3mk4Zknr6St1f+jnETYFUIei5I6mGOlJKw4uaywiTGvqLvhm/ThK5iC65RZYblqUbzC7X
rQCDF36AOmGvp/35YTG2JbkAHA0xsNHelW5yXIlF2E2GEO7Rjz9CzEdZKdQeWeBvG4zDuYkpGsls
HetTK/orOl88g5aoP58GntwFrivS0x7LyhInJWx6LOLwnY/4CeUh11d2UqNbbMMieMvALh4IbvrU
CwOo0i02HGVYNryv6LW7Y5bN/S6CqLOTxcR3HKKPUrAzzQOiBFre/IpGghA7pCe6DPaOomkx3jPz
90ul+q/WISO9Hr6qsHiJKnvfq+DJu6Ge2aLttWQ0Htn8vWo79thRklxaQxw2tPR164f1H6vEc+FQ
QGQVO7PqBtDwSW4rnM5HPG/e4M9OF5MrFho9xzARIqDFi20m19syMwbBXugtsrjihL+xPpmOEt+s
I1zNFXpsGcLTrrnyUZijFxmWT/pMd4+97I9b1Qeo++QghnAYJjeiRp1GffOgT+cmpyP02GbEgAo5
YcIzWvHvpm/u7UjcfZMnr7gT8y1ktP5uVuU5L3rNMiF78onjPVZks0MfGMjhQ3MwFfhIuyx+ySt9
iMM027G++K5H/zNz++VEvg/6U8QPdEVYBFUw0P6U14zd0q7MCFJGaPTdDbm/VrcEPlZGwHnavHgm
n48SoOwEoO8s32e1+hE3/YtH4Jly2RDxczV7j9/ZHiEGmjXHz864WzEGIXzaus3yw+3Wz1B1ateE
zDSdOpT73sq9spgWizp5KKw+BSa4swrXZEpazDGcs/p+bQFBRtnqU4AMzoV38iNzJGq0BMZnBscC
LnTOZjoK8q2TpX/gY04HtbQfSq4P88QX1za028arsrtCaUT17MCmfDnWvll2VYg9lWkV9YJzs0b2
f4zpkWaQGMgPSK6RGH6xRMK7WlGYrTwnIoalvETms3Dyr1NH7mxdhHdxMVlWWSh+HESFeVZc+Yy+
ujfTPc7uaDfpwO7IGCamkyTI46znBjNYtbX8yHufsG1i+hzaIXKB+yUKSdu7MRUcNe4XpI7Mitzy
tPYhRqWc3FKyory/I8dPjIYGAsTEY6vpeTtb5bvEA1xjekIvIJK6rg0204jHRXRQxoHYXT0Vw5eR
iEmI/fYZ4phvEpObDHHzzgrKtC3rbZP003OgYNuRBEtwtsgv1bQ8LA3uEGPsp8eZRP7wOu6Z9hLe
lFQ0ySGRQWoFc0KivXuL+Lgx14qtYY1+DFu06k10g8ss2SOv/LGiIct8++Eoebei02FJBPu4CQlL
apFebZTv8iMyzyNlZ72aTh2imHghZkEgn5dNLPG2LuSKOOQmJGUTbOcou3ed+Rs45g+HIVASYbJC
4vAQw32hOIHMCmGW+SBGNOdaFHX26LYZcqfhMprk1N5aQRIMk5XLnuf3oCV55o6eCN2wKfLsQdKU
Dj8Kymivagkhpz+pB0KDrL8vmSTs4rw8xUPziIET2BKJHEZvOxDzE1tgOArtL5+8lt0K91sVfwCo
7qeJTSOmgQ3rQIwn4zGsKe6jDgIL2Oal+xq18PY651TO7V2j17eI6MckHF/9mGiVMp2/lX7yKlkR
4hNgjrMi2GIFZysgAgXF5HJgXIIPoMv3kxuInamC5FqpGnup1QQBI2pMvOQdpe3ZeqMEEtwgqcRV
tcXd8YzAxdJLJdkj5lvJeGJ67Bm3CNUgN0vjO4NIF4Djnm/46nqQdioMyi3xSSRiXTt3PVnUSy17
vo7ihUgPy2Ia/1jvMazqqF0TOzyOVMgEzI0C/SvHTZVhKfAhtBkysjkGhiG6wvpgFjEwey1AMJ9l
TsRTDI+qH5q9BUlCNAu/RMz0YX2NcZbEqU/zb4t3TtFdtLjIyeZfGXxwRC1OclxM+ugl+qfRwT4S
E2bQ6hdM1i/rSKwIS37ACZJkQEGH7HjzPdJDc8lD94Mvm3IERdsu6XaZS+R53bT7ARbUT5V2RwQj
l4zkW6TE+ggbeN0W3rzHBrUrIkrCdmJEI2b9OY1DwYlU35lKf1elne8QPz+2Pm+1R/l6jH0cZAvO
g1CtFFT+odbNZ9zoL6RQ3XUy29c9naUCo78hz+rAEv8No0J9wAnKaA0w5nZq+10eNY/Ya/cxzkCa
Y2TQ4fi7G6RDjwWvIAxSWjSD1DW/t6JFOIn+aZwZZJjoQY6GtXBYTC8Bylk9b6dsDYhzLFJZnxAz
UJKNwRA+qG4R5gsmNSAnTTa5w4mXHdaKY9fK/TlnDJyWurTrCVbCzPzWLajOMk/sOgyk8V5RRZun
qe/FsfHr8eB13ohtwpJLD8P9tpsNFjebn53KzfW5N24ItoG+oYuJj/X1r0lGLbpPD3tERrk6P5Uz
NdhOZbaEKlAplLDMxuPY3McyqMV34Fo/mEcAM/BydAZvy+hqVFr80YDbSs0swCPPA0mlcQ5lv/WS
ezvpzTznydTr+lUtCcWjGtlGlGCjzgT/Jf6JfSZjHODq8rUqBo29Ym6O1KH+evTHyMX24/YgXYoR
wTPVI9ZRWrS5vIO/WerPtLyxClokOfpQANxYjhjtKRICDreHtqpSAkFX86XtRhriRqNdYxZBHv2G
SZ51ry66oOe0xf96YujtgcQhSJ0JaqNVzYRCcCLX82EcUX2j9lXIrZGzl+i23C5knh+I7BFpZgYT
rq6JC2VmMtwZCcP+ofI8Tz/oxpXglmdvTHd87JAKCtpAVOpTLRDLplMTbta1T2sCtJVqziPxffNd
eIsoDZtp2AjoWg5IWKAIYMyhu4rmHC2FgHNUtrHZSDLhCT7AGF2zLFiviJs0+QK+U+5ZVGHPi0Lp
1Kc5zVO79xvRU7pMYbMZ/dCfgJXTxRNXPN2GWlGDkSbnUdxmSRMlb4s/RN8HQ+W3Xcn8VvusyzIk
aUj8iRhuxnAX4GEnG8aWh0poaAsh7YqEPivYPowLLmhIJxlkLbkeXdhdm9o49Q5VUYk8yja7pB7r
J/jQ3Umq6Jr5Ax+b4G28CLkazFVDeZwKi7TApO2l99Q1T5PykqxstAJbfeoEOy5MtfHk0FDdiap1
d0UZfvTz7XV0IImYEik+cQiGAHcO6zacOWWz5UhWozoGpPodHGi6G8LGSR9PJ1iEyNZrVD8no5At
Jmm7bqe6fwbLyk6F7fpeqAHVVk4T1YTEKDR9M3GApiM7FX3g87rlvK/+L+3Y6V0MNmWF7RfOBWAi
T5MOq+cK0QV5oq4+qXl4Y1A8nBe3B8N3W3me6RQQqvRYupLC8V9lIIa7GrIF8R76NqhpzCXxbH6K
JU4zZz5JDdAQbQeQFDG9tGl0L6fxYjRo7dmpIEH6t4SRPKGsVMt7ZrzfSmbzw5ilKzbSfL5WjniH
m7buPbMQKBRUIP4C5BptEUebVvXNNisx2SclC5xO90eyNzYQHKZtPDdA/pa530/gg7aM6ZjdjDBe
pjk6SbqBLfLq+JCXdfOCuHh8BlBzR9waw4SRAmZKob0kdu33QedUx0bN6Ymt0/A+QNA4pDLNvsTJ
eMVA/jOaSRhsPBjkTBwPgH68IwpA72fC7mBf5OiIUYZHAO98PvWC2TGOF4Voy6xnBWTkXBsgBUHj
5U9oO2EvrISW4Hf9mCo3OeU88OwFiR2Pe0jM7kSyd1wQ9RXIjhlpSBDThOhv67iwd6fG4Q7PAKns
0Dcj1qoYpeV86A/s01ziN5Qg5Y0IC4ZPzgHw3nz0ROjsUY8+1pwxwBkTHJklFOeuxHA/jWxWSoe1
q2PYQZm1Cq+Jhw2WxA6U0xXu4IHsh2q4JV8vwdYvZ06OqO71pR84YUxCbAt0nMdpsBUZmhlFgepu
yJm9DgjyJqHKOaiZOnCIdE7p585HLW9JS6GFjGclhp41KLtNZVza4cWNjj57nZ2gvz30ZakGtLdZ
wBotrn+FqnnP1EJO2OpkbM3CF7efvMMC2RZbcfq9DxwYA2Wn8puZ9Jvs63UPLY68kix7T8qUfImW
AIdiWNsNEdJo3Wj96tt2g/Unq84nOLgwlXHlfqE8V18YMwV7msX0zQTqeSnzn7gMcTOb5q0W5Ruq
4ebUVs33ksC6Z4Xj/h4WwnzroS3QGjnd0bKITTkm9pq5U85bgqa2Jj5wF5f5jHyRxjWyVfdigrjY
zTVMSQRrYJN94lc/bErPCvslvLAP08/NgufWpEX52bBPxuxcxjceoDU3/L/cjItfHhF+bcUMFzNw
u+VAcoEgLg8+C1MOaAS9n35CsH+pqpEhkuv4sPj85Bbm8quu3Om+g0lSziwkEsJ+ngZD6GWaZ4eF
sUDtCf2e6qHeWUySmzLs9LaYh4ETpME022QUTIJAqxwsnwqChZENjVTYimCfjJStM16G8+AJMkvN
Y5Uuw7PQMTkbPSn3jMxoUMsPBknpna9JXqjmUb2CY2O/0Pb5Vi7mBd7RpeEi3fmUHicfKOqul7re
ByStbDrX/VOl7PidqX3Tq712UX6emuy3QigKarHHKz0UALGQpJLrmsybtp/qY1BEwUM/rk/D4LBW
SUu1bIm3+gKXZTx7YDCfEAFUOyo4RN8x5oVN7E9iY5pZnROVIJQnvHjI1msNrfRc+bz8ssuDr6wV
+TZuIe8yp77Xt4Ql0rLG+8SQ4bq0GdvlAHY3trdPtAsxV2ewqNPYO/aeeWf85EAg3eJJAOYqHHEd
erze+CSKM5wrIBhlRFRYlDJJBiE4v/Pikf5LgNDtNf7adfOT2zbvPA1v2YDHKFrDHwVD9R2CObT2
WlHWatzaU1p/ylU4L0zr6wcqpl3EycMvgdNfrz30oLlLTiPX8l4kjXt2CLnAhRfXP8Y1e8eI99sC
lqdaXz9cVULxCoSSkAOD5ZRFA/7nCMRQWCZv2sfDg/vnRIZTdBSIPM9Y6KBN9DGwIjtM8A4z8wtn
2Ug6DCOahZ/0KvPMMk0kS5qWP3nn/CzEJscK+BzaIj1S1i0HYpW+5YElE9D4+bnjrT75WdOwLQSX
caSUCM+8PmoriIo5WRn0940qP8HppGe3ifo3h5iMKCFWqCutPRUBXb0dmu64wFLZWa/2DjObCnz9
geJ4A7ZXxPzDSl+t+xbF/j4Mc3IuEucuJPWaQOK7ZWq/DNH0Vkuv3BMlGF2RqRdXYmbveFnyC/p7
RR1G4m5UTD89wkK3JM0yR1xYi9lRM0YeWH4iYU/vZBTtsL986ljMMNbi+zlnixO7++pG/1LNSGA7
FmdM1hEKzdm/SxJGrdKhjeWNERMy0cT3SXmnKtvih2OpVZT7/2dyse538zrq379H9GL/BURivvpP
RWLIg/7bl885r/53Ydnf/85fEjEPADr5DRh2Q/l3jdh/iCCV+psI+I9lbyTVPyIh/tJAYsd1+Y9j
MlQwepX8XxpIKf7G1+EPVSRQdoUy/LckYsjQ/kkgpiisJQPI2EVtGYnwXzSQHo+mjCw+rCo2AygU
/j8UqRZuwR+UVcT+oriNiW1jhlCOLAr9lGl3ukH3HLBGhRNRQlGote+//PvP0381UzdyO2R27OYi
FKUC/cANXv9/lxf+9x/r73+KC/k//v1/PEWSr/SXwzv8W6QkGkHpShm6vsuj8R/KWfcfD1QceTxo
wvUxf/8lLIz/pjwSRlwRkECioiD898JC/kVWqFjICOFKn643gvAQ/guEf0l95m3d+B3jXRdQrFdB
r0kT4yIC/1NiDscWFDTdObvBirRa9QWYHsnJ27LudPQylH5aJRulTdXp77j/dYu7NS91uNNV6JI2
2LuZF/78//+R8m+a6f/kEWrGT/1z/BcJ9t//0j+eGxHx0fyluf77//7rUXEC928+T2qMZjUQsQBG
/z+fFcbZfyPGQdyOBRmi2OLP/p3MBpen859OmUD4CGE94AMUWV6AwvVfnpeOzYPsiugG45jWatCy
JtVbcF+J+pIqnUhB0iGyobmuUbj96UKiSt2nhO2Z8xw4PW10v2lrXTO6SpBee3Lf4mhiNq+ytGMk
XEUxkX2XcC0QQz64OSs56KppkjF1oxYY1VFXxnrL64Bot3D21uknwspRejYEPRBnt9LJeIxjow0b
PyxaenZG7xEnlFiuHQJKqLdkQIkTDPhV/3KH0dT7tfbi9efoGbQJaTquNapXq7s9RHMtjx1Sj7rF
HjOm8DvGZHASRC0dgvjT6ntMW0DdUeCjhYJXiztwyegVaLroJg5wCqj/UtOXD9BFqRaGvGLpCos2
79ufw6Lq8cMyJXjhw4MROldTyFxDzDJjQtzG80c5ADESUZruvGyOK3qFNSYSJ0Sg+Rwbv3vjOzCD
jPvuYXEyMAS6UFlNl5kEFE4JbHSEvgqPWBwghsOsYX5VserHu7XOgicS0nzkM8iBYJR71mENroLI
fB3jqj/jqhZ7OwTeZzmS2wzBH2fajbuJYK6GNXlcIIli1xTi3UAowUEcei4ePU03uUI5Lqhgl5GW
t3GrmVxYo9H4zsZjop/p9oP8ObhM0wqFLbE1dVY8LQSNsw8aDvNQJxRwbXNI2iFhOsIxtZ4Kfxjt
cXHAZshXWt6+fCfWwSn+DGC14DjiiVNU4GkePjoV+gTOHhIu4PJwXJ/RFU8FnzQQ1TsdMT7/4U5e
fYxGwXIDsCy4T2zWRnogxVjrvELirsCkkg1GW4mgdYdLy3mEupzvBhB/KGZC+rzVYRATz+WTXVkb
bVi21d+j3tBftbLwtiLN4J55DDa2dGYwnBbkAzT5hOqRf+skDIZWdV6qSX9grGmbraX9BKnKoflW
R8P8xBWAoNfvMFFbvYD1dDo9Ln8a0aFY8VU7G7zxoO6sJGwWkoPi49w7cu3bZK+wb2b7JhvW07Cm
MtqNaiGTVahR3AtdO/vM1ho0fl1RTAZUAe5dU/Il7nIdMn9HfZnekhCyIcaNiAg7Grt9zcKygWdo
2vegrRvzWYtKHUiVsCd0rX52mZyMzq+RcyJ/8wYDVG6W5AIYcHDu8fl6w8lbrWHti6Y42rCM1e9s
94PsackYozIkJiyXTNfDQG4w2qvOM79nIiQ+yEKsT9Ifna8GEUuylYnlpjGmra6jtNVr3Hl2m2Af
ELsE0d2hZRjOwzmhQUejxzKDBarHJ58x8NnKKWEbkjKAWTZOH/q06bPn38RaM/JPNGZslCx5ukS4
5INiE2Sjk53RgpnltgpPJlavV68TKa5IBCSQ2n0Maz8DpfRHpYqqu0M0hKA4dcxQHlYnZGg6Zbki
p91m9jTfmAFbArpkck+KX3VFQZq/CJC1Hz0TybdxlfPHWq7xrqzR27GLHFM27rJEBpMSLVVsV9S8
9b5h1L4XiLIulvTio8U9/oQwWYpjim8FOmyUYul1upuMrnCie/wDxVVSpcK1LGJ9HUxsPqIZTAF+
fMbY4y7MTElrXLNpDFA6PYTAKghIT4Ll0KKsvg7ZEPU7r46aFm44kXubCUkFy29LCxtNOmI3WaUP
EZ43InZaTx5GcgbldxIUSahC8OpAt245O7ZmcECAGYsCAMEFNFPULcFta4ZZ0OdaZF9nivA698Z/
TyKOb7Sx1gyI9Ve2JksvB8ikgjk1KvPF/yZ1WzzZLkXvyX5ToChoF4E3sWJ5iE9iqck3WYf7QifL
axvGzJUH6Eg7F5HRS8bi47GBDfpOvEHv/IF+FJEq2LR4/FcWwkHDeQsEkw0+A3z4Z4lE8L5Ce+Um
y5eJRGXT2uR9qFUOtW6N3f6pDzhiNth7odPNswS1Evrs7k6ygeZBsKL/3eJr7LZ8j9ndujBD4gPe
8/7UZEu3E03Kx8eQMcPMbByvAersqHjD8ksvpED6Yf4SjIvDOr5rSmyABCc5QCRgVyRteAPaJu1z
4HcIoWJF0I9x8e+2ESMGVCS+94zhnZMctGr6LQRW9wb1VgLnbLCS/B4G4X/NOJd6yJXLDQ9fVUf3
9jKRvRHVh4HXE4B1lLHl80cekk3B1uyxI6+eeLalyK7phNSGG87MMeS3EEUuC5FGYQZnkH4a2nBk
1pjrjJ3hOIztjz4Ybt9irG/KwLJgXlvqTpwG48LoblnJMILkzzomQY2fsVukk+d6H3xvwG1bpEte
x1/IRvOAq6UGq6RmDcN0emSICaoLBC4/mk4IFVVuay9h6M+PUd5G7AkqB6LFQlI8P9HEGU+lO2ag
axu3njn5FEuGWzo4KgqGf9PIESHZ+B/C2sPLtQ3dohUHrxTmEg0DbjEjnSA9pxNi2A2a69r9Mbfk
zvSowLmgIXFmyXrgjhdPCyNnDJlDGs6P1Ewrx19RHWc78ttKq5yap/CVz1iDqcoxaye0xFbUsdMy
YCrESTUaOr+JS343JRchwblIf6u3GLTrsu8xqg3bcU4KGPSYyAl7UOUDcalEYG87BO/8oxpIOBrv
RYN0v0iRWIT8Eo5cufPZwbRfY9PxvD13Eh9TXBFmeYvEQSteyoxNWh8k8XjufCvQ1QLH/tkIq9MT
xiB9G3+so3mZynqurq4bl09YVeD2kgjfLSdkti1qESQFzzLDZLL1p5iTWzRe8cHScEQr5nHTviXl
6n5xO9KQb2iW+M3Vlqc3rKrmJYOy+J0lgPOtQNDXXRNDeMFjxlF1i4aaZwjBBZi20RLHsJdSmqd+
tjWXcTmrkLVVGeYfEDjSH3WeeAHxnVPDULxMMO9NjgTrGVkHrZfRGjAjWU8QH1EHqV98pZiVwJI3
L2hO++W4hClViWQz+RU1rku6U+liJd+xP28qhCOuXXbRqFYwSa5PDMRgMf9nvlLBJo9vGCsntoVi
LdN537spBBynMVQ5h9l1lhoa+pgyt66jZX61Us+/bE7exioaTsjGLCNbJdHfsrtuFt2NZrL4bMDM
YffKRLe8rcWYdPvBtzGPL8jA+JCoNKgOxcyMlo8YI9CM1fqkeameLVC9T2KzCLRi/MigspxaTbQY
wY/8fM5UMqIl7pm45om0Hh58FJoAOTzDmj5jJEKdW4TdRROnQrJpHcXtnXZ7BTUEnZoNoI9iWkb3
1skZW28RzF9WNHco4BnSbsOlcnbDMBgEpw3JJtuIOT8l+DxGr0aOjrg0i1fmu9KFcnEwTQH4UUhQ
ag+rTShNqiGDd0FQsr62FSQBal2TDNdReO3nhE6NGoR/frZdhUx/QFpOxye/ybLkMhKBdVyrMXnR
PD1kVPpYQT/JEcttuqunqLmxw93+BUmn7ZHHB5ZDkggOR2CZiPo4YASv/LfezsONgKGzu8FPw2hr
AkxMR6g1C4AKXSPazMJo/pE0ji8uSywVKbs96UPsB038NkJ2dA5GNPLep+SCjcu2mcmrdVjiiPlm
TWGZGPTbeZyZrQZcSaDSU59pJB5ukjJYhy0XEhVm4mb8Dsl7mNTIw8Ca2ZdxGVi/NY6Nzn0jXJQ5
HtrMm7AOz37vceLzcRj/PqkK4fNYsP4+EI7Q/cHUgz53XgP/CySRQGwQJacPeMVU/i2A4gSj02vI
64z8LpNPZYfU/pBGc59dwkZGP2ryOAEt+Kj8QnJIbta/sUNM1eLn2npOkX1XTTM7d1y7CCbLVIfD
U4SO+remRUSogv7w2i/0CWesheF051on/VwgEiGt08FzjSYnPzStlxk0HXN+pe0Ej8xXH9nYD5LX
AlJJmp8rSxr3vZyjRtytBUnIu2lonV9oNSZ1iabULX945B+YX26awCwvOkbpAAUY6X7Ec1D/WIt5
BQtlqjujVX4JIPZSqKXpj7D0e8K6h9r/UEs04pN0nezdCS124aJr6+fA5OE7/2aXDImO82CTdzEZ
A109GJDXdckOqU/a8c24o0T340Oh2XMqEa+cOrpWVxE7PlDUfKn69xkpYP6lnJTJdgGTq/IFYFyt
L7Ub5CBi25Seb9sA/arOzNld9zojrJ72HQosaLUJYSZkG6jsqyraIT16mP6/eI113X0nnBlVq44K
8yAZy3+fJL9kksMyORbkBto1PVoG7cvOacNi+T27Y+eTr1fivIG6JmDq+OYIWSR9mWzovuNrlW+1
CaZz7WJmefdYf+xga47fFPdT9Fzoxk4bE/kzz3QQuTsy0C0FtYhA/AFmy5GyzBDuz2moegeRLbpx
IIj14xKk5SnUTXTMfQeakZeFR7ieyVUsTMjdpBTvjlvXPJUMyLFCNj3Z1Ci4GHoaSrgdAtN42gS0
b0+BhYWz17lVIzm4nrLw3HPIPsSosyfEN+imt6DWmDBWYjYoQxHXT0HVntx+Xe/htLDAbprax/Dl
EyByoHrGbtdHOggJyh5BUnMJ8kY3MaL5j4xnobl2vqClWAZaXnDRluICGzuwGCIgV5aK4OzGaQ6Q
1XpecUyaYTnXTlRi7JE0x3h4Xhe3SdyHYgELBhEqeAS33F89MTY0EAv7QadegTgEoVsnnxGCBfQb
TTo8tsEsttkU5c3Fb73lAQHDMn1rUWtffIhJEJbWMLuLosHcTdVgf1n2neF+xJ/wUKWeOS5x2pHP
B05k2OKXKaId5lX70kjouAh18xg2YLyMr+VSwKqRgBygJDXEr23HLBt+WR8tT6JCE1wGSPDetkNx
g+A/D+O3AB/U640/zJqQ7mVjrYe0L0HSlx4nr1k/fWcVr87sifd8ddJtqq1j9xXRKsc2khgvlzmb
KW17SVEmC/sA355P1EbwCkHsD+DtxgCeNxYGqmCw7xOSlqUwAKKyGf2ViI4xkXukq+cjO3WQL9F5
zBa1j8nsWO4nOfk4lLQHWSXCnwlHfcGJlhfasGYTebV1uwFU4JAlTvkVKQYfnBsxEt3h4Inks+ip
Yp9oqqPkN2FY6dd09uk5F57SSxx47UshE2A1I5d/s6MOHJvHVqS3qL+liuVejq57sbVy9ZFaoPuJ
dsILv46OCQK4xlHgEXdUdbdWVV5LutblhRvN/w5k0iXkyhBR7qGG+NrEbbRetAAxIHM/fo6kp5vt
VOryNbKyD/blil7rBP4FcKbN5+nOx3LIL3tuA++chE371Xqh3yPRyJOn1OJB2eTVQMcTc5FQIXPj
n2xsorcl5uXaD7O3VndlFo7mDODYCXeFdMynv/jqqgIEfoJ0xgcvn81P63lddWyZKQEaj1NAZyb9
SDsQUehfZyDRgIcWIk+Efxp1i6IT14v/Ws8oS/OQXTMRECB4HiiJwwP3fSyObZDaDQcrLO8cy0xK
Zeot+tmFJtojrdNOjgys4ckRozP7cFrAYnM394E/Md5uxsdsYpowBTBQXnMRI3LhEVMs10dwpWTK
yo1f+GF4Ec0avSqX2oe3pTgSIlqevTRMnn0nip5cBbFpt7RTHSBEJ0lu9EV8if2CbR184fawrG35
hhejPiHsAlL5Pzg6s+W4cSyIfhEiSBDcXmvftEu25BeGW7YJ7hu4gF8/p+ZlImamHS2XiiBu3syT
a8rQexhnNtK8l8PuV5VEpfvDBOEsr+2ADMxhoehFTPHBnUeOKuIt5V2OIIgTUx1HhzPOSa4Rbzpf
yQDhHW+oERrL9SUxOv8lWBnyEyE3PPRJyfAfQ/oiHWIIjm6cQEwnQQECH9cciS+uVBQ4sBGq/7S8
zMjqjC21jrJnWheip7VVLripLCokN4e4SS7U+YWSAKx2H3SeTD4ecwKNJe7ssu4/QlO2GMFWGHz/
GrqqnyPeShY/uUUNC2rkubny6keIbnr6SSCEZplWzwqni0OFZe+XGYmntQrmfk/tTjk8hrkHJYgw
TfnQGr+qPzydKbwR3jKSjeSQCvDx42zBC5qJAM1XBj3kKVq22H5F+tD2TrUctBru/Ub0e8r4ZR1A
2xN9Yj3y3OB0NLvKJuaQFgy5wOa0/8NmAZ5K8OvepvfvnhYKXmqClYCXbkHV3lPjM4tmD5XyT47K
UuyikPn3MI8rGQs8T/GNS357CmRKA2KGSv3Eo2w/qiSZX+G2oQT0GeFWZnKcnxkRppJAZKOOto4o
Y6J8D2tTIuhGgzqnPpcwKG5k0+6nYDDAtXItX5D9HOsiOmEWGIFmoUMt+HF51HbYXspPnIMA6ycR
mWfM9+ZDl9jWt/EKauEcYZ4nSamS7L3SE8RMOlmmeNev9Bvt+r4KplumWU63k+P8Kocio2uO+lxo
wIOd5g/rRuOvqY0gDjWgVivt4fxWJP24WXj2IpzFR0/q5vFDW8OZCavIsXsYphH2AUWHcAPOyx45
TuvmJSlETE+OJQj2osoY+Y1iNw7vJe6i3zmZAoy+qclofArLllxHOx+roK1/0aea3kRQ2V1OFeke
Oi3w+oAU93aYgpmMn2P9U6bpEiAoGGAg7lsCm2NHoxhimgZXCZoq8oy41aNZTlM9+uegd/2nqYmd
X0U/Tzf+Xu2T9qQ4TZogeN7UMjzW2hXjMbDC/1tH+IbwPBkL3DBoj6QS079YwNRH0a21fqiXZqEI
4m4DyquyfkmJFJwSY2qG67gfLu7g3d05UlCc5tCURchzwJ/H9T1DUPBKCZmuX3T07ZWr+q8rBOkC
5NlzR7F1B98tg09aWNoVOrXWEifdZPKDS/r2l0SM5zHCuvPSJ7TVXpA0G3XJPOIyG1ya1L7GNYbJ
XWXy4WSiCZROTNbSoW0iXr2Dka0sj6Wa4F8mRg7eriT2xsu/aSx3e1dpnLjWC37WOCfUlhq+GekP
t96NPrAu/IvQCFE9AeRADoTI03SoihHpuec0ww40x8d54c7riaV9TLvSVxvk2HQ+dDYw6AnCww/E
rE5jEnQeHrkxSF8mYIqYWQOqqHEmtwFOrNRI5PZIls+NHcfPhNjUe9bpIOPY0iwi8CFF1Fq6Vo7P
SgMMiCYufct2bVWFulbqLHueqA5+8TXvi0fVVvAN+8Fq5x/nXvK5+mPQXIIwjx6A0clnFHZ+BV4l
ThTXksSQrkdGtUmUvPgZGK2vUJfR79EPy4ekbMK9X8C6iFsK48gnRNxQVzFFJ9erZti0XDyrwwQg
zye7CijkxEEDr7AYqnoD8wJby2B08RSsEWbPRdv6IrqoUpssaKPf1IRLd19SxcxbhlzBLmuT4uAr
VH8WTXjHWrpBw+2U1TiqV9MFy6Yoioh3C67jaNsQUSIuzz++vJkwLY6VjPwLwMDh97paHl5VECFN
ZSAiOAbCO/mxiEGJBSIDL5sQ4WaHMfzSUBIbUP6gGtPDNEhKjQp6M8/wOwhgc4bbQxt54u/oWeSU
qeYgXbMeUYYxeyQKgW23ITui7H9YaaJb5gwCrVe0y5M7leo7lWNzWjuB+b2HqjCrskoOySSSmy8F
gamQ5Y0+DnlHfmzF2pzvfYio26K0bf5K+W8e7ifMsfLQ9Q4ywVouOf5Sp/zo4QneUwzxPyc3zmva
+M3PMl0JGedT3P7MDLF3tF5RFXtnqfyXIRLUQCNSOv96FdgHpHOvuXiT5N4d1NYsnIalak6YoYjr
MOis9GJblDeQ0zERHKo/02dwVMD9SxsPy1VT1KPpmm/MkxcLGb3X0vO6Z99tTcJ7Hyv58x03dETu
8KKjzcKO0b7x56tRPom5NKJ94RjRO0OwgUqDzTLCYd71rF2grRr6Ho8m4mHhEE5YdwXQBA8O0HLv
SxMsD/eEKfF65zDa2l3jCg/rb+nmLpQait0oE+b1d+0zp1opTomHEsO6TsD8KSJXiui6qr+TNYJh
U/YTfHfVhvTJMg9H4NlrvogceYX+GSsKmq/wkcc3r80n8OqlgH1hWqauTAmScbxMFGntIn/ThZ4h
8UAj4c4LTGsX4DDYMxMaSNY+mty6i6rGR5MWXu5juR9LMry7JbB5vPEFbb2EsUrU3W0AD/s48/S/
rXDu4N7x7582dqr7fhsakfJNLuR/MaRnkh+6Cz/5syMlt157vjtQj+yWxt+rNJIk92Df8Z2zpsL+
LvFLeqkh2dJ6K8yVCSrgJScfWv4A2DeLWxTWunvxVcrWE6KiDFjUBc27KNrgJeibqb4UuaLoYV2H
ECpphzeaOyRwH+zgIjy1iaRTM8FifvdTtOH4lQyJbH6pdFirvytlRZaDCK/aTrlZXuOqbYvyxYvn
CAasjt2Mt35h5j99HbfTdk1GFe0plsaIhp+tZptJxlhsLV1+3+hUyGVcWObfrfGI6TZ8nBtXhfMD
xB2jHy0ZMQh8rBmYoDWOvsobapeAjvXLr2Dogt/SWIYzyB4UrxIh/4+GYRNtVD62w50bX9BY0iOT
p2fmcO8y5nLMtn4gWXLUkioO+nrChzKoF31HYvoD0/TUPLFvcCgGa1FF3nnRhD0qT0CTGD8kEJwF
VWP8wHmQrBdnaqojHNklgCLdxqwpc+mTxvVW004PUmYUybsojMMhKoa7to7u8ZEVkm/pmk7jP/g0
q7yQSGj0hV+qurJscOEsV70Yd0NhVureyPG470tAHc9lbrru/la2zVfCZh6d9P+C+/0nJaEX4JQ/
LPM84vBrKoyWsWs/2wpT6JVqm0FfSk6L6bx02eye8Sbrc9AJG7CtQ6fwIjg8/yGuiz1AZLlACG6l
IlLQFA+rT7KI4Yja+gJ+1P23wCzfI9peRRljuQ6I7EeF5qmOQn+ii7FTRMugs2bcOgFJLIwISduF
wzvxGBvtR9hTEESES8jeDcSy9ZfJ3c+l61zZyLY/LQlXnt5lsjHe7aJzHwhJua+FooPojoynEyCw
1g92Qi8DKQSFy9dZ6vLD4EN2SJRRYr4r2Q7BGcEn9Lk0RXflKs7ibFF9TvtW1Ablh4zs+tsZiRbn
AY6FH7z3wN7EbCiq7LYQAljdE5cbZyadodCiP9Oy0tmhInIcPK1MV0z24dDYQ970Y/bGpBpKHPZc
/U5JiqZDOD6upvXXMKyejxMVkFJ2S8cF9BH3iDwO9kOimeJu1SijOd+rvp3EcFipkg/iYw5kJPkK
Q7JDO8Ivg1H/LT2lrBsuLGgwsG6i6YW0VNyuu3QcqpTO7YbwAGqladeL6l01cPqnyh+veipN1Oyb
1FWyPmuezPmz8LNUPjfNFGafQZbQsIlflREUxFCfU8fVrNIRj1IyWQNu7yYgq1B17KbC+ekcgTp0
CN7saeIvOYxxg902Y4qCqSMdoDFgtQccLDRaU/aXIEwfZnWP3Tb50g9vHQuYgv0uxPyc6GCR4vGi
cQbN/tLoVhTLtvF9ZSwtxnMDe5bAfCb0ThJnjeH0I0rrey7cnU+0AnPDe6SIJ2z+A0aWcMu3y9pQ
HC4yw6U4lGhJfF2UP9/KhNsCCyaWZYwIaNjdc7VQevo8FTonldx1ZZICW8eWE+4W5aiJoqKhhHq1
WVpktpNgdm1I9DjlWBxTmLtckmkqQIaLKmtI7iNZU9iopiK7QsLp9BMnh+E+zWqXdWBlijsphZKf
Zva3fIyDT82U2zVyI+e5HKCJ1WZuSASVMBrFNsvMFP5tVNiHH25EHeuNQbarQOXSGLsr8jBU1AH3
4XrtkrHk9egkkUt5Y4m+/KMReWX2EZyNes+yn8Ot9rGOnPGvu8UjQppHAbvpZ3oHdWSSY1Mmcfy3
x7RTARgeGaabUxwH0HWU9W0Mw2nx73agJtWM9XuWV3N4CZaCDtB7dBZNkDVxGnOR0Ms9rrbYMs+9
E53aerhiIDO0ewYMxVyd8Y9kf/qc3dj9sl4PpI5XkHDSJ/5L5+aMu69N3fUtdnrPP2KlYRfPTcko
50gDnKWb0GIx6TcpmG+/JrmO22XbhNA9tiZSZrzS66TzvU6wb4VnthemOYUx7YpkFBvHI9JSTnR4
9WmBHAUr2EZHBw5Onxw5G2Yyi73DQ7QbRMc6uCysmP+ygin79AD9VcCwIwgMoG/FS/Iyz9ni/Muj
RKBt81S0/3WpYLHyz886wwZY1YTMoSQF7RpvU09mTU7WrHVS3kSOzxtUUMMrekG2sLtDZWaPyq4S
f0l/EHQ6g1/KkYJZyqHrbdrUluOjB22M5azs9XKZIhsA8R+oo90uq1vEz7EX17xG6RQRfrsd2jlv
3jrKpeJ/gv4FC12idZpbmVXcUP3EkPY12OMlPHZqweGQoGa517QYhGSV6vfhv6EKLRiGzKkBfyMu
D/DBVinJ7JZLMT5MjarfHcmwDH7cjcv/8sUxzcEaizGYEOiKeAIkHptN6jbndcGJ8A4WtUrMvgBV
ncP16IQ8TB2Lgv0YAmM/gtMn0Ik3bEw/m5JL0FlpsYhf9x1BcB54YYdfHI+t2UZz2RY/EhHa/nHo
wI7AtYGWM9H43abrNa6WgTCBrGUDhSXjrONtMdJAcB8mInmI1jRrG8hYkV4P8ZA6alf2pRW8Kle9
/I6CIZVf0Pt7/4YQxeV5Ezu8At5KFdwzXgwPYjm6LsFp+vFW+B4lJ1bIIpmtYByzRYXwQvEAmpjT
krgPqoqSNlE71G0cwtVNS8JmXHvjC1pOY84r9+P1k74K6rQ6kYzCwUvVd/GunWy7nPHpyO5hAs4U
/eM/LYOWo+jQeoxCtlDU3dYE8S+EkvJ5X0nLN5LRJ4loZc1phD3QQLEkB8yJRflKaW+6rcaaKYEz
UQQEbngPT0wVXjmTo6gTPprHmvVV/DOom84CUw4mO1zmMPWqy4B1ITlKl7P6eQn4L6fQceid2+Qk
gSEpgIKLuGPFGgfBs+l4YW5X1ac9oo6VfXIO5rSpDiXQ5eqNJsPae+X8wFRxZM++Vq95UelyB9jc
cJwPZVXZWyqiyeHuPWUVJE/wheMPVRrR/J0q7aR/g7Ybi1dO5IZNVKuGZNdz1kjiMqZTB4TKwgAw
JUpzWlMUpt9hn3BVORQSbeqJL/ncfazQtcoDEErVL6+j1obqYHc2Zs8Vk/2ZDdbMvdcZhLb6hC3B
FtU2uU3Xyzq2mX8gKV+4/1S40LizcUz0QmEa5x07lqcwnSRpK5n7/JBPua0SRZ/t4gK2PhO4Hhfy
OMbp6z1yYDf9nmDxYjHjDjMmfJ9GtyWd61sq4K7IIHrqcHBRx/Bk14jfE5mXiOf3myaDdZqIqjZL
+U0xK0MhMlTWmOCeQuob7+ZGhU9fEJj+dpt13dhvJSAWCKHUaYg9tD+QDYWk6U7sy7xS5lXpcm3l
cb6v599k0RBr1SNvUrw49M5IgsNxX+dfwQTQrt1H2YxbEwCcntblUDjseZYtH2/nPaS+O6pHpii6
p/HKYNx4hm/Hr7stsG4VJ+wnMNsq3uHpZyIlXMV9ayqbstKfBqqM4mkKI4pS1ci/NMZQ95IDFgtI
50qHHUuAs26hV+HDV651ydEP3h896/6Lbg31UgkdzBtPC3Mbu5aKAp8mAcKvvUPxlKATAMNuhfN9
xBUB2P+YQBJb931UeYzaFQqg2VPI4jRAS4pJvybS6ynXSkxR/TUTst8TXi45f8lxljHvny5VIRmc
kDmP1vUkqI5YJke+tCuEy4yR1lH25i69elyqJjv0SQenITcCUydZY1qi3WRirgRBizLsqv65prj0
lEQdO/TedBp+wto/LvjCIIy6BDmRD5udoRmCsoB8Xl8VMOgnPbC2YhXT5V99QVFrNnnBxffuFTtL
3Htn1xfiKwgUfzy5B5eCNUl/tHRb77JAO7+5bpJJLXz3SnAZTtXU+na78CY6jA1Lv6D2Ff1gfrkT
a76y1xky77mequlJayEkxQBAzEB6gkTyuDw8wvGvd9JbvQdq5x0Wx2jQ5yaaqjf6MQG6L3X4Ku+o
immlHB4ykiM7hm6LwY8T4gdUsXEf5uv4GWIjphg3q2FitOkOchq4p2QeLgJQN53Tad++MTTRZcRw
oVnKxnVyq9xOxCA3iLcjOJaf9O6wVoaR9s8J08A+sdpJuaH1pQJ/lOg/wzCX9HbxHb+fllp+l2rt
SYVHLi2ygTX9gX8ecyeFPzwVfvYYjV7+qyJxNm7oH/U/MMziy1A24HYwjd65D+poCwA2ucnAQ2IU
KcYUSScYv+FeuVvO1xazZTNioaFJs8c02Q8w8vJqDxVRkiW7e3OR1WOE/4WgPy8F5xHSGR1FwFPD
ZxA9rNGaYu7fHePj2+UH1g9esczQO2ATb9K+rB6KAl3mTJEsRhfKbD2WoiHNPuDF5byN+n6lWtza
x4C+nC27N+AvqaP3bm2w4vBSkXw1uoViogT6JkafSJ3qGYxBYSFa5fL/NMQBPZGtMFJ3XrKX32qv
yJjUF+zwPlltfLeIJsc+0OoLKas4eEO+HL1opUWPgDlQTjDw22XOs/OCJ+PJhnV9sbHmtp5PATwn
GqdWc5MrjynDXfVWCpb2KAbRCkas88srJSNMuxSubEBK9e52ZrmLUKkrPF5BMRIDX2npZqOzLhgJ
qBpZD4lENyKUJIc9m0K/fkSR9K6zVGwpCqKLOyHbSOwY5ssdbkLvnHnFcJqcoid0iDh7Tjh7znCb
2lO4FuasO1TJsq7Ga8b/+Il5tn7LRobTaAXdPhlUYWaGSJ+yypufurnIbkmk4wc4tzO2rzguHt2J
WPTBCYLwVVcxljLPF+rUTI24JOGi/nNQeAqOlyBs1dlKGDUHD4PDRwN1/t0pTPMhawtTeenlvhxc
FqNUqqUnbq1sNZJJ+/pmxugHlEkumZTaq5Su6luLdHIb5xx4DTgVl4igbh8y7CyfUdfBZeqrwqPp
L4iI5hBwiE7KkC2EmuUXYIBCnkIIxtVTXxoMRREvGa34um+qxdW3HjtLdjAlPXPLFI3jReF42XLx
Ax8R9Yt5LNjofdYeZv4F1C5pQ015oKXbbrfGElgkWJkvvs/FNUuGFIwKt419L+LioS2TUMA6y4NH
w8sJbyd7Tt4S7KROQURWA2HUJO9I0esNSBu7bEdBiYRksW8wk6Ybr0EdTCVuYp2U03PcRuuuzO+9
9ci0B9/Lw0fFFfUWl6vZKRhzNEJBSDXPw2yo5krWLn8jbDw/h3dWEG9tmR5czpy/0NVsCzGd2QrY
U/ib+1cMbJAy4x3YFPFaE+w4RSC1iboDP8m3a7dkP3Pes19UioD/GgugA3yB2bYR5poZqstgyXbT
bCZW+YH/3fZJ8qbb/g4M5uKC0jJ0sTx5bD0gXLTDRH0ZSwEK4dltPTM4zcwDfvUx4BW+eq0Xv4+R
NP55QMs6jvcC8KcVmwtkqVgtHylB3ceUmAsLijZ+cdGQzs7SzyA7WiL2KPeRe7CJQ2MhevNfDJi+
/7xQpf6GAjnAg826Md6N3F1nntEU+XK1lBDukqGcaPmo6r++u05nHfjiwvs/79/7vPJiGrGcrjnD
TdFcA0KwpyE+TLlpysVljMioLoef4UPCYp0XPN6rdj18W+7w3wS+/uPuiIgIxqz63CTE8bO0qKuj
08XaHlOZOOtnZdowR5Nc+PMnPvjS26GfqfEPDCrJWq3M2AOy2cft4yySZEgeOtnZWLzSe3LL5TCz
72gUl0EdQ2x9oqxrmhEo47x4SRx2D/cJn4YHMHJUjdGa5aSxB/V2msFzZSGY7U1ix5nLkcCvMmDu
hs/lqJYQ5aZas3SUW6hw4Es3cjFoZp6FTh7xw2FFYE8I1YnPvP2JkbzitlKM3XjlBhYnm3YMvGd/
oU7xhWo6BVw3jProDKxBKwZIzsILb8Flu/gjDpAkJEYAdD6KuT2JGQAhDhiUbZH6fflDCzfRGOuw
zx/oo1lWwAMj0IGQ+Q8vYhwPXyoLGRSjxvOBjmSt+UML3UiDRd2ZC2eX+O1w1YBs5Y/87UXD5WfA
+MnD1XGIbKghKqDfwO0IAUuoUJ+SBTgmYn9G/+I9MLLmjlFfrem67mekMxwNK1T5aqt7IRFHRcRC
lvcUV+AQkTa7jvgzgRPk6u48XGTSdVeC8kP4ruksAAQh17j7V8HPFFgH+Py5q8IwkKfYDF34C612
PiBmYHoFBRFrXiVtWfwYbInhNp7Z0u5MWlMegMe3+yZT0xre1jZwX1vKp7Iby5exRmVYhtDdVUsT
NmdrNKGmvTOCDS+3viXiekaF7N8ZSmE2xeBaLm4cFBpvuuMOz3ohEe9u2mRusFR1vP9/mLwKvV1r
SSp8+26PXAmykV8I2LLYoqClCp5aL7P4xB1EtNygAGesO2du6J7c0NkISUiE6JE1+YqEvFu7LxZv
Tp7YjoqDb/riu/cACtWD41S/03ViZl0zNBTaTf2ECtMF2MkEg9hCxAKmVtRDfNJu1hzG0SmWm0B8
JZ6pizLbEzYb5u/Y9+nTSfKkuraLysOXBPvNXwzIc34OTNUtbOx4Qd/jcYQvmjT9rgY18JeD0PRY
L05wUn6Q/80pNLqwXAuCk4kde8P9+9cZwoiDKg8zr/5al54MHfKXD80owKcKbUCtIT8zFIuWgw+S
uPOIxarRW80HmH53q/KH4yhCgLg7elsUgTcid1AnrE4CaqMaX+A/Z6SLndOoGGW3lFb3zqGqVCKw
wchpYQ4mQoU1q4jiMnuuZ/bNxypeTfUpTGvZwnV9DD1oWsLM/socWms2Bdd28MiVhKCF94nirSJs
zN81jIlGSwoFaL6bZgw5aOfQYX1tBcePN6LFACwamPZol/huKQFewJHwJkZdSI0vPsh6xLLiMjNP
8Z+W5SOoiuIezu/nDA+LxQIGxLHWGWTqKS1yJMvVDM3RUagwe9LmsIFEOpQxe2ic98sp66s4Nls7
+DUweIOYd5lpetTJbg5kNVx8Ud0b8IbcaUIwfN5aqMp/K1M7WnsNQkEjJLWa/bjKHfz/CXc9qma9
POqBtFazZUGoujscyihFgAcdHLqC7+IGRul0yl2QrfZnMAzt8OaNaZnvAyLKfI25vQRU1ddi6stz
URj1vfJJUTiM4xTsmd9Fov+qe2wHMHdZ0fdY/j1MTX0YWYxLGr5kfxhmON97Da9p5pGolK2f3EbN
/GtHKPTugxnbRbyA/ssD9YFYlQd7J+p1TEUJ4joTkoLMWW+s3/QgqDSBsluKS9kku5IEafXPFNqV
3/QSsMeEooTh15l89ir42V+6skq9C4Ov64O4QNh5kUOLH7WRnjNfl4yP5w1svLvsoZZakMlJoc5+
gQVq4zR3faqbwc5QHIFVnBQe9Btbts0Zxk545UxKt9HEbuqCTx8XYZtO3wVbxV2BF8nbwUoayDTN
+SXUyewcepjaB68L3VuDrX36DW2dM2g/eDm8J1+PsxsfFqUGXqKk0kAk2sDq+dy22hdbyc8HXSoX
wZ81b4jj0EqS/woFRZ7TvFqIvl4V0qQZIGTwJaVlblP2OrgnVYXrblMbwezO5/FAJwx9Z6DtZmfv
q9E89CWxRw6Fpn7BAptcZOs3bxZrbMI02S+PAdnRTzOwGtjRbqQ205iS5GVR285PnqCv+GT7wMX+
hAN2POO3WK+F5xEqwYsLH2gaeU0iEaMQTJupipv82Dk9PaWsCM25L3X+VMQDQ5hZZPaMuh80V9Uk
E998Z85efD/WQPXJlT/IDk8KQzRrU4+VKFDqgX7bp3pkkXpffeJYp6ZPvLbuFBF2LXtvu+LJg5RY
RhS+gkgonLOnGxntK4Ix3aEO2M9vw0RTrhfK7Kfn5uV2jscI1LQu2KSVmM3FI3wwqm1HXGx7OgwA
g8ULDngsMHG5zSK0FpBIQ9oeauXqERy2Yooj6jas2BUKVlEEiag8R1ht469Fi/Y91FWUbkfSOZyD
HdSxc+X5k3vkZTL/tg1ZAzI4uHRaygM+ZGzp8KXMDaIahpOqv044uAiCrjFFVlM27dpyUWfEXk8f
kgEeqCc067acNfiPYKbMkHDxaP9qn8TutQvj6bXSsz+cQyjZ7+4chIgsYsyPPmTJ5uDEzJOHKjTq
NGS5hK9YuZV6GlBSnusiA4ys5s5/7ELTX/KSpCCkFmdHI/NydtYyPs9mCM4+SO3vMA5hFQ4aeVyp
on1mOubXtaUFour3AcmO73BM81NFGvPEo6LpxtYzF7AB0e2SWWa7s0sshKBm0a/xQ9tjEjx1NPLp
g+NZ7m8V3Fl1FDhbscskM4t1INP+ES5hD7+Yeyovzan7a9KF0ZYZHiDLss7rjt7y9pqjy/M0U3v3
FWvWNm9uhddpl0wDgoci0kZ+Q7M25j0tGRpqc2xNmM27eYKyvYBy5dY0FXCDpI+FALUgHs/N6Pow
n7kOvPVxjqrjdSCKeC5BKFVt1XFzl0781MxDwvWaoOUGtnHwYt2cGN+y2Bq4a+pY4JRifE5gzx7W
QlQXOyX9flYTvqPR2JeK8ONWgGsg5DH15tGWBbkWHruOiZOGzZ07UQHpd1w82BeHMCl9WT11fOe2
HgLnjvr6rLj0pUzAyg+pwOcv8G4GiOaahbHxPkYOpgElNVRHHQnsTVk2UbSzdOmIAuyVuIoQehrn
DPQ6p8RTdDG2gjFpjyvrr4vAmsPdeyQAfMANg8F5pdobElDRNNuKSCLRpVxiCtSOYZ8sx8C3pwyD
OHnreYy4ZUgV72gzXE7Gmd1D4RXoZPSYiD8ExfWRCkP9y+/x5FJ14nhnKFoYYuohbMIN8D/sL56X
/FLkin6oohrFtsc1dSFh1hy0P9KVq+o4/zKO67350s9WHAJsKX50wl3OQ6dc71CzLWIyzCRkLr4d
YAH8TJd/xDgGz12yivJUEQGmFcOjKVK2xfxddeQGFaHHl9q2xa7CzQzubljwNbSiovqVDe25Y5n7
nBe2fzbGK5PXjK3oUzuyf8HOALJxU2A4QsivPb2R05D6+5rxD+iUi32WJm8GwJlyme9gpsv9d103
yY1tAk9ZXVPTxxCSBoSxkbhOJse1Vm0MttOnsWpMTugdK4SwCytDToP8XXdOnZ/GxAn2LjshLj+j
3LFMXpDLMEfnTpi8Kd9lADZEszCC0R7+b+4H4NpCo/VD9Ew5VAmviF00EjLUnWepRsc38GYTi7kW
Qc059gNVlRybTcWQQ9DiOxIrcTBnirad2w1PNMxmwT5tODa2XS5qVBCuHA8kjNsebJJNHhfuLj/m
DtbOJjC+5gNK6P6NShQuWXPf6E3pb+egmF4ZenX0EBqTnqum926R7Jf8EpOlgEDXsLvfBFNLOslR
lex+sibJuaCypevPi9cv9YHgUIWNl/UqDWHYVjErkAhwHhK+H90J58H4Gx9BeR1C69/zINNItjv2
w51MpmY6BF0WohPk6hGvB9xfrTrUtHRphtNscnrpvYo+FmRze+b/9h69psYzy29RyMsdduk+UBwv
H+fY1RfhDdVJ0D/zyexam5vt4sWe53aiGxhLLtr4JgoVFalz2AGMDOA7XCg8ym5V05H1agZKwc7D
MhuUZ6f4lw0100W7+P0/aEGJ2uCU6Qi90o3H+0mUk7wklFs073NoHC4KKk6B9ldtkpELKNhsVVOH
FwLrZH4Cmlo8C9Wo9FhV97Tl7M7EqOD8td0HELU1czbWVAHussq6fvuH0FR3hfAx0EQc4tveDXAZ
YSFgWS33eLi5jTiSZrcjCTaKb0AOFFwGq3GgHWKMydQAC9nx1p6fuLz2/SeZEZLnGNS85gy4PolO
q5rSy2rF8isYkItt61S4hOLks7Qkfl7uIvL8Se24JY3GlrehLUAWX7lFv6CpOls/XBw1fKPZ8eJe
TJjHHqWuXGdXEGfAJBd42akHPx4dVGOmK39F6AtMCP2/KIJtKlcXhrDocPzlZSah7ZcuTAJMmAUo
2kKa8E5Ox4cPWqBNyWlgnUmJIeIvmpK7XU3P6xeHY8YOh6ncS1lNkJ5l4c7GkyZeEtNgiJNZ7zy6
2B7maHWgTQyl8uCHdrTOxsdVZv1/MhjbF6rq15VWI4XoyFeBzX+JyfSliNzgtb6XqxMUHHemtu5e
tFO753zJd1ZGeHWpc4+Wd3/CjuGvuTnipYu716h2Un3Vodbt0eMFkKO6UuJ9nn0QHvvUkvndsV6S
t6FiSyXIxpwbTzsE3kKIp9TKsL2JkX+9gb/Y/0g6r+ZIdTWK/iKqyILXzsFtu93OL5Q9c4YchEAC
fv1dXff11JyZthukL+y9NnSJ8SlBanci67f6Y4GQ+ewzQARcWjrBqByhsqnxGu1sbd+PzQyWAw2H
37Lxya1dqAIVHqCtw0fGeaHWxgIeuJnnBTsJCBj8McrOR3S/I7+7FrsECFiWgTrgh25ZL2zGdIwI
W4NFLmpGFTB2LLzzVEx79BoA8RNlDr3UQAUoZ+Hb+HcfFNka5j9exCbDvZ8Oj7SVLgjPyK9eYnSR
f40zBTxPDFpXPSFh+4WYgwuKFpa7yiTLFkdA97QwgzkGs6v3ciI0iMIYeCGtLcvLLb8X6zYMAZ7p
bEGtWkRs/BntDO1WDyG/14pOYGvjTvi0U97Nf7PdKfvbmpFMusOC0NuZc6pyfMn1RgstnzAdRUfl
2AyRSj3EdFGpHbDoSmOFOnaZmNk0Zj2g5b719DQHJTNNN5M1xT5nIoyYP5gRhXZ9b1mHSjjUFTLA
r7+zsMENm0UyE8deHfLNBioKKJ/KhaeM/4y7RYGu7qq4fux1oy4JX/gDuiEMZlVCTjI8EwzFRLZg
TpMpVhMRDfWJdtPfYgmJ/qqR0D/ZK99bo8Lpk61RNltSgBsxLkAF3TXAafAa1IHXvRdd5rNSioRZ
lUxWqkMgOoy4ZaYqzoUIozzL4iYELS28PN11jg9AgLaGKBTBAqB6dfohiFio8u2ximfLcNCeUNHW
EY1TrcfBy+JDzSi53VbgWZC+CLbqeGF1GEsHObfJ8Ae5kFRYNgdVuu8saTvP+ExHfRnxkzzVGYl1
q8gw5H+2hULBj0jSR9XAXm3vWClkTmYKqN0j7KsS/scwQRMslqd0Moq/IsTIg6H6Y2JZ9kqdiZjR
97OwPiNrzs2DPc4lAj0zusW+7oYo2rVRYKmH3Oli56Ff7NBnW+kiuk+GVh4ChjcfiFWL7ykudYe2
MEIcy13UvfUWfZTN3Z2j40OXpwiIszLIB06wxyPL8JH0XI33tZsQJrrFuSR15Ss3lfjrRX54rdI4
cC+LU5v8TD+AkJHbfao3GbMEBq/Mnh8bWDN/Iq/KnxRf5xUJ+4DJW1QF2S9IH2e9DkefwDrQL653
FWiRva3nDj18BmbiA5QZTAzr0KB5YXlRsRay6cgkIWmk7RLNMSQahWFKaTr1CTGJOp52CX/hf1UN
v4atuRWnW5Hm4x3O6GBlJEM4jnYzMTMerhckJu9iQq6+jxIEL1thx/FxHsFdkmDYPUERJRxqKYCL
bPg0A5YixHlH1Zi5X5t5GT9MuXT/wkhO7aaaQ6zMTUiFthLlOD+lLaKC9WQv4BJaFFAPImTs9Dil
C5FQideiOBVtz0Y5ygSD7CRBwn5ZorS6WqKrxMVaPJQsAQ+t2JPdpk7uYgGwnJ2QJJYo+WNPiB04
hWHBn4MWydoF5lW9bGbblmKDfLdqSVga7CcS78iKKE1ybYnweC2RFKtVQFhgf26pLyKISYvPiq5E
6heSfQlkOq6tsQEsWDM3S5lpm29ieFpg3hg5EyTugbThgruxeUqLJBlxAtXtdk7L7hCMTXFpSTo6
QF2a3U+W9RG66pLKISvQJVPUDXJ4sejofYLDkig6zkWwHNhqzbjgpPZvsz8mMREV9BX4vbH5XmL8
FwujfsvbgAHPz2qK2YW7Dsq6k7Fsf1dYLqKqNWm5bvhVOZNXvPaNaib2okQ8F9ixYpf6uOXnZVvu
+GQPejJzXnHzcDAgcXDdszPG0WOZEEqickVcXM9shY8LG++GxD8er6jzBU26k3EMREzx2FTAP5PX
2A8WecYvWmqfHgdzAN9KX/6zKe38N6/urBg9XhiYeDVoOzobk8L3abMWRQWW/EFx0pKVs0XbYpq/
jq/VjqQjO7hYckClghdKBXgExnphjbViRkQCzgqSlIvcKvbsfCXFOF94USQJsgpGUTXFm8qNkb/n
9jjuF4uJ4qqWPhShxovLZIdaIzgVM/W4C5z/ocbYgaliBoaMb7dDX0AK7yak77xUiRv+mKiQjU+9
gE/l2bUwlRwARuEYAH2AEZg0E2T9d2J43Vb6Uoq4IWQOH1S/0czZQT44s8kfRjqIbF97AyPvQjP+
Is7Gy/Xeay38wMUgxUPZt7b5xiYTeG8S/9WPDPigWV83xa4bOQQxQSsIa1Da7xeOCLeo3UexY45r
L0efedFqdgZCkJ3Qxu1oYNI9jB70bGgqDmmySzPNwfc4mdA5pIOg4UbrxIYDAj73hk1K4Px3hkN9
61lwzeCjjEJMuG6qksH93JSl+FcNTVt8sICw0wPKhoKIWvaGaEVkOEF3d4Ki30WdR7dbBh1JhwpY
f8R6XcijT0XBRtrtVL3segRdvPo+zpbINnV8pgkm6SLro+UnpJV9aMe8/0jYSuXPwgTikeHQUm56
3UdkARZsv7o1fgzrv9r0vYM+R/QnlpicZOwGrYeKINQtEs8Kw6hA4ewUw4GskJAskLKF/YGAvUBF
2vrumzXWaL+0X4sfAAX3xs0URVp8qdiZWErOaNvGaaKgDnk10qRljwNfhiPEdfExv6OpRfkFpouj
eQf3CZWoZHwrtrFtlvEwBS4cqYrB8gcJRYxVGCyWDIgCkyBxqpcHAlAnsF4SFdWGH77Fh5vEzGXG
guV33/PyYbl4KQmZ3Sud1gQ4cvfhIHUIKD1qxc+5CkhvJRS1wJL6NJLrOVzhoieIJMMwRzWq+CNh
7tyFL4O68ipPV1hMzqnQdfUcGCPA0ttJ8IcJf3RBKz5sqgnKKi4UKkvQbci77ygvFX66crxPRPL7
HjRbsKydmAvnX14Xi2CFpd577AiV8xidkLwR/LLgRySVsFtbFS35Y17d3hOEXH/6hkISX9IS/eR2
wW5i49K05/3kUzXsp9pKfCAtnQy21VzY7wo9PQNF34fYl6IDHg68aAI4HJnONdokRBP1aQmMepBF
pV/7CPkwjpLUVHsYOKbcEJ5Wkwo0Fc3LQr+8DkxWPfYsvqdV7EQBocnRAi4CbZpANLgfEOtsLVr9
/3j9cUVZyqX6cnCDAqwao+TYwT2ODiMROvMB49fy1i3aTPuw9i3/pewLdncp4tVqTZAGzALUXCHj
+AiMwhf28oUXVqVhfFUFU6w1jXn3QUaknoBd2JxwNSXFKQyzBG8sIO7+7E/K0WsdqeULUf3wQ5NQ
rmw5zNDhkgmClAgYIabI1XYLDeDNycqFeQGLBXs3YDArtvcgkjvZCDl5svMcG3Fc4SAqZbGSoRnn
4gx2RFp63ZVYvxzl2T1JoIkaeZkcrr8rFibtXmKn8k9+7dc23Ti7siNS9947W04Ib+nODf4uoFRE
Dn7tpsOSYAV1RzCpjLLHCp108Uk2e3iUAcJPCFYjGS5VSijNix6c+i1qqfmqmOBY9jpldy6bdik2
IoRjMwOX8u0Pk7XTb1K31mFSrZutFzPDhLcCMbBsVu2/4C67XZuq791njAVetaMotdAEVgLCk5/l
JNOmidUBKx+GC+QEdgax5yvJnBCJ5DGqx2QriPXCmUwPSsk1RKbu9v1AM4kgf/GZ1lqxfa2c5e7O
nb2qQ0dlJv/gYPU81ajsocLrLqf5mJYjEQOht0tQJCKTqnnW0ejGY3tMmyk+eG2cPwcB2iOwXE7z
2iLJ/hN7SbR20T495J3q/4OF7jlobQlcyFLbvnCRataXMv6wsVpOq0wiR+Lp8s1FI1w/tUws1yBH
FAbOlonzM7saHIKOYSd3ijPmk68zQY6om1y4J/X3vFj2LplwRFKiJzb/tA1SaZu5HesN+iEEnRTt
bfcwpTbc0tzg75HMONxtFBKPToJD/becjXWyG5sFh5R+gMIMTu4qtlIozajZ41vOcuKha7vyLdcj
AmJ++VDOAl4IHSZ2v6lhMYnXQlksQTsTevgVA6SMd/8FwoFhEMeGbbS8StTy6GRFX/2FjYBdIvMn
hqGeDWB97c9sx6DVdb9L3LfXJZ+XX5JQ/TeSai3xAKuxIRqNRQUvC9tAj7EHsRlb8pSX4s3kfsTl
xGzljkXT05nFvSCzo+RSPJIlqY8pE8BwNxdysTYVjow9Fyu5adT74xNXsWSTncb1LqpqZ16VnVPs
xViNxa6Qhf0Q6JL7waIOAunIE2WBWIybX0bEEEdjjBcIIdR9BpYN6rAsMaNEW0OPwG9ZHXkxB3Rj
niSTz4d7VMVz4m6TBkES6KqeqxC+GVaZtBpI2VaQNjL2Ml7xx7ZNRhTwJM7EZfXU0T7RDezvU/Rw
/RBu2lpijuNhAH+cJjGm7ghQ6qlrYgHOBthRg+EWUw2FG7s01kQOTqkdbpEJrn3E9NJMub4Vjcxw
sXW4c65VNlCaJ/Nc7OwRl3s43uM1wDAs7t7pa5UdFwdzBhytMHvtmEaDxnF6mV2oNdKLzjC1gCOl
iOC4J6XG7+K4eWZlvPRP8BVRXkHEU9HD1Av2e81cS+/UslXn2QW9iITLSiVRLINu5Zmk0jpHj2M1
eNu8GMN8wq5rXqehh5N6kIBv8VOhLNygHR68NcgMFJKxnbrNP6LJm8eQ6+vbK1T0Mlm+PvgW2et4
CBAyO7Y7NSx/W9b0PsL+x6KtZLdDLBM9DYHTvC9BURK8paW5MU8U2UuMl0XkpFmTqPqVLk7cAheL
YnYPoSOZbAwjlnXtM3f4F+Vp7X/7tBr/TDVjS+2LSXyJllzEFAFJhCW9F6yXqtG7ek3QkxGHnGZ5
pU727jcWE5tqk4ZqEYeKBqt7C8nR7P9WOkrzXzqMHHsDwTrlKVp6TOcshrh5Bfu+BaFsFfm7Kkob
cCGijv51JojfgzQDoMGmm2sftQXPBVtWpV8ZBvJmbgdcEI+BpZ3kCckhQkSSrGaWxnMeBR9hVPnX
yXLK9qBlNR89v0EA4c7tzc81wirbj7EvKgM9SsYJSdzkbM0nkj2i704CoPrT4MT4bXqOUZaZYUOu
d1DH3WOCzsI7wjIMGpRlEb2AwgzKlIPE0aL7pq2T818sVG25wZbs/icdN6ifxZ3yYbML8NBDNsnQ
7HvUQljEIxrKlXePxSw4eS+BmVUIB0S4P9rV4cGLPUQmomuirZeEPOXkPjRrWwjjoNzw+i2AARqw
dooxzQDBWI4FqqjpU45+KL/gbbgFdc6c6m/lSmO4lfPwA62BUS88KU7/DkRQwo6Y4oGo6YkpIAbu
tnzmjAAA05sM6YdiZC/DnlhXEcdnSR1OgEriAMTC7jb6h7qc6uyYFW76D0m7aDac1O4zhet4ittF
3Ofe8fBbyrr7JNcY00WRpvKAw2N4UYAC9l3Udz8a6NOjRDehbpGd5qhXLDe+hINLgB+fwmbZjB4S
WBVVT/HLLN44yW4sEKpgpPUIIMOCNwdbtqNBArYVyR/fmlcH5m+y5B7Q4haZ4LiJC/DaX5zc/JML
BVPC7CfxH2VG5zRTObmn3mepgvhpsdm6GNvJ7U0Ab/q9hPFRMnwrQFdgNhFiza/R+aLYE5BYskoW
sMSwFPNET9aYbQRIYUOABzqVT0wMBSJAS/v6atc9T//KxVnTPYyYALtNo2aYNMGQqX1cCM3ArEUz
tMF+mOfQuhRGLD/SjfMc5LqiIB+YCLZ9QNuw5FVk4bFVfQC4VXVk0oOVbwK0r930lxSSZn4osogB
sO6L9GHCB/GTx+za023K6g6Nmu2yQ/XAmU7AJxLAaapasit9Okoo1Zdsw9Q0XRMPeLZZ42uyDwxQ
2aA0WAF+7oFyyy1v/BruK7qOvSdZPbHD4+CB5JYQZeXKWR4yLl2EyzzR9fDdEFZ5KbCiNCwN2zz4
T8uiJqw7S0raNkSlPDN3KKRMrpiw2uqN9OUYnwJVWrGb3TLdVi584l2adDMxXn0REzsky6T+Y2Pe
cz68cHGQMPgQCt9GfAvlR4QGgbUomtkkO8GsdG8s/cglwQyKSswmKYr0eXiSvp+wl3C6rN03Hodt
R09fPwgzYbHOUbpeCcsTai2MFTwz/U7ybenAsP0zuNnIAwJJNBz2lDb4TSAu0vRq95hQ2BCs2LQo
9gjLzqyNF4/YFFAbYbwMcrGycXkSJ08CAFWltZC4ElnWazOA8d5HBM7l9529kz4sngViz6snX56V
Yb5/GXh65L5UKqYO9BnPbtI0Hx54fpd3QFuq4g7qECPLAcVJG9oOKxEnl7/Z1I/lSnpNQTgz/kFe
i8j39N4OgFdt59ExMNCKGXOFR6cOuaiZj+1kF8T8FCTiEaLeMjzD1HF0vABiuohGdim1i4VyVTkJ
ScRemz6wFCluddChCCk8v36PKyAmdDht9sM2K/2F6mlDITEaaTYaTr5bWCRrVJEekCkrSOsaDdsS
VOq77OZQH4qJbr8ksMHfCnA7u5SdBR5YMhAo+ALwfu93zFlB7czbvO2pdeKVRxZcyzPVuv0WWaje
4PmCQobPAu4SA6b7Mh5iJJCvtllWjg4JjmQQj8E/rxrG0RHKL3RBgZ0zRSFo9KFhVhBg/IStuSK+
UuJxUJqJShLOttouLnNLnqt+dpJNVCwm+uo4kMC2dswybhAFrfwlzBle3FgkUhHEDnj2A1XHnL0t
nIPplvg0jFE0TceafSL0mUTvg6xll1768wkpPuA3KKOHGc8v4TQ+aa/8zrXAOHN/k20bWv2eyzAP
7FWK/oCMPNHDZEE4Mplf4gf5IRjCLiDbHAdHG2r7RrFlHXgabguPbXkc0CPgghtwy6KXDaO3iAz5
H/goXvdhYajAzNDwMQjTgRsaCvFQMKH5R2eZoFLsVcU+fmi8d7IDE+/AdLt4yGiV6U9Lr0+fEae4
KCVmw3I6NemFeRH7siJlsRvgAyN0L/IZ8Gnfvw6NBSoycCbcRj5z8S0nVvCJYsZ6aUsXZaivfEi7
YEcu0wj5JAPnyo7cdO1PC6LrrJpe7Wi7cCv5du0eNPqG1ywDjX+J8DdvQEdYNnQyP/fXaFyqp0z2
xFlqDlCWp45h9c/uy9uy5SXYmR9Q32aa21eE8KG9D7E88msyZcdYfCpB/weiPKlACmvXdol4CvUg
WGrOKRpE5AXu8J7FdfvHOEyg8Rj3LfI8O0zOuZjBqbB+cN88FunNcaoX098pPio/QDxILqni8sMN
d5+frYYYF9H9bVPOJ3lKvvtDFerHTwOS0f42pSNJqRG8yuU1ivtcffUgQ3dNFwOljZ22JNZzoa56
Wpj4biKnnz9dF2/nffn1D8YhwiRbAqZtQiRWydh33349U2d0JCQG67wrygcoyeF49SaPiUlLcQPy
KrDRVNpBf8BYm7rHvqfUGKOAvbls+YOrypr7785apk/LwngO0kriRhr0HqhIEPI0yOaoLbdhnBfw
EdnCzZF8FJFGb7PIqrg4ERSaF0gYboISLHQP3BlLnSJ4RcOyZeAQftkgLa74NcmBy9uYUdKiXPpF
JNabmnoBbo6Vj3twBfT14J7L/7LYmlgpk8rzaIamnn5kESGym8JwFpBuRrX3nbHSO12BBF6PiPLJ
Q4ai9CVDF8Zq1+IYN1UQeStmdf4TN4S4VXSvCE+8DM9HE5W/AGrlBaD3pHBvK+8ZinGxqXPO6S2V
xHLzRVxu5l5YzZ7o6GVLaBem0sSZSzwmkFg4mOy9TbH9lhns6gS2av9rmPF/0wjzNU309RvHot+j
d7Tyd5tkghvOhu4ZN8wPmlTzC80+O0zQZhjel9WpQipz8IAJMoL3u4LhsQmOQghAP/ndwryK7MHu
1/DWzdlReextB4twTbSEqX31/Sj8UZLDGuVP1h+quhHAL0b3w2WYwJBolC7Hw5CEh9ANWGz7d4wP
MgU+JaPi7N+S++UrLtX5F8ykBd0iSDx2fJhXXBs5NZrJPH6ajN3cFB/7C3Zt/0yFSinmgwvClWbn
10qb4Kco3A6DgNDxJbZ1OJ9TLwvFHqMttpXJmsI9MVQkXroenCyBK+fRdxqaLyqFrZ+hpV8T3SnQ
IxQoRzXZdy6SeypNiM+s0pGY6TirWVvZ6bLxbU+HGzRF+Uebyey9ouvnkFfxY9ZV6tZ1Odgs6pny
YxTDZ95XAb+uEkGDUl5zcZLE/2oBubxl3oQDkvj3/BBO7PQXf/7bZZHZF+kSXIn3KcpDxIu39bj1
hlUfuOJJNj2ymxDT3cNo04hvzRCOOLdCeZylx29VdMMn9ce87XHG7Nw2jaffoK/tcGfBXNm1MAPI
+ZU561Fk36hkLURyim+LIJOY3G9ramJ3Yw32LYp982jfmyx0Izy/mQFDicA4Prt1kbzYTBJWXFLV
xmfrxW6DBJOTIjTyyJR+O/ul2dWZoM7CYt4XrPq66KS1HEGa+FdNwiUF5tyerDFP32cd3rBaWTsX
Pt/FRvV8aBonehaYyfdL1c766BB1tOEs6ugXkEo3G8fz3FPO9wPBiO2Bs/I947OJGR3KDL9q3gmX
nU7g7vhu2TSRvN6SZfzRssdcDj4yjavPZXUossT+QP5AdAWiZ5aqAuxH2C9juTGeH/l0j8MP0kz1
GhctUqAqLD4QYrrHJoBBXI2u9lDhg4ZE4k16ekRGfN4M/SoHk7kKFZ+rmWBZFaODbpqmatN6HhSs
UhiS3SPDOJjEsvIJY8O40VkUv2Qsm2jpdZ4iC7NCNvaFX2Xk9EDvQlBR2wc0WeavnrrpxyucmnJ2
+EZvOG3dykxoVeskfreiBLVaal2X+0+KCLIl6ZGWjHo2QjupajKvVwYEN6BeOtgRPcDQ60NJxM4a
XJ17Rk5BIxqJabzvPAt7VU1tfhIYbfioC7TcOkfGYbuUOmBP10oz0fYBU68cEjSeWVABi2buU0wU
TL1behyHaU8iguqOoA8UOS/joJ7jdDnwu463HZHIt0BYrP+w1P64SAM2vaOt05SbE5ZqppVdOBT/
IidTK2twufwUv9UFunJ5W+aYlL8xNOSeQDxQWJnkmvaz4kIDyPWZ0u/eC7ax7+8rIcpDVFLP5GhE
X5YKSCuW+gwuIHVPcepwqDogrB/tERn/APVpjTsegimqmgvFUnUJprv5PERq8Zt0xBPjBsaBFBMn
ST6q0zvQN3iiLcf6r5Dgwdx8BrSIz2DH3EWzckQKVklPNGsAolzEkahvZStKOJdl5R4jps1fkZDt
eRIjFnTK4V8q9+ZPXbdP1d1hyaubCP5nwo5WtmM536arnlol088IjvlqYCP6lERkSENGJ6rSpGBd
10UQE0jZJS2Xeu7/NpZTXbmwplNApdWtDFie1diT7XOQHvUzxS0kOU+ACyF2536FVtxY715qA9Bl
lstvMB4OTClsBpB8zEUyu5BzPp9Q9qC2zgrcC4hC5CarBNMDatsVJX38IacUK8HYigMyIAAcRYXF
tqjkq6oUzSaBQArxUXBHpi4m37ZhkHPI/P+NqHX1l+VUTALynDqPUi+pi6GBmdGQDtDmpQeby+TN
L8SVwVvx+N0Fr3LI3sokcR/JcSlefNbmm0pNEeRx6v9pLVGHiK2nlqzYVPWY0bKm5AHXMBtWbPj7
e2WR/ZkSd7jR6391BJbuVQH2GEc9FQIrUiIIavnNIt7kFH6dPGtVRP46Y4sNG4AB3fcMZSdbh0HX
6LOtaPnl2P9lOkw2eeQZYFbT2L3koR1BnYrzu/C8RgEkijtadAT5jjvcfQ08Q8hO0HfVtyycbL+g
vl8Xvc9gG7ZZu58hmT2nve5e6FI4S0Ld6b8kehB9PC5ICXRTM2rpgiBbcy4I4nYA/GzVEmbD7i5X
WNNVmrW2gAW1s0w2Vm2h75hSrIhuSe+DlrVhmxHaJzdhtttj1togJlbbVucSQ0ONVdUudL8Op5FE
iKKN5LDNl45StkVdRSIX+csAK++hvO/A5tA/esYa1srEWFvNR5elAXv8O6gDtRPsm/RTG3ylUPRi
TL4olbNp0vDM2bOHHGd4Khzr1Z1Z23ieLh9s4bmfzGiyLy3s7hgPcaj3TlXuIUTe5Ucl3w/2cDd7
ThqGYTvhwl/sJc6dNWljSGOSnhwegwG7yOURrJt1zFk8tntrYDzoaxHeKlzZN+EF2SbG/0YuVwwD
TSj3o5LK/rTAtVn7KreL31H7SG64teo/ZaDMJUeNFQN3J6aLFF6UsDGmHHAoPkScLh7zx2YIq7Nv
on4tdcSoH+4Dhg7gO8kQ0i632IVytPH+XccOqTQfO+KuI4wCOauuWqQ+Sr/pv3RCGIVb8lTYGMtb
qmMUVcUngxf+sTG+1gOb07isT5gE4lUXGfVRQKPHozLNjNaXMlVvupxf0+ReIxDX3uwNWm6EwH6w
mWEKbcMhqo4Yz9Jnycrhq0i8e+pGLRhr33cN7pRxfOJxouQCur5nycBUI7Jr8nXs7rGPIH8Wcylf
DXyKdVlqjyR3CGh3nWL2etf6vWN5mOtTwtCDairNWgKBQLw+LGDUtwShqF8M2LFmmZU2HHBxjhIs
EN5M7+Za3rYbpulPKwt2lyM/xZ/A5DxZeZ2src4B9E+o8/zdkSV/rpnOeHtKoAg8N5twvGg84Ahu
89pioouuBC73H+gT0wfzE3sfVXEgCbpS3nWM2j47lg7r7J1afB8jD0Y4vXKwaf1zHZ+raEJMuhkz
e/jL4+s0+5qN/Ztb5Kb5trVunpZ+6Z4FzIdng+yE3k7GDs7+yJR3TD8ImyNqNp9UqdgG1lvA4jQb
BY0dK0/o9mH9QuPo90w7Om5wRK6FexBec6foJbU568lM8fdInycQSincG6iWrNuC7Hb+K3NegYVA
XnvNtAmZyLhkgA0JJW3O+Rxx8/IFFkV9FWbUQDiWrjzlrshg5rX57+xmDrcq2upgB5AmqJ7xAJCZ
bMCJfZBGR62lMcDtsrBpDnSHaKSLsRFPjgG9Fw0EqbMbWqJblpYBQDmN2O9mM/rNOTbg2VBNjJ4e
t8geGhKvHSt+QAHjhuuhqoNtXgT21kj6bvSC8AvLnMi/HY0rq6XBK19cXj5EZkt1tFUt7+hMh95x
jnwikwSebX3u7EllV6eFqHuwiB3YwSlRf3IEmk/MbUjvqWPfRyGceKgxYTiwcoywEumN7jUzHxs6
AYMcjP3r0WeMvgsisXyhsgn0SvhL+KZVNTeb1G5C+WQG7KLE0vXob4dVNQQAAoM+L+4sOJfeLttg
bpXkE/IBh4sHCq95ZXVlzehx7n7fb5u2tf3MfPQEiAo61ic4Kej0+eOdi9E0mKyaIovMJrV2FXMo
iXY3VfOR7oCPiR2quMEvYQK1Zrvh8OnYgOLryvwyhBwFXHWNw6dJrl5aZmmxQU6VTZJilpFzfuAw
sFKHmaiXei8xKgpMwigiszfIiUXyntSjjr8MtvjhpA0CfhwrraWRZmv4c63h/iGZ0N2jBxjMIePt
LGq2Opm2wHG0iZ1f3CTxbHDUkJzgt0WkPpTHMs3FRIbVstgDqUqyn2pCsoa8omjjPxXozEMHAzsF
Rppg/KLx0Pk/9o92+J+pIJ8Y0Ap54XcoOKrQyJesSmSCooKOuAwA4EF76XcMkwF/c9UsLwhB4rtj
hezLl7iwLXWQCbAgYlO4QFa0XQ4mu86ON3UoyUFKUTassMYyCcumlJExsmj1VabTfRNVufpCT5sA
UYd1Qc2Fp8RfDX0gy8NYm2XY6divv4jPsOujVZJN4OAAGjduYZfFgf6ZtMRwNkvxCNmuEPtZCi86
TpDVEkScDVUmCBn3pL2RrgQuD6umgH71BowH1uPK8rthONdDwswGNX7bQNWK8ukFJxNa4UaHNM0u
d/n4WA6TCA5138RmF1n5IrHUtfrLdUeIvCtKpMl/oF8xB4UfEgF+1Yv+1t/5HK1zD2dE5erQKt+1
v0QtJjm2eHQMao2zIx12DvSu7zYfkYP4AK25XerAfRZZMN8pWQOCJhWSlXJEDhbNx77zwmznuKaq
H/gnQ0mIqESCywEQEmJqDe+9NYsrkidtXkklUk+h0D4/FMEzoEk8T+4bVXtg7GJmMI4rafEDBGWU
sJVtOM2z9o3yoBn/jFB+/hBJh//JZR0eYSDDsn9BlNB/dFXWAbNlvH5trHH4F/s4Qg64XBGxVohI
H5kcesWTL11KHS+atjx22Q9+CqGOFvPUVdilxVPBcVDttamyctcQdvcbhiTjbHJchwRbMKxMDyUk
twzjZ87nhDhcn0GEhYRTWW7ub5ayc+d/TODHlz6V7biP5z76hRFn46ImM5HBojdQNYfgNOxNlobt
sfWL9q8CJ8IkybZIo1OLsc82e7VvHKTTyzx11juvLXlP6IPINIvGYhRHFSTOo6FP8XeNo8tzNkD7
pR7rONz55gt/58uSnXDPiACTBkZ/VhayiC8V7DVrk2LEoDnkBHLOplradzw5IWN+WiN01I6b42GZ
hEOn5oYebRGZbP0j2QeFILSpQypSha78SYjdeAiCMDmNAeZxrmhTQrpxWgyEoWJTuRGNFb4uKUYO
/g58H4SDpi1ApdERDyQo4I4KLViBd09OphnaVWG9Qc8WlO81JHRzqMex/rWqCTnayDSWZzafHAxD
IIl+/QJXKs55JxGvUMvLG99owxagr9SJoA/x6QR0bQfGfi6qI6WRG+dNNO76pgusXUTX2+4Xj7H6
Bi8K/aZn+/606xG9aZytNpY+hcv7K19M0p2rAB7wCdlrlv7t+6wuttZghnRrGSmrYwKOMYcNS+wa
5orJuYE2h7Ydst27J3hSmo3Y/q6iHyUjECdxynVVUQSuDL9M4KAdYPFTSSdxLVBsnW0Ym/neCehP
/sfRmTXHymNL9BcRgRgEvNY8eSrPfiFsf8fMIASI4df3qn7ruBHd18eukrZyZ66kNJFXMhtbeWUO
AWFqyttP3A82CkVt1RTg+HlJDn4cIvYVoc2s4Jb5hJu4EpzbZlFOsCfZAquZk5I8ccfJ+0R2oPoQ
jU/LLZ9eIgSJgYq0oRsM9hpXIoUQLQfR0SRZlrzoGbF5OwDMGtYIBu5jBiqs2bT8G14SA49rM7le
sgYWK+6sPrNJoyRLcWn6mmGrQ2atPrVvaf2KgFpfrH4ZExJbo8pOPPS8bUs2o9+jpfHZYwFWT0A/
IUN6GPAvaHD2SSScGiKNzbeowpLoTLmgdgpSc+x/ZoiXt89cUh9bNoT4ZSg0E5gmyfPmm3p09CuI
MDn/58QVFSCrSiDafeeuwZjAsOnKAyOgkatO2wKXNPTl9NoXNb+NYhYjfUeenCL4OxHa0TQ1Ubed
RzL8KwHndFyXVmXmvT1acb43WRi6+95CAHNaPjsrNbb9TyjYaO9kqcaLwIajvhUKcoGFIdH9ET3c
Si6KClG5d00uJTNTCTZmRE64lpMb4mfSDNmESXM4fJKcEFUm7Nmgm6DCCn7V0iSjfWAR0Gdf7HSH
9s6TJMwPjuM1/jVHXrZXth7UciibjlYxtxlr/zDbOg+P3BYjEnh2w5j2CS9g6DMOG1LXBqK+tpUK
XmqCkDRMgYFKvnsz1OqUcPv/Uc3CZoY/tn62NH7NTQcXZLn3ktr+w4s8PQzJCEZaZbBciDoI+3Fu
4RdsphFOzEk3TvCHc4G9nPTsLFgHGB3DE/0iS/DVwgvdDCGmpx5uIdNDVWb3gfaMvTXcxBYvIeJv
AiPvei7T4LSEEe3HjFZobrlOwfhBed9UFEpyGFCKLHa5zYbz2QWxdiyB4DA+jPXvFGCDXhnd4xox
PgTnrUhqxIDeG0Ai1mXbP2hIIUyUlWEIztrMf+HfFD9Pvg0Ijjs7sgHLxdQ35WHYDE8Z5sBjvrDX
v2HT7HsC7+mlacWH3bLc3fQQGx+WcYK0Qvtdu/LBtmzbxl4I4FvuKQQrmHBQS7ztdRiLdxKoff40
D7YPkgrle+1w7rL4sJyHAJ6QTda5kkhfjfUocJ1fchTUYl0h7e2UlVNBeGt60DU2rW2JMH7EIJHC
FpmqaI9RjE2+G+XVx1IZEq2VS0nUfjSTVVz07GJNMgJGWN9G/C5MHC9iCx+tVWy24qUs8MIuBJCa
3PlXtKSg0mriRmqa+jZNhZ83Osw9P0N7D5SN7anLblVhbioLZ5WNDfSyupq/pFtpULsL2RSbOMrJ
c9yXBHF7G1fhjVNlxAmvFJyGpoo+IMb8B93IA7xqxkcchnz/82HhS4BS6z9MPJuugIInDjw01B02
x+Stt3pvX4R8DItxTmm2qDIBNT/lGeArt7yDW4C7aY76f8rvi1OtbMmitcCcuY2yorpETlwcujKX
b01YcgeyuiZppGEDr8aWjDj+wDDNV9wJwTbzMSKDGoqjVdtHDpg0IkP7dKCDGu83Sbl+0RR/F2MT
3GWCVDMQDexqhngMuxO4JK63bP3Y4yYFX3CfFal8SLG6XUJBuRB6NLyiAJEUd6VqfwamjWHD3Da/
mMUFfMQkHnnfDYKqy8jLP2w9uQ5iVMNlgTSm9iUfAXuHVz1u+O213B1z18LcqVUx6W3vDNl0ZIFr
xxtTVj2oWSYLki98N575WlOwiJhcqJ0J0sHeBF6riu9iNmwOfGviyM1BbYEQqCglfMnwQuGwUQYa
GW5omYLroOIN6AB+sSNYXh9ZerJBMeyE4Ou34fFRzR+drdJ6LZYu1A+TlfTjBXWFKIcko+fx2Y/w
MqySmBDqPrFuZEtOAjhVCunEXZfOiAcAmSfCOGl70d5TprxRa+n14XpJ/Ht4FLfFWZ/+ixIyZNAC
1Hyr/OEEofcQmzygDyemf2THwpxqWxwSFWiyiOYzXtkDR7Jb24Z+PGQy+uu6CleMmWXAP17w+rwp
xxiU1llatTO3USUGBCsYZ3jKsUhvaicJnuFnsTvj/33+3tYNx9kcRurLjVnsrSEdRdwgpHbVtSNZ
y593ooxzO+HWJeFFAJkgKglZYCFh0A07DJbeM/yxiGUcXo0EZ1+usn1aMPJsObNZSuZ9GoUwcmO8
9AH3EV9zGpjheKZmhL6YAgvaeLXjzQfSQKNZ63rq3T2pVCfau0CNjk0E0gUrR2oMYknb5hfyEG27
7wu2KlvRKfonItkpwCih1T14w60RI6Rv/q2yFN69nqDItfUKaLJABDEC5ybMZk4SZdt7imPQDvkk
0TKb0UHsnjVtig7hrVqnv8A5AC/X4Rx/2YDLMJj0bdZu8qgs2Te5sX6xqSH8XeYOZDZNTtz3WHQb
HviBJ24/mwmDtyXpSfswdZZk6DTc21M7dxm9gVTuubtmXmgI4ini8WJymNz4utJAtwMt2S8bPLA8
ETEkMwbS52uWDaRuByKfm4/TQYGy+HP4w37VCL3hXT3n1nTm0CQQTQ+cR8SOB9YTX28SrMGkQ7ZU
EQUvTARRZlFNI29EALwKTxHuZnhzMZscPk92cRxbAFhr083RpxU7lrMO8ltKCO9q7UMznbXDcqFT
nxhKQbMxIdi7gScF1TcO/gPKrHXU7zxcTVg83XBu8FwMXYjCxHtm2zcehCanBA61GsISaoZpnbQ4
d4gjPlJ342cHdmyWffQdiWfPxKoCY2hMGG4n1fMRgkAihzVLrcZlU1N1Vz/HFH/Li442eDwOP84U
Fxtxndc8bwUzfrhhgcWJUwpBbU5CslFCnKYBd8vvoSlg0cTKO2JXcZNnL8RM98ByvaNSw2/86dMX
btPuwHs6w74oQydaYxeRPptYDFjUbYXdd8pFQhdNMQY3kZVqvXWK0/h5ykqqIEnt9f4+kdbobxnC
tfuaAeS3XwRPLgsmdJBFxBX4fG6wnpTFZcD4BwCJQfhUSEv/Tm5/g5dXU71nEEyeh4CIyFY1giQ5
LJopvNhSZGEFhdqUkBl8U89bOTUQZgMcgKzj+5svlYlU/kEZZn3H5OCHp7ly4r/JH3JaqEo3+51T
oS4VddVIKXBd+LsvXhnTGIqBEhNQhPtHs0dlrQJZ7BPjXdMh3DpQjgi3YlBLE8uCjRFk32gGxqDN
KpxJcStPVYIZiwiFmp/5vwVPEVZbtV1cvHO7FOnZWROj735YvU7WhlGl9TeDlXbDA0JtkbI772uw
q2L0eU12+JDunCSs/A8rJrZznIscgcfThkp3+I9DsZ7ifLiYkUz/ZsZoUm+RmFS7Tsj2XXFB8PrN
NUw+K/W9t3L257PGld8BjlXBI2xmymho22j748xsykGrWa8Az8JICGdySA/0E3R/9tDkP1aXMQuP
HcbJo0OkWBx8buuXGVjlH2CiuH2sHaKxK+VUy/3AEPOgu9y/rxPFAiLmMAVfMzbWUzKrxrpUXVt+
p3TB//P6hMqvVmGHRRhQFDHQ+OltIPZLTHimo0Iy0hYcNWO7Pze7IF9XK8vvJSvE/yAZiV9c6fVj
mMzY0XLifXv8TXBq7cSlM4wVFew3TbsIab/shtKKAjmwOHML5jVPCIZZcp/uO1Utfb5mdPaeyhak
+baoJR41ZXksM7UC6vUMLdNRG4298EfZvMupnrDVm6BmLFhTh5F1Ox12rG9yjQp0c5lFV5LX9HP5
Ik8Ih5NQhTuS4aYjHmzsYBPMacoilfxBr6roO24zjYYCSWlxZ0a6lp+wZTmzy5SU99LqvFeomNei
mV9ALz6WWT49WtNMXYOexAU3GXQfnSYPJGTne81HKgNmPRXHEuvtUToGkwX+5PTYmU7uuGWKA/br
9plOn/nK/n7Z8sKjmHIKrC8si/aZWl7OZ3g3W9XR0pWDmtqJsJvfE9m/jLU34lTI87WbusF5Iix0
J+sOp3MRWqc6nOyN3fmfCx+Ubez3zy2Imk0Nag83Al12eHdq1rEoj2xgW2IzUZCaD6IJ76zow9+S
cNOT1cMmYL7PDineSZqey+hLSeBIiTCsyhTi7SpuypJTdeh2c+TJLx+M0ruV1jde1eBUj7UI7Dt3
TOM1Bq6vOKSOBkBkoDCpKpgPSCHthYDTy8KNv+rJA8DTsvSGeEZOj+GU/TY2PLl5HqxTESUgwnOY
DHap50fsgvRhaIsOoTDUZ5zX1bkohvxHqQTcR17lB00L4INlhuVd8qXc8IwNyAT5yxdP9vnI/UmY
IQU0+j5lZBVR8v1/gbL7MxSlG95Sx785k/wmCRd9jtqwvTjkj4jId/UB29bwNmAKY5XbtQ9RG/C6
1vAhLTvoXzTlcIAzyJgA05n5d9U/eRpE615XzquNTXId+tI5Qt12D57p3bc4T+S/gVTbXjv0AWE6
EI+O6IpX38/bD9cPed87DXljh7W10lb5TDNYu19amwgDueitBQRFqjbfi0r9o26l3gKOQMQrkSTO
xkACjxu80L5xPdReTFv7GFICgRevo5CHQqP9XGKHZVTBDeZiPNuYohB3ZWuyNyhAJfZoBkdcJMNu
ELI/+LIe74C4QvEdJAIA7UMIiRHqInk+/GrIJkd4BzNWl3wMWepM4YpxOXrkZpEVJOs5uB+98Hkg
S3JXpKRfOZW78ejYVvmNA/dKYkR9ugPJmygdMMY205FGpvitKaKdhYj26fMcOs9d5ewbLBBESlFr
Scx1Bz5Aj+SDP7KOy1mU1vBH8I+UKm/G0pu6R864z6BesvfC98YNOFqkKAfqU02pIlzmDnUdjett
ymDVpzV5H6Z/f+94LecCTEHyqW4XuOuYvqRrCTjKgM6otqKJygOw4PaRtjGyn9UYHBfSQLtS9Efi
dTY+ERXlG3q+ebT1nf864wL55E8x0rFgPSvCeJ9WwZMBu0R9oQqOXhoPFw3YvoH4UE2580E5qXfw
ga9R6A2bkLVyjWyTjMtvJdIZs39vdotoCU6Nw7uwbHzi9MdK9q8JLIR4HNApeQhwvY3Z/CwpA6f0
1krepW7j9UxJ30thUipAF78NfuCejA+Fy95xVeuFUAIpOBR5nKHOT9J1/kZCcBIrX/U5fP/EVV+L
qp5S5QMS6OSlBS+KuaaiE4P/jYKUWGuvqWTt3/O0Ns/8TeSK+zrYC3LuCMy++c/27OgjGLE+phN8
+7b1K2+7JNj3E7hhkH6xyWzqJREv7twS2/AdYp1OTdEp1ddXkTf4rnOocQvWzSB/5Q2i9qFTTZty
KaHhYS1XR5mAKC8V/gSvQYGV+BZacJgPpW+zAO2a5dOeaP6YYiz4rAedMwvZfuuN9BAKB4tFAF/9
2MbRx+iD8e95PV2zJMz+ED1xTKiM979dNPkuyGSwIVNAuoOZMEZzVf2PEyBaM/HSaIMyT2dPGwD3
a1zMRR2DKnEAQTSURiFsD2qB2Nu2pzDFaVPIiLcfyvdax1F7SMbq/w9SUhi8id6zwTYfBPuY3VlY
NSdO4/SrTKRz1tr8sw1+BIhoX5kn3HPrUIY9UgWwi8HMrUXvGJgedXLPCovwp8uWfIM/iyR/ac87
u+/re9IpACcKzSKlS0mINrmsW8LRrOYA6rXffZ57d3lo4gfhTzmmQCtd24P/Bvw1eUOAYemMx+3B
ssrsc0RaeJqEJjtYQYVvoU/eUTTwQE+B+1iaQOz1PGWPriXMu1Niv+0L0d9ApDe4q6XCcxvmeh9F
YHoZBF0SXkAk7omSkPWVg1mj8TQvjWfjfy3GdttEsbOG5GR26G3yMeM7wbScUnyISZu83BJ0f0UM
9gtjz+he2c7ERMeNOLQIgxun7OPrUobAGRL68HAmxncmoFCY5zR9SFi73G9SXwRppqljTPQGTivy
mGe4KnBu8GVMb8DTmmQjI16cK99m1dYnrneZ50zdkVdkey8SZ7Mgut9biRIXuJLdeZrC9kR6on0P
NA9IKYJ2ixI8f+kkfQILiXc2CR8B4n7Znq9wniLWrSqHUI5Ma+caA7rY9f7cnV1HcftwDe6kHNyj
mMvrLQ68pboKJn3hWOxO+nE/R/xCxqAc2rUaE15mod9FK4Pn6yEjQHkyOBqeA78Xr32vJZx4G6jh
Nibf2a9qyQP4LHNfHsKuto+M7uIwzbqlGYPn/ZE3k83Y0TifcnHjY0G2/9QuPH0i1gwbHUuzHbBw
CIzJWj/NTdUf6mya3sno14ewr8G48YsNYAqyEH2eWrXcRZoluj1Z6VlHjfuSOyE/bdjlEbISf+Ab
QmN4sHRhrQsrfZky6IYUBYAClRCSvPVoUwlhDFTZiYgWRtcwYY3vIUUCY/XS77aLm40Y4/jD2P09
wDD/yclu5LIqiOOz28n0oWyG6pWcGsbXEnxpNNA4y8p2aL7qHJGGbaP9WzjUqdR9M2x00JYwoBua
LawhvlLiwUYRzvEPRdveNwyX/cjDldwOhI2LENW8ryGT8FDEFF2jPQ7uppspbjvlHXuqG2R/k8WZ
m27YH1HWiDkTy6LVzBivY8fL2EJXy9Yu+2QfTwihfHLydZ0Ld8Zpya0St8wF7iKb3zQ1/d6f+uCt
n0z2iyEYRwUQr41PdPxvrgU2AM4MveopCN5ngfvej8RZV9Hsj+OGfHl5RSYpIIT7tvXskD35HGpj
8ET4VryTjR/fZ6NMcXbzTNhSZ/yW9m1PSYb0HnE0wRrjBC+Y+KaaXgCP9EVOqQZBHDY0HzHVCS88
SXG/uX2ywY8Y7nTlW/ukEuIvykfAHjfEOuz/lNk89l88Ct2J/TjtM4ZlDU8wnkFY0MGdVVNP/y+t
PKwNy4HJddRX4jHLE/g0i9f9HKDslaU5ZrCGmOjmgPYGFW7oEozxbCbDt+9W9q5xVX1tMhll3CB2
ukmEYPGbhBQcNHHDeKCzFA5zJI8UW0f3bd7r756r6DKWQfBK6GrYzEnPUoCHt0+nk8sHodVLEa0Q
k5t1jHr9XSj64llFTReBmHzISJRc85RWxI3r2vVnzlr1lxxluqPykjVbYfePnQK84BRp9qscF9+T
NdzqsmLvjEEvv1+iiZrK2fLeatyum6avhl0SieBm+FPhO4YO/cpqMj66bhW/ze1w3zRLf+pzsP01
NTc/CQ/nLdkOjo25c1YpmIwbGkUA1wnpfRaF1Z8wQ3b/gs4MO/578YsV2jyHW5+iuQGa/gmqsr9z
eOuT5wrmi4zFdKwT7u2xYm2DBOn09xlzkaIu9sbfMtV/41wP9zXMvjvfJy+GvROOuj0RKiyr/JeN
P6d7llo3cq5pv4eJ2lgEvdMEHmsF5Dn5h5JVPPAMUJ/zZOiiaY2oXxfjvBGfQ73oaBtcq55hO1LB
8BDBNy5uWfAaccjz342Fs44YfjBSruDLk17QNk3MPVsPVXJ1lGnv87Y3IOmntlrRuDY+AU00O76i
NlULVnhCWY/6fYDShJnh/wm21lm66xQm5tQDGelO9CIOBxplqjsN+XMlR55ZK1C4PdyxsrY4d7Pk
s/AHKpCJnslVmUzlLhsTXphIwm9+p2siszl7Wris1wJY556SsRAWlE3jKDGQCbsppCNDwIKUyMoB
Nvf/tgmyG66h+RYzKwkyJgce5fiHqjSOD/gKo+lKw8kgL1iIig09EvEzXA3BpA8jqQG8f2si0+sS
jPROS1dTBBHeKljCnAZo4XT/gd3MHmjG8rMvM4d83CbeCXz/Xzsn40fSbv/BOqTYlPyyyrW3hHKb
+1yLCTLzewjKlErQKWlWoyUZdXuM3MhKo6fQFIR7mGSt9lMkup+US/3/u5PwC1egR2U6uEiOkGG7
EGupjovV6gy1NmJpxX6GwkfmG1VsNfvGp5hs0W+soZ8WbSyh4FXeX+IPGkEGSfzCqRNZK59vDhmV
rj0GpOrlTk/BF6BS2PLN7FIvBETm4FKoxycqZWxj10AcTs22tQBThS0pwR//A5eixF2uiEusQf7o
80I7zvPYA4IgYZaeo2xq/6Vad9c4qgtCuK3+zDiVTuRnzSahmvWZwo/8GBHjvbBC7feWZB7KKh/r
5exZ9TZ0+uxQ2lpX28hT+iosubxZVSLPc2H5IVY8vIKYGyr8eEgpkj9JZ+8gw6ebfvKzk+tU7taa
pv6KD9Q+RijRH0WbO1vicwXKdt3592Vu9Vg5mczko3Kt9iNjUcmhhYSiYm8mQLKo7DBhtvzskmT+
kU65PLZhXzzMavE5E2iyCFtbPIhO0gxtqvrdo0B108fefxCtOpoogJh2VWd9WyN1N5NrskMAPexm
068/u8lBv7+1UsRVKpGu/PSnwPjBJqB2zpIKx9Vo3Iz0PRkzCB1JAMQMYMVjnOKYWgGKlMfESBeA
T50/3ZBbK5NSJCVHPtm5UAA1CFZ1zJpOGT6SmO5fCCjru5o3Hg2exU6NGHcH9wAIxt0veB0Qjbz5
js5J8710uQUtYkHtzyNDyAKHaV13jFKIjAnR8imsjzaXGQn/KE7du0FhibIR/zFulvLN8GqKVgDU
3olBkJ+2yJd8xrEy9ySUx6clTfpjzdVWk3+lJsST5Mhd6Bl4egE5sHQZwy2NDMtuqGS5z6J4fAWb
0p+pua6u4tY4AnzDw+TKcpdNIugoNLVORFfLx90BqRleV04u4OpX5JMpleHlTcDa5P2OklP/i0Fq
nHb10NMOiANZnCUOb7FzLNbtEA0YpTWLvP2g4CJzZ3sfSLU5kefMjEBAw5maCc8JL/M4BaAzpsxH
fe+y4RdkhnCwhsmU3ztevK1uMlw80SSpvLilRnYeLqn3+sa3f0JwFnILEM454TdjB4QMXfkU/fm+
HW0zRqQXdo0oT30VsP3LcurZfogpjk8o4InYpc3YqvWI+2Q6u2mHi5eSuiR/xHnj0JnE++bXlcJ2
11XJIuUOl3/XgBpO80+USDxP1I+my4qADxZmUUx+ta4UvwwEN1k+mkwTspjzyiWmVowQEBHGMd3z
PcaJTKkQzuSIx2G/TNadKW9AGXyxGMw0NxvNS0HxXETerRFbZBW7mcLkKS08KT6GKtLJ04gb6Qo1
CYNEWliEnyGybGEFMvQHrlsfFNYOJpSyDjv8eUKz3osAIx0rS9yImUG0/COqQFIoXPrxpM0ilhP0
SvUCehkEnGZZDS6huU1ieSDi8BGsK5tfclPcll4KXQgsWWHx1/ZHEpMRryu0r5r04tkh2sqXIesr
SovCpC8PBgwYwPsJDBiZTwXoDSa7vR9lRyQlr4uPEZMqYyExObnChUwLnGlUdF4yzV8ls50FLB+k
3zXsPQfpjO09nlmewEEVsfM0Xgrbo7WgWWynObT/FZ1F+QnpKPucAQHgrdkocJT8I8nWdNksIOJV
vn8axyEI7snmKL73SlCdbFuBdZ6FqeKtI0VdbTQwFHWuRBQcKGGz2+NYlHDvgikT3zeeKdOv0c2f
64/BrpKUX6xy9gsvrF67hfIZOAm7ltK08ZwJ2/uzzcDTpUxDdQf2wXuglSV4TzjMecKig750MY+k
rcBsTJEveLK9XzXgayJuV1id1id4U/sIkdYgtDpVE+4wXYpwG1QsVDfIXjgyaDbaj205Pjvorb9W
X7xSDAywJYnQUkmvk2HwYKWY+RuY8AnTLS7suHBmbLXt9AxbJTzzpGHwSHiav2OXp7KBQlRUNcDy
cWG2EfjNVem477wcERhMZe2ZtKO3TE9/s5tnO9pSeOzJAW3dq6JDi7GeUYJgA+p3nz7hu6BsFQdC
+s8d8HXwZQBVLX9mjut3ME4nn+DoaqJcu3HHRzoc1rVPJhwc3COxyGt4CyhGDJEkbd9l5+NdnEZN
izkk3G2Fz2ojBklQD8ohBYuJs8NBRaxVqvzgdF2JJSQc9g41iIAoZXtPiiV4VD0S/DqmhwtYwTzu
SJZ8YHAc79Ct7XOeqOBo+6H48Po+PkHGo9MqtKLmc1FtdFeYm1cq9l7KASv7YEfZfzMP+71Nqpok
LXCRBoNNGbGQ9szKKcJLODnTnYAxuC4bW8IKJbOGpyF9aVmY+Suvxx8K9fCKvCzeEATDO/S65jeJ
hXkMm9uQEt8BGgJZiYMjPAelUA9MAKG+jVLLob958wum0skR4VMK7xUwFKSESgRYV7SqCNIvHnyK
ErwVWOj3KtR/EXv1HSib+GsGnPQvpn2bl7HxHn0whrsiVtPKDa0D2zBk7yrkwraJ41wGKQiZyY6L
J6ub18TynwZGzKOAprLTNEPeg3EoWKdyRLHnOiQFOZIuiq1d7aRqlSNY680ERv6uNn515jGLBhde
2RFmeCtaeYYLHBN/Te2UuXB8Fks5e6tQQywuR6pLa06cLYoyOwecensMJjwX2V2hdww4Emf/U5OD
WPWD+xayW9qy1qlWBNYfAhXF99bk3OXE5FYDKesdaCR+VV3Zb+YlMLt5itQGJbjeLhbk0MHv1A/Q
vn6HnbXfdZ73ns4EIKlhXzPHg5IEWMwEy2IhsoPwgrdUnnyD/VgLSrN0jN/OaHLOjoleygRKHMXB
MGDkz0LgEYyjqd1zgJH6WKepfGclfvYXjOJCZxmdyD6a6iA+59n857TFXQf1oGuN4yKh2u3Zjat8
7wbyiFvV28jQb9B04vSANbncJjpFRWz8edf02nlE8g/PfjafweihNcfjCwgdj1lo2ZrUm8/4LL9S
MQQEbTQ4bNzKOzxP32AfWbAlNEhi4wQQQa3XzV6YEAVdnGR8HGy0lJKSd04J+0T/Bq6eSQUbPXmC
VJ07e+0qSOv2U+A53o1tAw+4HXENnynmDOTaBNwNfDPAsAqxmkIsvCx4/D0UJOepvXkbGF8ZZ+fS
23YG1MR4I+NxPOGi1o28b/F+4kcX6camARdZjWZyptWNIPeMG97pD8TDsKaNwqxSU/6rXD4+fbhY
V80UeApt3R3At4xrHWbNJXb714jd43OiXaSmHIujoWm0i929CtzpR9g+zwkvvAQoYLzBgAQBtdA7
KGtgtIjnHeAcFfcdnJi96q0fA654RZFWj0mYrEUoZUc3BkfRIch08EOhIC6RohwbyucJutqG/VMZ
CXOPgeyOiDLN4r7NFiec62brenN8LAOL1y6Tc3ZK6wF5AyTAfgxswQqDEEMF9h9WZN7SWEs3gUey
lrLsXFBwaMlPctw9vaRD6UPQCMTAYxw75gqaV09kVGT3LYyhHSipdtNGKntNhfUDnn0YT2FmAcsk
D/2H3dgGIAOpeo/nv8E3nVHrbdWTv1s0dbUIp+N0ZK7mHmzc4Qy/xjrkwaAeaV/JP3nQ448C4s/v
Er0tU3PzSPlDcHFcs4vmX6/JPDQiTSL2hhQDPbGQNmwIJkrpyKOJ0C1yeygew9L1V1HoWFeuG4wr
43eL8SbfTwiEn57by//MEOKdEck8r02edM6R9S/P+uxz6Lz4QXIrndEVd5gJwjtSDhffDWhXzWsv
GTbsDN5rgxGfGxYgVc8zIaPlp5pKbNjNQGiUzz5Lsv+yLsBRHrXFhv8Qnex0UfNZLHXynlk0VYex
E6wR6EKagOT37M7/2tGYpzaluNwDP4JkUP7YYYzvI10uIZ0FD63C62Un1aWtWs1W1CkwLxf2tqKg
Z73g/ChXvh+q3TwO4StrYdIc5cCTcqCzZJ87mlupDaJLeFuyDxnqI31KYDiSxBZnNWkuQOVXL+xX
aJnlaz15dgOpIy1eeV5xILFxI7zG8e81yAG5z44J0Kisggd2+A/JbWwECFfeFcvQnty6d3aY8ptn
yrhjqq0pYto4NnXtMiFSWTGufeGnop986F+1hSmuqkNJm18DIUkFzFI2W+Y2uvFF2D5fJ2FO9jC9
h22yi3osVjXhmmVyJ0jrtWIL7VT/Je6sFG0eFoyVgJEQFfuuz/LgrVioapnm/MH2JVdWq/1TPca7
Uhc/nVUCtYHrHwEPlDN/THJlBJuS/zprGc4keiAtjZzXkFzMvRdFLjJ9pvdz2t9+hi55kE56u/yk
61+sMOn2ici6F67SeWuPDegPr+rLj0BK+WtPIv/FXwZDJc2aLa10zV8cxI9ZRhhmOwz9R+cuD0bm
iAsTW6x1TxVAusjuKh21H3pIJYH+SfAir1lV5QSmJvsw+rW5sBy7VUbfEC4F65oxNVsfK+OaK+SH
Ce4EhHQ6NgsHjUcQ++jomczI1CfZqtPUrg1GVVsk2HrvD3a4tbrhtu9Qr2yBnqUuYhIhSXcu7Lp4
7Rb2MENgqOxEJTVsDpvitXE5VwMrIdwK6/cwhNEeAPs/tO4FeHW3LaGMnbMCf2UGzvvI18S7a6x0
P82kv0a3jvNNhwi+0bUDwzobRos1MHsNX71qvDgr9uaAVARD72RXYDl9mnoK79aeXi7+PZm60ebZ
DAc67j4jZQ6ANyq2K1UDXCZ6LHLiWEGMA4MwD01cwZwd6crLz4xfyX7CNHEx9QdWHmzYw4tFOZmE
J6JIHWFRQEVfoJnsk6AJGbzrztDNBlPUgrG3H0bshvVYHOyuFbs28KonQ0Jw22Q3rTCv6HzqSobh
Sj4kXn4QhrQPOZLuG/9+u3c9a97R78fw7QTQ+YZB3ZklvYbwaBhJYDhXEJzVTQZ3hN/8kErOfrui
e+YLJOjpLKeX2sPwzpbV/+WZTieDS5D6WqhS3zmkD+kVRTp2wuFL+z5hl5UR2TUdHVzUMkpu6iZD
VAFiE542Qo3M1CXqzQMewiclMD3P9BSuoJT8RKZuzoBnmm0/p0yL5tYzXrA4PmtLtcdeZv+j6EyW
20a2IPpFiMBUKGBLEhxFUbNkbRBuW8YMVGEs4Ov7cNP9Ivq17aaIQt2bmSejnUkpJJYN97Y8/W+p
O16OvvH3GDXeMqe5KdXxKmU1asBupPI4cx16GVEzyQkZXMjoUNWch4d+ktZrRjSH5S06tYtB9/7s
Ox/eHUhXRFxzsGhWR0tkzyvyDk6cst2leKefrWR4qkq4ulwq7JhdjR2rUBd/bXwEHDM8uIOIyoNh
gRVzgnQwmrAoxRRbCjrnrfE5H8eJYh9SGxtMv0WKk+he05cH+ZcSZFYo7brXeOtLuiBlEvzfT/w5
lfLlnkAJk14KeJcBGNz2rsv95tgVGcymBKpMEP5L+uzBx0sN6xR9pgx/Mw4EpxXeyMGdPXGVHO0H
qyDza/heNAkvR5glToxnl5GWZekw71USzm+hSNtdLsLijbaDs0bNuXpSez/kapDqxiL58gjn3uF6
UN/UGMZoah9paI/kahmKQrI3i8Gt065s1KN5mZG/cAPv7PulY2cl3FqJ4lOenUbpGejwY2T5M1t2
6C+lRznCeSUJfa0g5p/lCiyRb66S31Et+5fO8h4V/AIkLlbzJxz/+BOzaMgvWQiD3+XCscHTXtzW
Et1kHOkRKHg63pOuzrdGOf3XikTH+oPKbTg0+Tkf0zQ41QKXass+hLs8OzGA0aD5oPUwbrpV5h1I
VlU7nrX2ANqgI9ECyc+nXA4gs8SszL2TjiSwo3woxlg3qHV8MqKyvriFgr8nOrbFJvl450SixLr1
WeGJJF2y8Gq8uNLUr75Jh/dJC/3Ylqm977N1fnPg/7O/Y1107gP2FKJeLtVEhU7r1twNaQT+B7Y6
4jo53zNVkiqnHbZAkFd1mo/VnmYl9ahV7+3H3vldRs1ZhMP8Z2KGuxAAdDh7Cb8Y1C6v/5fxQVeH
svYDfIVaQwLIizUZDvQ5zKirSfKEfXu8pFMaFC8Vyxp/Pwu2QafA6Tn2FSMzAU+2EJtM9b2DNNPK
D016IvYpiH6SOQtpax1wemN4bHzeAWX/LGX4xxnzjF1V5x0qCFqxCRY8yaUbCUjMgYl9Rq/9ykXi
0IY8N/UoYSYZQkQpbT/41/Vdr7MN+BtStxjW/XL9Ow25/r3U8u/S9MGhmroyRv/OSnyENc8y27bj
CizmuRC19R2qNqE06p5Yxz5MxDR0aeCFb6wZTKtxA072L7Re8pUub5s7T21b0rl5YHAatnqgPoY/
PPyL7D7XM8u3575NFWl6ouR+SisbFurB3a5RcRJNjllOdxOW2EU/cGRCH8AtjhXbHpfPfnRbkEKk
qDgsKbas3kYPqfIs57nAttE1fE3hWWFWHDI0QRYMNMLkfCJ7DDuBPMAK6E9Vg0VoG2AgO+Bc65A1
87r7oAeGaC8UGV+ca1gH7fwosWeh+VrjlN3vYxgnJiKvbY4Rzx4fVuzLoFYCKeK1Tn5x215ffHLU
9oZYuntkRTWdRoAKb4SWJTgRTIEfWk6Q+bEi1i/2NM+HMouwXA7867bdp/8gTo5xRPnlmRD8N8mN
5rhiYL+b6eiAre9N7NYCP3QPM0U3sSdb/4Xb+3ApDawxzFcs8KLJSW9J0AVxHvG9xOqOQUPN7Grd
4otmmP6cTQj4DLgdoFKJHEasfjzbEEYR09lDIvwjL6CUZ9gQKeCjHwMJ+z8yZGRlvSx0N8ClKMii
rTEkxcJyjY3Jhp1DeUB48Iq4cjBuYObPnHe3nD6KpWENuSxQbQj6e5j2hP7XZzVgT7CkbN3deJbL
raRZdzNm2Ix4fnamGcNHvDbBtcOpC7YYLKP2EX4XQYsS74O/uTc6+6ReMhSw+SN1PeCtkOVgxzDD
nfS6jlhAVJmwlZvkfKaNft3k61Td+T6OcxntTF57LsJHoiEebTywSAHUU56jQX5hXpvPxsnJaSEG
xRVV7KvXrmwRjrZGBWiiLDsOoSZtncP09qs+2nXsYbCZcvJ+c7vCzJ4M/nuSuZ98qvcNON7cTWoV
D2si18/Gh1jY9jOWts6lQHPNmyentKc4nBb81IV+oXkU0T4B5HzvuHD+pew/oP/d5Rz2ew7BeNgT
/CZ3gYGlOW8qMJ5QWCSnL9+epduFHRYeZbfclAoayuh4i+jj082F3pGRGsokRFjqy7i430QT+ISU
YZiQTQs2+x3J2E3rFdwio5meKNjgN1XIf8sa/gwE+QnUwCIZLFqucChVuC0HHxPoSiF7PAjpMjsJ
vJ8QCaFv5kW7d8Pm7pxZG37BVbyTQaO4PZBB/osXyTMhTxoVHELs4Mm58FPjtaJj0DedvCxQQEgs
LIN55P2rnw3JzOVE5NwjSsXfFjwGC6cGO8CBkhj/qXCd84Dz9chStT4WxUApiEstHwpetEMfaJE5
Hay6blpcDPaMlzAyuwyS8EHaHvJ3Zf+3ptZh0h29lRVcRT1X7LcyN3peZpoUpKFmpFrUKVS0T2EC
s77SovWAPHZ2wtMUrLACtfPd9GOm9vSJAgqZYYM2gRgOXEK7c71i9aIMU93CbnGPXT7fKQ7Uw0Xu
RIzAi9B4iuKCOhU9FZH1Mntuu/Ph3uKPtdjhVrNrqPzR2Ny7uQcYM9ChGd4Bq8u3omkNyD6V9Zeh
hq9yj0SE3603iSU2xbLWFxvK+atkVdueMQuwr5i6/jTV7Qy+tAuTx2ngsb0h6LZVbNoS0kO21OO8
F8FKLHaH7tf0xG5q92K6++GtJ/1qSvNSuLbYuXr6j1CRUdtlwm3Jfoibn1ppfgRzTii2S6Hs4JFK
MbIJ0AM7w2R4rPOIH6CxxV8zROqcsKfD1sjqrwurd8sieZgu7NFt7GAZsPRNR+A9JZJrULSNSdlN
Vph7SrvEbmFX0IgS4sBsazqnuoQrja5iqeaH0q/gvDky1dtKhTVv22K23S1mBeq3l9n94Fhvf7gF
rJ+K4dLE3SrNK7vW6dVf4Y0XxLCPDhvJc2XZH3cmdkyhRB+nthu9YX8eiPpkM+Zwb+iRKG11Dmwd
nrhMgLwojYyxm7Owc6lleYKosFRkknVBHjpNHgRvpfJmeZMzX9CAlzMslQDrVqiGIzaLOULqwMBU
MKce5TQnV8dZ4UgPsvxa6ir4ragPevHXyvugyxVVQNdTuHGBQfMUTZQFbRGrUjIiCc3XNSuBCMAB
eEnld+8Fv/Cnrlq1Hyc/ZltBP+JKUHfPH9HlWjYJQtCc4sl6DmSSv+Tg165zCLaMnRjsLKCQhdnn
iyGwUs+i3C5y6v+GLap8LzXrJ06qfRgwZLd8d606X7IY3ASod00e7Qi0TvMdZMSjqRZHM0WyRb4D
F4UVOg+XnU1M5JjXkXxs1/IXPPE0XokTE42T+pwF3WPdr28tcCp3QjICw0QhjbV2P0PK9jCSLV7s
YIbvHfgSfbGurE0Q1BokRCbG++/1ljR59afGChJHetT4sPJoJcRqlfuxS/yjDdEZz2bVfq5BcfDz
+inI8n9lwCFAAJ809lAQTkCG4P2lZn0vwhCSUvDcKrZpBiWpGAHtphBA46ZngUbAr68/piEo0coA
brOH5YDt8DLtLcb+kz155XWdSNv3bJ/Z3CAUqSQ69ljIjiVTgiThtryO9Ls/UZTc8qVZ2AKPetrn
0SAurG8YnWU9HlrSzA8pSKGfHKYA+GAwT6yTI8aPym1vclmiI6q0iwOLEPpqtNz3MvyRVHxfqP3h
ygFT/cCRA5NVFHwIPMZ7abgj4GhdSYEF7ZdCSQgpHl0pnBkmsRXd6Bzb0H13IlO1ZFoq/ctgzyG/
Czsq21e5dJ9xlj9T2+Cd+zsuIXHDx1BZ4hGPIGomwjLNtE4Jpj5LnjNUyh1Vlq7c4aQf6P4YvSiG
/ri863Fw/ksDTMBuSD5qLFrnpkaH+42G42wfm6gLdqJr61sdFWbnkWx6AWEoov3CP242vedNkLEx
OV0QOdWHJ6Tu9tOUza/lVLmPa5HwdfXy4kgysjpzF0QhCVwC4uAq77o6l1ukIxqdZwtPQqCrYXqZ
pVC/hy71f3GPGc5lulgHNTnFJcqGIWDfYfkHsFrOH5b42Y+9OBjeWZJXS99cpamusz/dWoQkovQR
kfG5yquXtRnLPQ0e93YVQk/baA486LsWddXUU51qJl7+4jeApumORlWgiqPVP3kODsjtONZZxPLC
Iy6PStiwztmsTQMWdnZeOm34RXhm6Wuvvpyi1/uZaaXY2jbt9sKXyX42DcVhdHbA5ojoMkT5PGUa
+ifbq3ZdYBkhSB8b46QJkY7Bs04WpzkZsFbPL72rLcMOxkketG7c8VgM/CxeV8BFgDjLgMnYBzFN
RQ81mROsjR1tozhUEoni7kOTOQhwkQenT7DtroJzQc8QywQ1ZGzFJ5Kh9AQHzp8M1fIGIIF6b8VH
8S+Ta3Uaq1laaDscd41NI0g8k4S7hbjILvCpoj3fwOppqcXfidRfnDjQjzMBuJBUQbeZedqKmfD0
Ekx0qIOfqH4iQZiMzAgy/MAO6V+hUhbig1PNh15YR1fUFfG95tljtsAJT6SBhQ4VDanK8LwAB0MS
cBBBnMByD57SfCgkp16Bq5PZpSWI7agywKcQNvdY9gBpmAaHdzAF5rqS12UXpEXCApeVH6ZENqZe
GMHGaoL2mLbIB/imvWh9E0OfBXHXyf57UnZd0c5QL/kuMZhgtyTieOgwR4zTBzAlzDZ+O9oPkt7s
c1SUVvRK/1oQS0cDYG3Ap8Q0RLv/HMLAz4GfJtPGYF3aTRgLvrIeyt6mzHzvqpNloGsN0/e+iPI1
OeBwbzp2QPV0bxlEpS/NwP7EuP2QvzIAGi8GhMk6u9FhvestU3yJzC33HlNE8M08Po8na1Jzsfft
nvJReFo41AJO7Yu75Pq57cBTgeBK5DfEe1k/ZSww/dde+OhKQB7a7HniZdDGURKp5gZeWzD20Rw9
qvNE+NPsJ1FY4r5Eyx76nPJGNeeF94quSbTFs9Ow30BCoXVwyxyS7vOEwDJrGqqjWYy5VEKrtXog
J+pRX91YIXd8I5ZpZplBpS9KFQuMU+3Lko0Hrkjsve0ERSunhTlU/kQku2IG20i1mu6yBK5TvRrQ
LdZhyOVsJxtn0i37EFxaNGOtv7uaPrqLD7zoNxFVd181Il1v+C6LLu6SPl3euaoR4GfPnjd/Qr8X
z1z6anmo/DAh2jiyQOpr0T9alV06dLuXc/BFrrlVN085Yj0gB+Bu2awOu8HtksFaURuWTSOswxLY
Z2IlhMFy1+eN19L7pbaW8SvD4zewqmbcsrl7YdiN6DNvvRNRRfHb9wuKzLGxiR2vCJpek8IZH3OE
xOohBVCLkwZj2Gktutp/dFoAvFfaEZoXhr9SHBmAZo7d0pAbThzAopss48++KUO4VZBjRmiPM6+L
hXUCb8soqiueVt+lWGCUrXJ2nDr5F9dDjxJFW9XvS1eO+hOknSz4CWKPB0swHbqkQHjX1M0mZ1rD
bOdUZ0NqHhDaF0HDL+PWFpx+9tnWXSt3czISYZn44B/qXPjzGc9Z08OO88IjFrDe/SDeS4upT1no
IeBu/Kegk+MDMUSLP7nx84dZDNxQBRpqDLylPMOwGW7V7DRH+x4maW36pzaWYsXOQiO4W/uB5Hyw
USupnmxkmny33Fjn5wD3MWcYfdJebfmUt7R9cx9365EMU9An+fzPEHhud43IpN5jwDHDf5U1Rel/
Bb3m89l2Z7d8qAY5nqaAjSndQV11z6LPHZ5kK03OCseR/YI127wQSAT/1/UTjdhBvYKxp/omY/p5
xLzkYn/LOS6Ml2P/WoU/5g8NGbji0a5dGhvTxS3OHpZxBZ0m81HJmJWnigUirQ3Hxi4w+jo6LXHJ
eOlLOkV0EYiqI28/1hW9kEOxPFiYuAcEZ5F/WmvDpt1v6EO+aS+xMMB6QLQC+r3ltTBr+DmOeIc3
lqEmPmEF/6GVErvGJPZL2KrmJPJg+J26USDhm7jCwVxJLuwSrXBl8xyiLdS7ZWpGOlzZeLAvLtr8
wFKMQr55Su3s4HoEHDjYiRtw4tDlMnQJnm38zO23F6Sjx02hmAj9GbT6k0rt+Q+VUOPXWrLRzIi8
VaOJYYWzD+1SuDd324WTqFPSaxdLV9WvOMJtbbfnAiwHSNUyHVm2Ue1SG2QXKNIgg4jKe6u7/ueM
Ypg/6JtI+31h2uJu88hyWju0ycPi0M22f+0YxdcXz8EGV0I4ks2G3I0g908TD2VGk9JP2UL7Aj4y
avo2zmjR9dM0LIHiCa2WHSy7/eHSW8Pos9BMZfhow+FPAEvk7q+WYQa2Ijw755DRpXXW7LQNHlPX
egeqBouAeo4xhPB6Jyhn285BrmaM612wseewxKSvWSEVVGhXRYqtwE7ae52108DB86AEY1Pg1W2G
Tr+VGr6CuBt8P9TYedG/iXDweCNv2kKQFxNhFwtxEyvMo7P0NuvM1paVOIe0t+7bBNfkthuhVz3k
8+hOtCh4TXZSITeE44jOH+NYHN69LgeMptKW4fVutDlJH2IDjl0AP1RXyT9c//uYtjdMRSk4zafI
Rbq8KAfr3ssQ3B2Gw9K6kEg7pE28fXT/PI5OFZK5zkmA049FuRStAaZ2vZb03RThXq4afZqcuzHQ
vjtp9oWKsn90YjjhI+vKoH7EbunjAo2cUBMGdti8s4oshCTMVcy8emRmD87eQ/OUNy9KM5QV5Iqd
t0JX3XFJLZcHM/CCfbLbjq0XRiN9kfXcfpDvMFyVGqv/rGxXx2VeK+eLe1t9yrmdoDyLNAD6glm7
f1dEyzOEFy/Y2R2K5MFNEyhcQRaeirpL/krg/OzQR3UBjJ2cqWmeH2Tu1JBy+BP4dBj3Xoe9cyD2
UaDvwQYV2Al6BjHELv4GFM/LKngBcsIez+iY7THT92bnZwIwIB4qH/uY5yPAklbM4tQhKHxp6ii7
d1wM4xpeAt+FwTWPZFcGvguE31oxVoce+gAiUSPt97C5o5qBYLFadNe8jktUynob6QVAPolL5riK
U2VbTFpW9NN13jbj7vyRjzK68Z+Jrodzd7zbTJfsJhG33I07ekN24OLdYyKmZkPcOny6JytEmCVo
bvAcAjnF65ZqYSNZeMuH5/jBh5tNznM5lsjm872D4Bp2XjdcbdpNmuvACib5U6PwcXK4kvMUHh1V
VkdGTDaO7JroZUplXln5LiJGmVa8Jvj+Hq0593jlYEp5S00tH6QcZqvYUFdjVdfFZuaBTpWBgjec
+2rT15b84mbqWM+2jUz6ZUMUPWB1qj5GAnXzH0y5kM94n3vZlxy4nhzwsav5pSmWjMIXI/HyBIta
dp2i/oOeW+mT0ZHtsweadiFZzey6C+jM4cfWEq+4rHUx4f+6U1o/R6srYoZi9cJ3IpkeSOq5b7SN
0DluMzScctRViaYt0i9iU8OywyEX8WjxI08uCRxJkpxKx2BARqqQZktuvd40PiqTK7LgUUwMSGcw
jLVYN+BUFvxQOs3vAAmP7P87i40Uu7bHPn5JIgKwdlb/DZyQX9bFBBmjZ80eni+u0MdkcaMTsPsB
iZ/HJLaXUacXzzBPb0t89vWt0AHsB1ZZ3H2rWQfgDgcXGc+1SzgfrQx6C4eXEJJMXeiSwZU9nlzo
l1EQ09wQmO8IPOmj5fDTc3dsjuePsRksr9nRddV/QcemJVwrLiIemYr+kg5anlkQZMUWJ8R9WRD4
fOH8wu9IJDowJ8ONE/pufhJ+4ESnpshluXUt3hgbdrDYETMZzDHxrvWBFfD6lfaO3R3GRQesXrqF
+p9xpbyKbNq8xbznPzQA8+D8iawpdiVNoSsB3qS3PnB7JqdQdpLDEGyV99K6jTbPOXnPtthW0InI
iZU6DcXeGRzVPdfZMiNdQEIlRCCwoPIl0BMYEm86sY+dHjBkuZQkL7BFLCEeJPyXaIdVWUCoKNre
+dbA5IPd2HFr3hawSRbsKk4eVSCoZDOfneiuUbWZK5TetdBFIsZoOYtl3BUz30nUL5qmK3q3eRyY
v/aEAtNdakbxX0Hq/hryLT1SxS0HqvzW1rz4ls0+WM8J6POBBAoI4arwidd3LOQDLzLdTixw5apO
46nFVT3/h0iUZX9CRcPwlZR0RfDUpQ9w77LITHBhFn05PGf+iJjuDWFTHWD/OOKFHTm8+ll6zSHT
icVOQCc10ThK69REWP4Y2KRL46It2gsGgiqetC2PqcF2uqtb9k+jETCnZJPJO3My5WNeuyvVw9yl
UzH3fYyxztuzSp/xXKEEarg4xVi/DSYsy4fSDucWg/tq/40y7fxlUQPRt7W8yOFfBz74rXlgxG7t
ANmkZgAQvsmDGml5qPx3kpz+jsjECE6ssS42gWcudewGW2unqtBpYMJVFSSQBOQCPh63SX6vpp/j
CUrH6IMjS1fInUNjuWed+vY9p4i+PRJHew8qSwW/7T7rrhjCV6BLqj1gT6DvBBmp8PD9LOMeyphB
7G9H9jbQAv2Mz6NwxxjEYMdUo/phLzQWdbaW4fzCDa5o32G34TrgLTtJsoMDtxolFt4CegqDcNv4
eDeX1uArh/Gfblv6MvEwK2spn6mKXsPDNHJVO/WDn4hj2KaOeqvuySJW7yBkfptpMTABG0hTxd05
rdR5BVFGHFza7shMsKb5M67wzn8GoDWTB/OnkGE8yixYNVRYq3k+w1XMOvr4Gq49b7DjmKN2bnAH
YbaRJWIR5CNa68rbsWesUUX2FA7UDm7GCS9hicW6bMnN2UhQlINQQtnHSs7Dj1/ddfCC9cy5kyGc
G0ZSiq7cQb+3eRodcuF4ep+6ThZi5BL+W2366HUYy+HN6aLsxwBVsL8FcIY73D10/mI7nHGZl2J6
4tKegSTJDIaEUuiZF3kG3qfjV+mjlsWpNaTZmzUu1i+WRMtLlBZ+QrVECN8WbB/kr4cEntxzwrD+
o+2IZRFnQfAGDpv+o6qcx+VWgUK/qmjgPx5ogkfHqj/Vaewr7bu0n2qo3WOQtV1cOwRDt75TLRer
QF6kd9SZ3kzWZb8jHFjOHo97Vj+FyiZQkkSksmJ2x5xqtuEekeI+fgNPaYnz4oej4d5TAeaGayXa
BtR3SSUKygdanT1G0ZWsi1JUuWpqguqAVdmlxoJbUaZKsSapk8x34pGmjourEKABuNGqjZbHey/G
DpiYJ0JB0RdJkOodSXqe4g71+iTrAKo/QKCX1UV6OTOSBvU5Rfn8L7O76SO0p/BKosFaWGGEC+3X
LpDQKHXm4ZseSz2ry6rZCbWYqHhXPeYTyh/9wJaaflFrg0EFE8+KZAZmMCFyGdmYx8DcrizIONYh
nIcYYvzW0hdDX267RZhHCsrGfkYXpJqKAl8RBh20Yfx55nFyouk26UE+unlbvwawDJObZUoaad1k
MvQkKzlEzq5xVM+9L1FRG7tQLzPg+jo/5qMSH5lPO90JkV72bz23F0LnlZs5u4jWGMkoraDnbshB
ziBmLOD8DmWCx6Tz8/9E5uh34XcAborJ/lMVVXTGBqP/Dbk9PBR56F9UlabVwY0mKpEiwhGs6+Y6
/1sv/R3b6q3pRMWOFTzKBHHrsc+SLGI25Ep8WYTduQ94nnt99Cb+i3FsQTaKsoaQVmvCXENDdgPv
258G60TIvp8/yKRFNmt3BlIg7h2p45825OV/q/2aXS+qxNpGf4Xf+8W1mseCDZML3ovqAF4pGO0S
z/B+cXj37xoKg51NBHjsOE1rPl0ZO3BTk49nRDBFAcKQ6lK1UhW8ctM8BUGBJ3ZeVESz+TKlLx1B
szEeF6cEJb5mnnfD7GKNWFK58p8NJRn8HktBWCbxwvlx4vXw7Mp1uVEYHKgnGoaqX02TslKdozSA
+JCrnADa/WcHoBanUkOSedcTf7FefBfgRXN0UqpCQLsvXaSeLT8Cg2wVAnDeZuLMcdt7EXABfl5k
EUgPmYgWV6qcmRI2CKezBb1DCQPbiz/vOYF0SmGDUGM9fVoogpm3FYMiHsY6KjfpkV0zuGjXW+/K
r0+t6YOtOX2wMLKQY420ZB8pUDlFurxdux26OhlwVilGvvuUoEEExzpSPPhRL4ccXiDQGbXhlRV1
DwLJ6TNIwP9/DzAiKjYlbcqQXy8UoxYwHcBGGL8l4wwAnslSiJJ+kIE4pvNZ190AtmWZstS+MkYO
WPcq0pqI6F7rl2QkCI5glQv91WIbTzIW3Yrd0In7ruHD69vgWDsNSY20MxYVeKE4eYEse/Ah3Eqg
wQI+CV7vsWP1Ayq3PqSzUAdPM3L/SHH/koxUcpxk5KJMTiqv/5jCcwuGe2fdTZSbyx3N3Xwb51Gz
aM1GCtf+W2cSrMeqZfx4zC2p2pvrWqPed1jD0q0zNX51snpjB8Sv/UZcy7TEMEn/HsETWnqOhu8/
WExvDuwfH0t+dSDJxrFZMNpfgjmFopuXlb6BreZVnpTKXFsUAzvadEOqg7eKwKX/SnqhrtIN5icr
xtqGjVBBssLwF82fKIGwGPLIxibPxijFy6Es91px9X53uIPUz2vR5K8BG1tmN/bGf6jm4GoX+mn3
7PRd0e7oVggvDc/1L+KOK8xk8rsxAxnLIrRMx5QbwehhIKm3dXDJ25R/AOUetiCtCyGgzt7q1CPy
Wg77NFs9HXwEjlyOoAl80rINtYQs87zNKAsIv02pT72nSuvWMwNh4XA8YW4t5ymKKJJCve5ML9MA
10vkveWgAHFE5VFTnXO0822EMXlUu7ku3O6KmzavfzUZ7tlvPwimkdpCTO/bIOmHeVvmtpU8ZRYB
IZR1nxsCedjWDb5akB7S2qTwx9xPQkCIZJi6ovKE+UhdXeMDtUFrEL8jOuESIkl0HVPrw2kUHKyV
5UXNlMPy/mo5SZn8RC17K1hlHMpgdb8VP9HgyGPVDTQX1Lajr15P9/HHJFiA74vRVQ4hTFvKGDmK
5Fw6zGtMCoG2YYkOBe5l8Ff5EC6QD8BTrPLa0KoikYEWVh9RXLHPQb8BbPnGvivDv4YOyiUkJJJP
EspjiGoJQchyPBchlqETB9oavFDgrVPgKFbSc2dW6IgVRX3erVq9ZqsSB0sjF8asCd97tlRM6qqW
5i/rc2ysTJ4LrgXWjapkDUkJlpl+vIj/wq3j5+woIjP2b2WVNf62Zhv0tXAWI4daQVZzA1vMW8/l
+qlaJ4snK9OfcHT8o1bOuD5oMTGW5uBe9wHYhfTdd2zDMmN1yuAvM4ZPeA15y32tMh1+rlREpOne
dVcgHobTH+yHdEq4WH5SvDVtmya3kYz+nsoMgOl9ub6ODvS9eyvzlI7vvqmcLI6mBXYqJWW6GZ55
7RQYnuu6aT9dnfJ4koLJfnHEhF/9MksWLtVK+SzN4/6TY4nIJoygp4mNWrVimKh9/3lhPrBPA9UY
3204hvknBiMIZkZ0JZ3RYeK9TG3ikhPSJSNRNvtfLtX0Z3LIZGq5r4r0bYDXFT5TR8q0xZMT/V4m
Mx0izyGkbFR96Zy75Z4lafXJBXY5sv4lRRl6wRBTzwwqEbD/AAkM28ByrcXSfRKUyM1rGVbz0m3a
yeX/ed+QsnTkavtnQMu+O/cDeq5g1EBOGhXBuqbuZLwyMRN4SZkFt+sQeflPAnDywSx0M56dImrR
6sohUAd3XLmAQuVThywfC0SZTsN3cbm0EqNF9aK51wT+tpn78JFCaK7cJEBQdsu2Dn8hOavn0Xcn
CBuinvop5uO37IcmknP3y4HvY73PhMSt7Uria6s4pP2TI50O/lcrrYk+Bm/K/krup9Wpm+BFuPRh
yAeW2VN39AgoTzsgczXeqKgv1S2Mwpk0HJOWJf6xfxIEuy1IC+qlwjPdxo6U5BHBYkLIJl48I68K
q0qfPAu6m50buh5ia+11+JIWHZFS7jDJFokT8AfoLrBVOZk5K+bPJ9VVzXaL/zjkZKZPATphmzDW
75JVhH9WJCXKmXkK3lOwG/gsSrjL5CksqjK5FbrVtl/rOdoxE7nef1FDgHcLOxmVGO6PvXAZxpuP
1gTBALgQSUDWBUhkr95gUVOhUUHhPgbIlLNbxwJM14imJJkDgHHhOXGzO6NW2gNRFDa76X72CGlP
AEy9rYca94ZH3i73BbeTu0JuL+HvBuAsWKvM1c0eUTohwEr569nMbfNeD12H4FGMS4qz8o7tZLrF
0bfPuKCS8B2BqoDUS6vvkRPM3MIycsuLU4z50O/tRUnrU4Hdkr/UGMFlHFLeO2eoW7jztMP/ZonH
+vQNwkHFxZjL8801o12uG9/DxvVj20HB58bBEgEkhsu20nyphxAQCz/iLwUAe/0kLRCkkHSKOhtf
W3oCX9FuTUqFQpj+A7A9ls9ahz54b5wKh8riM+RWLPE7Ud8pom8anhw6CLx8+b0MNBpnVYrKSizU
24RLigdb2ikjBALFnZuUpsVVjWn7UyVhxALAEfyVuEGwD8KJXdNd/l7O2LtF99nlJvlBwgvb3zMv
Cmoi8XVzPbKSrntrQDNAjmcH+JIIzWqgBBDE+8MN19+llSlCcVzsCPbRQk5njeLQESO21Gtg7PlY
rba6dNmcDG+YfYz3cocEdIfBHUAW7NSoF9pExoRzxM9IzL9SV1Rnr0hMLr+nXZI59Szaag6UVQQ/
NBMxiBbhkCEtFeNeR6G8aX8qT64sdaydwv5PEusjS48zHzsavTb6IVhdmqlYi2HQWnkk9+QUbBsT
Vb4enLZhCBp5NkLj/c/ZmfW4rWRb+q9c1HMTHWSQDLLRtx8kpQam00N69gvhsn04zzN/fX90vaQo
QULeqoMqoHxOhSK4Y8ce1l5Lo7xj+pRUKDhBqCGs+UOtAbPamZk1fMuDbHQPCVKVE9xNvotmgoyp
RmyhZM8RH8R5QM8Ai79vjPO3nCYYQFE9n+OJMQje9i09KXshvyTC2PSG5ZSfaNA58ylgADQh6Zkc
KNfwi9UxtPqa1tFUPtGOzGtGcqxc/upCu/zsaJ1uQtwzDdYM8EbjH2zzqX9v53X3BhCPOqKYozG7
kxgALvIBKoLJVe5S8s+heHXzfv4q2zKCxEqMw1fBPLRFhYnxUNFnmHDEuZpHgqUAGcLc/UiDiTPO
NCfWcGSuxXhnjvg5M7lZrBcfA7fMkNjDxQGV7Ariax9uFA8EKtXFAIbs9IFwawaH4Zql3CagcPND
0dEFDcAgm/Cjgy88ZvZoJdz7vra+g64s4pZqQ1xRF5hngJPyaDJuwArxJELnAwjY6GlusrSA2MDp
tff97AxImFWuLd6Nld4KD1/GECFZWP2jRvvmfSK00v+iyk6zFsoJoz6FvmHsKwYxPER1p7emOdGT
1SL7aSK1ar71Nj3YLZU44zdVliL6jBrD/LnSFFEbuaDaFg7H+gE9xOhzQxdnCw62tH7Te5hLD7VM
9zHr0NXZwnnq0oeKESJilBhlg0co95P3vAuMJpESSO0hUpVL9zrOmGvcN5maGWEZIq7o6FVQ5kEC
bFL5ResOFVS0o3UbcQeoUN0h3uop0YMB0KVngvKYtMJW8S7gfhLqZlanPsYDmeWu6eaB7F5O2vvS
mTTmjLOloP1mBk4eHIaYSR1klFyr/6FDu5h8mpoxCaCgEw1lCWtwGZNh0IpqcgDX1LjXetQ1xVYi
Z5Bpm84s6cNUDlogkNmXhj/1zwwDBHP1jxJ11zO22JcTY5SMRbUjdcsC3Fo+7foqzFvxEb7cGMVv
X6O133yKJFR5X1qn6McngDpaGfx2CbZjf0//jAsG5nsELn9wOvDGKKxljPS+JdebkeEwlXCDFCIL
iCCO6Ikw+mBNZJ9vqek7864rjOJHVOtFf4hNraKBpFfS7A4xD1nHuN7IgFC+VRkQTnmkXRSG38Pe
xGMdJ9RCp3Kv5+DjrPaff/3X//5///fX+H+CP8X7Ip2QMvov6K/eAwJpm//+l67/679w68v/fPr9
3/8iDYGl0lIwuhC1uRYVLv7818/nCI03/u7/JZMga5m+Kn/6dltVOzKf4ZCKVP9qG+QTTPsxp83g
PDLcjXAnspfaoXM/JvS1IuBJt3+NOv8xhqLIjVaEy0yn7S4d1PMfQ/dusgfe/e+JDtxjp5ul+01n
pqV9MPpsyg4IqTAOXCUhIcUrV2Yo37IMoaQtYe2X5vnKhkkPSAu14SuxYnKoswlZFhtwnFJ28Ibh
yF+6D8HV7TV193y7EsI56egmNXM44BRy7ueLApuilKTAeyMAMjRPjuxsiCNb08o29GNpPW0Grg2u
uWws/b1lMHcKEb7lprzOUlEWKumm7tB5LcTRpkwbU8SqO4ICJDUXfKKGwHUyxmX/cdA73/GCjMTm
ze1NrD6ZFK6EUtixXNMwQVq5zvkeDA5otoJePE9K74EnleMP2PP6h8YQUHVJgppvk2EEp9urLv+v
L6xW6obQEVihiomhWLq5WPULqy3mJgkt3y4+QvWIiEWZO9mbPmGykDHiud1SDlb0l9GYPYUO6hx3
zNS6sro0lYm1GvyXMM5X78DK1k0jio9+MbTPSSatj0GzwHThR7yz1GLx641KxzIkwDzbNc3FhF5s
tDGkRkPALD42LZllDvBjyzBRve8Sd9zXSjifbx/s+nPqholBgjd0LOzSEKvPaUHYU42MPzyjOsnc
QugubRbqGBDLRfmRgj99I5vw+PaqlwfKqhYFfFM3CMItcb5LahxslObbc5EQom9mzf532FDBpmum
zb9evRZmSmXMsXR4T9c+BtusBCU2/5nWufxMoAhvCeNo0VKNYpru9mJXjtOUpq4cQzdptKqVpZgM
gduUrhdhoGWcH/a6n9MyjQMVkMH8Gsk6spJppE8Pt9fVL+3GZGHH5iviR125/LAXdmNpgEcNN/Wf
QV95pSbrdF9LuHgDai2IajdQ1EfDXP/MbP2ruWj0bJOmRWfAh7GixtvaDD4M5HMu/C/voSz55Lq9
eecSX/mNNgknVWiboqMQq99YhWUwNJBXPE8myiSbMLMpyzEvbT7mDbqPUVpUX28fy9rhYt3KwE9h
ZxwJLuT8VEKy5dkJNfPZ4G4DDGR+oKUoAD7ahsFZwiJ1NG2N7j3jJ+0+QhJ3e/sHXDF0/KXO76C6
pdtyZehJrzMm0gXq2e5G45SaDZWkMvUB4/bdnaXWLzs+0lwgQfhZAG3QZcjzzQbx6HdOVtrPENq5
u5K52j3we3JC2vmHPC4fSyK/DfOvcqfrPiwbRQE4oJ6z4+09X/pqy9Vdix8j2LmwVq9ci5gLOP7R
etYG14DvdnT0U5mm35imJ9IvoGLtUzHtmJGN7qx8+bl5lhwWdRyedI7h/ATceahdqzTNZyAfdEA1
a1S7kfrT3pkT6w1NqXcpWKO939kLOMQpH29v/PJjWzxPPI26TkgB2uJ8eV4oh5mBRn82YiJZPR6K
EdKncN7JqOn/fXuty7tkKyUQqjMNrj2ttvO1kJhGd6Nx/GcBnHEvGndJ6ELrAES63eZijA+319OX
y3n2MCmwlVLhZJhIFlBJnS+YgbjoHZHR5Qs0vXxE3DCWx56OJ6XhyLfqvd0O4pQhcwOJ1BQgc6dm
W54mRO3m9w2Uk/8uANvLDcBW9b2VhlZy9WMfRvUyjN+6oeW+u/2LVydk2+DZuQvKFvyn1N2VGfbN
1EEYq+ePxpzPR/jC6mOhZfqOZlz6HITi3v27XE8Kw+aTQNvrUrFdrSeAHCGAnlR0J10UavOBwXVI
RH14/mlYwC7u7G9v8K/3evFJ2CF4JeEo2Lwcbr+78qc9eIkCAFP1SB+5/eyaWnYwTSPf2qEYT5Gc
5TdtMBN04EbgIGXWJoeZzvVOkL88WIYx3nnU1w7oP79HETFgkPAauqvrp6fwqXQGdErgZfIsRNOz
lr+HuPTDf/ySFtypDseF40ek8SEHMAPJMMyoH00EihxPonb6+c4BrXKdvz8ICJIjJe6QrsrqQtKq
04FLtnySIEv7LYTQgBRMdJowTisW75CPBERMYRYyI5QaJ7m3Ok38k5ZGFO76zKTTePsXXbERXbmu
aznCcBZzOb9ErtAGgv6xBQxgp3s31qePcEtNB+oO8o/QKRjdXm/lipcD4D3QXdsG6WwIY2WTSYf8
TUeZ47GCMRraYFichicjsWluVxJM/tGpant8W1PZ/oS6Zl/fMVFj8QorEyWO5dXn/HVisFXc3nQp
ijFN2DyGYzqdWiTqIAYV4xc3qt8S7JvQaIXvFt3a39nSqyH9lbxLFeVyG+HUI1JJkIvT1xk3CgwU
pMC680/QQ7AU2EO88UM7+jhJpY6RTEGCZFQYgcz+vH2I64/mkDLzwSCDNHleKK2ef7TGhMuQrD09
lfx01G5sC/IaFb3j+VNbHbmC59vrrZ4R23Fs07UYjRYGzXD3ryd+EcqFRh0quMC1k+O4vWDIk+Lz
SJ+xCph126TZxON9xy5Xzp0lyUZ5siX71IVur26uzWwCtX6n9cxWlEdFxRvJjwm+otZstrZVjQ9w
LRZ3jGP1WrOooyzyAN02rIXJcWWcqOVNGXBP9Agc5dA5zJhOs97ZKe2SYyXKetpD+KVpp7HRy5aG
PbiGbdzR+bmzeXn5Q1wB5YjBW2o5RA2rD5wLoD01M18eyj5ieEOfLWyfM+DkGS+33TXfzE63Gevt
KPjtZABJTwbPWjtOn1QfWc2bloar+EJl16JAAouwiL4PclHLAcwL4+bbGJBf8lzByOHvBH0191dj
Qrz5oAPZx/GEXS2eS0hbQzLYCqgchBaQ2AOLbkMitHKKEIqOhlIXpwZqIIR9MnOkZzrFhbbkoJGI
vKHLuh79xgh0/ZY5KS34JAeImT/HYOvT94TW0BGOwzh2xgb9CGi5b9vsxR0hN3ctKaGqIZ0z7OWI
X9isAVwPOQQgSnaT0xxN/MHe0F2EDceYy9/UVJw7H20xjpeOBdunoSYMnb8cvtzieF4smDSMbiNF
lnliGNsPcOWWH9FEDe6scvGk/WcZ0mqDS8FLu9pXCXtLDN4888BqIONM0fBUmxKhFrOXqD2XxknL
4FhE/ztk7Am5krTMmq0Kp+RObLn25PwQUkoLeIxO9cU1V2/9mEj4LlEH8ALXHD6bVRrtc2SpvRwh
vh6C+YUCMipKj2y3unMIV66HQVXKplKgyCvWR61DzFeUkY5kCJOFWzvPo3cZNEYPw2KFIzMdJ+A+
Cp1I9IdTqjHvb5vWlS9NPiOxKyJ6U/59Yl586TBrjHnKAFIGuQ7iFTho9luLsuj1FmyAaRM8k0B4
hb2KFfqh6BRC5HzpmclEmE1H+0k6/mTtg3gIvoLkh/z/9s6uXBq+qIImkZgJ3piVccVNOJZhFoZe
Y6KIY/bNI8ODIOo7gGWWgRzG7eWuGTP0y7oAAM5fmPP5nalFMrV0w0JvsFOe0TGp8W8+zmMckz0s
D6ikpCUUG1Ncvgl8ugOT0+rvRF39uv1DLqICjJnqOCUnZS8V4HVY0psj4IE6yDwYVA2k1Uc1Oh5z
OmPyzUSrdN5USFbJH2MDaG9L8mREO7ugWLyZHUsLfidqFOU7vzNgW4WppZ5tbUNnw5K7WncDQ24K
YsnYi6N5KN/OIJL6d5WumPR3BRxHzTbzO1cei9ysAeCAqIWb8/YGL15wHlNJlZ3Qk1BYmqusH5JI
9KMNCjEOYPU/C1nsoe172F3BDaH9d3uxdemHd5TT5C8LCDFFlXXiAaghdyIeCUjzUpnvQ2iFfjHi
CUt24kz2EaemyEbR35z3BrCBahHm6j+VqPGkb/hH848GWBh/q5wmekIwWy/3aPgav2JiWP2OCV6x
eHIySu6KG2ZTAVxZ4FQIZnqbyIMKc5bgtJGqNQPVfLZmwymeWpoa/9w+nSt+0+ZUOBZSQGmsbX60
Y4NSu5Z4w+T2O2SFLBCxKvJi3Ni+lEbzppEBModlEH++vfKFEaAHLqFRxW3zQNF0Od9rk+qIMlUR
dmijMssUjxFkAD+76DED5f10e7ErTpIA3yL5YsJPUlk9X0xaDAPoZYWKnnTGU8t85Vafkv/BI4Sf
onOkTMMmsVpF8wMCD33EwLPXzAnVTADOYEeFrqHhCacSRAodgkMTODg/zR5ub/DadyQ0E7bAXy7F
6vMNzuBy3NYsYg8xoZTynVEcWiiHd6HD8lnD0CrjUeY2MObhcHvly9iYlsPipzFY3gd9dZnBsMuh
c5PEax2zUO9CjfLPA6Io4UcjMGjqjig1Im1RjP7rTXeJpZb3niyfuZ3zLdelKada82OvRN7lIRlK
bTOBZn8zjrH9Z0SCDiWMoGCmhVpreefNvzDepVBOcV7QKKSgJpfP8eLRBToeRE43G57NEN224O/6
MBs+VICxyO6kVxfnS4ZDN1KnDcgmuaLnS1lgOnLqQ4aHnLPBBB6aTgrI+Sawm/FhgnqPlq/IXuuI
ONRlVV4h8P3EreeL1ilw/UlI5aVwdzySZsFihSbQJp/b6NDS+7hznpdvL08CiY7tUD8TNk/D+YKG
ytDOSTKLJ4/RASYjEQ+P438qGxkC1EumTR5l7L7MIW8PmfRg0tHYFyOcNa+05uVp0hW1B5oEmNXK
qEw7Tkw/8E2vaSv30LQgO6GlyHdmreQGpK74lDOfdmf3F5d3WZR3ark/LOmuTjvyocQchS+9tInt
EPBuNwOWGYjXNy6huwfBIWzUysrUsQa6+trIjtVpVRJpGIQ/+OLzozeFXuPdYwvGJRrxX2uFeADs
H0XxFkxWAkdG0DBr8Ppjpv9j4yNp4lGfO19z1pBwzIKeYA7VMAZSqvjB1wr3nYPYySFYqN4AxGbx
Hau+cmvdJZKk02UaOl93tapOg2MIWtObRCYFbFRNA7FT4FOM1UNwtLf3uJjKWQq2nCt0kFwhHnOe
n/PVslR1sablpmeWeIY2VPmWpr2+j8Lpp4TM0Lu93LXNkQcQLhJ48KCvLLdjki2C/ElCGDFl29aI
0MkT4Fly2AnupBzX7HWprUqDcJlIeRWYV3o1zCYNFi/tUIkQsnOPGmzd+1zl8tQCef/cRrq+o3xZ
iDuGo1/dpoN3Iuci4Vz3MGqoD+CPDV1PQryeOaCb57LYwowz1puKsRL/wY2AoT0gtSHQ1kW710Ql
InAnl/pXK204+n0m9jf8szEcmdDsTWI/53BOfAZd4Rt34ADXjEDBo4B3o8aKGz83Ar/1/aCOGAae
HUCIPeBPmDJUdsxjUpopTLQ753MR6GB0C3ICgyNtctUqh5kB4ZfVFEAunrXtb/Qc6wMDqdnb19ua
YwvdsYEpYgkr0zZbZ6yEqE2vLar2IwJL2WPbwu4UNbN5xzdefm+qF7qkSEkIT4Cz2hDKBJYGK4Ui
QO3F1g9b46GrTLieo17ecYSL2Z5f2KVQIpg6dnT7EvOSBFZTMw2ogO47wK0CaJCVEbVfAIj3e58I
/AEkvb+bZMl8jICU5fahXj70LK/ojQM7ApX81/JfxBQSsiU4J3LXm0JnfpOW5lNSQnRLic1HiR7Y
oRHCIHB7zcubzJogixQ2SmTsrMJGyBjRA5wWvgpKdc9iHqExU4NEn1Hlb60CmeVm6BnALrRftxe+
tNMldsJylmbkgjM6vxeNM5RVBRrIs+PMNp9Ks4EgHbrkKvlye6Fr9rNk80tSRRlhDaXoNauvJom/
COGH8JDuLt9Edvi5Fhzt7ZWumQ/HaC5VWz7gOs9MwlZEkxE4XhnWGgg2u0WNMqrjR30YoIxL8qr/
kKQq+z50Iv5j8TZ+uP0Drp3pEkRQoLENkoDVC0DuWmpaNtkezFHzOx96QISMyPdf72PI1wgPHW4K
3Zo12KiPlakpOBM8K4zjHmbTtnIOCeXFV3sZ1uH9BI5H0ZkmybmNUL6dnblUCFsCM/2hzDl/ZJSo
JocTv2+f3JVrQLDr2AbAv+VfixG9uHrKDE3w067ljeWkPfhCz/bUuMdt31eIa4M9I8ZGddmiVXrn
m11bmdAPl2Mrycdb/vzFyvR5Fng4PoeR8ew7lEnxzs1bpjx4T6GsjVV2gNav24Epu9d8unIzqE3S
/qIhCfhifTOKqGeeNOyUF7o5Y1ga3a2pTZNdNzjR4fb5Xr6ChFsuQ544G0FBZfVehLHW/5279Jgd
po3lT9FwzEyKKtSJ4VrRUAq8veAVX8q2HBpEvLv8e32sWjmosoxxL3oAl3JvnTrLhdskkigoDkW9
U9B+3F7y2h4VTkbHVLEiS55/SfKGoYKXTXpuD8d2AID20TSYXRCqMOGYSdw77uba5wPiQJnSJgcF
PnO+HozYs5hkJT1pGqAL+EWQkM0IkgzO6301XVmSXUlF6rKsEbXTWJWil95cWO5XvQ/7nWONxZ3b
fu0mQPVhURTCpah1j81odEgAYV/xygr25MrNtC9oAeS7oC8At1uN0WxhYvwRKf+VkE0cC3UIqRwH
nJ8J0m8Vo0FfnyDQR6Cug/vNN4zB2l+awv1q6GCszZG5iHpJy15tLgbhIHSZS5Ig7cWZv7z4RavC
sk+ogVKwOrRBEuxMt/A/dZCS7CpmM6M7keEV+zRgQ6Ry7/IhwR2dLwg7AQPcA0lm3zYm+tZRfzJy
wz8hTESr3Wo+397fBfpiOVWIXkkoIQIG7be6DyKuJytyO+lB6tNurSCG4gao4S4aBsYSRmKDTR9J
CDd6U5Eq9PVTsQz5DPR+oXYIm+HOgV95ng0KDDSJeLy4nquvPCK0OBX2ID0kbRu65g7a7hswKYyo
2uhCHuvBLfcNcwzHCiTWs2PH6f72kVy5seScCxIF3hwAdcsXevHJTX92/KirDaRwBv8Q0U33xqpu
HsKqCO5s9or/kzrAVVqODsAXY/V0Qh8oISjtDC/OHPHIkAmMqF1nfyniOfozqXh6amUv7nj5KycM
aBwAABnB4nVXTrd1LdWr0TK9XEDkC6O4283oQsDhskkrFGU3PZSCb4MW2pst3OzqUZlD2N3Z+XJv
VkE87yk4Hot+GHd59Zmhnowh7SMBmlBb/B41g/9h7kNjfv1tAjdjUW5d2vSQzJx/yyIdYOArdOnp
vqLv0sFnWpSNwWQ+E3kyp9P7ettx8b4gVfiauKrz9VAoHhCPpftVa3r2e9RM20M/XntbMHpw5+28
YqZLo99YsntCyTUoFPa+QKvN1PQEldstZK8jwpUt/MmBEcJdfntfV7wSwQcQnCUFATy/fM4Xd8JN
4rmXJa9mBlD9k9uT1W2Y/0NlSaLhgMyr6/h3lryyP4yTHItLyJu2NlMmYmKeM8fwmN0Sb+rCKin2
NbD32dCb3t7dlRtBKdOiOv2f1sPKSpoIUTc/9pF50heMjgXzxrAJUAXfMTnHiLfsx++aHOz9AKcB
KeZkPd/+AVf8ADNyDs02bgPoy5UTnqJU5ZFfMloZDrPGeLxcoG+Q3kC7YYw6/EQgd5Itg1lOdeeG
XCnp4m0ZcQJ0TVJERnv+aZlhrpqqCFPCIEtNjAn6EM0JG/WlGe1sxLs0B36+KEzeDoYeb3sHKW9n
Dp0/Zqvsh9vncMUr0EolxQXljGH/nTx5YWbJqAmyapE8zlqi/8Eysm2Zxtbrg/mXq6wrqT1MRB3s
+MmjJWJ/Z7ijiewHrNCtkxVflOU+z1FZe12U38NxX/vMPCyKm0SHizGQ86M2c4CcLkPrjwMjYebj
VEPj8MkNLP0jTcv0RzsKaACVnqrxTtB25S4tzR/KJSTycG2t3pm41QwbYsr4EQqI+ujkjXGIYx3N
iiC6937/bSStPLvj/I10HcV40DqAaQf+TKJ08ajq1ERMBVQrqj1RlqFv0ZVdW55Q7+v8fYBMJLq+
Yw7M+1hVDBzPSEczUXTnOb90XeAm6f4sNXsDN7l6zgl6ktmfsuwxJu6vkAitp2griPk+TKU1vOva
/N6Uz+VpL6htnCWDGguUfeVOmIoKLKHFSNKGY3bIUxE9VFbW7JRh3otVLi1KWi7lmWUOCwi1u/qw
SLS2qAwx1hbbVfMz1KMcJk+uKIw+ecvMeWhkOzG5sCbevqhXtrgACXnBwfMwObNyGr1ddjE6sr43
QkhX85LW2VMXhXmxLZOElv3t1S5zDio1tIOxXZ3B2vVqkplVZEdA10Js67xNoUJ78MsOrRhEvmHP
nbqu3RrlglOn3O3/ur34pf3QzluGEdivorqw8s0Fkx1qQH/Ss6KMCl/aTZvaKntm7G13kwZRdSeE
uPSBS3ZDp58SI6/BxWSjzKCvQ5THa/2KIqqVGocBFMvD7V1dfkCeVpvC8BIHMry0uhWDMqDwRcPc
mwiq3xeNM7/VmCH30jZ376U019biWROUbSh1E9mfuz0VqbQE7zR5cAwtwI4MGmrYv5lTTu4VZ68s
ReK0QOa5TGC9VvFXjJJ9O8An7k2din6itZW+z2Mt3WnzHN8xyutLwaZHJxDc6drPochRCsiuekYw
ivE9jCL50SjM/AFa8Xv45ysmyIjEAjkhiF2anucH6DQ9Wn1uNng9bF8Hp4Y9O4sGMB8FBIHz0HZ3
tvZ3CuLch1u0zRdAjqJpD+vj+YJMEotwsP3eQ08wQ2zTsaLTFI7+x8KsrO/IT4hDXThw9dUZpRM7
4B3blZkxHI0UsRlceYkULaK7t2320tlZOBwyF8BI1ODWlbCsRhvOiFG8gusAVg1jCh5U5ydeCJcM
RBzjAW7QVw57UXRgdhD0MoXixZ2vA/ouM4c8hZjTkxD4ftNANH8ZqxDmTNgg9nqDWN3tPV6xqiU0
AEDAmJeN21mdvDtCrZNFndfAE+3l8CGfqPHPR6Ua/fA/WIpZGIAL5Np06c6XivRu7MNUbz14ulLS
7cA/SS0w9yGJ2Z322rVd4WbMpYyy1BZX9oQCdwfxVdx6Yx817x1Ndw8EvPonCh3OnQO8YiSKQjSF
E3IiZa2bnhEkG6WoVOuJaoRxXqvd46BQVFVhPDzV1QRX1Vy8PqWm4MbXIoYG5ULGeX6UgdvUjspE
7RXDDNxkB92JDxQtRbYxQ546hGwZAbQxPNC6hwurcGXq/4aYpWzutHyveApiL95lHVAilYlVPNB1
KTLHdQEGHILf6UOL3EF4yusKMjqSHA0O1M700+2rDcmROKYF1MS66+dZNROFhtlsPCWz8TAhu7WP
IIE5mhrESbeXura/5YhJQ12iS3f1bKHKNSboRhGdL4Q7vnB/53PkP4C7m6Aw0Pr97eUuAw+Lrhev
I00pOuhrNK3R9aSNoVV7LjcfNn4m3Cf0Mo5lXnxAXyg6NotUF/Q+zZ27eXWfhAEkwBQRLoAXkBXm
k4Y4rzc2VvQJZo/022BbwQ72hYVWsawfbm/0ShZIhXq5NUS+QALWT0xMmFFWbdl7FlNYANDiBKHy
FDWx7TS00Mw0NQolwRQ5UEtm80jClAX/Tmot+THqSXO6/Wsu3QV3idGipd4KUm3tLsIJQnPoaGbq
btUQ7BBhm9+6fVJNB9HoxT2buvzIy82FwGGZrF1s6/zy9mEdT2ZaCU+vCqTM4gQe+B1KdfLzBIf4
J9eGchvVqTjZ1V1S3kE8Xror2gJ/u9n4Rd7b1YUFaqRPUCsJjx5JtVVNXP7Qhzr6U+QarDLuIhVs
tbHz89UHDBSdgJrSCvNUa5xlDFeraQ2o8gY6pHJm3Drv8sxodk7QZHcs+cq3pMAJcIlSFRHgGkLk
NFYVmhbFqaFI5I9cjdMJ0hTIBwXke7d3tZzVedTCqPoyo2VSPxd8zPMPGfBGLpz6kxeAmN7TVrWg
bs6tYwr674jmLcCARgMDE5cjLBNlfucOXdmpAv7O5+QtIFtYPQIOdLzZMlTqETIVh4ZUZDOgS7KB
Ve5egHZlKdBDdEMASDGGt24qNUKTxJ5J5ZWA4R90d0o/ZsgjoYBaR3dc4BUDpShEX5DiFCnDul9W
U/5BGXpkVzCjAu8ftcYD856hXg9L9Nes5CI/1lyX4tVPGf1WWBV08kvm2p3lDF7UgsDHRlMYIv4o
kQcBvhSoSRFcq3netXDl/SrdekhfOWwL1hm8jC1NQvplkGq1ZosmoUARO/cydyizw1wJN9tXYQKr
Y2Z3iKAUVH3vOLtrBww+a2m6LtQOawwndcGyZ5478+YEuVS/sn5G0EVvnI55QMMuf+caCne3L8rl
68I2IZIA/rC8pOtOmj4u6kOun3l1JZsne27KfTsaGUNYVXYYtOYefcB6PeDGS1VvmaqiqOesoxK9
g07XHh3zNOlpEcBOL1GxRN82DLq3cSvSLt8sLSpxx4LW/mBZltbC0jZfuILWOa4oijxkXlqe0Llq
+mM5QVS7zWRtQ4bdQRubBzqDcJnl7EIa+A+DMw4Ptw/64lnF+OF5pAAF1gSXsEYF1xUqvHMWGCe0
g1qKudWYD59qC/zS3p2jSrwfUey0977m+v6+hDYE6ay0TIKnoaTG/hBCTh/dicUvCnT8Jgo2coHP
MgvFuOT5xQoDOwDEWk6ntKysTREE9eNIZ3VrMTYDlCJE6IYJ162DpBQ1vCQ4lEisvTalXX4ET+0S
wjGpBEbl/EfovPBaxDTJaQCm86AcFkRMfPSUan8JxIzvhKjrN35ZjsI6qccyT0+Yer5caE7oG2VG
fwrtYazfJ5mbMp0UTiiB7xvMJFYbyGsThJtRfYsmWp6oItwxx2VLL58nfgOwMUoTXHIB8m/1PMFY
HyGiYfYnJPKMf+x5Sr+kdZi+rZuwv7Pd5ROulqIAieWBcqDAuZ5JnVH6E81gdZDk5Qqxiap5sEnA
7jwNl9eaUgv9wyWOwIGtY0Y3s3I68UN/6vtyeqpTxnqhqkCVJh3FxoHdbnP7Nl35iAvtCo/skopT
9zz/iG7MfGauz91J8vWGT31SEI93mZzGDLXDzE49RtwMH4VEhIs3Qdqa4k7nYO2rackTLRHKMNgM
GE6szMguEwXreNCcMLIYjYLYzKd0z3gdwyRJpWC+yrWoQ4Iyk2h43yNVuhg4W5Zn6zxRlGcIdJYD
evEkdrnbK0TZ5xNCXIHhHvuaxD7ZOOg/pXvotGvn0aH3Jz7nJlR5lNOdtnSHbT2L3vneobSivx1m
x5GH1DYi7bsGwV65lz305w+agL7g0DBgFtTbYKRc8Cv06zh9r3exQpujWAahfjguSszPDdLl8GhG
ISycr/3CoEp4JnT6M1yTdQhlRm4E3jeg9xVVn/KwQwq6RdSm0VKmKfo+f+yU0e6lHml3otTLCyPB
4y5wPDzEksWfn2wiEa0e7ck/CQGSNCb32ob2lH159fZYhc6wSVKH9ay+X41qcGGYnX9Cs86IN0HT
LVxRZj9QNeys0jk4NuDwBzUmhgmWNAs+vnZ9ACXMbxBmgJtF/uR8l6Eq8pERK/c0K5/ZUDxVvel6
ek5zmPg/kQcMdkmQdi5cXXZ7bz790lvAaEM6Q+mOUULCyfPFYeQrYbaZ3dPY6+gDCSt7E1dO9r7X
IXysHFa9vdkr61GIgY9vmfthemH58xeXxYXktg/jUZ2apELTuJCyR+y0ZrisKTUSgCao7kSPV15W
+HIIOEhDFkzD+lGzbZ8AvMrVKZjbZRQEtfO5IP0QEz1yVfkS9soqLGhkAKaJIoLnKWJaddDD7Clp
3DS/c52uHQHYcgrU3M6FVun8COoUPgCa9BwBEhSeFoyfYAuvHvxeJE9ZqUV3op0ry9EhsRkcA9i6
jBycLzfksWpRf7JOwRhnm7BlMKQIJvtBD/RxMwm6C7e/8GV8B9CNogXpu7FUF1fvwWhylqjSBF5X
IGWwmUsDOVIYRPSfduHnb6restH4msz+MwzwqBK5yJXkx9u/4fJF4DVgfQYWYbm4cByZTSPZlw34
rFEvjl2DWnsShSkiDRRJ8gCGwxR398p2LjVU2rkQP/LfS7q5eLMXpp3R5KJIMAQebHruLqNnenAL
le8Z7L/HbnEZtLDUkp4s+Qk9sNU3lYK6M5oxgYeYuGbsIaEMigdLMKf50KeN+1qwKzujbrkk8DCO
LH2c853pZVKiZWSgzay05oTWpbbJMzv5jqzxvcLEtdsKKIjyEvUuLNZa3Y7Sl+iH6h2SbZY172WC
gGduI1VW6tCH18NgbuMRZlTo5NAzZxIJBV433N82nyvHy4tDWk2CsMBgV/v1Uy0QZe+6p7briv0w
WB+caY7f+CBQXu8LiBgIXnD8nO665BOlrjVb0Nices7j4GS5KDe1RBthm/dpvU2DLHol3yReB94e
HlWqvyTxZJvnHzOaTbj5Bw3atFE3nkA8WEzm69WRibL2Dq/ElY+5FPAoM9EDXy7jyk6NYMj0AB2F
01w21AmqqhF//LLSv9l9gjRKxdy0Z07tiMbz1Imn2dTirygBmndc0qUL/DtChhEDzSK9WVzWi5tZ
FnMrGVuuTmOpORRqW3iz6iR5coq6Pulk+Ifb9vOX4PU80mdkjZCFRIpWMVn2+YJFi8ghEiblyUW5
BsoSO820woOTXNmfZuQo2LD0MwjKF26aQ+ualfY8IohSvbEGkVT/+JU2WZ4dTZr9PCCOinZN3WTy
p4o7O0CZZ5BhtDX9LspOozGV3d7VhxyC5qhGx2gTGwY6nggPIuy7GWnnimgzBYErv4auQrznoNdV
E+4tM+nB6zNLYXwXKMb9gmMLiUUHmnD1kA5xkLx38iLrNpFf59rD7SO69NAwGGMVPBUMXBBenp9Q
LguDg+D3R03pH9xxfqZjOh5pjGT7ZgLPK0Z/vBN7XF5rQvWFvo+a59KFWq2paSZC13YCjStCjruo
Rr5Z5JaNvBVFyNduD7gUYRWDF2R6NL9X24unLA+1LD2N1WR8MVGvCHZt4jTj1ldGNx7KfgSjPNf4
0zsrX6Zj9PQZ2KFTyd0Gv3q+cuYGWU0XuDvZMACNzKwHAvSJFiDgQjEk2TtmhG5k1aPdOuPj7njO
y89KBsioAoUdCmdUQc9XZ+qrqnm2xpPVZxJmbmYJ/z9nZ7bjthGt6yciwLnIW1GzWu3Zjn1DOHHM
eZ759PurzsHZFtUQ0TtAnAABUmINq1at9Q9UEsZdT2XnmqfO/CGXROzHk/3Kurq0JOisUXyFMbq4
Mjqg0vTc8aEW+hhWxz6HNnhU9SJEHLt5+12IxJowEN6UXW/6XbdfGAW4P0xa05/USrV2doNfOAmO
u5ljY61OdTeZL6AwHW0AwbOAZtftUALR5mkswvZUgrXESTOtdvj8Dc9joGrnPE4T3FSTNUzp3WRK
7Am1H7pboMRo6y8G5V1pDkXUnFo/QPaecpj1LKrJLdFPK4Mvj1dOboebOInCEhk5aCUApSzf4guj
KcZyE2OWU9cM7m6kv/WcDaW7CZAo200wF7dTQvbodLk06a7Mldv3/n6SDy+JpJAle4wDFvdTEgGL
wu6oOhUGhHUU8d2DmQ8pgtNzHb5D0Dj1JvpOJr8AQ/EtXsSVjq3Im8HtJOfg/6jm0z9gJy81axK3
wEHZ0epTNhuoULSdhfMBRuCbFDXbz4/n/O4ylGNJ9RCDzjA1t0UU7CwdeU1EeE/WZIBkzTHNjDd5
i4jpnohi7c2w8rWVE/ramGDKyXRoqqE7vQwLJgobte1Xp6qxyvBYZlo4frFrBUPrgrLQRwFt/q2N
HzmnJq1KIpFsFS8FU32RjkrSWRWFva7414ZD5dlzYH+ZOjQ+Hk/pfUGZsUgu2MjkVmTeizkt48i3
rayrTworHHd0Z8s8Dby0bhtKtoo/aUcSAjfbOWXpfiFRL61dmER681HBwNSPN41RFe1KLH5l0kks
gVyBepdV1sWPQlWkbXG1zk4xvm7fgCT2P3jfh8oG2F5/oC4VNG9fZorYPDSlLpE817exo8xnSyiF
kZ26NKsautOjFm1DzNnmH76ZmF+NFtfIlRxTl2f0NobAdqH8CGnCYEsvHydqMhiRRZnsNAPsyMRm
5uBEpWdhWDghYiLLZHqYllN4Ngysij7Ydh4P+wqDNut5qnTEbFprGop/NEx2DK+0tDZ4MVqMMffp
bKogbhSobrcbQtdFcw4LsMHahCWOZZ9VMY71sZrtsj083lGvrJ3UwiWHcGxAR8sORVgYjcjHKgWV
W0THXLH0Y6LU404vrS+lE8Yr3Qf5NF3MIeVinqxS5psH5SIOlllWaGUUNyeV/t45GdvmkotprY74
Iom6GAZ6H+AJrjRu6mWtvQ5dFLbmajjhutKLEy/cHCkWFXeRfeUImty+Apbf3o4KJgmfK/RStXNA
roaStJHmyfdkxmnkPSbRg/+V8owbvotN7N+mreXmhr7DSzDA6i8hU5aWrWOJJxu+mfbJGkZiOnxQ
B1H4qUqNnRUlfnsAZR8pRyijVNzyOq9gAgI50I9RafYaPtClsDbJnE7iA7K2Kgo5furOP9oCk1pM
MHH1+jtXNDXcZb5uls+hq0XRLkWwY/CiBlOgbepU8/g1NU0kXyJd739jP5FNz3Outd0lnULFQKbW
CGeN/DzMc+VcuxVyQxtNR1Yj2YDrsNxnJA99h3rkhAvR4012f9XT+CBXlLLLEKaXgA6wLPwGHgGn
FjHd8diU+ohJdxBGqQdlpvn38Wh3iSkgYSAH5MKow7ENFokFDPJgcmlan0Y7FVW4RU7crN5jVS/E
IZ/GKPm3rYK407YOnmViF414q3x8/BNe+WBg2RA+YSpTWVjGJ2WoU+DIU0VtYcy/GVAqvtV4zuB6
irPK/2EoeZLo+MDkWN54bp6JyY7y+tQiC619myFMDN+VhAz194hOl/nh8XD3qSJTCzeRkuKLvuCi
hj10VVwCBLBPuME116zGDA6G6ynV6u6K52q6AT1orUTeV8aUhWOe9cRdyFyLoGHGYFQxpcIVtp7y
bqt3rV57tmJmX/qgUTzEabpPoYvrzeNPvVtESR0D+yApObjGLB/zpDU2jWNhA2TLzavA7/oc0a3G
z7Jdu9fvovDLUOgIQqyV3LzFlq3j0G8Q0LCPTahUP83GnesdNpvJex0xlFNmzP3KiXx1QIK+1Hin
GL+ESRpF2FCnV+yjbc5/+6hdXwfcuraaM//KdDX68ngm79NfJAQJ+DBCWEOgAPJa+KMugjHNjL2k
MI+FqiQftM5Sv5sdycQuTnI7RD45L/BJjofWP+mKaLWN6iMatcV6Vt89/il3DwGD9g6lNuChkHC4
ym9/ier4TeA0Qj8OPUa7/ypTODVilznOELdP5WjFgdQjS9XnOQbk4tkVoL99nBjZ8O3xD7nfXS6P
ZlQ1ZK9LwPu5/SFu19DAjLBbHeYm2ARGqB50q8kPPVia05uH4vkoTXvYziro2NuhsL7Fxr7ECRTD
W6egbBOmhv1JrwN7/Eaa5rifH493F4BRUZLSPyA06b+wx27Hi+kZT6OqdAc7toddk9nh31OLmRSl
n/oQmiV0bacNLqZZRtvHI9+3SDlCWAkAtUBJRLtreaT57NRI3LSHUDT4tiEq8jHC7feiGH65Y4rK
LRxXFH400QJ01gSSicX81DRqdLK7AiM5E/1QgAnZFn06xLyysjilKDvzMHMr3E77zvpglUNwUgdM
DlO/1p9NLRYrAe/udMqvwNkKAjhsd1qhtxMYAVcJTPwOD8yTfQmrqjqlhRp7MQ4QexzN1lRj7wD/
JEBgQhBV5S0ONGEZ6kgG7HwoY0BdphmWe9TcQ1roht+lyE3Oc6UHn0aURrtzLfwkeNeBtE/JFIDz
PDk4dKif3TF0lAO+mpTaNgpiSubay+4lE73J6fiNhA+kFHhmATVexEgFjWCrHbv60GDPcNaaSd/U
dVhvmioqvHBQor/tTDd26jwY17HweWSi87Btqxhr2zKOD1qnOlvNDDCjCsP4Aw7c5r6xrGrbzEVy
Qs0/ecJ+EBdQtJK/uG2p7906sryU4Hgqw8beWPiq7oGMKEf8gqeVnXsXl+TXcX07YJYQXFvKkCH0
h4BQodSHLBD5FnpV+vRiGF6Utb71k669jmhGbdW2a59ohoVvDRFyeMpNiO/IBvzyAkpqDVniMWwO
WTEBOa0i5xDW1ez1trH2jrqPDoBL6QoYpCw8BZaEUw2O31jaRnyqMtWt+62WxMLfD1Y9xntjLvzi
2dHt2PjhB2E+/5xryn/qymTfJRSwkDhdBr0fEhkwWovzZSWDmtY5PyFJx0sYFI2HcWhztYasOjc2
B11p5/n4ODa9OigfDKlLBvyluPiAgGvt2EFycmu97SOvblEaR1ncLsRRxV5k/ifR9SxOvDwx62ZN
afzuukEIiN0l2yOgfskVbz95GupSLzTVPyoDWmCdJcB39yLZUWdKVmb3figqifTwKOLYBJSlREjI
Y8aOssk9Fo2dHikh6h9Q0BDejBPvym1+Fyi5ZCh889CT9X1q0bdfFUwYIKvCd49jEgV7NUMkzul1
+wIf4Gud6Mlb2zsMR62ZHhrJkeyH3g6XjAU+S1jwHlOI8jsVNXUvRUztqIS4ZCklAsWPt4yxmEp6
6CAKyHhf2he8TxbZNnVM1TeNQXkygYlkoEOLanjKojpK9mHXOxXlw0wgyEs5Lag3tVDL/C/sfgf1
kGAQaV+cwVRRl8WfBKFZGIvqnjy6m7+XPEp/86TEpTWeLTDLM8/XeGfaiT0dLKABc7PFcyp5GodE
tffaWCbhxkX5v/L8dhwnDK9mf1SeXdjL71ElMbtjPMFX9BDipuNh+iAbjiIurXE7l5UfHKLWFxlP
8EybjTWkxyKgwLAF3yEtDyRyRz73b1elt3Cdp/ITPKmp4R/quv7at5b92fBH4Qmzs7dxL8DzTP1a
3WtxohmYByb5G7RUMg3TXAys8Yp9qSsjVRYgpKFqP+HYKLsqafWTFprDUYp57B9viVfGRJCTGG3I
jY94y+3H4pUcldbsVE9j4NjHIEKvIO9K51LH5oTIeJBsgd+t0YxfsuI/7l4kwBFaZUgJ2ES8cvmA
D3qud6u25gsFHFPd9b0z69jytGlBD02bwl9F7Q9/VYli4KdcNKnpOeiRfwxwN0bAIYZn71WV3TSb
Cb3QZ7Oq8nrvZ6EQ16AMnK/WXOvBtyLOlLQlEgPmQ947DQ0cyrNwqnByYyrKjRvgrPyMTlYbb/up
Fc5ntdKcfFupRVt+MJxy1r7WQ9FnTwLHsISSij8lhZenYKgzRHHdjp0oBeMD5AFrXCswdhhAnX6k
sodeh6dWdglER5TuWG21oMnrbYff0KVp4K7tuUeSb32JTN2GvvlwQoZ+VncR1+a7ESrdrwRfu39d
CIrOpsEN+22RjhWgN/Mi40bLjVC3uLIKNxzcGUnrS+ZqNTpj2s9p8qNnE3bOcYpiYyUDvdtmDEdS
SDKAEhFP0sVwNTg4fwTSiGCkFV8avzdpzmIJ7lO22s+d9St3gzdyLeUnAsfgKIF5BzSwVOZz6Qc1
I1zbS9nV00ernIu/Wr2rL7ZBv9aVYn2Pj9JdcEUDUBolgBPHv4XX2O1RshAejQJSw+cqtKYDwmrx
0zyHxQHQ83x441Dc9wQKfA0xxZFsmNuh5sSvcsjB/lPFe/uTWo/TBvui9ns6jmuEjRd9oj/PKnAW
Vg01kReBH8B2t2MlmVNpPC2bC7Gy4A1mmG12tvRB+WEosYlfWeLU/zZ13f0EXjV0noIWj3uoMzF8
cVI9SCDvYYNybB0K2RCg0Pyopk771k6ttgbLXlzfMqxIkSVit4RDkpvc/tQ5KKhrV71xqQpz+p7D
zPmHvML4OOn5TyWuy5VSmfzyP2eG8hFMEvJcC44bpeFF7MyTxs6G3JwvoHH6y4BD8XVo7eqtERqE
DV1GgCCUViACyaP1R62j6EocKpNyuGhxUX2NkwHr3zLNjlppte+DLor25jCKlUHvZ5JByU3oE1M/
4kq6HTSeegAis95fzGGeEBEpNddjoa0DmrnBPq8Le03i9z5CMJvw5niLESVAu9yOOE75XCg56bMI
K1X1SgOx88g3oswbs3Z6pwb4DvWTm6x86N2hxeRY5tDEJdmpXgYmRUOtHpaadmmsud8qiW1veFX9
bmd3TRj6lZHoiMjTShcentziHLUwL5M87dqL5aN+tJl6eDiWyTNxo9lhvRIgXtASi70pAyAdSxaR
rvhiOlU4VnabBu3FjxV/2+lc8Z5SA1D7qzNEW290HC7bjTNM4fe+Nfti07qd6aLLqvvGRiYL2ueA
Xlh/rLq2r7ZmZyX4dujKN65Ct9hlrdWdZ7fFuczWogBNtbrWzCeBcTpdK3oC8U5kffe3mdtq4qHC
U3xAA1VP9qo5TSViyF1N00Q049qZvJ9liPw8S3BlBNMPyed2G0HjGy0NQYGLhX3bIUNLdNMLv3+m
fTGsZNP3Z4SARpEcCR9kG9CEuR2qbnrNmmgAXArR/84r3vv+wCUm+fXxxirV4p83Bn3e84BEkDGS
0jOEt9vxfJB9gx0OyEqmuvl7xH5o17d6Ne4nEUxraq+L+oHcO9xh0jQUDCaBbhF1xGT4UV245sVC
7Hlb5ibCARz7i1UEAhn+for3OHvWwI31dD4YZbimW3I/u1QtaDq/CG9wz8mF/iPsZTSmiwnL3osZ
OOO57jqz9NxEn385dm29M/M68lfW837rcHfQWwEvinghlIjbEd0ki1PM3e2LX3XzLsQP5xR0g7ML
xmheiTr3wQ7LKhRudVJvoSLeeztUYPWOGWg8qAw/0XYqsqHHzhy5GUuUL1T8cH44Coa0j/fP0qyU
fA/9F8kWIN9TySDklP8xpXFd+IHj+uWFpDmNATGKIfN6pJ7nXW0oc/mE6Jv4C5KYrwIA9qv5UKqB
bnqofWfFNprMMtnUc+EYz3E4iH2pQsjfUNET+j6u8kg9pL5e97vHv3q5D+SPhl2GYylwCIkAvf3R
eoYIgT1BKotIEeMPeZc42raBQfZ3GYZl+X4IBuuN7RNp6EpNEIof73IJQV8EkdkZrb63p+oSJX36
N2mPk22Vui2vbhx3zd71++nHW7+SO0hiMCinQ+hY4okENNh0Gv3mUvdVcdWbWT1SB6+/xYHaoeFo
rCloLN+4fCHID2IWarmA+Zei0axnrxcZlpsBUPeAR7gWtdvAMTL/VNSYYW1sREK/2HOpeIPezd/e
/LVgDBEiQKiRqsdSD8axcgpUg1Zd0mG0zV1vlpbjuV3phtdxKNRdnFr8kDePKUlOIN/o1lBOWQQ0
aXmd+cLCTWxKi6/RqFfIcreOurG0JvsQOUrz8fGAy3DCHSnbMLIKS05897JuTJtrUVemi2TFHlMa
8PvaBU3Zpc3ac+D+jPAWABFFJKFscAftK31Xb5ALGS9DqRm7yjQLr5hc9RDkwT8zhcmVx9xrX0YK
w2jg7CTz9/ZISojHYEBPv+ToXoZeDSu+2w6h2f6wyuitmpt4ost0Q2KxZZMNM87b0Xp3ikwH7PUh
HedhJ/Ts2wC5bNujqveU9J250sl8OWp/Zk6MB62JBIfWqWTeLDInh3RhAHVaHQptCGESx4abPbed
47YbAFgpTCo9Kg9jiankJshzg/6XgqLPMYML9AlHTTdE8bHMk01VZg5ElUYfPjha4nyrlLrRNz7q
p5/UxlVyL8+UkcYz9EbHwzI63QUxOp8AppVuF+QQx6k01XnoTQHiel4oyuzL4y26vORfPlWWzCWK
AhrgIs6R2GHe2lf1YeiU+jlo4hAcs1rt6YTlNIfw3xltSrxabqYH4frTyoV7OzyyMlIgEulsamx0
Ygjvtyuba2mrOzSi9tNoJ0dfz/TzpAzxzqDo0m4HBTNsZYpyQBZW+T1I1DW58AX67b8fAHoE1gYB
Hx7kYiMLq3KDBODf3mjwVc11WMuxNqsfQ6C/W/yQ5+uoO9a7Vs/6U601wa4C7rmNbaVcuZpvw/F/
PwQXHgpikkvHr7mdiawKO8WdHRW7cB8wAJUrNCQDFHS7qunOPozp91Ungj30DvPweA/I//X/bncC
hqxykoRIwq0UU1vMwYwNN4iLUD8kwg4+J/7sPzVk8StLfRsyXkahI8gVRwGfKtCyzJhGxax25mwc
HJPnOY6V2kdt0uutG/trBYvbYPj/hqITT2pOw5gH1+1c+iCqChGaxiESnf4uUlqusFobv/vB6Ozn
2V9Lq+4+jdI9zw1kr+iyIba1mEBH6Vu3phJ1iPIeJowK7wUjUmU/UDzwHq/Vi7jkzWIh98mVSZLA
akG1X5wYK+AuxylQP9RW276fu87faorjbKCaage1jX8lWVieeCWPXzBAnDeBFTpX1YmSz3aO4xI5
XnNgH4KQMApnO5F0nScb33NdxNFzFGbKx9lOgDANyDnX0AwPfeBk0KClySR6Brvc7qoPj79p0Stm
veQ3SYkMApF8Gi++SbOaiWJzpx8qBFM/cUfHaAWI+WgkRk0ZGhS1aub9Ue9rxQvTWRzT3K5pxir1
zjEmRA0c1FUf/6a7LcRPkihGWlvyJbCcZrUMNaOnz3RwjMR6hwLzh3ZqpmOdI+1aFPPvx6MtD7+c
ALIErjZKo0zC4vAX9jzSQjWMA7Qc93PiImTGHqBirTbqoZxNbVPBHvsel4TGN49MA4o0EEU6isHL
x3ISkqVBLDEOJUfzHGqAZmIj9DdClNMn1YiUS9jM+slXmrVO1P03Q3qgHALXkXhH2+P2kBqWX1Ms
nYJjSr14q7VdvzdirPwKM+V56dTFLk0zfHs7Y02c+X5tybD5XCmnbfG0WMx2X1p5DcItOc4u/Kay
EMWusIzwmjhkaYhzrfGFFuPRUpP+CTJ74TFB9FuMl44mqjNBCUPIKOHP74dEITPLeN45LsLH44zc
KSXW/vh4ae+HpawFg417nU0FG/B2gmsRoa5s19ox8w0FF0gcuzBP/2VWw7iP5mAN/7W4yvlKWfJ2
WFQL4io1w9vhIDt0gYm09BE7snrbuKLbJUVvfDPyKPxhKW57TEbH3jLT6iZjtVeS+8V2ehkezTjn
P8Ny/uV2eBuTqG5CrOGYcp+fO9CKmzZShkNVxu+irFV3aZR8h8Zo7B/P8u07npoPpQJALuSn3ABE
ssW4Qa5GbhOY2jGt/Oibgz2kZyZD8B7tM/0wG2R3tH+zlQz11UEpkAK+knY/y+ikRyjiOW6mH8fa
MvZKZjtIMhAwzSaEhc9zblu12prT6CsLjPQMx4VXKmyIOzEsML/2nJn6MQRedsCe0N/EmlYdjBhd
CpvHlef6XXP0i8LawtDRfz+e6PvtTIldM3ggww1DqmpxSQxovurRLKwjItDjLu2szNPFEB+c0Io3
sxq+zTNQLiw/Ev4g6T81xDsY+xTpRjJUiX2MndHx7MJxnkPAHNA9K4QnV6711z4OFSNudUwD5XP8
dveif5Erc9/Zx4Q9fMTXuX7WB4meHMzha8bBWUn5FsyD/74Oih8kCyIvZe/Faa2KeUQTJRLHGXbB
poqN+akchuyTXviyMqwZhzq084Oemji8AZo8TNyBm5iX66HP2vkp9vX+YxPjrs4boXhvlHn2vhVw
RUpNCz0wQRlwFJWUaPCDIXtbKimXhvcZDzP+CUhjCXSkxNobhR9j4awN2XuryyzP0BDmrepuTffm
PqwQtqWLiYroAVm6frswc+9reSN6+1gVTnx0dZgxGnCU90NjA0GAGusVaeTsowrVxsf7fZFUvnwk
ZDauKB6M0qr2dmS74YYMHZA8OKhYf80uP2BTGRXiO7mmfX481ivbz/xzrMXZKlFtxXa8FUcRaFiG
C+jqk+jssw2XwKvNXhwfj7fwiGH7SYo6mDAgYpwvCha3HxfNZWf7tOCPXE3dR6Xs3+dal2z1Jmw/
D7Ub/qrc+KJ3pXXqUQ/ZINE27klUJBFVqbaPf8zdRAM8BwxO3s5tiTTB4uyJHmdoFXL1cRSK7aHw
bJ3ha15DtzE+vXUkklwpIQseG2O6pRQvEDRTKGS3pOfoHCjxrOyGUuinKNHtNwYU2mcMAceCyaUB
tPyozmnnospd7aTbVXbJ2/Cn4pS/onTMPmqZOu3e9mGyWUcKK9mI1EzvRBYw+qlEkBom5CPb9OrG
jZ/cHNfGtM/WHMWWVx9D8UjgypNoMHqFi/u2r6e6FyMbI1KbaVNOrS33xOxlra/twsn4u85MsfJA
WR6PlzF5CUkXQZhh6mKHWFNMX9JsrFOIEP9ebwpti7lo7kV2He3amVrb4+lcBh05nqQ0URMBCUSw
vD0dTYrWf86r5ASuvNp2Wml46giIcDtRLP2nV5ClV8fMnSHp9RzVx4PL//kfD0xED+TgjA3omStg
2WxW/Vx0/WhZgCkr9btRluq282vssR4P89o6UnXg0QHLj78WIafISqtzncE64dim7O1p+mIoUHhi
gT414irBtQpEtXLrvbaOdD8o9iAHdc+hsZHALdsksk+x4QQXVOT7D7HtJoTwqfD0bFD/fvyNy8gi
p/KP8ZZ1CDMvdTuhknQqxuKLWg/9E3KF0799JJw13MNrQ/HM4ONkBGPb3G4Zakow7uoBQktFpSpt
i+xZcFFtJStjJYq9Notw1gGMAVuUUi63Q8XqkPsOQICT4/dJvPHtwPGqKE3IG1C52vR2nq+ku699
HHc9rDsKVVIl7XbELGhMI1VD+4QrRH0g0CjXTvetUwJA9c1DIewkuy8OQVrjVXw71DQZnRXXoThp
UfYrTY3pWY3x0Cr9clyZxvuPojMg8wracTyXXgguf7Tiun5wmkJ04kQPIXwHX97As2SQCo3V24AV
vHFh0NLhAVwoK528uG8/KuniYvIDQ5wMvTvbqbRNdoYWpJoDak3AzzdCe/7yeO/f7xK6O3Al4cNI
NMfSeGfqZtwJndk/tUGtb2x4rWe11qQKQGMeQHG+TW/t5RulGg0FOFgOOJ8t7oXM78exIUM4c5fa
2ymvg/fCTIyVstCLfM5tdHRlB4nUmR4qJZvFMIYWpNZkjgGWgW52EGnaeM2c9h8jZZo2Q5z1z2VF
40DEfvixMqPYI0UdQg8Z82gX88emaXr9CCOno4Op92Ilqr6A9u5+H7kjXUsJGlriic1+RKIr1ZRT
bPfBpgEm8AsfqP6p7oavaYECkpLaxh52tbE12lJ4Vpa7B8vKm+3kh/q5H8b2mI+JedTjxpD6Mu+r
cQYaWqUBKvuO4dGhrP+ysC30cNMjcKeo6SmKHexsK7Z/JfFgX1HNSnalaQ5XxRzEKR+z8diXjbu1
atDUQyyClfvylaNEyx5EsqwocWwXh7aws4ZEvVNOQEbHcxqimjjFuXVueSWuTPDrQ0m4O00BGmCL
q7lI6sa0ikk5WVzQzxDR0Z0G0XMO+rxeGeruhrQl9oFWJR0BEOLuYqulKL4liKFEZ9E34TaKFf3k
ho26EWGjnAwHPp9pIiT1+NjefR+DAk2i5caA0nPoNlRAECSMGGN8RoKsOUSd1RwMJ+oPuRmv3cav
DUXJU4oG09qjpH07lFAgvoS2H5+VtsCRZrTH66CPrTc2Wb7CEb8LRnzVn0Mtbscu7a3JGp0YeTOn
29Shlu+m0Ai3zP/fQUAb8/EkLgCTBCM5niNxV1wj5IuLDelO8GZFhTBg3xWWlytFsQ2SsNzp44zX
j8iDp8EC62HlQuwnxehA/yszAGJ0FPRYy9+5iO58noK+RBCGh0lRpsFbU1p+ocADD/AJu4tFuJ18
X+SlFhvIsBD+s3dxZ30bdS34njLm3jXT4m1Chv/NCN0KgJK0Vtlgxu14OL0EA5r4CU4rfb6P87l+
jvMOsZJcKBuEDCplM+hh5c2kbvlmNJv4YmMJt5IALlijLz8Dlg5QLTgroP6WWD/dqdQ8b9Tk7Boz
Co6KilDuWI6z+TzrSYT7Ulq7P+2mj1oqPtn8T6P7NFhcSPjVW2OWBBu+KIJT/YZrstiS4OoRfC2d
5NypoA7nAJ0rWPzZ3uJ0rwy1LNyxG/E9II2A28Hrc4m1qNuijwv8+M5lkurPQZaKjQX+fBdqYriO
fmV7DrYI70M7VC9+gOHX49PwyuF7YWVZgPFevK5vl35EWbBo0RI751o/7p1GDc9FrDa7ciqmTxZN
zZXxXl1kCkRcCUDOpZz9YsBh9ucy69Nzb48GGzwZQLDMbbUZXDtM+TO0vBkyQODNaad7xYh+Dody
zQfxtWkHEC17HKRA1jIl98va7RElTM9iFOOnESjYPsA+7Wym3Vf+y/DNUNzUs6cm8uwWh56V6+OV
8CqzShAMPJh578hl+SO/bOcqmPxyTs9ml/oUjRrnubHL6AyEYs2h736F2cK8/KmUgqWljnI7VNnD
4O9HNzsrVThtikEMlIdd5SeinZ/1LkrWZJvvykcSiA7cGnQiyRjkzUX0gnUGdlZzm/NYCMdTY9QW
G9SE4S6FxUbJc5RUMuiAauemu94wukNjVM4H2o/WN9Gbaz3Zuw1H6kE9ki3HIeMmW051lbd2Oinj
eExE2rqbCqDIMaWp7rHVSkRC5uw5Yh5OU9mb32nzV4coUv552ymjFCrrlIhDMB0Ql/TbNcA6yyqG
AuZYZ7jjs4YDwMYSRXhBk2O8jKJaK48vsxNK41weVAi4PHiWLRMFHI1JtnJLO7tmbm1NcPBbQ6+7
DQZFOqIceuolQW6vxG+Z8vyR3QJRkdqPQEHJvrhIlrpIZuW3xWQlypMzFcY5H0X4XmnVHq3/jrZs
21vHscCtI8vztQL9qyNLQQxJGEbybxGuxzGgPDRBm9MSSz0XgescsApsTn2BhnSNXuKmVbWQhw0W
fo8XdlGP4ZtRZqKARxVPRtBlsTtGWCTs6eZcG9BR26TX/H081G/sUcpROFSgAXmO8kxc6rtbjWha
N5+z6zhq3TFUW2MTtGN4rRt19hJtVk6Pv2oRnV7Go15h8DyUMNhlcpuB9xkCa8quqSPirW3VwbEe
W/zAZ32t3fvKUMiSUROB1Accb4kxgoge9VnqZFdeuaxTWfhCbLIB4VK3ip21B6LMWm+3qHsz2uIc
ApOelSbDvJJGiCG8qIYM2w12Shu/+EQib7znhq4+l2btXlEWMzZYOmsr+eciHsvJlXUFLhcCE7im
RXgccG5J0lBk16I2s2CboVzlQdg0PtWGeTGVDF3Mx6u5DMj/jSiBHNRmZTlj8VaZWj5ZTMyxFczT
JbGmK4ZT7u+8U6pzh5Ee8Dey3DJ2v7Wu8FUvsKh0oIib8+PKNRLlAuVMZJLfzxOd9yDCJ1wRt7Gw
C5umwfs4vyazpdD5rVPb66vGhIidAGhrY1Yj04ODPojMU/y0DTYaXNMrwOJmZ4UmKtMGVcKgdOyv
XYHapEAlwNj62aTtVibute2iUWfi1HEYWLTbn9oOGm1zRc2vfY+TZQKjFguAwPaEb6pPkUKm0oKP
+1E5jfmlKWJjFzi9068s3yKWv8yXfGIizy5LXuoiYUpltuzEdn5VVWsGETFYPc1zuzxYVZ9s/LhV
NkJP3thP/m9U6NxCamrxVFrsUl/JRO9krFKQGOIZ+Opf+agXgFymedeDJ/UKM/y3qFTny1z388o5
fS0ocFX+/8EX2dHgVyMyE01+LWnkPbco+W3h6NnnSC+/P17i1w4j6ZfO4YAqhnbJ7Qo7peKHRTnl
16ny8x/AkpOdSLqBGhAX9SbjJbR/POD9VYUaAEg7elpofdx1K2o7LjsKP/m1jqryXR3id+ZHdncY
pvY9guURqqbO+LlnpVdi+mvbCKwLPT2VxxUdmtsvVY1hatTYza8KHjOHSK2irTXAltUyEV5UgWT+
HIAKefy1rw4KDFmg0Egve8liRQqZHsgUFNcw6uZPsS3KJyPAkFDUmbX3zaD+EJX2mkjyEjb6snd5
X0i9RMBh3Ju3n1qkqh8kY8n2CVPz54Qg/5Gba9o1Vdx8bDTrN/aq9rPTKN8quOxXHDxqisi2sUaj
fu3rEfiApkBiJHtwt7/DH7UYPZcqv2apq+3Nye5+qaFLZ3pIox+ja/lPU9cNK+v8spCLO06WpIBy
UiRCknix0IASnGSaKPPrNTruGKsrn6rOguDvxOMXY1LV1gsqdf6Zmam1B3gUHkTkTixJUZx8vyj3
NHvDJxZurc7zynQgWk35l4uel8gyES9tGqudnYVXejkoLXXOtBVWbexEjTzipDn+YZrS4fDGHSgv
GdJRjhtIkbvmp6+UQZZgxXNt+jDA8QpI9UbtCtwaSAay537o0JGxantlFe6+lWFJu/kD5BE5/2IR
ysBULJjh4TVtNe13ipX0CbhKck7z4a9IBjVjnNZy0cWYwBBgAVM9YbPRWkGz4na7lWOTGENa5e9K
PF6iQ+07g5NuQNUWVuHRzhPte9Vvu3Tv6u1kv61kxeCytovUCLgnOLtL2/V4DjMKVqJ7V1RzceEd
95UKFxymsdE2iJyMK5fiIm4DheRxSRMI3IdkhBmL8mRX9rZVmFb7kb8PdQdLcrASdN9xujmCXTTe
P95FLlP3x5liOKD4ADElG4dE313chnUhzNw1BvOjim/a/1D3Zb9x6/ia/0rjvOtc7cvF7QaGUqkW
V3l37PhFcBJHJCVREimSkv76+Srn3NvHTiOeHmAe5iWA4bioErff8i357COD6TjUAGJItSFQXOaN
dSWs12krjk1vnbtfD//u0vhzeCwpZPLna+rdagKGAKTugIW3Klj5JjOz2TuddAGHXLKCz/59ZNM4
n1F1Ln498PmDf/7e/xz43fcOVB1MtB7C25Q3faGggXXDfT+9//Uo7xfuH28XzBhsFKg4vi8/1nB7
CMdBhbc8a5wnaUBodJBplkua1Lt+bLOLTgbmg6/28wrClEIACRUKqCABZft2t8hMNbVbr+HtOvW2
hG9cXMQTEM3wQotIl1UfYT7e30o/JvGHwDcENbBT3zd/WpYwEa9xeDuaQefCi8ccNmjQow/6pQBp
qC5jLnnZQt3jvoe0be5TV96MEHD5oAT3Lro6P8gPi4YAEeXZP+E86X+pPTUqXbyG8eiWxrXYRHpk
B1+Bzb32/UdSLf/iJcNBC/wVcJ8AHX+vchXX7Qg0mI1uZ6Ovx8R4h6COoufWNEBKJfP4EeX3X6wk
NH5QRkXWCsTre9yC8FVWrVJHtwu41TvR6ew7LgCnsFDo2FThksEPMPyIO/EvdmcALRqQIM9mbzj7
3r5PuNcFvPF1fAsfPQBKMz7ts1lDALufwtNagU/R9P1t6M7LR8aO7+/681SiWo8w8lxUOqPt3g5d
WXiAaeFFt8MCImwbj2jhhhBXr4CYLJfKhYNlU7NNlMB3CK1yXfbAABEKjdqrauLxhorB3alafgRc
fzsPwI3gokfodYasI8NDYvL2uTzeUIpaTfztTJTILlDsbP2LirlyzIoqCAD4NWLi5lOn+zr691T7
fwyOYcGNBu4JNJP38DVqA1RXYWP2bR4SVjawYzjgJdKiiZOPSNBv74U/hkKfAhRUmCsmwMy9/Z4h
R8SSBnP6bQFMbdsmniyt3y67LNYQYHAS8PuzxnUfUliBEQ4D03/r1kVJFIMDrnYutgFbAobU2/Gj
1ps1ytv8tZ9BGNllkFl0r9VITfzYjNSzFXGgHbB+cHS+Kyich0VxERJ1qNri1oea9NthfTaKZQpH
/3VVnQOGXEbjZgNFqnjcJ60cjCoAIHL1XQDSYXoNGKjLLxfVUUVCvwLkHTIS1WaqkEF/EHa9PW/w
RGeDY8h1o9yNDh+Eot4+GCIuQPZi5r4CJQl6Tdg0XskrMZkiUt34lIrBfETEf3uaoo4NBjwopKjm
n3HXP4ElUwcyfiaJ6HeUOxQss2f7AFvCmXhdR7/9O/fkn0OdA5Gz9w2C2XcHN500Nhws7b+DrMeC
I880sG6gN6Xtvefz5HoxFF6E2GtJ9MGMv3+vWOkA0YMkgQIdpDjeqw2gtg3TqWzmNWlMoi9YKoLt
Ann/gLAkdnYQHhAfSb7/9F4B64UoEOoe8IDEyfpuKk0FW6guo/CPdRK02Z16ivKhxqmu3b7e/vrF
vj3B8WIhS3M+ulHrQNcPm+rtsnFwhiXONMqa8Ciudr3o0Ndve0uWwWNXdk3CK2inNYQma7f79dA/
vVlAbM9lOSzasx7G+6HlalAnhEAkLMfDdLnskTTmcPkaUGiCFJI/ohP46wF/eq9njH4GNhcoVIDj
vO9+K+ZoIFtEhe+qK/4M8cMhJoCM6WO3qkx9EKf/PFp85umDHYWaH/59d0A2HkflfG0sRdcYWENA
jZqOKN5mGbG4qT4Y7ad5RAqEBg88qHA+QW/y3WjuGtZr7bcxJW4duhajQTuUyIhWIZogbdScEb2g
JmTR0p+CJUyffv1u3/WasJDwZv8QcUDJEI3ddzvUonzbBiaoKEErxHchLRzwpRhsl7aHfs7g8iX7
msPC25XpN5pC8p80U+Y+TZOa/j0HMDzL2fX3rPSPPuPZF/nds1CEzGuS2YQSnQRsq/12upj6wWDK
EwF/ovUjVYaf3j5ajChpwcYN7C0cEu92kW90PaM6CcaCsJO6RTtVl9CackjYttWeNr2+qePAFhEi
kQ920ft4A2rHZ5sebGF8bRRJz/f0X0JamJwkMu0Mhp4D3n1euuEWVszBQy9ctJATf9k3EJ//4NT4
oQj0z+wI7SYEXgj5ICqKGinAe++uQVMx3ER94FISIpBXd+5o1VzIuVtEjp/D+yCmc7+b29n/HE8d
uwk6X4uXuPXMUUGd0ZKob5aHyBXMI3PSLcORcRE+AbkXnTyI71xLTcFfZ3Vkna0C63J+xpFoj5ML
3nE+IYKT1wkkvPQfGcJ/fJ3/s37tr//4Duof/4Wfv6K6KVlNp3c//uPEvspe9d+n/zr/2f/8t7d/
9I8r8yonLV//dnoZ1N9KLb69TKwX7//mzUdgpD+fpHiZXt78sBETm5Yb/QrBt1el2+nHcHjm8//8
P/3l315/fMr9Mrz+/bevvRbT+dNqPNZvf/5q/+3vv2Gy/uOvn/7nry5fOvzV//pe0xcBL4WX93/z
+qKmv/+WhL9DgRARLtoCENlGPfW3v9nX829i93f0mMGTPXOxAGs6hyCilxPFiOnvuD9R+/2B/D8D
PVSvz7/ws9+xUXGvw9kEaFCUvX/77yd7M1f/nLu/Cd1d90xM6u+/IQR8G5aezeyBI8FWhEAPYCUg
Pr/dDnqoXcjLO9XGE5YfYR3zutA6KCCVfAwZjfM2sodx4vSA0AUlQkM/NyE/S6lGuesv/saD0dep
j2fI+yv4z5SwYdaa6BrEvbyvzue2TmV2rSMILG6Ax0kYsVNt2+uGR8psRhpGo4tPGVFPl4TPsMH9
Gil01b5FEVQw1lmj9jpkfl8/DnzqnsyUmNMUJl8S7embVnSuSwAgaAVJaQcNHGhUbWodZ/sxzgoT
TlVTuE6d3sDn24k90s+uGE4Wfd9KEdtLIIUmQGiPWcrSdcfCLtcAaRUQjNSHIUX7RAGEeQA4X+fR
aOd8cth1ss5uEVXKEJeNlx3OceKMwQWt9PMi4x7CkKE/EG9m8gBl1qOKBGvJWntJ0c49L4Qv420s
VoiFAb5GFTj0VPNt27ijKs04iYhkbqX73MkEuH+mivpPalUQ2vILpTyU4euz+aUJIb7lrkF39GKg
nEZIwGxklwGNWrfxVQdODnE777t2lhPvlL2rx+4S1S9VXw6dhUorgnX5ScqQRNDMPCl8pCaoOTTe
Hjc8xl1cCvepxmc4slravarFhFEOLNxgS+nDZ4TMdKJ+ce7K6pyq6JMjZapyW9crcLKuXfMZ2p4w
NLdp2WvY23xaFo/e6SyYLtDM+DQyCxGiWIdd6Q0uL7UbDhcRXtu1y4e9HtcCGLbrXuhps3ijX7To
vRVIHErPqBcwUiHM5Sl3G+FyQqWoUSVtoQAOPM7ESetlBHIP3hU4EDraNH5vYzJgyZiDnSJ6Xac1
RdKFIqiFgHe7PMDL1APamA2XKkp2SHgBDbArLZO6DtHAWtuh2lAJdx9YfSJp1pDVJJyn9lRV7V5O
zaQIDXs73LQdXekBrHNo3KHOb2UZtTaRRQSqgsxDxyWQl0ZyA10cMgIZF+W+SthWOfVez7ZCX8nU
OaPK5EZqE0POc95gW3NIqrvrHUDBnSTObMHlaPW9V60JMH+mbsDz9ntksTEDgCYFZRZCH1dINImu
BG6YIb6wa62LaYAwhQjnkUi2PKOd/l3gvh+8/lAPEyQuOdq42Ze4CeayGZKJVDI7Jh6D0w0Fyiqz
PlLTqIoK1gDIQCIBhxZsJgaxfg5j3Wnbm9npXn3sqBILe5nB3+XDnK9rc4gjIUraCHEXruvCCCzR
9Wmd4fxMKM6f5tCbcb4G1JFDL5mbdCEBF2bNWd1rMiNGK+aVq4Pju90taN/JXW3cY+wPviDV4CwH
LQ1Ab5Zf9IFQI+nHrO0JRRMB2oOxAbvW9hCaXgAgakuUr9Q2hZY/qD8JKrHbGRZwL+7owAgTzSnV
5auaYeYTsjk6aF83Ny4Ik4BhKzmc6r5nPlHuIq59PeqeDPNAne2EStMXU3tQyUyknTvSJn0SIeFd
8rAO05I7Xf195WfTY7lMBTwvUEazTXzjLDUNyOi03zMb8qc2gxTE1jBqiKbaE8SR3CYkrZp54wjK
bm3SXnJ/8o7+2tDT2NAmd+oguAdSwB4Sx6itq/xg27FaFtxLLZiNIxPNxlngt7a2febuxmx4PsMb
DhnMpy6gEFAvBG29yZJwbvl2GqpoJqEcg7NHVZvh6JvkTHwIUuBdQ7uhtfZlAj4oDxR4VHinWGas
3fS9kWRZ595cOIPUYMY1nhDExrVcIaTjrYdeJ90lT8LhiSfKgpKYqW2jqSxszeQO3Nz7IFWaFnN0
j2T53JJQNWLwapYP4KRftQMowo5Jd7DLSwWhoNMi0HzC+SoPCiygIwCeeeiaRu3qZTglHUoSI2lR
FTm7ZbkzVHDkVFdp0Y1Q7ZUzdMGIivxiiiN9pGsiLxzHXkUZHSVJeQuTjyX0Gcs79Nzj3cBYfNM4
0DIIFBOfwZmhD6sG14WMvv85yMYbSO+0RMCXi3RyeMACh2KhSW6AGEA27IU3IPEvLlnpeKqy6JUv
zTcwnyNociKtLGD04l7C1w+ylVktZhwUXb8OoDOhSJnbMRAgMIe3uKLSAxNtUsg6nE+jO3T3ovMB
Wg/TbhM47ngcPOCWAYmExdxaSQT1HJqRL3ALKAwEuHvl6QIKupxMUuDKZZ062D4TBKWaZQMedQf3
KmOKQcoAOpMwRTBkgP8MHC3WcNNlXJJK2WPvB/DtHW4hN7ZOpVWwLIyx0arqcRTI1AFzh0QkEXFW
Vo7YttAnzkffgUgEYw20gJinn1fPiPsJcl17NvniClYSvZNzoKgXAj6ehF0VYH9rHktxXyWMYyLp
ilMzg1hrf+N460y4C2WRvKpHxQ/QrOIvywQValAIA6hwwmN0ufM5w0HFOJgFxPf1V5Ngz5Yhmrki
T0HQ+bTqlB0CEQNIji7c42C8YDxME7tESwkXy6oqSxLVgqKeuceZ1ZA0svQ4p4mTkYiCtMd5JBwS
A3b1uUFtx8tRz/fSEtXl7jpedBBuqtZtT1PTxdOF66l5JpDKPGYgjXxO6kb6x1n5l55s+LVq+y0/
20zyVnwV3C2YMUGbVxQ29bkvxul+ZY07E5SYjigldZBTQYjYbNAgXEnc8XoLvwSOCj20RwI9z1Ge
1h1EUP0WSG1clShpzew40uCWVT7w81gmdNxAMjW7pi4mp2RQVctI1dr2S+1NjSaA6HCfgOUrpxzW
I9WQpwNQEAXLOnyPxg9lU4A6FAzbaY61BsbFDaccdmSivq+nJXlthbmpuDuB4x+AVr4PB0RWBWZw
8skK+dD+UzgkQw0/bdXLMuvS5MVn1j1B8zTpSIigtLqkSCUlOJqcaTIAlznDCfPsWmZ9tF52XDJn
RZ8WGhHlLGM1bk3o2O/cS6Db5UjnE4MDbLFgKe0c5fol4GoouTmTMEGpoj6+Mj42LdRhYBLI6+PS
9+lBcWCZWG8eJaWyHDwf4lU4TKnOvWwEjJwJeBpjpRUN1K7gxQnbGieMucZU9cPjDLvQOl9id/YK
NLKulVcdRe8v5dBH1UXV+aZ0qtShhUh1M2/XQTtuUdPOBV6+o1MOx4AFomhzVLdklOu6hzMPO1hO
fQfOf+Nu0r4tkQlK4rH2tWVhTOBC5F+iZp6cqsVYoO+XGh43DniLoL0J8wXVJLkJ1lad3G6ECEKs
Cp4M/IbOXaSwEdD9Bxr4ImoglINZRtAedOFpCSK6zbRzJ2eX1YVJmDowkFY3nMsHv45hEI4r6OtK
l53bdAJ2yUp9SqyYKTE8Db6A22d3Ou2975jYYVe3PN5m1rlByjFnhAkmUsTg1SP4S/MGsLbseRw9
15R0VgxEHJvaB5zcqT5MtIKeWCTtpu9s+kBxRbfEuID8FLyp7RfjwJcqqNru2a7WAPEfTNvKtBHM
k4bA2Wd90L7QoGnyyV0kJb7yhq9rLzzYGgDiEQUIYDaCj4fG0WEPm2oJVbh1jpb2CIVdnJTAbsZr
kVnePq2zAZ8wSMxyMCuHmJqwes32qTPAHqZyPAisrppN6JDp5t6LV5OBgQ/8xDaF/KXIrYVEIYEt
aFyfUn+NohONQg0GQyNYsJMcXTaTBbPNFzGG4jKU9TjnfMFxRWjc96QC2XAq8P9McAd8EA6NxOvE
Kyo0kYfQO7OBT9BAGVcSZJO/bEHFHPKpG7Mf5BUDkJzlhZ/O8RduOnPdAnETltQi4LObGltMLKRG
G2S9ywxcUp9lmyC8Dke5x0FgO0GycdAvK8wKvZ2G6E9zVCvrie64k7vagSuSjJrxpoWdx7cmoT4j
8FQ6K+dVYXQ/hRFDXKmTaNgMY4t7d5mXUzeGobrHNQIwY+vWsto4fXvnMb/tD1NNV1PGEKOZMAiU
K+ZNJSf1baQwwyytHa4yO2yTgHZg5S7qKY68vs0dRdPHyDc42LmEOCWuCSWvhqRvLqqKRV86OIol
xMCP6LMJWzFtKGwBo7KBJshUdgrxVCflNRr52MQBzV5Yi+woRzx8AwYdYH1LPE0bVeNEKYyO4PYY
iGaGpkZU+Yg4M8dEG2iywhVj6AfmlC7uLko8F1O/dW0DhU5cqvCLmhqOljVEzOIcpIY4KUfLuYVl
QxbntWObsJyQNMbPs1FjuGlgLAqPn2EKPwFwFxvgsxfVbCCH3i3k7Bx306FqNpYUErf6yCh4fbGZ
anTwJNjt0Cfsuu8SPutt2Wfce0AAI2WuQnOOkupmJ4wRl1VX91/mJUlH4jnMfYzhhIk0y1CRHd2w
6a+bbIjaLUObBEFc0AP+4wamrIBY56cIiVq25wA+4t5XQ+w+ZVlLAZbyBufUsjreAWJdXUrXYTWo
b6x/EDVdWLnUk7lpK2/6IlGdzIc1qL4rMZqy8ZaYJBl1BVbLjGAW7aLgqnUtmE2zN/Y1/k0GSmJa
80t3DkZ7G9mwzWsvWgMyrJFrigronXQzsUrwk4b65IiQNEEMOVIF7n2lUyRHgfGWENJjVVpvomoK
q1JD1f4Rzp3yNlsrHcPQxLJdYHAGPPVZ5VYHUAatQkQPRGdBwYOVOY/8U+IAIgAry0Nbu83WGxDU
kHic/WuTDeBwLtWi1ZZGCAoIeoHNfBIZSutwPZncwlOCPfJ1mrtDZpjT7BUMlBHz0mUtmnat6yNU
Z5D+WDkHqFNbyB8vxSoZvUvBeV+KeUTT9yoI2dKT0bOx3TvGTeCN4PfDdKIr0rNrVfOMF07GfQmy
UsC/1gLqjNB+dqsSYS5uMmWH6XMWVo1DJu3EFzNP/Q1grIhqZMudm4W2CpcUGlm4CJfb+CxapCGT
V1RhgMyQs/AS8nPxHoUYdS3b5iwqI3rSOrF4SuCdd0QEku4zpCt3UKahz20NFTb0pFKPBMjRcZWe
/TCx4MxYE9jRwQop9WdbNNCTPJrBcxHldP0m9oU6QN55vWIh5oHO7HKiaGBnDjyjKhwHxSyqhV4m
AQ+nne+hIXPXDm34nYIQiRb7aKC5n3GngUnKmFDUqYzxkG2JTBYirmNxnU5shZ5A28dgyJIpmUX2
xQnQnGxwro7Ns7HdcJQj9t1VMjhRt7PMAWKNuELvwirdAEJZFShi3cFD7g6ifY88i745unIfbZtg
T3rj/dwPqN848lpE+Ci3vbFuvetSdHfSii9XGuHe3YBIGz2t6FQN3S5KUwceO/WnqcG1B1bsaLov
iFlhhzDeZGq4lb732nn86Gs3yRvebXo1v/jUYYCMTPu6Wm/RVcjIpNqX8exS5ibRowP+GjFRfy3T
Htju7nMkwzvmOlcWHrLHvq4oKmqA3MW0v+pmdUahXtgMi0x660vU959BR3OLNGFR2Q2DImAdTIR2
0dcxbvxvLQzEcdBl6HHI+mX2m00vmqOTDajQZCijtMmcR7pmZMrUiJqRf14wEwwwkEwTT4HuBPbP
rhvYvQtJVpRhEHRitb9aVO6JZ/xbyvtPUiEhitRKlnjQyMvhZF2zRsEHe0Cas3O520cMq6m10UMm
hnXciGHReIQklmH90KwBkBCrPOJ+vqwWiTsuWCaSrfNVNGbQyIpvUdM59Z7YWxHDwBcVjzbCueUh
pUBzqKjWZjeMrtpbxwBb7vMycecLR4nLACF81fCYrDF6yUAlQyCWHm3sdCcxcBeBQX/lmhZhSXz2
+wjWspFMl83Isr3PZzzJPFwh3lJwgTaERsJuOp3GG3eaHrIluZZe1gPBVx/BXbl3cT6hMwB/modx
ir6jtRUccbClB2uQ5dbWjhdOM66XXjxfItTySZ8ku1R6KKNNbs7j6rUWYQSfhvUFPezPHgQvNrZt
9j1z2FH19bWZe5B7/UszLeFt0KIl4UaLJAPIWWDw9MNeQVxlB5cAQ+IBBapEpwFB2jNc+PDh2wMA
8ZRRpxwGPCBuf4K49QDnJZtXq2Nzb0y2c9teSi+a9zHltz2oLAVyyAqLb2TH3olUsAnOcw51WdDC
zBf4gIbED5EHwuXGJX27DgV03yvit/O0BwzvCuKkd2vXooBkhuUqa8zyRYXpHmrOn8Dqema9PnSg
Hm6DZrlCMWEkkEK+9RC8uytsThYD9HMH+4Ng8KIdR0PpSL0QRkVdBB0XtWqsM7NeRbM/7GwybFnf
GYJrCMsJp3fe+p26wzADpAGxPc759C6R3svYIvgF0NySZhgSIpzO3cXKg1uh9E/Ct/oqRS2N6KG5
l3F3G/Hqs06hAJLhBke0gbqAW722qMI0mXuKOwSmFWMT3ivDNaSzG5VKcehpKBCNtHAka5FHq409
W2mDtRI91Ys7lyiAXE00fQ6q8aL3omf4HkCQGfzWc1yk8zarLUHn/rMCeDCv2XqZJmCsL5461nEz
PWfUNGCts/3Yhgd3GlMCI7Epu4JDoUUayWO/2rAxpM5OwTE12qHMjzqpiIAi+xoIf2y/ycyz25U2
2ZEN3nqn+t4l40D9G0nT4D5e+Xo0ovahSO0+ZsiyNjRqAU2FgE8BhwROc6sWu7PQbXiEM6tLhFmS
TcJkUmpAVm9VRddDMFQdtufslHpB7d/1ZfJFd6hnoGWyMQPCIsoH3DRmHu945XWlhCAEkHb0IrG2
2ddi9MqEc0Gmgd1WnB36pr9Pu/UG9Mn7GmE+GfWYXBh42MLjDORvBKR+CLXAKT5B81mC0BhXBWXM
kAhmBADtUYsrLrn3mmnMUWYSRDDfuxgRpOzSDi6kLr3Axo1Jg8IcATbpUbor3zeKdbtuqldkLnwt
zJB0G49BVrWbTkmA4kTXsCvN3YdljHeuGoYiRPXsAkT18dVBJ3BX63lFm7mzRSrDIxMqgtf3vBeZ
3ttkPqiuq+7qQS/HGvLUskiaYF/HSCCroFFPUNlExXDll9B/3nHaNaegtdNG+qY5Mjibf4Zm2tcw
XSMC7XKoGqTTwwq57Xt0gtyCjkNT2lQeZj5D8YWqe5l0IqfSP8BXkgwMhiRp0IlHnyUzmXX/pXbq
L4MShYUPe9lF81Rkrf3eYJP0DTpsxGn7rmQhTtoVSSOyyQDlDWSk+NTGN9hKWtVlW4eSWAtvViTF
3zgMjhKQJlrpbSOcI3sWtt+Q4OCCd2CtO3ZwNKJPc1rlkbc81N2IBLrWD3E4xJ+BEghKrD08fKpq
kWemOZ3VBlZIHn2z0bqlc/JcMfGo8UKhV4RnHkd/Oy/DPmzi/dxUJ1Otr75raN6N6O4XlgWw8fRn
Xe/RD+typTN0klAuD6E+1/TlOMObNOpFXxdorlUHjWPqU+DqJz5F0yYd009JxT8jO/kerPqqOTta
jP50ibhwyU0QoaCjgxyo/6oQFAUbfOZdGk9IeGDnfpJyfQlDHECajwlglk0Jf6WTCVL4yECp1n9p
OTxIAQoM5qqs0wnmXv0Ieg3qmEyQTieqCCXSWzbDkiYHIzg7l9uSK0snzGaKbAHSb9ERAM90M0/O
FgWYZFPTrH9q0z4+ZZjlb5FbqRfPiZ7cVQFtCR2FJcWubrm6gsey46DfGFWsQGsvu0TEJYIdREEq
aNeG6JdvBotXkFdNJT/NoFTeUM5LGJPag6nFEJE1TdYHyDwvnFj4kE9Iip2Y6XxuB2i/O0Fr+iuD
okKNdxytXZWSsO8nfmvWcY422pOal8ikLL3tHD9q82hCt2aJTHqQODq+Nyjen1xt+asfT7Um4H2x
+SFqWuPiREjELh0DdWjkaluiPTtHzQnfLqFXFCIy0QGKR27ZobRVE9pMwRZFM1gytQ1sXWsYylYs
fV667tRAGLODdBMu0hbmioO/5GDat4Cn9KUvmrS0EE0LCKhww6WTRqeuEs5XhrV27UFLDfZfCl4u
iykzW6HSDLdeSHYf0CGuSq92vuG4uRRrsGmTKSpUWoNkTce5MD3NRVXxEAWErNlwGNJ8i3xLC2yd
sJgBB32CeAwuAW2vxoqDoN3XkDJcwaAdgm5A/I0VBlVcoLbrCM0SGTkoL32nsbs6/Agau+fHSDaD
3iKmCOqy4VWbNGQwK+A2RKigMdjcvptHSbOWGlXRuhxCUz0Na9N84RBuMwRt59kjVPTxRsdtnobV
H+i1/xdwhuFV3E3y9XUCnuH/AxADMAS/ADGsr/LLC+NvMQz4kz8wDJELDAMoBWcFAoCWAZz8bwxD
GP4OmhjQxCgPwskIgOr/wTCE3u+gW4Du7ELIDN5jZ0XdP1EMgDeApozI6qwjAUMYEI/+DRTDGZ30
T2zNWRgeivfAqPlwsfX8n5C1K4Vm7KKpu0nWnu2csXI+o47XfeAQ946M+mMYCFGchZEDSG/hin+L
lBCZ8bwVTb5NA2W9/YIm1iYWyA5jf7GPSxB+s76Fzov0cUYpsVzHvB5gPus1L/HcTieUAmteTIKh
EBI12HPtZNBfrT7CGb+FVv14TKDZ8BwBUEZAuJ7xT3/BNzGwiJXfCH8TBaHazj0VinRrVl/oaX6t
aVudWIr2zgTkyQeQunfy738OjYoiKCZnLt176KfgnmVL2vgbxHXtrW3V9DiBwLVhAXqBq05wrfZT
9dJVNfI/6k6w9aTqMdRIqbpYbrzWLB+AfP/F0oAiOhS0wK3CcnsvKMUp2E8uUO+bRfqQkJodtylh
XtZ9/ctm+RNX81cczb8aJovQdjmvv/Oaf/vOR+VNXaimedPTTqIGhgp8FKH1/38xCvYLWEzALsJv
9e0ofTygJpyO84a1a5a3dHDK1K2+/HqQt/C4H3MYQ7kbbDQsIWC23+GBqrGxadawBTLbVXCC2OxS
LEb0tz6YaPD9rWDCClmhza8HfQtCwqA4QYBBAjXCBbj2J/yhH6gz8LrykXDa56Hp2fWa+uhbZqJ+
9nsBFful6UrVBfANM3306dej/zR759FxgkDnDmERXCDfvtd1xT2lxszfxJAejrI+uY4ro29/Pcgf
nLo3xxSQ92cAL/yvzsBT9935UQ8IB6DiyDdj7yyFjag98biGlNUatCheIPT+XGUL0io0c0/SBvV2
9bsQZ8zaFq1Wr5k/T8+Du6CNMbpoEJMzXea51shN2yqyF7Sx7QHdTLi5scbAnQbfKEGQDMhKusBt
ywPVgVSrjj9Xo7EAWTQuQBCdihDNccM2JopRkkFPz6DiWbv6QcuFbeQU+BdKRu3NucKacyrjz03T
r1vOsySH5yv/noyhc48a8FIabU2xYJqXvMGhvOFjbCCTk4hTK3mcB1BlLCP4oiFLbl/RohpeIdKI
dGJGlIuG0QJqXNVvAHKuLru5Vyi2zTy5+N/sncly5cjZZF+lrfdRBgTmLYA78XK6TM4bGMnMxDwD
geHp+4DS36oq61abVr35TdJGxWQxL4EY/Dvurk2Fd2W0sJD+oIz150rwzhVZks1VwjTjqef9R+AQ
5FpDfdupH/NJlb7bNPrbaGcTrGD1ohxcUjU3Fb4GvPg6K9M6SOwBVM2Jt3ncgoDUxJJDb983ocuI
Y+8Vi3ohjmLZhtleKNbCvNW4BaBE92r9iHWa+syu77ekdnItg8ZMaV+bxvqBQDT12hsFPps2bXyA
ewtmxp6Prj3GflkXKJ1L0564zqEJDLTNO6bID11tEbNATFsW2On8mtQ0sNlGZx6sZo6PDYu4zy6t
nzpRE32a2aTXTq46jebIEIQfFGuP9g48u94Dr9OPYnhhbYvhnqYzDwVosHeDVqtjbeZaKKfJj1T0
YxnFQzwOy6nVNOQnZ+FOW+/XtK+uR5qETcVVO9JKlNeoMY+dUBIJEgJ8mM00SMgVYDJhHYcln68y
6il3oq37d2ccjoYd6UEz8gQ1Ee54+ArA72Cc0peCK2afa+cxlVzH0Qtj07pHsXvI7GzFWp42TOxi
796G0z3VwpSnqi7OSZ3f6lVm7eCY1ZHojndyvOus/hqM4pqapecq5g4TL8NVpFWvFsbWkxvziRU2
PRB6aalQMh7zpyRaAgswOIXIIFsn7qxxl3ZbVMHcg1ohQVpr49fDnNFgIX/UGB2OIDja0Ru9OMxN
nFF2IvxoGS7uYkW+SaBwmCfGneZmt+k6ybDTzJL82yrzm5xRsC+7rL81I6bIve6dejc1wrGS60Mv
ZnlKWhXdR13+SacCOX3LqG5kkqhdlccz1euj8DeoJFQVVS5ludwgZBU+4z+OyU2vjn1tnJd2Orbm
/NZrWk1pQ/VKYnMM6WjdZWt1EQwrnjzQnHtJJeKbAqw7cZe4Y9jl3VeltQQpRdd0z3R0x3Tqp0WC
22I4/NhWc2/H86HK05/RuEY+XYZdyJWyD5WwuoDp1FMtzevamotzlPOhefq7ShtFxsTywZ1mCUXl
clFujnqvK6QxaGwXzEQOPwYINi5eRB8qd+LVMs3yixSZA+LIOW4bDW2rpq1+bV4Ek0ThMprhSraG
RSGO5uSst/0svkRiREFReUSBGZmx3C0c+si8WIyApyrzF41HaxgisZ/t/jNaUNZLOzlMXvIOPXBX
192Lm4Li2GQ9Ub3Q84Jui+BinaTF9IzinYywfCCQ1vEOuR4BENpiZ87LRV+Lk96u1r4WxCOp5ft1
Ku5nrXYDmRkW6wGgROKxgPfOoe+Gq6nNPrMMSM0ZjSsrHlfTL5cP1QpaCEzmUQ2/4roZ4Q3izs/7
5W30nNuRC+eunbw01Dor2plGZX7apdbzc5AHnmrJU9Vnr2QZ/b/ofOvbSvLXvWorm+W4u+Wc48f8
215VkFyNCu00O0+IdcFoOjXVXjK+5aWwIo8ZpjEXtBlSG9rewvrCYUwdoQUnz1ZEaTfMUtGpatlG
+3kYkoc0LXkuotnAxFqUdf05oXp8RFQAWXsgzmo3qWF6HMm9+h2bKBKBLoTAbli0+DDbflzel9RL
PkW6anHQU6/OAauKo3Ifj9ZW5TiUH6QE0rU2V7b1VVHlep9SrBz7Uyn0OVwdt/ztFCL/GNF08M/U
7sC/OFubNtS0rOaGHzuEoKp0Lj95/OTdILTuXrNiZjSSNABrT2lGel/XY01CeUwTvIq0McO5RdzJ
VdqryQqWNWEA4rrEXoaMevJb+Cz3gYntSrdFL1VzmjF7fSRi4kJOKP/6MY3FHLMBWel6STQjGnda
i94Z1sRkuKFnTq3DjGCCvYk5lvV+X245k4T91l9R6bQEPCohcax2FQubGQ3lnWtmxFGikFlPuNgK
UFE55Pdckw12F0v1fJjCnV0/LqR3LfKkx2Yj5xkV3zRpue8jja6KdsAi7hMvox4Mu3bKELzOJHRP
OvC63MGYe5RagrRKZEd5k8qMymFhdxA5gzTm4YrC0snbdcZkz0GppegzTVMZcIBVlr+QzS8JQR2V
l4fkhW7BDpJEAD+KSyYnOFTL5ew5ZNDtO2uIjhSZATaQQ+ugLI7mbDPYar2FVLaxIKNBbv41SK1m
CWwnin9aTqUSSLW4BZlTS+2F6H3pLww9LPUkCaK7NShBvlsUFQeFhIj5Tf/TQKe1qSnZwsGq/SED
mzryP/WOPCPtc1qSq7gbJdvGrb2KMr92rM6NSH0xq16/KlxVVWlQaXMXkVWX1Xmo+nmhgzqW6SlT
Uq3PnqvENqFsoxfRo3+ACmHy2sHDm1eZ3ZpdOBe6MaNwk4cUMJ8xjd1QzuNTV2ksz7UTzT8mRS5E
mLAzNH5rTTS2OjwHlxb3d0EuaVwSQpUnwxA0Vg4Xty69vmu6VcZ8gLE2g2DZHYs7FludIYYbNzxd
effDrtPhNdF1cbGB6l75lvEY5EmWf41c3D7apWCMuLTWPY88UzglUms8LtKZ61CLM3W3GG0l/XFl
6hvoY0eVSGObzlvc4tQDBPK63FeTwwScRTRl1DTAGfPLAIdLx2nm15X301efWix0IhoBw3ojmZJd
aemdzvOqrIc0djqbMTKksZ8qLHh7lnPHBmOMsxfBGB7lNu3GlPvlqq5dKOAP0as+Cmdbsp2ZQOUL
71Avnmm74YPAqzerXaG3yvVrkCtU5bgm0FG3hvzO0cmSnGMhwes4Zl9XudMY7G1TVAftNCSrX7pe
P/iCeJqbztMWZjvTYEKvxL37PhkV1TK8KzDIg5OruzrOp84nNyW3Dv1QMlU2oxFDQJcb3uuqOVlx
BhMizxu8zGS3X+0Eyc+t4e7yUZtPHFLcDwvp84lYWQn9rhdEoqQTbZV7lgnruVwymClVl01+YDKy
soCNQ+nLAZofWW1xfhZ0ZO1m0dGCS9W0uJ0WLXpZvULaVxTDY/qGDzcnNnxQ6KvZzECy1zkeuTik
MwvRwnM4HSu98+gDWju0f/JQlrt5kn0fMPeJLq0zkNQzaIrELVXxzjCOwf8YLF3RaSAXYl2xuKf0
VsylKf2m4QoZDjqRUH7vpeYPw1JxsluYZdyvk76mdzhpKCTKcVjeoviZbkBgSKr5hJ1i99AqzqIA
AxvU3KByPHpWaj4WkyHSgEAINw0TdwYytZx2urPbpfv0wIuZEsZ2W/jaMqwXbhzZaxQnDQWNyjLu
TDOiwVBf9fjT5hE5lQATTHdcMGOo9wkJBeSsq4J+W6wgOVy9RWLvumcYbyfmZdxaJGbuXR3DnEnL
gPyT6TOpG1EC4AjTCp1G9qFnVzFMiJi9h6peDSNo7FayHWFUu56Kpr24nki+GlM0P9TCJSaI3Kr/
iHANnMrcNQGTNOI/g7my1BB0/M3exJysMnCGrG1hSIrmaZHpkOyUXhSpX038GIRVTg6MEtHA1kHv
h+hLtrP5S5M2plXDEOp+cGvxy7PEWHD7AygN4SCng1vH7JxVY1jvGlzQsGsBOF5KVn7MrVqr6h12
D4Dqyo3W+rrUO/t9HePmYZyGtPMLysW5Myxui4gNQ0x6puOtoLSLztbkVClK/aRziiyWiHVsMgj+
PjB9y58KLhATQ7O5iU8OQtkdLrDs0mlJyz4ArwnLVGmMbpp81OEM9REWM+Yos55yUxUfRtzP+3jS
Ut6A2GVjog4EHNtJkyfGJzHHLJuu4B1rSF3wjhh6eSKoF6NFTphGE+Sry1xjbZCSfFSWddcuyfQo
U4FKTihn/QAqtj1Y270G+/UjhOP0MNijQcGrW5b30+BNnDfYWB2fjhhsIZPNFSpM06L4TBQ9dUGN
xZ2u9b7rn3O8GndGlplG0DlElzFyTVTqp960ZdpS5nORXe70fj5vo24P3oL7TBxhPs7nZPlsFBUm
/N3W/GVQA/ea2RnY0YVQJlZopYr2UAFWJI92WcC6jVnyJkrm/36cCXUunbGwzpPmtrc5wsVDN1c4
iKWMIIOJoxiToBjNItqXCmAvGOaibgNsU+4PtguIp9yNeyMQDoLYPrWnAaZWjL3vaE4U+bpsso95
nsA0K5wT7guXpLQPI3de16c+MmR1stI+vnImPXqjvjrLSdZ34zlI2CCXHcol8EtmMUIdx2ywX1x3
NN2J305Fb7CbqcWnVntCjpidrt8PuoyIsjfZqUtmkxfS4nN353CAGH1GEkMdynZQPNIc4g6G8lqx
S+ulfYPiTL39QjKDd9NM/SqgT0gL8Zn8bKhR5MibnjgsK8TRROJ/SeRxsTf4Pw7Up5kGLbMMjmEx
I+4I6ZT8oqiPjXAqMdz6dZIwEbU5z0EFiw7E0+vN4hcoNwuIzAFKt9ML2HrMzOTOxEgz+jCg3T8H
Gn+xZ/5Zmvzu0fn7Ud5wSFrVMA1KfH5/VbewP8/4PmOIRdOqHqUZe/DwVkp+ooPTjZQPU39srFK/
zjCU4RQaut1YNmMLcK54XQqvd08tOUInuqFpdbSYP4EG9Brt1JmY9Z9Z6s7ht1b230OY/8mH/2+G
MF35q0o//uw85ev/MYEx7T8IQcE9TD6xTQjANmf5h4vUNP4wTfQjqt9IiCYDgbvaP12kTGAMgrYY
VhCxbJFUz9jmXxMYLhEEGgHk86hiJf1PJjC6pvGt/jyE0VBudUQXk8IOPAIMiv76mAHeDwvpC9kO
+iRFRGuSkKul2jVr4gRorjEmIoNpSeoMT4B07kGW9jtDpTBL85tE5GRSOc9suyeMOy/GYl/1Cc0+
kI05xZcD6EzdtMdpopF3MWZzP5uR38VV+ZxD+54xmQFJ4M8ijCkwOvKZdC8t3o3SG1Ds+r1TrJfI
bqJQVoa8YiaDdSX+INmIKUnHHkE0yoZXZfBT82dMsJ1vciAMxLY5Axf/aF11TDNKPtexf6bHOg7M
Budga2XyPun0nq1ifRgG6xAz47lJzcp9sLNyvEzZmgVaOxQ7IF6dkseWYyOTjj4S9d1Y/+gj6oSw
yBrs8BeJAcuv2ow1a5yVP0dc6gA/TnDCNckkXKCqzvaeeq25o43ewiyR3zajMcApxc2e4tnis1fU
TkNqn0jewFZXjn2gVxHHBpGepmx5w6dkBbqBCLqW87WSbKCjDsiq596+SKfhAAORcQSNx3OXe5Tl
uE+9SbeZUw6oEtkTsUTdsQSYvch+tHeeAfysANTpC4K4eavVovxuZuuFnPJJ83FCDWVxWJ2XRvS/
KK1RYOieJFSBUu62AfKAggLRPVgTLq6SrVVP1vdoM4SUBZPvjcH1K2v8IdOKs0PVx7U/192To8HD
WwKY0XUG7VXYxgAuqD15LipccrsQ4mLn/WvVsKvZHHJ1fAidHV/bQ98EJryuH7OL+hnZbMOCt8Sc
0taHQhueOWx7tz2KxB4E7B1xcvo0a9kfK1E8qc55EMCMa2Bl632ZQaPXBFZsqhJ8N4DLtnFcS25+
IXEafI5AjMMaOde0C2KakhyZ4krc61H2q/KKQ77MnGJK+8qouVG7XItwe+S3kYbZCA8FzobxM9Oe
6y577twcfxZGz8+EvAQ/wn7pz91k+2Y7RXdyi8kstVLsczH1R2dO1LNCar/CYr7sWh7JPemaD4AT
Imhd+l+Mqkzoo8ed2Gq5FYz2FP1KC56YNJqfyA4ydmnWGbcGwnzAJIOxHQRv6FarPMZTl+waM1oe
XAupNNZKTltofXpAfRQ0Htr12Wvn9osjRX6jdDyUa4o9UGWBik4k0ng3RW+nvKTF00oeRcD6FRTY
LhMCkC64vRvCY905KEyteHIUEH1S6zycepYF5CfxoJDJURlxycV+fFCd25JUHFe0H7XlxZLLp0dp
641r1uUVei6WFD1Ld6IZ2iawigGhr7NXmFQYhiLUKqe9Sa128ctI9k9jakKVxTK5IqakesnpPryn
44Bj58LQA/tos/hZb41fSFPlEX6qqYIus4ob/I7rhRUzC1N9ADXhLJo96SLS7/KqdVRYfh9xy3WU
2wNjzw/cree7obKnM9bg6sH5Ph+DiXBWzr0Wg0rKfSUYIzvp/Dkb14NapbVDDZoAWLdSnJ5U4XeO
/unV2HDC8HPkYQrm4xW9o+pKyZvZGR8pLueXzmkKYw8IWu96ugR3+pJxL8OdcJQi56k33bk89fYM
g1TVmrfT5z55LilGDSFpdF9pmrgmFB8U34j46NMstW4yt53uZ1SNr96A4E2LeTytVjp8Zm2NrF4N
0bRfxso74cZghRFt/mmOjh4MTgd/OosRaH9zmQDp21yhjTLZrxZ4PmqVrZ6Ju4sxzUPCBvGKfd8x
V8c3ytXEJl7r/JjTuoaG0ennbkRqg76TJ61N5ouxzvbD3Grd2Uys6VfroUn5noOUsHQE12hehc87
bcRp+r5bOQOmG947eivQYX8ufdIeNSYX150BEF/qk8SujdQgkqw9V7qARmUpvpWWcF/hooudqIaJ
gNYqjlGdLS52IiupnyvK6KNFY5GoQ4V6zybO+FLGw7HN9f6C8jbBk6niELHEBbKN44AZXrOntaN4
0vjuu3HVx5Nt0YC0Nnm0z9lXEe++b5iLzvVgKQfrF0ZM/XrET/0+fN9JSz1Nw7Kw2ifBmT9gAIjU
jp7HN/f8JMHXozWVfT0gT95EvUAzL70FLtqupHtaoEgDDzneTyQeBSsZ4Nq4ICLDQyUx6WH+gyqb
hCOKFjbftb+uc4QQ+kbts0b52YuboGHGlpZf0ij+GKJE38eLIgWhwPUOHVzt5zEzw74ROlxY7bzi
W+4/F5Fmj7FB0r8xSnkmEYPvjuyZ+2RjNfvRtppToo8x7z6o2bHVrGYP3ljci3gkVGBV0y2pDE8W
AQg4HSxSn5wItNE2ywtHIiccsmk6zI45hHXJalc0qr3ORwYoUU4aQ0Ja05FwGy5jpSuObrIVe+S1
8b5g3gqIMcAtYgzu3hCYWt14+U10S3k9SkBNo/MuYi7VkyUIbyOlfD8b006vh7dIsG03i5fwy9hH
qppPKMUnAnZ+xKmxQypL8MtoINLuZ4f1CBUmzCMnxCj9Wc/O1UwAKmR0EZpDL9F09RBGuA68MgO8
o9LFL1tJ3ERHZh/K6IH0tlesYLNf2yoif7sOXGt87Tcq3ZzHkAxdZo6NLH6pfs0fKhllz8MMvT9y
G3uNbIcPTFR35WLjX89044bWYg1Awkxf3Fl5DwvIIbgxOmVtT15AIMiWQ5NpV5whHkykrHzivJVa
9N3P1U53hEI7cO5KM9mXnRswe9bCfMItXyf2vrDFg112kT+35kMizLdFE8MrpbhvJfeIa4tR6RE0
5diMRyOSoWv1exPE7lRQbtdQkxVUy1TsB+xOLkr7CYvIb9GWYcJFK2grSDIC2A3c1xHm+r4KbDM7
moMCG7CZNdUmUKfdWunOLdtH8Ifm6AiHQ0Qe7XIyePBzYONe2l8u7y38xsNc/hid6eia9ht2zx3D
y1tQfUIvaEhzGImUrXUYvZ9zvTx0HZHqzGm40bHohwqTSNtNt4nb3I4cusYUY/akqfuenTTPVLGP
0ZPYWw9Di5/AMOadPUonTMnGPNNEvM81HELEUz4hm6F5OMtvrUd/UXbBPVOZc0h5MdN/srlDC52V
hJeDq+xdxSn6CiEtJHridxtL/uH0g/oQ7uCObNpbktP2jTX/xvX+NJIPH+JTXjkboSXH8TcXe21b
ZYTpuGmCSvXjUdp2xxVWUiyXgmOw94lXbdDTgxkzPYazPaw0g1DkEa7eYvhmnK9Hoa3Wg5s656Yf
Jwxm0aWWoJ/+YGjaYZisxR9NLMGpXt/FlltdWZQ4+VWDiTBdzHPboV6XCQu6m6AtTKFcXL3e6W3x
uIqaAUNE1dAiIadqe+TwlsTXhUPmCLLnwdPS38Occ1uXyj4xVEfqLpjIYUjFITvrE1uHvb7EHi3g
HgOYG0JHiKpZuYcYtnv2ROYeBy92zpaidwRoQtQv9HMwnp7L6YTeD11hqhXUfzROdUeBZddVIuDZ
jZ60iFwWVXjO3YgnPMjcvL7q5JKEnpxRFVLsH01rCGa2tUnvJW7Gtk7uHK2GVy4Gea/jGrwxHI8I
pXFsH6LKSl5Ntre9HLT1zCBrZfRvuyU2CI09rZqXR9IRWorIFPkIjYe/EyV/RU906MEyIpODNK4o
c4Jb7ZfcDMyOw2ivYzvDqp6pXxPe481rjgmuXe/btWWGiSqj39YehjmnabIr5kw6YRpRFDQtIf7D
pMkXggTyawj17L7ijBXq1TDcNthsdoOAwW8o2L04deb40ijEK0uA+z7muXWGhiY9xDHHszvw8UzS
GINlyT+YImJTLDfbiNOKY9xOuW8NP8sYjtaOxmBs9Ge3qQ5ZQti9PCxr+lKn9pW7/o5ArMD0fkst
ncDzsWWOEn5+LK87pkYyi28iyUKc46TN6ujg4mLNhfs4lOoXp+3+VOuJ7jvm9NaZUbrvsuEuye8X
fT3qNucpVS+Hst3IOWPJs7CLMnXoJtJCInd1T5HHYK3v2FfVhMBvjyXH/1UFcmjvgfoGuh28tdjZ
XTwdN3LjlWZxRsAlRWX0d8GEzNZ9l5KrQ68l2zI5O1jLa/GooiKL2Bjs+KdGSMJu7AfMf7aqa07h
ecMNpnR2RroWl3RM7LtUqEcLMsLwO2Hopt9Jo30bJSk0fjnMTRAVbfvJBKffeZVWAr/07WsvPPID
6FyvDk0/p4eiH7sd1tvplywF9+eqiXgOlqm/hkfBh9VY0Y1osnmPzbp+bqhFupZt/ZRr2fADEWsO
Wx1136/iub9mT2SzAAm+Gol7TLG4GBnWp8jjYr6YzoLsCLeEfmlqH2k/ajprNT7tVm/I43C1em+3
k/t7dk2wttHESdABbtPEVPaUejFQtHA7k1RedNdVigQ1W814IPKpOjlDUj8L7re+ntXOj7mJBuRB
pY65GtRh8GCSszSKji2pGZ+koMTnuNK6B0niFoMaSlsQSpPuSlllcbA3GEffsJx8A3TayX7Fc3TA
48jHphlYkiyE+g2FcHdUm0+vqrZrBOB6RTXbICCj24CgSQfcyDdKaP0GhlBxjdtko4igJhdW5ly9
9KwUe9FBGxFvG+2jbwSJUj2FnIpwKQYOk0WTutc15y9u7FPTBU5SvBBupbY3VH8TmCNLKGxGFdRB
gD91/0ChNiqKXKzmatlIqcQttZ9OBBPhawNeLbkxVeVqgVehJItbtTFXgKjmsgPSiq7KubixF6f5
hU3nl7nRWuvm88y/Ca6N5Uo3qotpSLYjIwfUa6W9Okw3/otoK/HIbCf7nW50mObE64GOYeuNiTSb
gRiKS0VT21lqfbobN8Ys+8bNxm/0LNkoNH7dAGnRxqZ535iatxFr5Te85jJBvtjfSJsH3IZyBOZG
IAB608a+5RsFRxy2dSRXEY7wG5Krv4E5PqjhPZHNr1wb5X27wXWm6bU33gbczRt6l31TeBUMFw8C
aB6ZxUvoLcuHjNc3ZUX3TJBYLEV9Hgo6VnFC+P8teiLubPF5aIH/d9WTDKa/R+fx9f9QPT35hw5P
jE5h0uOsg2X9l+rpun84IKPShoPduHQHGPafqqcELpdonoDgZM2ilP5L9ZSoqNT+8h9KlAnZ5fv9
B9w5csRfRE+mAKZjEjD0d009jiqO14Mlj5YtpquaGWSYGl4ug5QT6TFxSX6Treb87MgCcjmSG25O
tZltL35qoCk9pYWbPwvNekmAf9BEvYa2uWKglWHvEF6QYSd3ksuAIlZw9MeaRxKN0C+UdcsmZNjv
vc16k7xPsrMfXIFRhGETcZca2t6op4BVjftjnXqLrZF7a3xdolNc9WqOH2ImW9iOi4WZdyXGDafA
fObHVWqytOlzwwlSxs+tK6PlaGDYA5C0t0zUTLbdXjebZXN9L+m9kFjXAgHICWTSOV6zAxTKmJDa
C64SZj45kS2mWz3msFgX1u713qzq6crwiv4YGQXmOJNprLHSVpToc/Gu7Hi5IkXRu5aTTI/2zPGx
oFI+YBvuCL1L7fozGvtqz7qsAnJRJqCspL7pk3I+04WZsI/JA5Nl8xKTw3PTYjXB0zRIKCADpxQd
SLPcFGSfhB3clMJ67pClGfLOEeEOk3tcLHrM4AVT+60g5uSYk/12jSLcnsu27C94kn9Q7N0cowg+
wqTu8+DZSxd0LsZvEMabyjbmr0hJ0y/kstyarP9EAw+g1LkwHxvXIeOI6+rqs2Kpg2ELj31PtS9D
oWHmLjI4CX0asBbUAgqMe1/F1NecH7GV6ncuZsgnxv3O3llZe+w6Xy8Anhbnubzod3SIpHO4aLTW
NGsjmYsqLpJt79V9uM2ID4agvXEWhcnzo7Vn8q+O7PgxGnejnRrKZ8Ja5eY5iTXzhZIaI1Sm9iJi
TZ1pADBvJsTZF6hoFLV1IHI4Vy0zy6YFqyC9JVBJl2zW328AxQ2S0n7JOKn5DDJNGB6GeDyUHAD9
dnZUwmxyorbcKgW3NoH2C5fcuhEJ9BV/GfTn2vw5JBWI5sQ04CSmOt0tqasfvM5kegassNzgkRdn
Y8xNQq7GEY9WvnQbw9dyTCVpZsY9HSPB3+O2jh7S1aqQyOGK+XmjQjcDHE/G3bgQK4E7rYjq00C8
oOtbxPSlYVMs07lKSv0GO+v67FjCcW/roqTGd4xj/broLO0x9WyxHoiwmXb20DD3sxzN1B84BKH5
+QsuKHb3NsOBBooiBX+yja/sPCdmoUys+mpq5nlfxS69bpzexEXCuIR0SDsHjUkPr93UajeLsAZu
LFkDZtW7HCkWMj5wKU7ugbqT4WAw1Sghg3Nu34TH3YiRjnJHm6ozhjQT/Fegm/kmvyJGyybaA4dQ
MneqJWEeOCTiiTEecLYaO45Cg0ZFSi1ZlFoo5aQyRwAB0DK0KGWdjKjRfzuLF11iPSq7cGkG+TgQ
AAdTyxVGDxMdo9sussRMhE4UdXct1D0caqTHDEKTRuYHBkTz1yicgkgjKG6/H0Rxn2QDYGSRrcrP
UkIQ/LnvHS7A5OXerYQ3XGpbOuSKckchcSsm3g7E+kQXlG3hYpwgLJqsAA+jTYGoCJxl+vvgZjWR
mN5UXS3LtF5pZC8WNKHNvKnZ5Jr3PFwLJ1mnjbDFrk3GMbsTra91mRe27C6VX6QqOeLPTM54wuX9
UGQ8c9yFC4jT2tCZ0Sh5vahcQ9Z084xMAdedDkQHOieMq1zA+ikvbq1Id6411ZLHVjB5P/XeYoZl
bNU7b06IJ5LtWF5U3A8EDmiDOOlCEUmaVW56dhmQX6NLdS/tMKuF95GIFhT65aHuJTqmk/6wSeF6
a4gx+3TVxGiEz55K+miefv3nRxNWGf77d5/bX+J+D7/qLRK3//sXbXPfL9Tx/8oO/ucc+P9noq/1
b48kQU2a7/94SL/+Movd/sw/jiWcq/+wbOSRLdqMAcifprHCdf7QKNjAfoXd6M/HEl3/gz/gbANZ
h+x9xiP/exhrEfbLjNbbWAm+xHT/k1PJdrz50yTWsmxHbn4aZroaczD97wYw3viR/d3Ddl1zesIx
oIbdVJOQyI1i3qRE1ME2oUC64xS1E8KGwKshz4wyqz9z7iNvfzrO/R/MUfpmGfoXgYA3EFiL+TM7
L28OM+e/+ZbWmANKrlgbltnVH5PeNU6Miz0WjGa6pzs8PSg79UgUxG7bbmhaJR3tAguxPv77n4SJ
9N9+lO/yVQbppPfDmhOjzz//kznOpiEImX+Qu8GzkH7cEqBhVvWpWmL9LHXvZ9Ix85q7bssBsBf9
MGNDObuJcnYjOu41+4h+b0VtBe1rGK8yEtah7eYSwwRI5VgV+xH+sghB9b2bwYln1MeFm+yqPbTW
8MWYCZCd5fbazDP3JurK5LbuF+3Ks5wh6A0YGL/u0u6+H2fx4CR1dSsRrs/e2HAn0htMzQWs2G8m
4PahzMfoTFB9dcPRkrDlsTjX09AfJm2tOYiWFAUa5le5kXmqzt/5QYyjoAbqpxpWYLVeIBf1kEex
Ez8Qu36evdh8Lga73XNInT/Iq0z2c3JbFC5LqWZ8OSJ/szPtdkqaJ3Bt8qpoFoMSSW9yQmBe3Yz7
adHoySWOBrSNmQ/Yo0GPbBtkWU0nXHKCebpZW6RH4nFIAkus/qmaqpwinKo/9XmNRAUEeyLZh9DW
2URTrCTMsZ4bBH3V5hd+9BQdANe0v2RfJNkBwuId1+6iUUyXSSeRyUexYjIhtYVQNCYzZPYw6+Bs
I4P/xd6ZLMetrN31VRweGyeQ6HNgD6oK1bKKxZ7UBEGKEvou0ePpvSD94V9H995zfCcOO8IzhTpW
AyQy97f32m1sNx1HaEdZ79lQx9mRS/dGE1Ec7JUUiNnzjeOUrPqavtb6Z3pJXh2Xr68Ka8lDu3EY
3ucoCOpoNpR4GM6XsuZBmmZYn/Gg6/uQrRyokVKdEr1x9hN8KSyo2VfJWH0jhV2vJOnnCuzZkmRu
z4WFANLZuFr7yQLEwvmV3sXoyYg9tHWr1TYJMdFNjwwcleZHIoNtMwr9EBk2ruyWJxa8t+zRlWy1
0qi+iQgF7rVq+kzy0PGrgfT+OGhqZ2iDvlZO9E0k1b6cite0mQUD5aDdVxVaSpOyHQxS+yEcYaVY
WY04jg9qsc3DenVvzRkRd0UMoz7ora77NCbeB50yQMCY+toslX5lzzSNwKACuQ1Nx7qGQTjtp7mT
TwsUnYZezbuZK+BfbEqD+IgRWNxixRuvsck5Z+0hOJyEapxrATLyhsmaWq5kNVh+5aZMdpD3tIz5
kzMTzWiG6FSymmxiUMOboqDsY2V003usM4DSamenAfKKVnNqae4Z04Ap/MFNQWIgnVREP3pnSNZx
7iAwrRr2bjNcvQmu5GixU1iBzRjFHdSgcd6rUk3l1sWJ1uysocqY6nvp7UCsgYzIazGXBzvJH/W4
sjdtz9C2DTqANS0QmpQD2Hq2Z52/GoGMtQabecqMlx/y4NYAhpqvNIa3a/wF7xmtWO8seOmVBgq4
xXiw9QMALybSYTrZX3Ir0L7pkdvdSa/THzVYB2cTaxtekcCtP7UymNclghwDK+muMrX4MPQqOrcC
73E9cvBxhybwE2Q2ihtjMv0ZIz4qAHO45syR92ye5hfGgN1qGPXmaYodufNkvzdEM+yNIXa/py2P
D+bpQ/NWFn39wLGsjdeqz53ToKoYlYiA40UmfQSD25XgwKxqkYWYPBZ6WezG2uzXCMTtXhmKiQyD
cCZSXGGsaVyu13y02+cobUiz4HyMi21nazS/226QPs+SIepjglnT243CU1glvMhW1beZOGwAGT0h
MRhbVrKVErl7BYXO8ZHrFisFUIhzVejUeeXUu2PY1QU42eLGgEl4m0KGu3pEdRVuogQWRGqJ18mY
gdcwh1yrQnVfh0xw3IOff0jMYtgMhKdWlkBZLCtZmTyxkmGTjPbgJ10j1iiF1sGkTWqXFh2UqroZ
QXpAMD52gTnjDC878ciBA3hr3TdTszQ/MRTR1TheQzv8AndD4iuYvJl1oghuajTXJ8+jQGLdxZ1h
rosySb5OnEVjRcEILlpvBCGmxiuXDPzsNpLARquIqQ4DIaxGTSUeKf8Uj1rMX5JeZh+GoFHrumfB
wL/fLnOb7iHyFGq1LvOHcMqzB8PRrtzvwyHi8z+TMJxIKgW6Ooe2G/pxwxg3ZM1dg8TM9nHecW5O
ihAiWBfvRvpAt7gD8nvHIWlu1iYWJ7bo3o1MzEM1mHqMe7uvHtVcm28TFSHdOh+laB+QT+DBiSnc
hvDd01VXt07K0ucpfUUOElZhZDkv7LRrILgd0EE8rRQ/U/WTrArXbh7rNg/7De7c4J5f1TvcKngW
CihD2DfSO7NYGpAp+uhwdSvnrnCYLiO8aIrBXl14flhX821B68kq6i1zJxyAIT449OxeK0Lf8Kr0
ySZcE+4Bf7EM9GP7mE/uzUgUFx8pKzPH1JJbv899mYmA+6UfSqibQ9c9TipJr2Gi5ruiLxnizKa+
y51sxjtdac9NlUOuNPSdFlgtd3BgHwUwUz+00votm2ts+EFpvhk0EELaTOS+DKDBhWlUPDYqqUlb
6M45yvXqOnlZf0k0JZkQW92OZVnymXLfhZ7nbCceG/GK9l+CnBavHaZTdy6CBMZbGyevOMzSe6YL
0abUB87GswpOc+q1D7qRZsRSO8YVQHg18xCVHYHdLkGmkdGSdhCeVb3JZvRuGM486kVSvcckU1l+
sJ9zM3jvKeZ02M9JGV17sg0ZQ+qm3o56nO0nHM9PjgD4zl81nDtT1Zw+52zKoSKOAgpdlttHG1I8
lBFif3Pv4tKbnNZTG6eB48IDFQ3fhmvZbszGbD5bZN1NSua1dlW6ZVoaXBW9SduhgnhLA2xxJ/Ws
Ouu0CnyCoQLB++MeNOaMiyVCiFgthtnVROBjn/C4OiVBl2ywAeh7Axbn2qyxx09RT2IC/e7txwIR
xrA3qTEK3uZs8DawioNLJercZAfHyARZu4gPk9Aia82VhequjzrwXqSW8DgPZmed9TIzHlULJoiz
p/FI7tuK4xWf7Cg3koh0+xDUWfsJGJqlwHEGlhmvHa9LTUb8FFWT07ATiVxr32OKO8CGw+mVe4oL
fmyDcdfkAbs6PB/j9cdjuabNEbce6ffvRRTKG1l6zWfR6NSFrczQEo/Ig3y2YiixLEilRLkxXdEH
cGDboICSnzEbysNwuqqm9TaVJ4ZXjBjeGhpdcEUGyiENLZt722yrNzA0mE+kILxgEVi9/vhNdhpc
kIlNemPJGBOK0AC7vkXSZqpQdrYXrzXomkuL+MT6Jmt2C3ivnK+RnaffHTO1DmNW8M8sJ7cOyClj
6A+jGK+65lRv9BtXr82gcX1KN5nFRrQOf+T01ds09/q1Z+e/q8aaH44oW6/brqbZokl4Dj3kfT6c
FOYu5DWdhSmE36k9eOB6rzJR1BIvH38oe3lr2fXPo8q/ZYH+3zhy/8vmnf8Lz9wEsn45ri2n/z/1
6Fy+tdE3lb0Xn82vDugf/+rnsdv9A/VLmpRVsS+nkFXn//vpgTb/MB3sPXjsdEOAx7D/cxpgm3/Y
y5/wDy0UuF+nAVBtXJsknaT8W3hYoP8tCs3CwPnlmPujRnIZRJCbdXT+u9/PlsKbcX6myDdNVWuP
E70C4KEATqcrSuoboGqtg6vAalDe3CjaJZYOolNzKVYgymdyYhk7P0oG48joW77N8B9f2Lllw9pu
Sbht5yJKHXjWMni0zE4dZKXjpp3cafvLp/5Pjuu/sThw81iAY/CTIyBSU2r8Xoxm4UNELvNwxs3m
lhg9m0wq0hiFh22wYbmo78vRivaDJtODPuv6+q9//o+et/+UC358jqBMGe3YHAyY4Sxn+F/O6BP5
31wNE9Ew5uE3JO/TczssdNqWHiL2uyb2wSbsg2OFRWPvdum0iULtIXPC5gDZ0+9n5a5NOe95lc3t
3Kf1rSFHThOqlrsKfMOBjiZhQUfF8B0VlfYkdawZMViXN7Zws3W2oGI6a7KR89Ye2uD486POGfH/
9Vv9MSf67a06pIQMk4JG0zKs35SRInT13k0RITvm/fc4rPEejzrGp3mupLONynm8gGNhjJ6O7AHx
Q4yQ9FPivGt8ytGLZDL07qoAm44+moiPK2jombEKbTbP7FQTrri/ecn68pr+/JpxICBTSRtjEdLO
MhP75etBU8AG1RagPbs6uwgxfmvTavY13qAvjZRcUTkERyj9D8ZozXsXANCqDVv7Y2I9vcWrVpDB
Ksp8I8ao3tFPkVWXOJXdyUrF8DRHsfc1bKqp9bEjktpE1a+frJmKhSyRw3GKzW5rOoV+9TiXAaK2
dnyNnHvy1iGs1oBUi9P6Ix1bdRa4YF9Sw5y+l6bU7muRZ0c3BhweBHDxcaRrnL2wt7s9LhSh0uZU
jY17601sBMtuKB5cu5efHK2eVOrNzyjvxQs4peIZAdvZdALk8dJafIrDRvpBV0/XJioyeArUizGP
yMfjEiO8VFPVnMu5KG6VUUdrFfTmi6mM4MYmbbuW7LdcHjGXoI2HlJxvXjFqz4YHonkJYV8tOACm
g7w+85+t3H4azq6r3RDeB+kLfP0ygs3DebQdlY2Hk+AXW403o6ojY5V4jHWSUSNkXhAE961M6nci
ngYYzkXvIG7Z4SYfveQc0ty9cXrSuYEsubedxexcK4jMXlq9eJMmt73TtwADYY4zQz/WKWxMhK/S
/5vr6/flR+jcDY5pQRojSg5f6M+XF+n8eCztiZQ/mjbuMwqC1nbZ9PXOqCr1vRsNfc/wUttgf5tu
Bz1V58lxX1qC8PlGpb2a2MnT9LURoEs2jhnSgiLBgvXL3W/gLthM8Hlu/uZV/1nidHVetYOqATHJ
cZkr/wP5yutN1y0XxGPFRjKpUBHkgIiFDCX3I1eQm8f9NxEQQstCklN6OJEGBbH0N1rrb/SmH6+D
BBCzclqVhfP72jmamORm14jW/djXj5h3Q3oeagKx3SS2hqqdR6sS7d99Z//4U5fUj7uUsrPNNX6v
0tYxbBtMnjSYFgbokqgf6lfLVeHXLjVNWsXwcw07MhPFE+QguQMykBPPHek5euvryVpxZrXe6q5p
QENDHqhM4Z0czEWpTpnW3yxgSPS/LWDs7dkREPuEGwdIa9mV/LqAqcH1ilgjTx5LHF12597y4j+i
ia0n+Vc32MnI2wjStUDkcbXs2t459ZFBHmjMcCU2TSzWWmG8g0worzZsBOKTsGcdZcToTpnYDFag
PgpT2zNExk3SQx7KCBSYU62jI5AnAMAaPDiOkR8c2AM7N7OelBYO4Hy8YNpZeiE2QcgIXwURI7wh
ZEMqBkj1Uet2Fw+48LCmpdYg8qJZOxlmN2NEhlazcnc1ThRnzXXfvTSG2dNjHsmrLRiqKeDjFP4G
jred9Tn6Ekt3OpZA+3ZJmSATyBCnebh4CEnNUuM31M4DPmIdnl4U7NIcE5cdE12SOqUdZEqtN1wy
doT5h/98pqHydSwhJOFrTJj1TulwU2iapeFca44Ko8LVtmtm6FrRf+JjFluWs/SiV2RXOAX28zGP
FkZtUmGEDUtt3DB2N8+RbdyVTTLsKsOsXp2gLhnfhvYFHRcHQkKWa7FiwNqR5mGE/OwTxchICNFA
YKR5dGwcNR9V5vS73JThLQwSTE+OHlY5gl+JjlO5drlnaGN9NLUjfPoSZm+l4SP2GQT35bYzq5ja
HHNYKYy6tEFpzX5svMn3YqQjlEdVvYuwxMJltkg/xNfyMO4uUzyQlyFNc5O03sHDnr7NA/vV0APz
hAP8GeyXtjIIEK845Z2xHHerOkeFZHDbXDLNLm+suWnJv8/ygyE5JSNOja7QZyWzhTGsOIX1Hd+z
XXpnTsBP8wTWD4+wd+v1oOH6tMjObo+wzswA6oCrX/VG+xI18Xg/qZnAW7LUGlUcIgH0Zg55tIT0
uzJ2iYCh3STBa5ia5d2wRBeypSQL9XR+CupJPLONNg4U05onPUwPGCu8nWCavI44aT3mdaatw6yq
7lvCTaex8KZ1lTgvBUUSnHit4aqcarr2UqOlGQfpfiaw94hJdxdkgMCrrvXcTe8xfa76xa8W9R6H
TCKopASR3oh2Q0DrKTPM7PZLUGXxUbZLv0If2zd23pRHHnNLtMC2Vgnxha3j4GfOQy3ZmB3AMW3S
dnlJsxC1yWbvMmfNjONcy2abR5hAHI75K1VH30prqW5ICI1v8ROPvBgkw2KikIpMwLlDlZ62irKq
u5YbhrHDnH5A6z0jgMARsVT5lb2YDosAVh2KuOMh/ubGPaEUtZ49BamqNigGCK0j9JilnwxPENF2
LmS6VBJ7ZVQRFvbOhnLCF3ApkAveBYv+i+a0+R7IuvHkwTq/rRqjfGWrGvkz1cE3jYkahJSvucnO
SUbm3dD0Cr9ocO1vMSVgNMLjb8AXklHwqrWOA4I1ib8pV5n5po1ynH0EQ1YxyuchCw1jxzVWf2iE
uVy0sTUqgocne5pAD0pnJ9JwOlGPCMUji+fbxlD2CZ0cYdedX8zY+V5yx28ToFY8GhkK6AZ0kCSB
QtWBDKa3eoMRw8FD71rvPVDMEh7FWq9GtWc3k7rPNH/UMTTyQrJBm+Ph2TW6GjaBtDP8k7A7ttRk
tLcDRSBfJ6pPfIr7kKYYu5erGR1ph+ECFdxG9sZeFexlMkXxshW4RJGjc+fBjr4MdV88REmhsSxU
DX5Y9g7sr2liAJSXr0xSnFhpWnIX3jR+TF3oneqqLM4gUFIQT5mX+G0/Zp+xU6XrRs35Cz6dcYW2
aH109H08RJ3Gwk+/CJkb71321gD0r1Z7bmhxoU5FMpiQfDO97RKxazA7O8d+LBAbUsK06xAHlk4e
BLDMzoXGj2PAscq3iYISczM5g0IkLHUyppahcQcs935VQSEysnjc63DbbuMsJdVfYX2RVImaxuTH
5PzHpxgK5LbSi7ylbK+DiYJBX3wOeG/EbZ806HQ/flIyJM45NNGCaP7jNphAcR1zprR4L+AvwPxy
pwFoe8zg7LOTzBpLXvGlLwMTyzGG2H4VAgC+YaM+bTruNQRphCJCAjyAEwyfu6roxiuOFLgWNSSa
XTLO4uJ6mIJnpaO52yy+HUJSvv6h6hQuzXPrKVCR7VdVqAgEqZEs/tBj/dno5AYxrcddxvUKbIXc
RRrvBqqmdmPueTc8x+UzPzyr73VSeAkdAkVoXi2MHWj8bEaoM+sFsXiC+FBWQuFRKQHUs/3sq6Uk
PG/EpUqoKvzxUlMmpodKtfFuMgbxWFFSsbeLTFzyjstYqFBcSJoMKyl4GHN4UwtLhUdVwFPmhtom
BorUmzICG7E355jBcQ9NFntuoyyfSriUCLXhxBbIpFfz2tp8WlrrOv09JZviEoFyybBTC+ud3B2X
hqC6J1zhBAsEhueUy2AgfEOf1/If6UWm9s2okOLsJtwwvc7eqkDyOvo0nsE2KMRbbED1WpVedW9U
ElyryMKWsESfcMHSKHD4OYFoiplvo6kSt90YGngNfl2hEiYJ/X3QPUdA65yIukwbQn+KBrVXjWHf
MnhxijXNrEiSRSHLUzbqk9jgrpLPMiz56MZ0cXcpo/m0Slc+T/MU1VQxYOVkRzHa77QE6S8CcPu0
KsU4VhSqWf01QRL5PntacraQL7c2RqoVoxku0Gjc0Lp1rIDsApKIbHkt5Kz5hQ00Cjb8UPopFPOt
jLXIb0jMbukautNRid9p0zLO9qTo9AAe28wNanE9RsdQmwn2dFEv0GeZymajGzzCplGjbyX21zJq
hYlpLQqPZpZNe0kHzi0tNNVdlxnWecbjsykzwrJZa6ojg6XYH6RcTmqNlBuLncTWcwP3QzQ1sqxZ
DWTemozBaEv3r0vF5ifJzw2Pjx2lPTK5MSePnUrV5XtMJ8X3YipHWOCt/lhFUcfgZHZMigFbJeJt
UVfd20xpJ1sVhvTMoQRPkCAFxBLnoLlXs1lMO1VjfPc0a5kQVAyJoNRke4f6NSLNnRmfDCzZ0GZK
cUgyS4KyqYTi0xYBYn0FOWevj4V7Qjwdv1k0pWyszABXaerjUSS9uE8sZTjrhpP/vrTm8Gyl3Nlr
sL/PgWG9sMd8cKOQBggDzbeu1AlrhNhlXXtvgepY2ea0RfxRHwx0S8Kk2AUirvhbtHFKz3AT3mnD
xC4d+y1REe0uGpj6SRrO1ppjT34DYI2fxYO+NezxNmz77lQCkLxt8nncoyLQhoEv7Jq3slzrVKLd
JqFX+JbKhS9swC3DpMJzk6XBBXNqc1dEdfLUa+ZLVerW3my88mIW3bvWB3TS2FXs0NpSUXOXEMzE
bxvvqZx+DsvaecPcIYlGhepTxVa8mWePfg7ZKjLozkBsU3kWI3sMi14MCS9p2zvckHqz4s5EIsSS
tCvJefDtm59xYT9JYzrPZCBoQFH+f4uhsg80hdoru/EuHF4WdCLEXnaiT0smKp70Wz3tx1WBNWBl
CvXROO2919lfjVS8gE9jYqNX9yroHlIteYyiaWmEe4cx9vTj0Px/TOL+1VX2P/4f8p4t4sBf2OFV
V3yLf1XAl7//UwAXwv5jkalNIvg/3PBocz8FcKoZ/tAxxDtwrqXxJ9+Z/QeED5vfRrRzXdz0nIf/
AwLCv2EGLqFWe6ZDVBBn1r9hh/8d/42MrqMXQymx0DRNBJw/H6xnpI/IEkN+mGmHQC5+0lQ6+ZzQ
GNbK6XmgoJbh1E3aH3hSpgcX59ceofMyyeTLLx/ZP9GwlyP8Lxrlz1eCzR9RxmZkYC0SwC8aZUeH
X47NIT9gbjng+QXQY1jxmy0r8Tdywj9903yGBvItDHz9dwmX5llTB7QBpgPjGqU7vjEaN2PgmHtT
EYKuAiiBiyh70UTI9h/uEEpBlmxnA5O76HhO/vVb/w3/vrx1RhAo1jo6FKrU8ue/vHVXauUkdT07
BCWbitCWr4OXA6uqrEPkDGTYCW5vWt35eTP/S8wQV97vn/iffuwi6/3yYzVm5IJdaXZgP85jw7ax
3qfwoYTn3f31G/wn3+2vP8n9TSDsOG3yvBXZIYKwpoXxjnAeVdkzmLv4b9+V/mexiKuYkZO3wG34
MPl6fx/qBEoqnZbY9KBlgb4K3NRd5J0Mi8ECbbWfMfrv4D1RrXiwS80PU6rfLeyFlvdqQBTY5eOO
23YbeJXwOwsPWBkeWkTAFsI6hpT0EpXIHnQ1UQACwS3AmznoWnnPdFZc6YAD+qlZH3YS3da4YlZl
Il4Dvny+QVBghtiDCqbBzKrxGTZP2N84dfYd5SERw1Nhe+w90RhZIPo7hxDJMvRZc8avN6PhXbDQ
Q1w3l8dVa1XkIvrizWi0ywTB8kjz5SM5ZOrrk/5F60mQTrHrYxl9ELMxASgM6UQb5VmOKPA53Z0B
DwqczQPb0PRI/G3LLNijNQsWVjXylFchN2ITUauTRYvrOh98TDDiQZrVCQAGborUBhpK3p6HZcPm
DTaFgoODdLZt4vYbB6vPmi0ujpps11rghBXB706L3rzZ3c59ty2ZNDhROGwUkWovrp70IX8VRbMQ
6ASokl3ZfHUMHnrshwN6g9Py0FHCtwn1hqKGRgJTNvasE6/91N7GqfEtTSY8QLZT7jj9kVEop/VQ
W4zDHDIeVtftqyL2MJSbT6EYd1woH1oQaahjQGK77ItHlTCZR/z2bb2bG+AccDUiPiSWI+WE+Q3V
d696G+g7ulYxIEGXWCkm6jA5rAelloROXF+a0KOeWLd1v0/b0Neb4GpAYSRSyV8oMTQJrgs50WgF
8857bjun8Y0pgZvPITcnH4ChYtoR0GHNmc2FhBCAV+jdRRY3gCF5trPmPnjWjPnDYvLzkiYQFWbB
BkEjsETZWbZJzIZEeOfjCKPlh0Ipjg/+6JC0SeC+1eBTi/qA0Px1TPwJxjMzubtM6L4WkSNwI6rG
o8jcaFF71HLUzKqOT5EoqAElbTp7w32gGXdjhFekY/6SN96dRyoFH6KGf6Y1uGtyf27je2TG9TTG
HPPGbI9cgI6mPyZBdWR1psZTZ+cCATjhDM7WUTwYsjiE42cYGTeZMa6rMdtlAKk6e5Mhc7TFh27N
G7tXBy9QZwOIwpR9qSA/x4ipvU4cWTyELOjsnnyC4ytIssxEdRhRr6NYVgBI9TVxyU6HTNNxgFh5
owGkr3rB1PHk6Rz4uP3C8oqXzREr3XaOeZPuIAUa2tmzExxMO9NKL11W3DDK9J0IkjItU/e0Fx5M
aNz6vNHRjvXxC6GHruXdpd1NV9+mVb8tGRvP9Rfbm96t6L3qPjXin90w45VYuclnq+ngTa+hYKAG
anrcjJxjdePKLpJfMnXSqj0enyH8TAoSTNH3EcZKGG8rrCXwC6NuM+faqaWp2quOY35fmMD7JC7K
HnsrA+3cXsf9ynIoElK2b8JGGcmJaphsl8Jsw3R8Tb5G3ZcMIdckDmKoY5B66/hlAWs34/2II2ys
AdENl4ohU5BZvoDVHqU+jNONiLLDPD1o9aY09JOFmkvdE5YT6xjrwMKz6pggCqSYPiV8B4ZD647u
IrP+igLiT3T7wjDRZhASdBvT5nZr9P2aTIXvgBpvVecvn2VeFhtU2q1qwVfhFQVsuaotSEXcpnhM
VmmyNRHt7NrGGfgAg8PvPW/jVBWuVGMzmtG2pqO2mvp1A4i4CF6JqEJu8WdJqbQzb0WUHyfZUNFt
gDBz1pUxnTwDj+epw36ZxJBeKZRvIwHVRD07CCcEdEC/Z2+KEFrh6L6t30y52tn6jO1YLQjLNSR4
zJR+l5abRmn7iPawWrvOiW9bzj0BqxVyxzpPDN+AUm8Rkbfs93l4cCJ7WVPOxcJ7sW4T44sQMX5I
DrFc+GV6n8TRRar3obhlUrOaw68Iy1vwOVBIgBmUlBQi19n0vPbwPtzg0mYd/DY0IJtkMAsy1LV6
edm1nckdG1y+sMSWGyBPe5Hoh8HB5lWK+Euh0JHiIMG5ZZvNtqJNdsMh61UPQ4caMTFBW5u2ad+T
N5uXI7u5mSchtswZn3MVfq/z9szpej7GDEhHUIYneoNNzj0pp/yeaFz/CJv1u2n0V0X3OiolVcu4
hDV1KnVtNbZUVQ3ID72WfQtmFqBEVReeWScryT7LHtJcnHR3Rp3CAMpullM4jQnh7q83MFDx/rRZ
WjYVlMVYkoSIxeOPUfqfN0uxIOIc21LbtzVT+niq75MAB64oHvo8pVAhmk9p18IdIN+artmhQEsr
PV0/SWeod4I4+Gka6wGoxlgwrtY6qDAHQB+g1BuelYx9ZPI+kcnC+O5EzWcw1xbzCFYfZhvPee+a
j4xIX1pKvHzJfSuqzyqDpzMl7AswHyaP4EbJYhTaeKFUnZlQaZytBF++Fn8XxkBBSjfnFFn6bv2G
EE0rhB+35brUcY/nDbqA1WjGBh4Vlm+Sm+FLaEpqJBEJInnRNHPdC/1mYES4SkQNIlC+zAXaNShi
D82VYrPhOZ2bddnDQQIt/IEKwSMr6x+EGNuTVWr11cv5Me0knGtUq4QZcJRiOvNYQ35A3SM1MdJL
yhcKkbdDUZ/bpr0weU7vWoeyuWnKXwf6urmgPWC9rCZMAIjSzxKPNEtrCApWHzAjood+GFSuiiTr
roDpngYzsnyUoSlbJ64OXQIyUbSEdFnhjQmnyTSsirxBRhsi5du0iq5p9A5OripoloDvG68qmQKR
RwhYe32mb/ts/pIw1WpA6QUFCVXNXixwPEqM5lh0+nRXtuKlNEpM8Eo/YoPVzpQ1cL164cUNKqhy
kfxk3Ao/y8ZNjdKTrEeDI1gysS3Ji7jcSfw0RzZeUPeCskDK1xj8h6zILCGsTbJmpkMzSF6a6rbJ
+mpTF+VuLNqviawurIM342w/TbM4FjruZiOmeDzPv5iu/qyi9jXUKmvdzBOpBgyIB7Pltk4No96F
et1tBJvWs+4kEKdA2a+IiakvAR0vOBVGwTcwEtTnm0SwyeTQfW3Tsn8oTPnCzESD28ODsrJe6XQh
gtGG17QVN6MN9KLI+vfZSQTXWpWcxhJWrNsHt3OIuTBnGzITyjBgbusdhAViPf06FtiEWyOqAc8X
m7ZxX8ZMscMwe8IrWV18KQMyP5uZqjuqIqZUgk6ZhbtyWU9Sn5hJtuotwIc+8YuWPRTUleaOGQSa
KSe8r8B8eaJhMRi+ZYZ5droiesATj0tX1UawSbhidPs90Y8J5eB19DWVKma2kYSPXdtV74Xevtv0
/WIhWbVaJUldpuE+qQHQ1Hkf864662A3X4qB9WGN/j+tBrstKcztxhd3FMe2N9xrKmAHwaybNxUm
ZOi5iF8ZjdcULwMiX1XToeqL+IixvJu8/ZhxVNCss9DsVyuEB0eTru1ifCWXazDF33jWF6NN1JkD
ErumbvI1ss9+ZtECVWOTYia9PNBmuetGdgXN7G0MbiNu7ANeJFzux0ZWZ4d4esnzMnMzwHSnnHtf
2t9Fsh1jLg4+0w+z21F4T7lm/dKLj7Lh98ctQjG9mMXOGEu/oPXPrh9h+61nVKrKJOdJJ2VZ0c9C
1zWUaxlDsUEXDs1TM9dXQ+VnopdD9VL3J4eZVcougnpLb7jqcL0g9m+lTWi3id9TEqx522wg+2H6
oSczbXczDr6aG7bompvQA2hsmClcoY94Xqp1KX4VkRUuT0awjE7l7JtarOrIXCeLP4sIz7wvY732
m9Ta6nLpItJ9GSPsD5yRstdu+JY3J7OlISlWFNbXDO9ZuXq9O4Ue6H1qpmtnIBOLJq4wTCx7KrbR
G5AHK/B1VGuzfc0Td6Pl+anFPW1ZzzlAsyC2tpaBAE38FCc9W+8s8Z2ZEc8877Lp0WWJ6JLbpLJO
RM5XWf+YRfGH6X3rGFQX8FOy2sp2VR9XmyBKLmo804v0wAAQd4PUsrUrtCt195u5mr0zAbLVGIK5
LIP8W8UMkQVzAA82mBdViJOlop9uuf+vFz5O1bf//l+/ll3Rqun+W4g97Ff9z2L78K/1wgcV/5eb
9yJ9//2f/JQMPfEHzhwT+Z871MIVwl7jp2Toyj9sw/S4+TBZwbtC0fkPgIb8A/+nxxxfevwrHWHw
fymG9h9U+GKEdB0A6RYczH/LMvubaEQSFJWK7jWsLgiQ/2B/rIqAnuhFrhCqt++kA2mhdURd4r/O
h+0vn8rfS4I/f5bnuGhfNFhCKP5tzzUCKY3dYvRdVgtWD604z0yt9kFf8VBJDPE33s5/9t6wGHkk
XwGYkLX/889zR4IUhVuNflMybusHqonyPM03FhTPv/lRv0l+P96a6zqC2C/vzzJ+e2tW7GqNgbDh
WzKQV6E16sfs+dEdDMGylAUwNhOvZHuAa931//pz/Wc/HLuZS24ZERQT9p/f56jFJK5qjSpm+39S
dx7LkSPLmn4iXIMW29SZJBOUVSQ3sJLQWuPp5wNvz2kSRSTm1G6WzS7LQCiPCPdfJMlBMUoTq4dB
THhl+OkN/OTyFmVUk3qRE/y43PRHMi80aZYPuV2RVNib7eJ4zX6Xc5QB0gmagaiqg/DmjazH4UHB
cGxzuZUJffmtGQnCscUDnbWjypMeGlEfwfbB3DEaM1speOhrs02DfYYU40NWqOY2xEGBWljUh7d6
WY/nddXzKmvqZiHb/EmPAb6PgjgqjGCsKz/22KnUKuhGt5ocTdUNLnDCuvXS9Gahx+PPvEufjwNL
GpnNP5qq6mBVPjbjymmH2jVzCrtyGJBCDaXrIY983kuq0L/yrgJpNrRl4u2qQaeQryum+yiZUSUt
DD6R5o8vUfkOog6PJnR7Pn4JJTKLqw9fYtXwac0mdr8ofd1fya2LxlSL108C0fv+cv8/G2WsrwhK
TPloXPuxUdhlrZBBPdqKTtCh5eb+knpr8RX4Sc+YQKwvqZb82QiiZEYIF6/ZtpkPWXR8vhCP/mLB
kL/Wif5jTvIPNG1Rq5nXhuOCUSzvqo5RUq0cPTr91wMmc4JQa7HYiaY5zuL7jai3DqgJjEm7MIQi
YHrZGhdcayGCf7IWKC8R5ExjtNC0JvsQoHijqSh5bysUBLaS5Da8tDBHf+p1RdxoHW7jPLirhRU4
/upkLygyB52kKoQZmCcf+6aEDpzzAmfAvO3jnYr4x9ptiDlUsJSFOP5ZpGElqBIMEoW5ekOuvhtH
9BxVno5Ds619gTuzlfjKN9NMMdUxRywMIoNqDpF2RGzshahJsNwRghqCr1yL2nczlUJvf3lmP+n9
m6+txKHPMppuhSHoFd+VlWpbaJV0ilsr2UkpGnKtKnsL0/sWvD6ONNOnco5ZWBQTfCbzWzViU6Zd
C7ZSh36vZHtOlUdEDk/AV6+1FtaHFhjbOEPuX3Dy/zayohVhWByexFXKmKNX9fsl3NSO1EumQB3e
0LBekZ0YqW7VXVhM40n8oYs6OD2OEdqAjYQBw6SVziqMys+Q/RWUYI2jQQ9NG6uRaMBwRzGF7eXZ
Q1/kjwY5s2BqGEi1gnqWJ7cQhHJAEWFwR0XAAKEaYdoHooabRLMqvQoaiWd68s9MSAt8FcIu4uEV
Gb5/ELnQk6BuRU9ZuSVrcAfpqXdPMmbKMplbvUbUHpOXg1U1mNG5aCVtarPv/R3GavCo47AMlVXg
Vaq6rTSnpgTbkXRb+Zi+kKBGE8jfOYln5Hs1UJF5rbQMGwHYisqdR+o7WMMLF78YgamlK/R/vee4
jiR5LfscwZs6Nj13V0Uml7ZyVDzbBpqJJk5RYKzEy0wzg42B3ZQClksOvFvkvtL+asA03rzNO91B
hhnp62aFYJL3A1ENi/oKihNAI+o+PWAzr+DlhlTQA1oLwUOIzxsGaiSekEgSDAjSCe4GJQYFEkrQ
iImpgOwxiCAwZCZgxLXqShVP+FJ3k3WNWqRtFqNe/5CGGfn30aTKrPUcMBOKU2sx9RNxjShb8JB6
uYPXqmYE35yKJMyqQNPxV+kiy7KGc17+Av0EM70m1ILKdlXPQ4k0968xd8VYKWauta2gyMOmzzEY
h3JrhioK3oDu1LOMp0N6lZN0Ta81IxsAD+tmb/nMbg7F+Zy6hSpu6kYr4PVYjdwAVA3wwwN74+hA
tLIR1sTOD4+N4JTiEeGT5FVXEBKhagBsfJ0lhQUup5S8o4TSkwF7J0ZXVXHE6gTRQyb31sHSqHhc
gsk0nGArhiyUe8x4muBkVLJwZ2ICIm1SJ+UGBUvIbDZmydVjFRbcNNahVCEU3Jll3exAyvjA8rB3
/ZbpVh3ti66iziWgNd6uGr3yhROsL9Xg8/u6WieV5NyoSdM7V9S9wATl+BmccgY5WwOVGVUDVISF
rxR0P9yNTNipNx3qALcIwAHTEuRcw26M0XzsI5JDJzOpEXVThrCorlJDrdG71sisuUiwu5vOEDJK
aDhlAA91MaUHDyrbPvz96y7KS9TYvDr5zcnffyXYecne17zyxe0T5LDyDDEHMlS1AvcrdHJ3X8Qm
CFTFS/0fQKMDih5JX31TI/Cc62G8UmPoHBe/IyKABTcvix58veM3uiynCuAF3hAcDK/KdxpAY/0B
fgjJ19w0g34jY8Wubwu1Mkb68DDElDTlVAIcAA+Z5EiWCess00ry65VYIpwimqWgkS5TAf8hAgtm
vVLFyDxiadCykAkKLWnHKBfOVR9l9Q/Dzb34qewsS1hZep09ZXqq42qM+vVd15DOJs2ljLHCU9Dw
jTNncHaCxkpn83metXZQs2P96pp4VGpsmMCkoe19rVqV8xWGN9Q2rjOkrbHlle23wPlfpRpmqbUf
cEd29it5qIpfv6qbb9n/B8JXIz5lPplAujf5mEjgn/+DPVLU/0HqSpe5FcuGoiqckP8kEmDY8lIA
kQQB6J8Uwz+ZhDfy7fhE4wxCLPMNEvQP9kgy/0fSQCRxvSb18F/Ajj5eC//R4IRcOLmYGZKiRp1Q
5bYjBXvgrydEr9ydQPqzyeG2Wby13w3F7f8e0++dtD6epf82NP793a2sbnrRHwwvt+vR1rjudkAD
dqqrATYYnGh3uZHJHfDfVia3H1JDVY5sJ5hMQ7+FX6mCGzUpBKSJjP52T7I8xqeia4Y1KK/1YFi2
FkW/Lzc+18PxQfSuh64hs8sySwUPCloDfYibrgujNam+Qy0uXLTGG8e/V6B/+6d8bGPADjaEU6Pa
gkjNnmOix6hHbLKHXHVfFEDSPtTdQF1obby2fdaa/LE1Myh0P4dwawtcPURy02JzNyoVOO1VkGmk
wReezHO9GuFD70YO4FeZIbuiISSjfRPVEvtt3DRF2H/WcxVhrVrlT+Y/SsH/j1irf4dwcnssQpfk
mGaowDcplCZo/FBlPQyNvJBXmWDa/tOAMr0tproVGI2g2j1F+a8wRsf8fXMoxCp5tcTO2KUkDret
3EnbwXR/A2CXD4invHaZl6yNVA8WRnXyJPj3Qya38dixstLpmD6fJVjim9v9KKNjF8q3Q9G+5kG+
UXBtT0XD+7v1MkIu388jnsS9CahDtrUeYQkp2sWlwKmTnLBn3VSddcwAbV3ebOOG/mRpKpNwknIT
633Hk+1UqGQQMGiBpBJe17IZ/JMxn10oM6tfmcQSUccbmUyRjGiafEi7FzihR13ZQQjbqMl5cH7+
XU8mYaOSCsMwnES2cStY91yWNoPWYqQoywtB8W1MPhurSdAQQ0HIMMJRbL3TtrVLyQLVuPpXH3Ur
ROtgPexEkDgCJjHpjYZ1THACJS3rR7eIV6X2rLUjX+aYVHcZxdY4wKjZXxnRbwWpXLM4EQX4v0WA
wBX/aDilEWss+FUZwUhu2JVLoW9uxifBKMTBNnYaybShJGJfjJcC1J5uVTtqdrg8E+OIfzZOkzBU
UeqDZma5t2LStjsFx+IDUoD9wuaYOR7eBBveBTnJ0Bwu2IJ761jA66ME6pHBs3Vt9UmzrbIF7O7M
op0+VV101tOgykzbZyos1OZXfdvto7w+Nnq/a0UEArPt5eGaidryJLxoSt40RlN4t7HXWyt8AVGn
Er962kBid3jGTtkGj8MKWloAb6niT+ZHnoQX3ODhnBQ4ryWmcOeQEjfBbK6SCnQZby4R6qinJ/h/
yuarx5NujfctvI5Byg9yIlwVbgbCKG+2cuq88N5pcVpF2ZAH+S/TJOEmyXAIPOUYZxoFTY8KIfq3
DQZpmawtLIGJYsV/IvK0xqApkS5WCmq9QthBgQPdK6ToVXmGcVDM5Ak1Oaqcv8EvbMJs5wyScz0E
zwFWOLvGfBbAO1SKXF5nLSXmy3M4c0bIiLd8CNnoiytkyUTIGNXOzx5EKrqSc8t/uNAAm+DGl9R9
Uh8vt/b5FiDZ+bExzMmoo5W1cOZxy1UlxVgXZjV1XUrRXy83MRMlpmUGDluQNbitnCnA/aQ4v+88
NKzTHGTo5QZmgoQ8GTAsxYUognlvJ4BUMIyoHlELXwhAn4+PIk/GxwzrrlNAitqYDXY3A2/obaPI
5t0g6o/xgKLE5S6M++WzfSR/nIZQzXV30KUIv1z3JHUS6M27Vv/qhe6ulMIFUYe5cZoEU6/BsmZo
ndAWnKjcx2AgRRdlt8s9mPvxyR3OG4ROleIysCG1OSsNO/B1Ky/89kwElcZw9y5O+8OQdCL0e1ts
y/6UpaiyDIKJp2DA1jC4jGp+a1e9tlR/nJn0N+fhd+0VjiOHjioBKEAUG0KRWYfwOdRT4C/UF+Ya
mIRNq8+djIJcYFe1gCo7KHe8h58LpFvXQvV4eULmHl5vKdR3vaDQgxmzqfo2RCv1GFCJeoQemn43
QhWnLw8Fmqw9O56+Ly11NzidLfnC/nLbcxM2uaeZrozQDS8V7tuA0EA7tSDAOxlt83wkNGykcmHr
zzU02fphnouAtKvQBku+yYwIw10cy5IdS8+odjAu/27rvD0s3o2lIJlhqyLKb/duBtqtYvSaSusW
dv9cLya7X9SGtlacPrTlukW/h7rlVS1LINrJoVIMNbt9gIjdCja7s9AfaSYovy2adx3iLNazunNS
O0kC5APlvS8dEJWHTP2Y8FTANkc7qTWYZJR/wexom0C4ztIb2KknXCur9eV1MvcVk6AhGo1b5IKT
2JU89Os4lKsN4tbZtW4tRI6ZqDRluSRjbX8g22bLQQ7fXNDq/mvhZPnCOp/5fnGc0HejiNiNZcX4
J+AIAOFflL+jiPuzE5aKxXNfPwkTyPyRUAawavP4BrS7ogjzdwFIHAPTuw8PTdTHil6ObPDqCmB1
kfQ7Kd1eQQY2N39fnt0xPH9yqE3rXlIevgkhRXZR1dbai4wTGlM+qW78h6C61BK58txBjMZSNpdb
nNlIU5UgKZAoTpA+s/2yPIeiXWO6obT5dqjJsMvHxbAzNzGTW4FjwYZBMJ92YInfmGYBPE8tF5IE
b2S+z8ZtEg5ypQUkEceZXYk7NSk2UVZuMtRiVqVRH9tsWBf1TaP2r0kMsf3Uy8khheTQdb/AMK47
Lok5qloO8lrVjRjXZ0SZe+lKx7nXOErqSUEAq9MfW6kAqA90sFHAxO7i5ImAaQbgebESjn91uYcy
LDDm7lE37v/2JH9jpb1bdzVq8poQAwZN0L3zsUCmzlJExQt+c8oqNjX4CQgtwewRcHm9vCZm7tNQ
3T6udYxMrGbwEpP7Z3xtRPKdJplnS/PuAr+6xv7t1BiZgrONdc04XG7z87ggW5MLiwX1y80RfjhT
YdlpLmpfJPkFiiiXf/7z5Qd85GOP9BQyqpur5nkI6npd8pocVKTPLv/4zHjJ1iTqBCHIcUo+5pnb
Ty0/+8OxQyg/7B6hrKfSgxEqO61bWOuzjU0CUdxQgBFKwzqref/kcPEVnFWfS4egVvea1t0Vsbcv
RdR9Nbbw5Q7OTc7493drUHewNZXRsj1jPoIlag2hvOg7PBlRa1qY//Hr/9zBOOJ8bEKz8EVpkGQ+
Y0f8E3D6bmjRsi7LtSoaCyfbXC8ml3kx0Bsv9UTh7Aka1W7PwEPHx+ERYtLfDdNk22AVYrR1MQjn
GEs7Ufd3YoqNfRPX27/6fXOyR9TEiTSUyRgjkmwpY4MDzsrp7i//+gQo8H/f9WB3Pk4BOPsObwBZ
gHoGfUd4wNtzHRuAlu+7djd4j1q1C+KjhhZTqEBQgGiR/JS1Y9EtzM/nR5E8hQ4BlPf1ItSEc+kP
N3KQ8oBAP89P12rrvkj4gJbh3eWuziw2c7KF/NrB3IDy+1mPsUsGGBmCoHfaa0lfuCzOLDXI9B82
TBgrOcLjiArBRTjo6G/m+jehX/j6mVhmjn9/txsRcnFrlCMh5wbIXozrAJTr0lYfQ9Yn+9CcnNMj
wKfH91U417zgw6ZYN+5ghxoohnGstFJauE7NTfZkv0ddL0SQBIQzeeP7oR5OkWMe88S9rUok3jSc
62rj5fJsj9vjsy5N9j3iRm6oix3rKjegBD1U2h6yAkJ0K4ikq3jIV4tTMxeczUkIkAdBLjWLieck
EPDfYovENOIHa1k7cxSElrxnz1zu2MwyNsYOv1sIshs4DZJAwhlBuC1yBMfxzJSwdo4xpbncxMxy
MCYxoZFqS2uglZ0VjLG7pN7EhrPivpPWx6xcqrjMvLuB2H3siCTWYY2SD9vFzW/GnF1R3dACISZw
sTDUv+gKyAfkhReTeHMTNVV+bBrLd1M0/M7cGD1H2ZVGu6JJAa22vP2SBSlP1p1gLnVxJiBQ5v4w
VTp2EDoid6xB7L/c+lGqvpSgGy5P0tyPTwJCY2pFPziEM7lS75pC31Qy5oPWwqn2lsP5ZP8Yk5BQ
oKEY95pR2p5i/MSs4ez4DtL8ZvsSebvQSr43iYSevRXbUYOsgYWRhaiGRyAfVw51z06Ld67HvYHL
wgbn2sPlTr/lEz/7rEkEkdVEgubdVDY16xfXSp+CNDyIrXQcHOlawtBypZTqOqjHwo/vHDOVZwH6
U63holQW1njjeNsUmjK6N/7acdBRNEMS/yw4TxfCjV+XXzPH+180yWwZboRGfBaEjEkQsiK9NlUj
r+yhwpsa1rbrQoDDtusYa8mD5vnHRmnXaZwfOlxbBknZKCjVogv+nCCst1LuezJezU/wsDD2vnlG
8ZhXkPALHwcCbGtx+UtgAGdSuJFD4dgr3U1uJteW2GyGGnI89RJPV/a1mXurhMfSCkXaDC+B8rYF
aLS6PCVvxeHPpmQS/dDAx2sHmxwbJN3Zk8DV+V24lUMTemaE1JAgrRA+WrtaYCP2+B2Dpzt8xw9m
Yv1IEx0dqvbcSyWX5+4qUTrQrWM5rrXrBhaj5+oBeb9R0jM/BAjzF514rnurWVWV/tDIkbpzetPW
SgvRBOQpglQ8+qEWroHiUyNGGnF0Ry43rhBjXyR5SwLeb5WiTzo9ZfB6blMKhpiXdiC63zFGRL/T
h3GcO8O5qCK7L2BLIXZFrZxTIEnUpy53f3YZlluxB9kcBVLUnFx137XBqe6LQ4h3idFAdqt6a+sz
aUneX6HOeB97SbPyBPGuz9VdAafLqfSryzM3c0ROsb2Yc+uDB2zLbmN1U/np7xBN9VTzbkO+ZGMm
mLpH+mPTPV9ubmYz6JN4n7tqa6VxgHyBmhES5D0uQs9SrTxhKeKsvGjYWt6SmvRcW5O7HnBFLniq
DpnScr9LBnlBDBuF5Notq0OmatRf06fLvZo5jvVJjCejLg2Nb2R2GOJ5lUR3VoxipwtPv4/ahYma
OY/1SagviwoWZRcXtmfoV5Yc/TIH/y5G0d5EE6Ntl+Sc57oyCflW5ZI9lYbCDof0ix9o0a43hnvk
6BAAQ8F54Sk715lJBPdNIJhCIfCeqdDJbfqboAxIEptXg6Y9J0Lx4/K8vJWNP9uhk9hrBJqgDIMj
nH3ra4d6Xyhjxwb7q+s2sf691r/m0gOJjCq8o2Q4YFOkx/lrFacbGbWkWn3QUJxQm284Pq0qCUK7
eggpeYNmfNF73O0y57XiVA8h8kJCWLjbzZzpf2ifZxidOZXr2pab3OpZqrBYHfF+kILh70Zfm9we
Bc8qtBZ3GbJdwd6o4quxt2UtXWOl3G6AVVwe/RkkEYYvH68+lT8gFZnF1tlponMVCBtTy/aCIu2g
S2+EMLkVnGFTa4XHK8x6spziMRCMhwbXicsfMBMApqyNLq8NCpGCdc5lsANFdx+08T4PkPmXy7s+
BNTTe4+Xm5q7Kk0NEbQ893QJo1g7cmzLiqC+lDtfei1fPPzAY0QTMKKTkQfbwVxeCzj1dcKzXylr
B0VjOQn32dLymR31STDyjSBvTcwp7cx3b0JdyfdBoD7msmtTDN+5YbNu8x0mGq+gp/BofkSS6Wfv
mfV5YSRmIgjk0A8X3iw1Oup1eWbr2FDJYvjYVM2jEFv4W3ZusPG98tShMxXWJBJbfBVzPdtHkkda
NUrcTeYpTJDoI2SI/WW/cE+e+6ZJVAtNrUMnEZEKreTtInlYSUm1lm1LN/mmmuISSHR27CdxjXU+
9GLTj/x9xN8TTz9SzMPvvfStjdmJ2zJrv2eK8dzEMUz2pNoZOdutcMK1K1cLu1saG/sk6GmToBeJ
stIOMVBVBvUMQlte+YrvfNVGaeU4rIxNHykPtdI+Jnp722T9Y5SZ4S+twGJjYQmMU/3ZF0xug3EW
ClTotcx2VLVE90fRzU1u4CWHUsO1AiF25aYBcJvsxlGap9hvryQp17diHzibHCLLrktEHrSXv2bm
rPmDg1vrkHp8xKl12PrbtBGee4B2GsgEpCdQQqZkuAiQmek4Hr4f1n6MJG5ZGf1gW8r9gOhH5oU2
EIuwLtdliAxYEtx7+VkRmHNz9EoLtrWUfamjhSg0s8ynaOi0V+RckWAa5IZ8A3rpOsmLV9dC8HQJ
UjtzOKljy+8SD3iwN1kuD3AZ6uBH07bXftOdu3x3earm3uZTHcVBar2+FTG6r7gQAHb2HKTpgVcL
lGNg12A/1PlXcauCCEMPLSld/+5yyzPX4KlqpRpmoeJXuJE64fBY59jkVUhXO7F737vGSe2tRyVF
7cNPi2B7ucW5uZqEJAWBaUF2fOCZnbfxIKuPF+17P5BS4N6oPV1uZW7xTwIStP6gjQIgreh9oYit
bfuse4SbuU4jEnuLEzfXmUnI6YyuyaiOdrbSdXBqxN9m654dyfvddla/v9wVaW5zTaJK5gmD7whu
Z8dS/5j2zbNoZF98wzuY8g9U5W4GB2cJ6dQHDZSVeyf6lrvdN97A7t+N5RQYLeHc6LmD2Nnc0L5U
eoQ5bxjj6omaeVjcL76lZ6bsLY/wbovFgpfjAlIOtm+kd3JT3da+vEYs6Gulhoe8XujMzIxNsc6W
oGGxVYqDLYrFrnIV9J9kXmVVcirDhYNo5vo1xThrpNljNxM1Ww6VR0L7NmuuUKZdRUL3BSTANsjv
L6+Mub5MbjxKCyHCtBANLIICaRjPQWyxTrSTqYTIRznpwpDNTcy4Lt9NjNJ6TpGhoWUjB4/UdGnl
MBwrH0839aVsPGuvQWC43KO5vKgyiQ4J1kiKY5S6Hbf+Wk2MVxA1ax/H2yzHUChpOsxTG+zimuQ3
WgvkVeSFZ+bEyO4/tSBF/tjLBnq1lbq5bmM4EaxCrcfNgt38vTabbI910akuyPnpjlqQYQsMZLrS
VLmSLedVjRxqXoEAb65owz119h9DGon3uR69pIKCKFiMMBU66xruVI2FbmLYL4HdZ5bAFNaoOBjZ
OnhB23qrbTXst7IyvvdiF/mLhSl5G4BPLjVTdKMumJmjFKVpyyb6o66fkRbH9mGdu9WDnqHPP3IN
Cz1CtdPHB3zl40P4wOl1aob89xC4yh4Lr+GpV0oZMAE6eyU2yygmbSrs/AT8PzF9sFxJIZWHf7jn
deGdW5bfRU2E4pGl93XqH00fG1e/7zPy5EjDYe2GQ6yW998Xlt04yZ/0cYp0ql1Iy0nJMLZq89zi
VAUblFqpWMtbE/caFZo5inb3tZGf29HdGZc0knot2+zyB8xtsck5YgwNgvkxTD6tEWzLj/ZDZT3A
jf2i9ryYumTpGjO7vyZnCR6pWjtIkmSjF/JF0KKSrKHl7z24vrvOCAtEw4Zoi33TmHlM7/JCFiCd
O0tZlhlImTzFuSuVhQxDmI2uUwq5Uk+7ak1xJeJd6iD5HijRT0VqzGPs/xICXGhypDwPugoLNIpD
/kvbql306/KYz37L5NLqqH6SQ5szcEkEYl7pWJKbyi43MHUJjOjg+Na3SGbiC3OtWx6p1f4mNPJN
nbffDaDKW5SX04Xa4NwDaoqRN9soyotcMmwtRPkw2RX9kYXXInIblHsqaxRStmYcbXQ5xZd7ZybP
lwdh5l47RbbHsgNTRhl9/8L8lMvpK5LVByQ1L//6mwfaJ/tqCut2alM2K0yz7dxXv1fOnUiWAKLy
TZAO10ZSPZuegepnm6+KIr9y3F0uPFvIdLqiNKy6pvqBuyPZ7jbNvyGroa3BS5gHz2qPuFgvZJ1m
Dus3tcp3h5usu47gWENjVy7eV0l/Z7kIXTTti5kOeGNJa60Ini6PxlysnpwwIS4xCIYGxGorxJCn
+BZk5pVqRt9ExE0vNzGXjpma0SkYRqqRG5sQKR07dg2SjMIpS4B9JR4SEopQrHxEDi1pL/XFpi3T
V5z6DgC7lO4ItBzrtXLE3qcvkoTi8eWPmiuSyJOgE3pZbSaDYtpNGBkvYa9JGEtnO61nx2XQPjYu
aPldlWjpna9o+Qpxz/uuGiokFAiHyVD9RLxznYkymXpdb6+7FrfwWMkwkFGyV0/Khr3Y9xSco/KI
ttU3tzbWgVlhPBVJW9UR7kWv/Y2/CCYxuYqycPvaaPqz57hXGglOMW8LePNgijrNfE004dBlQfLj
ct9n5nyKSg/cWg0LzdFtxWnu9Zg7eTWgW+7X1OwWkBdvv/XJJpsi0ROvk41Gog2N+p7juidfkNai
9Gw2V7mn7QsP9eLOwrNGXLc+msbWPs3KQ0OlydXWealc5agZKwYoMTmJ2oVJ12ZO1PGke7evTFVq
tBwtQDst0IXscoQ3/PDKaKK/u2RPgesxkgFe0KWW3YjFwUqDQxTI98KXJqTC2G+lJZbfzPv47ex4
140oSeKkH2gG4C4QIV3cO9WLA9SsCg9l7V2rXXOX1Qt9mksDvL0A37XWtErkuULOoLHKCxMzyDw5
cQ6YsV2Yyj5sK9J30TViNQuXuzkE1Nt59K5F9OG10IsKy25RaNznajpsDAPzlhhgQPwQKN+09rXS
Uw/xfyfdZXkUrVoz/t2OKIUS9xxTu29611n4nLnz4i219+5zRA9vMp7RJgk08VeR5snWKKWjI177
oFnzTl21yg8JeRCgrtmRc7DxHlvzWen9H4rTqofaKG/d8mFQ1Ps+8dFsjo5UWRezNHNrehLH2kxq
1M4wCK6lcIjMJDhIiXU1ZMZjKB8VPKiMSFrXQbFThScxQ9zYULYZ+p1llQcHq9SSX5eDylvg/GTH
TxHrGI1gvJEKhq0gBbK1Yv1n0jRnL0M8cBgkkupJ+DPC/BHnDQeFibI6OYEVIDbbnzDQwdxPCocb
LHh+FabxpOgpuliVifD5UFs7wx2KpfU8E/2m0PcyMsNIUUwqA0J9WyrlNS5ktwnV4dhrHjJD+eK2
V91PA6PjznloEbqtciS/Nf+Uin2BIDIvhcsjNnfvFSfhaChbSQ+y2sHuqItu9VZXzpII2s9HvP5G
q1sShYmZmFgtlc4G20tzjxZE9kL9b1jItM2Nxfj3d0vbhT4YKzJ2xQjqHqws/5IH7m3r1Xu9zr9f
7uVMsJpi6esaQDGwAGy/TYycBpR+Ehk57LJd1yi7gkdwSHagAqToS5S0mR0xxdJXhdyqeRCXtujW
Pxwk9uFRPHlLDKi56CROsgFtUgV49BWl3Q3ug1C4azEeVq73NQMNqia7MH4pSOWPNgFtcIO5IUor
0cYx2r0lGFvMyJZuVeMG/2y/TZ5naOwDBRfMxhbj4LvrW971II0K+rq7bzXhtoxBo/lig7xzStJW
y8v29vKMzrwLp7D0RNJbpDGcwNaTpsLSMLrKRySy1TxUVNYOgx8tbZDPlycGyh+XZ0rNMpQCqmeK
C+QiVW7jsoOOER88kjtRK2/rzLGzDA3zOrHFRL1KBxGyqX87AO3Z9IG8rwzh6+Vef76qpCl0XVE1
cAX6wLc4+a0POr5oxTPgyYWdOPPwk6bgdc3qNN3pBfphdHalocmlbAL5MHIpMAOPertonS3uTTyB
hysEvO5rTmZy4AEQzXDpbTTz5JOmmqzJKKTHQzu1uzo5Flm2BkqJP/ZWxXo59sttZkYUT4DL1PqX
pJV/J1J/1QDjvjzGM7fGPwQF88YR9Dy3CjvtgmNBslAOLQTNdrQiY3qCugvox9j2RKxfZAEvqeYx
qZNm4+DkIVjJ2skV3OFusRNF9zTdLXzV5zsNMbzJMiQH1BdjQj0K1ZXoid90lloZVXBeixNqWTeN
El6HxrdFrN/nO0yacpslCaEPuc97tna+daNwhYfytZG3e28InxdTwnO7S/7YrSqWrQb3iNYO1Pq2
skAFBs29aJmvLmarl4dubtNMYhR13qCsigS4nW5ei2Z/rWXNoRzUhfUy14PJ3UfFdiGU+tQ462qI
P6h3A+p3E8nOeTC+XO7ATAtTrH+Gb1nuYF95DmPMHSK3R2E7qw8Q8SB7LORZZgZpCviP8STykrTy
4dRajzkkFbAvNzhXLyQTZp7fONF9nGej9ENB8VM4reHv0pFOrXHGuxC6eXGbPHf5NpLLoym/qAp2
L6rs7vteezGGbSblj0UkPKpx8WMQFzLaMyt7Cvmv9cpAFSN37UIt7i28iVrXP5hZ9ShgU4I1fbBw
dHyeQZGmyP9SyeDfYANnD1Z9rcf6b1NTv8iu+tSa4YGk+Xpx9j6/32Ao/XF0YTnKQaLRozZ2tqpQ
aSv8VV4CTEHlWLvBSuoZY+9T0OnhwqKfWy7KxwbxmleNphxcO/dwq7HgoZmd66301FpY83NzNIkL
RoxfnYBnyGiEtg8BhspmfYrC9kZ3sQsrFlbCjH6FZE5iQ4Q/ZtmYDZs1KjcYs98Lebop6uZYZQgE
lphT5Xd58guN1Sur+2V5w43YtcgPud+hTucrHzTk5T0+cw+XpmyBBjWTBqtp8xz2/WPdWnZfe6dc
9FaR6N54lrxKAjDo+BFEhYifmLwkCTyzSKfEAcEthwi3Uwba35OP2WrpsFfC4NqL463ViOyRzUIP
x8X4511RmvIHKNVaatoJzrnrMHKNk3NtmivNQx+LbOddU5NACKkWdWtheGzcZp90w0noo6VjYGZF
TYkFjlcGQlt1yhmK3pPvC1DchTV8hgP+EEfPWThs5i4vUzKBDFEp4BUln4MuWbul8qPCvDiy5FNU
eRut3OBvEnguInESnrxDTAZdV7ZFWv1dzJmSC1AKRg+hDPVzLWtgunTlS6bW/h6+mH9lKmO5BugN
jnOdXCyt3Ll5nQSfNBOlrPUC9Vzl1i5w85dY9G4K86kazLX2PYyPah9uFSM/JZAT1nEnHKQoPtah
9fvywpqb2EksqksxYD+E7bktrR/6IK4Sy/tdNNKqjKtHP1fkhY7OxDxjEpKGIXRExEXbs9qaV4Iq
3GMXfEqlb5d7MRcApqyA3AqQmHWl9qz1ojXqgGg4tgTwi7Ue37Uq+z+cXUlznDrX/kVUgRgEW6An
u42HOLGdDZXECaMQEhLTr/+ezrfx5TVNVVa3rhdRS0hHR+c8A0N7VdUwFXPbmrwIiLTegv6FMm5X
dYfrv+Fvr/+zI7rIZcq670DKb8t7OisgAd2D4newX740uoCT/5YGuJ3LJsD77ljbAL94R6jneW4Q
TtYrnX66Pawgm0M6zgfZnGEijb70lwqyaYPza5YwGdMByKJ3IDgEF0+Z4NISheW08+vyH1c9UPwV
/1eN++vz+dsk+mQ+Szw+6+y8hBp8eQ9Pp8fezKFHOx61x/YlfWqgDCYEi/NqT3Mj5vDuDi4W3OO+
IXAjIyqCFGwEfbRR/ZitIkbBJqQg1IxuAtvlSPTfStqg1Q/psK2O8toeWGLvW5hiQAXcLO5bt4nU
+BvLB64HLeUOP4tqD25e9W1fmKfN3HLttbPE34Moj3pY7yPxm1DcDGD77R0nNkQgw/f9GLt5CV+X
MfYAGoXZkFu9q+lkunZc12wHe7HResWnduCzd/2T/U0IP/tklyT4QzUIZtNottIeiWLXwHjmhA1m
pw945l3+RwzACLzbxQP2pc9fei1CT3WhCzMoCIFHZQ7TQvLSG/CaSINoZr8gQw1z1BdGpxifP6zq
P+jNNyrfE/D/7OJ3XUHvWe4KwQ+qfGto3JEX+GaHI3srmi8+RS+e32Fg7O+ZXRI2ZPixhQZtDls/
qAtHA7ejAH6qdR1ZzDlADApSzc43uxIQiOmPjRlPFBQVN4KT1AVdpSA6CcESSBs/YGaXI+CTm9T4
M/aoIRQ7QeBC5wznNJcnHAM9nao8PajhLavonZ+xg9zjS1hw38uKaAa9r4AhEmCk1xd/pXyKEPPf
xQ9YwQzTwf5zcnnQMoIScaTgH1jbU+wAb2TaKOT8MHI400Pv1DvONTSZgT0g1i8nfcAPru13noJt
lW3dZyuVLmvJcmgnLuum9dkDlFyAajH+oC/20+uCZ52Or+hCwz7MIQfAeR/SQt8XIO9azDjaE4Fp
pQ6zge/qgG6kiyu5kre4aQRE/1G3JSoxONl5EA7sq/kp4/W9m7PIggmVlO7WOfg8WfIWl80EMWYO
FSWVuLn9O1UcUob6Nq+Dx1HK17lznzaReivX2tJdAKgDs56FjZFq/6jr4s6259/BZP7b7bwkLwjc
YL1pWyoZmDqWg/ECn/pvk13GweTf6lQ/Xd+6K59myWBwDZG1YzOqpPVtvEM6YGldhjHcfemTfU2c
B6AFn6+PdQlFn4SoJYshh8f5KINaJVkDC1cWvNZjdxwzGMWSdqtBcHmAfDbGJdn5EAaLrldjSoMu
gWj8TYO4BguuJGiLiAtySzwokXreI1wxwqmZ78HF/beZLYIvXMT1XGW0S5TtfNVcnswad6Zovwq1
VQhYm9gixJSF9qBG5ncJM9h+tusfJMhiWdEbTcojnC6iwpdz2MFzVPkWXMrQl78+t7Xi5pKGUA1S
toynkLZBl3evC5hHSndEUx3GpxNMIaMawujgh/rPyoMBZzE4P5BNp7eE4OaA4K2Ig8z7OSnX3Xgr
rO3ZRTiZgekc+sLtEknHeLZk7ItaROhR3wUTdJZ73cHQx92I7StZsrsIKBDidkDxGBu4sAkI1DhF
8D64Ij+zaiBgVJZsPvqd425pU63NbfGwtvy+KhmteBLU403XwOzONqt3WXiw1A1MC2bEc8gNvpG4
rk1ukbfqQOe6n0mTEG9KRQyvmAaydto9mxkHx9aoEd/CqbXmeSM8rwTNJYVg9jtzsoXdJKrLb/Gh
kmrgRxCHt/bqyilZ0gYct5svrjw8ERPgVrB0FEejeQ2K4yVxHsXRtu58GCgjmb5+OFYKSEuegA4Y
cxXInklg1T/azj3CfihykepZRN2mRsUjlo2wRKf2/vqAK19sSRso/VxJKDvwBH0DIEAv74hW/whm
HQ9bKl1r2fSSOwA+YQc4i9skTe47kKDkXugrgOp82jQxHEnb/dwV4ujA9PCFCF0+1cJ6h/0S2/iK
K2dgSSGwGRyQcytjiWjsnTHNewA8jxySD7ZhhpTOp1JtUMpXbiRnEUnImNm14QqW9C1YmpGEsmoe
ahUAYNLAXFaEZLDM79e/3Mpz/2JD+PFmsmadonE9cOQLPf9mtKkX9gbbQhuvrdkibvgZQHHExDdz
pYgd4KFss/9KYPmtLeMuH50jHMKvz2PtCC9ihqd82AqnEL7ugM4NjaHr4VFcj8cO4hJbl93KLl8S
BIyhnCTec22CF5N/A9cUAyK4YLk1QzpG7uTD8RjqxjDtFBCh8gFIeqkvYLu8e+jn6kDyN0vC4BRT
thCfN+a99psuK/8hs5hMQw01sdoEsisn7dg/2ovVL/xgQs7mePPtvTbM5e8fhmnt2a8KZ5CJ7gr9
3R7qb2oU9W87z6t5rwkbjgXv3On1+sdcOQBLZgES4tSoq1KDeXTUqoNI8oyv+cXckldZ2SxL6XSw
z7Qjh0InAFXB/tUxI0WA2obK5PXfv7Lt7cth+7BaM0xwW6h9asT774NrfSuDB1ygcHF59HM4RZdk
495aW6dFoCg9mg2kSVWSarf5hVphRB2zf4LpXYzi7PP1yaxcJkvCQMrApOvkLJMABtKRsEsON1/p
/WhxsHdBm8pDN6R7y+9AcLLrw/VB177QInCIOuvh8TmrpJnrG3eGGHkGV/SoK+q36wOsLd0iXkw2
ZE+GbGiT2cvu/1qKu273Bn1mL0ztjTi+EluXIPAZ1ui5YWciqYQ9PvopgaNz2W55DK4s0VLfPC9V
LxpSiGSS5llq8VDO9mnshL0RWVZWaAnV1oRykMlIm+S0Pegiu4E+2FEJ9RxsFsjWhrj8/cM5oe6s
gJs22gRQvJaHbVa81VCfiWRv5Lczz9DYDVL4VhX5iERTUQ2UsoYQn5mjAAQuduuCLONalgutNAbj
MNKAd3t9f6wc4SWie+5GkRaCicQYLQdXcA17PqP/g7Wuv/VOrn9nZYAeHLzTrI0RV0LskuLCdT7B
/GnuEgNSs41RHF14hpHRuK9kfrMZmtZGWYQMt+YzkFNVlzTg4keosz9XYPoQaQIwPfSxaX69vn5r
n5b899P6zGW6nFmXUNs6F3iTBL08yFLcVPDVvj7E2hNwCQL3U7+3c6MVSSP07N2MATf9N8IyBn84
3t86U/ngeQ0F6MWbuq/O1Ndkb1AfII8B+gCu28LN3GnAk5RpB739gXf27vpP+8sr+OTBv4SCyxLW
V07ayaStqKaoOAsTDXiVNq9kcHz9lXmi9zF8mdHmALMQ0G3DTJrtt8GkRN44lIOeWsDlt71B/bQE
Q8SWsHNTLa4Re7BsSO0HJYTL/ao3nlNRZXWipfk8dhKsgSGdKLstDHh8Hfomv5CZYE8G4T8AWLbW
fuX7/g/g20fSI/1ZJKkyuRe3BhsSL+tAGapLoAsL/0eb6vZg5hD4afxxgIL72Jn7QExA1hhwP2/I
DmZxCfKz90xI699qekuMuDAI035FEHJ14cZWrsuocpBBoFDw1aqaLsFdRg+5zrqNL722DovEyOTc
auGCKBJ/dmKXungdNyOwqD7cXsWmUNfKTfK3nPohUBLPatyyUqCWp9XZrxL0i96V3QS7wAAasM9H
fSydAtSZ7GdnvOQmfg7Pv3RuJw5k7rdQ1GsF5b8H8cPPQMIO8Y6UGXdyQDNJAg2YBgSecXVz9mfv
tyGpF8qmQvYLrFfM87yLYKlVRUYf8H1aKNSSrYz3oQWMc4TuJYsLkt5pqfxI4AEXUr/7ef0Arn2W
RQbmQfWkMm1aJbB5fASS8VQa1hh6AHGGHt00j177LItgmkJQPqhGiJ9Qx/ai8oy2DgmKPMwFUA08
iGpaH4TrH6GHeE9z60y54JHFGQl7e+vpvTbTRaDVeB1mRlXkIOxNL51bHuqm+zK2/Qko1etruTbL
RS5WUDgr9h3NUGkj/ERMXp+tPthSrV+5kP5yBD7sqbQdsqYtijoR2okrbh/gBlCHZgVoxADC1OBs
PHRX0qUlllyCigndjIwnBTQGQgiKNZHB5CmXbCMZX+Gvw//rv1eenbOmDcycJ+OsAc9F0XPXc0kj
qz0gLX9reZ6B1+bufF/3YanVE+/83w5XT7SZ3kavVYfr32tFIMRagsBTqJfzskI1BoIRpw53Qdiq
YF9Ve0UPnZBf8Ai5mLT2+3oAFtSDo1PlHa+PvbbKl1364Wt2WTXa4ErzpErlXjblz4Ckz8MWwGdl
ry+B35OoBrvMBqieePJOWnkyVsa55tbT2Hpb8jaXB8AnN/cS6t0BExsw24SDVi7f26q6lW0QD5cr
ZCa/eygr1ApVz0EGN5tV9JUX1hL+XRiDF6gR9U5HGxBHrZ+qKSrdbxzSMYWJ7Al0GG41Gzfk2hou
4oXjIixXNTaHmXdD6GX0yIu0iAZGY7qlk7O2CxYRIysteIpWKPsgB/lJ8+w2L/3dJhFsbQaLp9ts
sloPHYrRdgrLeKM8tthnVWXEDaQe/2Ubm0uUOOrPTpGnjCdwP3t3sqGEsa8xxzB93jgnnz8vgID9
7zlxuO93vodzMjB4WQziRlXpQSp+aCBjpZv5sPnI+nxzmUsQ+JxztwT5kifM8g6OY1shKGsQa6xf
vaaLJcA9Q8fuhq2V+zycm0u0d9am4wD9U45k0IMCoowrW8MqSO5n83c/yq1Tetmt/3tKYTz63/WD
ZLkhSKV50tXwsdbuU3mZ1/P4PvjqHTIez8yucdWChltS966TcqvvtDa/RWKRF/3sGS52hu7oN5Oz
QwdlL2bqDuKGxq2fb2zAlUa5ucRri0GJVMPSOiFdEafCTFzwBLLA3Y2C34xe9t2ondgohQwhsI76
vhVngX8QjMGQu7gRPcqf4xaa+PMEwFwquAvqw1hobNvEsYwbFFUPUs5bpM7Pw60ZLENFBt4od2Wb
BGkVRG7AI1uLb5PBLw4f1U9VBEc0LjygkLxXm9Qb+OiVu9oMFjHEhqukMUAiPuHKfRXTySV5OMqY
s9sSbDoUaZHOaQKSGHmaAtbuvNI/DBd1i63ax0oAWKLAg5FCikHSGok6NFT9Uv80/PI+bbrfgbCT
LJ13jv1PubC5BIOjdhsMQYCGc4MHo+GkJ4BrzkZp7zYn83lENpdw8CltGyInUiaOKe2wy/gFbIvO
FjFh6RdeD8lrY1z+/iGzmGeA8E2S4+1j5kbYQGlubs3XuiL3m2XhlVC5RHhz3sMhpxixUMF8X84v
hRul1D1g+0eG6z+g9/Sqi43a4Eo7y1yCvCeHiCDVGMzPSqSDMzoXUwM0W/cCS1m4fI8HJchNq9gN
y60vFt+izq+t4+LN4gvJKt838WYps1++Mx85uDee0Ecy+Lvrn2otePmLHAN2xlXeDzMgDlla/cnZ
GBxMu5h3GQOKtu6NndWVP8sghdzFGHRRqmz/og1775Xfe58AIzlSEpppRs45n7ZS05WajLlEh/uK
VCRrPKRZabBzuC738HkGsEtCqpYogLhagE0H76S6A2nTr7Covyl4C1K3rmgMfxnHaJ5dmruhdkYz
HOj4W6p3nxgIF6yI7NLG26U4ouVSBQ8MbI7ri7m2KReRSuZzM0FlEZmCJ0+Ogco+HtBwb4mood7s
oL1hkBqetl5JK7tjiR+XKoNCLFBaScvS5gTrShHRIHXuuF+cHTq/XJ/T5/mhucSOQ8AZCz+kPEEM
ns+lZ5YneyD8xmlq/X59iBWKirkEiHNUahlK7mhsDhro7QAK81lo0iDWaMDL5raV5W1fNYA8ekdQ
97/YpnFk6T7zn5nqo6rc+86t8uXbxs+5HK9PEpYlkLw3U9eaICabpNNXxayztvld38JVWf2ouvzg
++SxmMcdR+FItvOrov0ZUnjXB1+5a5Yoclpag+aZi841EkzYQFwwvkfmpLcBEv+Aq68Ac2wgD1aX
fZEfedToofHCMRY3OmjrZnY06xI2pfkNCM9xyp0jCllFqDqIycNo+m3m830L5/XIcSs76pQ6QBv3
PJnZl9nV35HibVVrVjK3pdg9WqIewDGKJTKww9Hq36ZgfghGPObglHm/WWBfETdAufa/F1VdNhlJ
adUk02TtzKZ4c12x46yJNTXPqaci09GRpYY4mzeSxbWZLXIonVPWmm3TJLZJDjY1Vdi69GYSep9B
UvFfb3m6iETQM2wmRglLginY50EQu0iK4MEOE9b5eH2nroSfJcK7oJWeIGbCEg+gbVLaL1mqYkvK
LJy31A3I5Tt8chKXqOwOXQlC8qxJBvi7zSxq6tR+yCpH/7Z7LnZj6uzNThcR+CUicjqZRpMFO1iY
ke6ldfHAFDsTANWw8O2HSaC4Mni1cWbCzPBVD31qxnzYYrqvrcfli39IeoAb150/9kUirPZ5hM41
yis3Fa/++XnoXUb+MIINN+ESvQXjTtEKrn0X7WZ4BFlGCpK5mLKwIjOUCpAJ2xtPt5VgtAQlV1VD
Gs8ZjbsaQOCIMP+hJ+0coja860vo6Tb8Rut+42SsXDRLuHHdwEbF4V6VMOX7sUQyBZqzC4Gt0/X9
upbp/A+G2JrHIi+KKjHLdk+DGgIiWbbPapDmnUdzuDfan5x9G2R57rCimnQoH023IBC9KEv9slX2
eP2HrE10EXR8qBJLJv0y6XLr+2DAMt0DTd8u2q132sr99T+4YrgsVDzLKiit+4cMAqraLroQNbKD
LatI9X7cT9Dbdr734xdP7BpC91ar9tdn97cH+tmZXYSeOuC5ELWNBwbMIiDbFjdBUkB4WRffm8zC
f8ENKlNz3zCY8IAiNIl876oZboH6K5hZGgDG0FbKPIG0erGXz4OLo4kdIlmb9XPK/a/Xf+jK5l5i
xAyzNMvB8+tEdk3EfZpkAV6TnrJih5YnxY2Qbb2HVr74/0Ck81ygpYadF+BtEXoNf63b4KTTjQ21
do0tYdFkBkmjs5oqqRV0+WCq1tcR9el3z7LLbxPP1Xnw+mfYuJthSycVj9qud9dXcSXqLXXdITc3
tLWYqqTM54eirGmMJOFbmnpuBJe64nB9lJVbc6no3o7WNDFnwCh2hzqiyNKIB359IhOgmAy8oXYL
m7Y20uUTfoyxFFozPdWIQm16ZwG/J2gNn8n61h3rJ7cvf1yf0MpLYYmIHiy8jhkU8ZPOFDuDfp1h
JDE5Os4g/AC766+lcTFd26igXPK5T06ku3hG1iUbCATFqqQbab7rO64jVkLV4fpUVpi85hLfLEe/
Uz2RZTKy0TMBtxx9L8oH8kS8kcL817OOINb40VxOZlQNBpTP6+JWKArlMZ8U3oPv2Z0LtyL4ZU2z
ghO6y8Rh1DrdSHRXTIrMJUizgTEMNcfg8sZ14XkK2vGBsn6fezWkdmmtQ1jRBRE1u59qNodTM4kx
NKoJAtTTIW2AJsl6PH+n2osNON14aQ5MLvTchsGBTmSv3UfwkTykHRb84Vva/BuL3VyietB8bLyp
xK53SXDTUtncp6lwkhauGdDNufPdmt0qb9r4jmsneZGZmkKpinmqTMBKmSLbwAtbGf0PaBFOAOo2
G5fTStR1F7dDw6Y68NMZm8XxfrF2GlCCOuSq2jkMRK22DYfM2ASdXH76Jxt/iRWvYPvCTKhDJ059
aGFwA7L+O1jtZ2GLW2Wb9+kLbR7Mjp9ZviWhspayLvHjfY+OjduIOjGEIAHoFOrsWUZkGJ6/58Z0
5q4+dF4Qdyj7ctf/bauvF1XN7sbiAyjn1DsY1D4FLCWhpHDJyYvMBjYU0ghTJeVd0LhP18/tSqRb
As+Lwk4DykuWDH7/x5OmuquH4mEcvLiE+eCF+bJFdF+JP0vE+dTKwDVTfIYqS1+DLDgHAPJE12dx
icuffeJFvGYANQyQcbz82/1vx8yPuTS/gOuwcfGsbNcl5DqYiOB8Rj12bGHoBy6qBX9XE9R4iBPy
cNLGbu6rh+tTWVumxQGEr18x2RXGciiDjhQwEI10Nu6bFfwVmIT/vddgiAjj4rFnSauA/pyG/juK
+ACnFwyGL+y+EcYeBpkwhutDo+0O3CxY3GcOeOSdA+Ym/W7ybKucuvKqW2KzmzTXk0dNloDh2dAf
VQlDSAkHIIg7dcMtig17AVEnkA8PY5WdTbt9vL7AKx9zqeY+zPk0Ns2AegeieO0Yd9nMTg3Xl6dj
E1GRRhV9vj7UX/jzJ/tyqeneFG5hq9lhiU9mZQP4yCEp0Zwop+W3wSsgjqetHa8djDnl1cmapzJk
Q/dVuhqE7LlC4mENbaQk7MpoBvJCXp9tLuGaTP3HEvd4mFm+ckLH6M+d5daRyI18h+1jQ9tb2+Jh
DjLjG69KFXd4AUAqf3wfc1WfK7uEFGU+/rInAZUH2JnFZg0fnOvzXsEzmEscreuCbRFkqkqMkj4O
yv7V+PIs+xRtrzLps+xoyiBsaPoKrdRklOLLv5Y8lhjb3uGEdD5uy1rncSvNG0AadobLIR2Vb1xe
axWzJdhdmTOEnx1U5/JSvpfU/yNN/4F32XPVO7AzrCI8HBVpofc2hc5wI29st77NbPm1CbAa9fjQ
p80P2tUbxcK11tgSHF8zuHg2EqeaeWbY2c9werwN3Cou6Q9u+zuvATjn8SK4BEeZMK2AnW/r07DZ
F7kEj882+SWSfUiWA5IVrBcGDlQ6vpU9ApYVPA+4QaCoDfWUOvQvFXwPrO5NgNNaIFuq8UP927M1
8v2kFsVBoEys9Z40/j4Aj1aZ4nYOnKNdm20EphiMtJyD6ppD3Q8x5AB3TS42NvrK7blE2jeey/tJ
FZi6Nl97Ub02rgWoyVxElgHTrMzRX6+fqJULzl7cCkZAQNstUaSdOml8yXKniPPOlWh4tT+vj7CS
+NmLqwHgVmJYCpuoVGTfK+OnV3YwfzXHX9A4+6chlpLeU+7UYOg6VTLbvwIOWW07e4MezbfNw79W
3FliwIVVCSqoWyUOKXap9CCPPt2paggJTJln/YtkSK7kiTzQMt+1g/3SOXrfePSLBZdKi+6uz3Ot
U7gEhuOtXfol9EqAJW6/6L67HcFgHcX81hLUXn3rjozj3jTEsxNU26YbK3tkaYeQso7mpCcVGhaa
RTMABj0r37qabmQmKxfn31z3wzm3cFeOnaaYVcZC5f9ShXUGGDDs8glrXXzfZMSvrt9itwN/TZRo
A2BBTdzKGT21HjlCTCfxa9iJdL59l/n1wSL0xjLetwPZ5Z//JJAtIeAZAfAJdeQKAqz9Wxu49A75
cBNDiFjuWNF3T26Hd2NQQOPbR4PU0tWz4wRbUfzyDv9k9CU+ux8yWRSyq5LK88OOvlzKDnQIYid4
gX/bgXFgmhBVbmmOa992QDAcmbvvtoQeVkLZEoc99HNLCobygJm7u4x0t2XHdgbJHpjhxbTZiGMr
FY+/1YMPe4giBhSiQI1qzvq9bPlZ4ZD6rfHkwrTHIQauKuXdOq7YuqtXvunfSPFhwLL2tdCXqgcb
x2iA2PvBZu+5nN/6Km+A+A6efI8fZdpKbOkGIosGSn/Xw8DKeVliryV0QiHSggqvFDT2uvzOpTou
JAT3rHsUfePNsLe2qIsL2Aa226iBs0yqavoquvGBZ1EzQho78EtMq7FuKmIdNs/J2nCXDfxhScGM
NHKYupQJsRQQYynHGHWwE1Bwky1cwSoFfcRhGHeGSDe2zVptcym/zURQw/d6vKR1QZwJEs+FAF+C
31xwihXhoV9lB39IT/1WC3Ylmv6NTR9m6TvdaGreo3wu64uJNj3M1PrugSpwfXesreLivvXAxhwc
bQIdw5pq37UQ+eTlb2+CtAyB3URt8lCVIMegQrDxil0Lq0tAtbhISOvArpBxV/ezW3W7wS9jw53P
l7ZyKwKO79bAf0H/oLY6V/6mRNlKirgEWlPdAxqeYWRJs2NR6OYNTfwJRUhTxT7EocPM9uoQmhsy
JLKTIQ1msrHOK3nNElo9NAU3vB6Zk2qD3yhQ7gonuPGD/n0ThLRW7DEvQ3/YKl4mXdf1cgB09FBF
RTsUJ00PLixtuQlpEK1FHzGL0wMZ6X0+0DCDYMluaKYdZPUfqaN4JKrePauxj9A1pQ1ci/d4hEoD
0kh+5j1e33Gr3/+y1T/8Tu5MhXRKFKWsmtehNeId2RiouOW1gOJHBUTuvnRPeeZk+xbvibAkFKIq
1wdfuV6WIG1bEbec4HCHvmhx9APvza+M+6LxHux5/LkpObByaJe4bHca4IBlg94RZCa9T3vPf+h0
Xe9lTrbKiWsTIf9dxAA0ZAGgJjiO1Y1nSzOcCiAgYQTQg0cUwVTr9fqCrdwe5iIHksCsOg2sAgF+
SHeCtlC9kudeBT9hXXPykJFsVinWTsgiEqFt5HaVQCGEu6g/pjLKoPbkVdPD5gX16VzsYAnO9qUO
PJJ5xl1B+i+wTR5BEjHOIzsUUOxNuy/Ql9rY42sjXf7+YYv73SAMWqfGne5cfZIMwmR5ZpuxObju
UwGjTPRTAGPJ2mwLFvrpfsDcLn//MCKdodfdTnOWuNrZa+b8lBZ976XF96KcIKX5en07fPqRMMwi
xrDMhsZVnxVJ7ew6Pj213TSFFJ3cMNjq868NsQgPviVbbIOqgCADDS0tHydP/8kAC4RL6lZjbW2M
RarSjjVTdQEeCNhecwzsEIXekPE7oBI+1PVAj9dX69M4gNVapCjA8fgDoWaZ1ADQWmrUh3H23Hgy
8y1pw88zEgyxiAOZ7MvWblHOSqHNRgGUqllzZ7nVPR79cTqIt7yyd6Y1JpunaG1Si4jABNizgnTI
u+r8QNu6D03LCxlnW+7cnz+fMadFJMinFthmjgdQyYfTzIQHS6YLbNG9SWczpsCzU4mJ+lMEQNgB
i4yfMJMfF0JbKLncu5kBRMpW42tlrywB13k7ajeD50vi52k4Fz20KbMMFiHc3emtV8/aGIt44Vmw
O3bApoEalpE1EfEnAgUzgDNioS5NQiKMjv7LFWgHS8y1b7PBw1uyvMwHDaD8wejYuSX1Acp6UErb
iIBrM7r8/UM8apBSmrhpy6TJOsRZFTyJkb/alXULqcLrp2sl5C1R1w2Y/6Mi5P8DxSSNW8tzHlgJ
IcbAizYT8M+5q1ivRazo0bA2gtwtktkRiVNYYQMH6h4NycIXh8w6scZ+H93ymE5Qd6x6fpq14sfc
8fpdLm8hFekZ36cMQPBcgKzXe/c5b+2Nt93KWfQXAYa24LNNTY5v6cGjqwYAApbiAV4h+nB9jdcG
WISXqZ/ytjOBg4ITGiDL461V4V0H4PD1f/5zmWQs7iKYUGnO0jdRYoH1V3FjAZETWBC47eSOZNXe
pyKsSpHuQR2OW7yrYA8O8VF+K0cz2vgFaxt1EWwM6pRUlW2VUEIrGHmw/VT6tw1qta7X7eDy9qLa
Nogg852HvcVfJE/DtoB6VIdHJ/1l9Kh1+3iaXf85nyfxdrDEUff+DFmLCZCPWfK9BxZ6NtGbNH8k
NZQmxc4dn9xzYFiP4ziEo1/sW8L2hLOjUfW3nUNumM1Cc/LDvnks8eQfUJSujHarOHT5LP9THMKv
W8QpIgvqlhK/znfhtuXAeKDwTjB9iihLOmKjzglDaROS6Q0at/bWqJfd/Nmoi9xGDxxAb7usEwJc
WgvTA3nb5dWjM3Eg8uocthdAaEPeSoU53panyrJx3GjHflLwwo8Nt7wN7MbnTxfMfxHVYAQpxwrA
oqTm8IcP2gef5m3ECi9WFj1qGO+6eH9VtQmuvQFTHj89Xd8XK+dwicS2SM17wThKkWhI2mV/1pz8
KOF7ef2f/7x3g4ktgpzZV0PlulWVTBliVWfwP8SBUq05h1PdN7ssrfFYDQ7QPX2dtfO7rX/DBVXB
npCAl7/b+BFru2sRzQIbNjoXM58kc3kb9uOOsvQPvE1veIpv683sSJRzHg3A9mBtrJm1deo+7+Ng
+oswV+TDoGqKjGN0vvXqbhJHwCCgwlhDB9KKSNE9zvAxvuCxtVG/mKMRjwb5BZvWb4zUX69P/9NK
DH7DIhRmowXBbDcoEwFlMHdw9kbtxuTiJS38R2tujiiVJJsZx8rlucRkDw7zs1mjKtjDZKXLOQHa
yzwW5QjrlZx3aAtAL+f6xP7iEz45v0twtqmYa4PohXzOA6urzMx8N01qDzA1LNeqPD9PnlQxK9J4
dNoxnKfU/MY1Kk8c4uJOpZPab88oz5w0+WO7EJ3mqQcV5QpGqBR30S2C0tcMkIsvuQFOxsVpY3Tc
e0atnYagcwaJq9PgVuaprnO284OLHBRwdBfuBvb8fhToewclr44wOa/DrJzvVOMcVQ+JRccdz47c
OsSrC7EIn9Se56CWApX9oNl3c68fGgdiuxV0Z/icv8saCAfB6yhAN3GwZxlnbuDGAlicl6n3buzs
mzV3p9z0n0Alf9ZKsd0Ef9a7/+Psypbj1LXoF1GFGIR4hZ7cdrfnKS+U4yQCBEIMYvr6u8iTD9c0
VXk8OVVWA9LWHtbADb/YKtodXNdrAsAdz3q6D5g/BkjUt1Tox4J1b749HBKb3tKxEwcm7BuAAK5N
1KAHgSa7ExH4A5hhTO17XG7XsdZ0FzvND5h22yth7HsqlY3ZxX/TwrhrhwFGxum58fuz4bUQl5Zl
RB+jIvdfyyKvAt5W/U2hh3c15vapg+fpZ+aJOgojmJqwjZd09wmOqgrFaDYHWJviom4i44W3Iked
kMHrJLKtIxvKnyQiDyU0bwJQbpvfhVk8CpH3K4+yVHnNFdMBg6vGtM+Sc5O2d7LfTTcyEAc7vyFh
2no/ACMeglj0V1B6vHyQFlKVOeTe0m2Sa5Ugp3YR/LkAHDC+BWN3sxoVllaYrp8vWbvuHMDSC9Qh
Q5pfGQPdecDawazj4HprljELgWeOrEel02vmGih1HHVEQww2dOPGlBA0Zxz+Yub95Xf1PfbD9ucA
ezczUpOyPDnrAgphUAbcJz2AuSODEsPgI3g7N9S9GXK4uvrwzCzyAShl9DEuLz+d6O9C3uxCsXEG
xxg2gpgxd6hFhtDnzkvi2beOyh9gFLAKp/0e8IrnnF0bHnS1e6795Kz8cZ8PwIiaLPBoEXb3tp++
AaJpQZWTA+4jkC5wFn8gszz5lVMHwFvtgN18hY70Sqhf+rizZNp0SedBghG1cqJ3rOPnpDWvDW0f
a7sK7TWVxO+RL4gi0xX6ZZu6Ommlr0EbjnMeDnRSn0/TZ97qoJPpEdFwNwWywXTiYDKL7cWh77ex
+2Ykf0h37Mb2ynFpaHmflz/2UhUzh7xLe2DA3GLyJeMHK0puRmmDIsh3sk4PA5BsDnNPUz1DCutJ
RuaVQ9jZUGsuogsvfY5H7yxlVYYe0jNt9ZM7JG9p2kKtqGVPvSQP68D+hfTMnQWHrCxTkZV466lb
AkIKkPS4jX15a43xi58BpWz6yE0xLZimflfK7l9XXu90aL45THN8ujf4TpfmExiY3w9KvQ6We+th
c2mDn4s8fUrN+r7qk5dq1L/bsbyVNshVl9d2lh56lpOmI+2ApzaAja8+CAPRn2p4DEOMDMLrZ5U0
HpCKkM+kKI05EoY8clgADiKaK/HJya2txX6SOrpiSb7tM01ALIGClaHVpvaio9UaqFTgerLHGu25
M3QAFljeAMIdIRN49nuBiQ3gdzUpzhE1fzpWi5RQXwkQWwJFvepQKDcLAHKHj27chm30cPm5p2/6
3Sufxa+OQaGq0aQ8lzCDDOyIHYkvPlZ7iFNZ8d2fnwUt6oHjbfsQE7QHiGWbEFXDKy5WgtDSH58H
ISh+x6XsyzNN3Romue6VZxQre3GKMN/88DmIe2yBKLSaAXpqpP6Awux1DFGzMh73NHKsoE7NJwfT
dQF41MoGXFpwljLmHnRqOg8CboC2ocXkbwmsN2NzE/PhysjYBlI2u1W+70IkmaOwddTkbdRG5dkr
OhrCZUiFOF+bxKOQWJu2qZ330Urr6i9G7rtXOa+ls8wxrRGKc0bu5x+Q2PvT5MN2sLpqBxFE5N5C
iaPr4ISYPRDa8P3+LGUy7JrETsMSwKq+NwfMC3N9aH0fHh/lCPJK9HsQcriHF2gUMtf0bgQ8aHsP
/2FDIVP2wj64A32QZgX0SlI8y076oZ/pqA4AfaW7qK/JJtHF4+Vz9FdS8runnAVNNK2jyK2L8lwJ
d48aBbTx6uBJeh5z/+BVQgeGB7d0tHbimu58Ex6ymEhoNw4K+mGSR2U2eNoxeckqKxTM6beRFJ/i
H1PKOe+sjiuHQI9Ugcs0oOL+IdyXSRZglWG8kAfNyS4icdOWyFadLdeGeJDTHGneAd4iqoOABxMp
0TNdYxYt9c7m+HhM2dqs7wcFK1xx5ZXjJhLFK8jbGLvlW6tqDya4D3GXbEBQ22Q92opA/dg4r1Ez
7pUfQ5WahBF0CXmfQsnlJ2OwhEKJKZ4ub4alwcbfS+ZL3tIVPBpMAV1f3sc/eniiy+Y9h8yQ6ICT
TtiWGHxfQhbCbo2g4neKHfVnMSQA+jMR/msZMUffU1gzw/8CCpx1kpyY8eIQdUAC/rpaRSyEkTmk
nkOLoK0pLg+/vxPdTVw76M5NOo5maK/qti/14uYAeukrxGAFxU4z4zdQY70FnOElrdLfPeR/XdI8
sbzZFgoE2qL7ACF55RtON+A3B3qOpc8qkfTgyeLh0qkVmfxgUL6HZNnvqRPr+f0vMAPBgC73DOmo
QqcQOLZ/XHoWMUVPC2iL+OUZhiGw+HyxCnMXmwD0s9LTW47DBH8wiWyhdjaNnexKDFANUEcvL79w
rc7h3bbd5uAsZNXZcf2tpuI6K+Svy3/6LyL1u5c6rfnlYMRu31QG59UZAGpyBTuG7DBEHMT1BxQy
TmlHoR5/sOHo66ENnCo7pGV3jUb5C7i8ZlBAjmVb9nkNSn5BQ8jxpGFVsodS6Hvf3PA2O0k7pru6
+8de3Rz3TQaDYI9zkAZ8sYmSV0E3ka6fs7zoA0WGrSXUxyoO9e/B/O7tTFvxy9tx2xF21x4rgDJv
hrcBLC4RxHmUbrXvJdeTdnHUxH3IWlIFymhgaFNY8mTnzqltINWnlNOClGo+5p43UUzKTWf78toA
ACpIK9Y/UNnoUCUehHVJQUJBonwvsnR4aqrhViv/tmUR7oTEe7DTKgsLocaw9n1xg7k5wItC6U1V
K7ZPII2yr7qO7XJmfbggWRwcwZ/NoYdH9uWdsnTq5+Bt6MFCBIYLBZk4frBsD7Ty9sGv7GcLd3bs
24DHDfeuPhilufHZ6rILm3+O6Gau5o5hStyTtXHLIJhhU+inbRX/LB46LrYmDL8Hp78uE4HuQg9f
NBUHSZOujEAWrtG/5+bLDoDhE1C5tFDnNhoPBm/PargqU38fDeKhtsvPtKr2Ky94Ib7N4dvD4NEm
yiHB6HTGczuSCEZq/s4bpzIakicsh1MeFCtSG/qP4JE0aMsOhNxdXn0h251ju+tkNOw+htbqAJpB
APPfO8xRkQnd8ByxLYIlS+3L1+pfe3hzIXDq2FWT5RAd9Mw/rm3f2pl9lDY/Og06prW4pmn2Uqks
WBW4XGiwzQkUtQBHxh0yBQi5ftEDe8hdOKlTY7tquPGX3PRdtJiVP7bCKCdXOZbIi7DQkCJLMbSO
KnHn+DB6YuxcR9BsN7ItQPS3NHqQXftAa8fbNjj+uwHFe1BZ1l5mzoMs1BFXmdU0NyyDXJXo0HuX
PMiEf5LqvpJeWMf5L53TD6RJ2cohXyg+57StpGlTh1RISocseosMfopM8hk3axLkC99gzs3SoMu0
mmooB1bojTvxG67PW1ub8LO8uryNFxKgOVfabpndFBWO62i9pDT7JWu9H3T1s8zccDXL+ht7vvnQ
c56A03ZEm7DxOBtJzQ6GyayzG2V5oOP4Z8YjdZNIYNxCtArCysnrB18a1l5lHhuDGGC7HVwLYzQR
8mzfRfhVwkqPFW/ejIK4geMZ1pscEvvolWI4oMoqNxZWCAvPoxuY5qxRlxY+xpxu4Nh4VW4KPdPa
N+9int1SDrxPDczaurDSQvSccwrMVlUGLSRaKDyNAW31U9hOv6TjVVWPP/VoP8aNpVBljnAjLM33
xMcd17S3vLNv7NK8Vzq70nBEhRB0GUA8YFjZ5gs/a45GZrbRYzrTw60JfrjtQF9lO5y5KEVgtNYD
tEVg5rCqe7r0nqet+uUGUS2aWE1RF+fY9H71RvMY11vkSHtoxO0GMQ6haQVRfFPy3wpWeyKhx4rs
muo09ipwcrGipb30K6Z///IriJ9CJC6HSlxc2PfCLbaJdNKgBCPz30R+bf/viPfLEoN0/GyAicTZ
corrrrRu0z5+BdK3D7S8v3y8Fz7c3yH6lyVMiJpbqgNl2LKlDipy4wNsZlT9j7rK3wvRh9qrNpeX
WppM/205f12LDxj896Du5iyDUqt7kvGd2fNt0mSbwsiuhWI3ZZf98Fz17irvGVPyE7Vj9ElxWIGj
213+HUsZ+pz54LtSxthA+Vky/+hDqTMYI9vfISHlOBgQo/C4GDZ9VB54X11xjCWDWOm7HgNWILnj
Q9OguYnE0gB8J/H2TWwFxhiVAehi8I2VafIEw43khnFjIxp0Ocfx+fIvX4jFfxPJLy9Q1q5TORW4
kTi+7zC2DoksN5gknkeXO8EqenlpT8xuXZcOpMZEK4dPBNBhzrOCd1cjz2bSYaQM9b7O9V8vP9BS
CjznT7QFLBOqRANxg3txI5j/0HM/0B081s0/RRodWaQPOeyPjFpuRyp/rqy7cC3PKQyxGWVlC+7u
OXf5flTFRnPib3zDhkiRk9yyEc63WhLY/rbGDZpKh541VhCbuQhol+2afnh3DbgIr/ychVxxTndI
s8rzKhdCuJMOKer+7VgMG6SGqjnCO2IDAa2JBOzm4y5JPnu7O8g62TXxq8KkP++7MC2bPTqnq62u
JQzNXGS+gzEUNUiVnbuIqYBY6h0aMiAz9PGuKJPfFHLpgZWRctvg0IS8g5uDcotXiIQKQMjWCLSL
P2NeS4+0GHIBigNE+137pxEdNeZ9KIWGIQmtke8n0jvCbUuC7mZSmFpNp//Ou77JSOa8h2TsR9Og
fYbEDdkiTXiEA2ayQ1s3+sqtGj9oeP/bVn6dh05mOBC18upAp3F9yEud3FSeRXc9eFX7qEpZSFwz
vrMp7B0GbaKUh8kmfLAiclDIEXZFY6a7CDgoC7IQlWw21jB2QCpF9q7zVbaVPiT1gqRsnAMIMWjZ
NwWUZJ1xeI4Nme+qtC8cmGYXqg+BQUYo0n0HP2eeKetJJNCXC3sAnNoNKm3jZEUjdAuyHFhqs1YQ
aYOf8R4jKQWjiXj0WMBiN7uCGRWReM8ljd4cTfJHB1hQOIInsfXCrHq4QzffuvKYDaa46am7PvXl
iqzSws1qWv+9WTkUthooY0QnwdWdIfW14SZbh04KTqjWLh+5hRg354LEnil6wE2NE0yPyQ2DydWu
Z5gve6azq61iCEpR6pClPl27/abo+d2GmkXVtCqJiWEmNP9MmgQuPlXbZ5/4DXf+aFwXjrMTtfme
O87D6mjq+xcJUNt/X6QzVtgAGR4Swms+Gjm0QeKAAkqAlL5hFo1WPtj39xKbC/nHI+pcP45BESHi
tecozDqFaZ7cOg17WB8Of//N2JwXgq5y24l48E/m6O4qkZ6oS68qjx1bt08CauEKh7Ds5f2x9Oqm
f/9y1Vqa4HRmln+K6RBIqys3A/egOQzA0oYRf2UXLr246Xr6sgq1LIsxYrCT4UKPV2F3yzKBl6oT
xFF8h+izNnpbWmgWSG1wT4j2WnZyuMnhVOXy/mbgNPuj2ojAiLtQuyrK1hAj39+ubM4VaaQRGzlN
/VNW2R2CYqwgWQGVstIJlFNDQf7yN1raD7M4IUabijKu4IDSlNfSb46JNQYsSZ+dtH1gI0AhWbZ2
eqe/+f+nl80l+ou8HHOTYC3WD7uR8V2U8SSwhfHJMnZLTRpYPrnirEGMNa+Brd2vajwsJElsziHp
9QjBt7aIIVCG5oefQyRNBCksWHvio3MHSXGZ99DdoSKMDWSzq93ahUMwp4tQyTOohjkwPYKmZ9E+
KIj2Qm5h9e9/n/awuSj/QCXph5rysyIvjrY2kD0QAaf908SFMbPoTtsdxKhXsTbfh2A2p4vwws/h
OZ8Zpx6Aala0aiPRhrMKpLmJ2iOSbFP8H3iix/5N0rJypYWyUPgwNgsmuqOxgOEdP9t6ePPgAWLb
J2eU6EA23b7HU6PKYqGw2wa28cyDrEb/SQ0LGhd8m0f1aczWnHKn8/7NNp7zTISgGbe05Oc8rc0g
Tg2KJg5sHy4fyAWgGoAV/41nRdvHljKZcXL1gFJO7Sj04716FxlXrsYyGUqofOxuS2acU2DsV+eA
SzvJ/u/CXpM4JagGuOmSq8jtQ5jNf9pO9GTrez0JQO5WpZMXYttc1h8NVr8TxIJWcFUB2A1kFJTi
r/u4f7n8Dhem7Aj//30UBo0nOBP4sIaONSa7VwT48K4077jRnVsKDrHZ/IjoZoCL20Bu4CwdZh20
xHswPYoOIOPMB0MTou/HySv4mAuCxgS9u/zjFoCisEj4748TNldpgcT4hBbBG8T+oXgKcaJcHNMy
6Te5CUl+g2ZqA93od9fK3N3ldReurzmTBIanduRic51jv93UecCGvfJge16z9mksu+3lVRbKDTan
hDh5afPW6rAMYk7L1LPFix1vgKv2jq7OgSqwVBE2WkNXo7kD9XwAAhxojcGAiunwsfIrpj37zRn1
ppfwJSlobA5H6YHHICWqNEiHOPQHeQ0LwZ8kKXcNz+9ab/ygiWEFoqvCRpBjA9GB1b7+wrU6J4b4
ds5cp1PJmZc/G/fXkPyM5a5r4412rhJ5uPyUCwAHNmeBMMVTWSRYxbZ/O7KGQ7jA+O1xrMwDzOt3
sgJWprZ3kDHd9L9o7d+SojkDUHBtcktuYJhz23TECnxdHwz4qEOLqiU3I/QQLv++hYAyJ5EYRCdx
RUAOtnl/aAsoHonQjd9986l082DsoO4nVjb332b9dx98FrxU68GWihj44E0ngwREsmAQH4wL9Hay
BgzK7IPIJwfqoQE0np6VaHg46YbXI0r/ukb5D58Z0Q23hgDYg5bpU6Pyjdn65FC60PGFNIO6Rndh
01VjYAN9HxTEBDqdYzpied0a8XNp38zSMYNg05QOgwnjWKDANd5tYzxKl/9pFFRgStLvV8P94kmd
BUmzBHbAEIRPVOFDHaEQTeH4jopDaYhbp1734ttuaJzwkXJRwNEk/tUY4Aas8TUX7tE55cTXcD7p
CNYHYgJnVI7vdrwqsLOQpsw5JmmXGz0MifmZU/JHdBLmPtsYp73s5KZPBhlKMF3zGEqOa8PDhUtt
bgdADEtVeY8EZazyl8hpnruIN2ENCuPl0zQlOt/s8Dm/gBFZdbnZcpgK+aAg8QnbsfO0cQRse+XA
LoDH2ZxR4HJZUg7bjDOaiqe2BbeZDPGuY+resdRtidTVjmyY7nh/6rp/KhOAL9rsc7o28xqOxHCc
E/ZGrymTLxyGucI/Q3OQAnSIlM/tN6npXEUjgMyjnTx6pTzkFZAtul959KW3O8+6ZAkfZNP2T5Hy
bkha76wu2vcFeVjvBy5tyVmI8v0uBb+B+KdCblpDnfiQfuS63iRgNAlALBzfve4y8uimPy/vmIX4
S2fBhADTHxcdan1QliqI/Yptnjc7N/V1WI3lczEyABUgsrll0RomaeGTzRFtfRO7xOxsdrJdKcLJ
stYv/TOVUFmsid4lsTkZOIWXn28BZ8/mXIdxhC2PrQrUyCR90EX6CCWNZ9l2h2Yg/q6uoB9DDee6
TX9DH3uPMfjJ1lB14c+X1194WDpL5MAbEEM6Kh/dQL2xqk8W85sMCJjY0HuPV0CQ6rWpxcJSc4YD
wNB5BCYU9o7HN5Xc+x9JCTlvd3jghtp3LV1rOyylznPuQuorzEaj3j/hxjspDAKL/mdvVeHwIxMy
6BsY/cTFBvNSwGehE/iWp94VdI7vaz78LjJ6YrH4LIGZhUMFz5NJuOzfGmRzqpgV91ZSNRTdJBCD
jFJushL6HyDr3U3RIKntlWneQhyf0yc8fMzMiQ3/xHX/UBnmG8/GaTDwT3tmTprojUzZXDP03xzj
2gcOgDJxrRBIjZzcjZF3t4oHWLhe5ywJBhvH3FDoAEdDbm4b6KDBw92wV87eQrycy/Z3/QBaTTxG
pxhlnEiSxyiJYfcC7y0YLK7ceEtfYha/xjSTSa+H6OTpcjcZ9bHeGwOJzb7yEEulmDtLgYakA/oB
HjUn2G1goN/4MHR+6VxyzaLuvmTVPbipeWgOsOHuijUV9qWwNZeZzy0BTzHVgSiQV/uoiVTY9+Um
QdMt9+pu28fx79ozDaSiuRMaQ1VdO071pxFWFqT1P7ZN58yFwU3GoQXO/dSiW+IHKSHqXI4ow2Em
m9PtmAn16kNGQq5k6EsduDnMOErz0cyqnEFlNLkt7XzbNgoYrnzvJZZCZzM/Tfz1JGuhU5zuVo/B
X6XYb/KmueY9SORStGkKVmwL/zBMLM5+Alvt2hrrUEl9h3b0tabO72wUITfYh1XEYoO2XbNNjSjw
6Xjko9rWvNoR+pFRFoWxgCo31NDRMQDFH8QbQvxt5yljC93oq8biW6GiIPcaaB1niMy+a7z3daNW
jsUCoovNaRkRJZ6myobJgml0e+51b4oJefQ7dFgDacgrMGGdLQACEGRoECDhr9XekDI5wCM82VNq
uqEXlVf95Acdm7H1ikrGhq4aNxO1KRlT16DWJhsOUO2h1Vl7LAE4DGF2mG40SYdjzkeYAoCilARm
nIg9EdAAvRweF1KWOVS87kdQ3mvBTryw4DMyQapBo4Wp5abtotDuOQSivdNqCbJwrc7F/xEioffh
4VrNxI527JVEak8SFHcAH++q3t14A11JMBfaL84U5L50JOIcL3nMaiRjmQtpoqkfERjm0bfkwSbp
SkBbWmSWxbbUtip8ZP/U5+ww3Sp9kRyU0W+SUT61vnV1+SstvTb7v89CU6u2a4Jlams4etzZ2gbd
Y7cBWgi+feZu65SsKaUurTW7BFiVEB0DmXSqU9inukDYX4/VXdN5O+C+5R6YbjOE+UgtNl0xfHQe
mDUdd8JR9vSpdXoauuq+zx0QPgYWOnLNmnThZ83ZBnFS1kWbMXYitnEDDdwqiLS+0m35Pm2dxNf3
q72kpTMx62U5dpT3BQa6J3ghhFDXf8PQ/nHaSbkx3NtGdPD9FryntUtxabnpxv+yUXMHpu50SuET
7nxqc9glmhxI1O1wY4jALdIpt92vxue/+cg38XnOI9Cjx5NMI4vg6MyG9mR/0OY1mNg9bMFMeIOx
qjEDCiABdHbUhtL4Tbj1JDaCrg4AwBEYHW7y1nigAHjkLqrVZjTbMXQNiLd5TnWbSTPaTN3I0b2G
XHECDnALOF1hHrrIZ2HEkl+Vm22HGHtslCoA1GCbFOOj5cgi4BG0M+Gn/u67BCX3oOIQ8tVwn1H1
NkuSG+lS4F7GZk/jsQ3AskDIreWhrtl9owEisKAIg3+GC62w5A0heRrCxvTl8jlcOO727LjDiEED
uZTSk2djSmcQaPCo+gkAm0MLOmDd5g+X11na7LPzLnRdjo6mICYBn3mqM2aE2WQ0lJLY2cQxsF0+
mhNXEOrjK8d+IfWbA7ELjG2FTUqCFd3fmCU9OGW8WZUUXHhvc6Ss1XZpxKEEgRLcufOVz0NH34+2
ssIM5Lxg5FRtL7+5pWnOXIo/rRtgQNhonfQwyj3nY/Uqe5DvuW8n29GJqo3FEZdcHfSUQTnoyYF3
WMCUXtki06n97nTNMlzPEkljRZZ1Ghr1u0N9YTrkxrDF02pFszSZm0v089FFMgsJipPVVjtv4NG+
c2FoIAM4qKTmPtfDhlbI2SWECTeDDVcq4NzNNrp1MraDHvwaNnLpq04B7UvgasYolipOrFOmSATN
IuucRdVbWr+3GOAE0pf22ked9v03L3WOGLd6CemfJCKnWoWtHfJaBG2k4KOkkqcokpCQATczorux
LSDU4u2GPgPPMVtTq1zq3M7x5EpDp6Z1Yutkuno7yOgNtTrsWSNQVq0w9R1w0DnULJIkGCr/ONb5
D0oxfmic0IQc2OWdvbCx5sSbLIJicOoo6yRB5kGj5w4vfJeDxI2JWrc2DF1aZJY0VUnBfKRj5ORa
MJBxktx6LNIu3Tbac6+hldOuJGcLtfKcT1NZjFZc4IUmponcH14kWRyvtamWYtksesI6tyAOyImA
3Dh3pGquHUFfGaSt/+1DzBIkWfqJPzgVQmUGo52meeJD8gfTvmu3W+m8LO23OShfM7PuYWTlnkqO
HY/cL3TyZF8hv/QE2znxcDAqUwSdb7+M5qQalIUKwgVAjW+zbCXnXNgKc9A+0GxkaMfGPbWyOua9
G1KhoKjWnhEzL7/Ihfjxtyn+JX4IMTZQCR0gzSHUM0WmWLXjVWdgRuCw/N71u5UnWboT5uL/Bbxu
UBfm7qlrWZWhheU0uxSCbiGj5U+UcvqRGRPnQDRjkGrvU+lC7JwoH/yASHA0/u1xZ2crQyfa7c0M
HxVqt9CNPJkoHZGq6BPV8Np24pWO1wLLmf3dVV/e6yDbqiBCYiHbDJOq/FM17o3hof5haf1oj9mv
KvXvDZ6BMDiEFWSmgrpM4fxanIjXXrdV/EAMerj81AuHcY6fBwrNU8A7WSfaAv5KEuM3GekeCjyX
//xC8jyHxRdNl5gRl/apGuWVpIC45/11px7i8pN65FfcDqdVZOJC0PrbaPnyXu1qZLnZlc7JRiEf
wA3uSOV4d/k5ls7CrLXdttaITknhoLWX3VdNs+3d/sV01DZy9eeqYuvSSZhD113WKJhEtM5p8KDw
J6HVOjENaQQoNPH6DeuAuDTFsHW7asNscgeFRwWHZ/fl8lMufK0544b6gBBDVtc7+aW364vJqAza
LTH6vSXQ2UGkKKz1mvcR4vQr+2Mhk55j5v0OJCITXIyTKOlDRd13K/I/MMR7gPR+EzgRPU5DtctP
t7DV54B4BvMtKzYq7yTTXAUu1beOWb2k0I+4/PeXuqdzgHtv+GgYQvTwVHv+pgLsPzKcrYfgEVnj
pkpxjAkGXOOOErK/vOTCJTCX66c+g3ggI3DAcftH6VXbDIGBmP6dn9crl93SW5vd1vCL98deYAk2
RO0Gjl6vU1sSowe98lmWnsH6b5o6pgDARBEWoFM9HcX5tbR1CJyxC/PllTWWmp5zaHZnIzuMU4pv
HwNxQijdWnSr6/7ezrw8bMmvHBKyJVwii6wjTzYiYtg55Um7/g1TcPepJxvuGvMeAulY+6YCJGFL
G+c9L0kw4Yg2Da0+hr40ty5pK9AtuqcqqzZdbQf4YwFAU5c/+FLX2JwFIqeFJxVU5nFg6pKEVMom
yFUMpTsK/22FaGB74lrWGFJ36OdmFaF7MyVr7kd/Wc7/n+l7c/R3rkz49jka/ci4q/cdqV8k5FAY
5IbdXgcixm08EFUdYWdlBh1sVA8Q0ghxt++oR8392OsfrOl3aecErplviiI+tnhP3ErhtOW3Emon
xfNorOGevg9o3hxYl1kwGHUij57KRFvPdgJiAUa/R68h6NAOKqmu4nz80DksVEaAI9a228JEw5uD
16kXN6AWWOw06o5cGyDfiBHTZq73cAe46YTOXhPEevQH5bUS+w6lGIOP7+DIlftqIRZ5c1x7Bjd5
TIq0d7I5owct30hjvhigY0A3dDtGhIRx2VdBzMSdjBRZOWcL29Ob+x/YkxBATFu0pKFErysQ4r2+
2qK5gFju3oA+e6gkA0LIunMTENjR9718Lr6/Rzx/lrylRVxV1FPo/BCxF0hRiZLXkHF/KMr+twsB
gn9EJHn+rMfkJjEkWb0cg93UfPQa2QaC8Z8DEHWdZ+8lsMfBao6/9FSz2KvbwuLDCAEcqDXZV7UJ
6K5woa/m4lo+eSW3n8lo9cHQCb65/B6/z6E8fxaMMzPhJYEJzMmsB711Ydl+VUOoYuWvL56LWfcF
FLnRcpnpnqqeQJmwpMHoV9Azb28bwJEzv741OOx2CIUjpHi09ehA004OQcLlWrExLfVdBJsFUF5J
VbUEPwGmHCEaI2Zgaec4Mvqp0HjCZcTCLI1+Mp1fV8AKtrJYWfn7e86bA99bw6YlBpgo2Doo4JgZ
AOKcN7eugUhp5974j8tMe+lLFgz/BfizpSDCCsN4igoLPT1rn8TOEXLVl/fI0lecQ95dOBVA17wH
1xZFe975hyiKd6zmgMVZTz0EKkLS0XeRmDvd7SmERdnRcO21yLZwKObA96psYtUWo3tKjDINdUv3
kYh2MhN7OHo0hQwdVj+YRnbT0nLf4HIhrv5BCKwccAEk26S3fkGpcVvn/squXrpkZrFH+2OGXgm6
wWlHj35i36tR74wpwmrnqYrzH443vK22FxeQnd4cD++a2rIaUXinnmePhFv+FrqJXWBYsjx1DoSO
Mw/ih7nbXhcyCb32h+vwl94BGaD34OOVGBIOHZKm135fvxeQatzm0tuowXp1fVaHUas+yej8ETFc
zFu7fDNwux+brgFBnHK1dW1j7bZYenGz8JZwYuZp6tBTBMMUmBfakMnvoQ+c345KbUthDhiyNpCl
9lZuiQVhVG+OgxeTDhDrSry70g2GM/Vu2W/pM0wuio1tlk+F9YMi/aMnu4kgV5+/ef3/OLuSJUlx
JfhFmLEJwZXcF6qql6rq7ousVzYhBEJsX/88+9SjVyRmdZqZnpkUWiIUivBw95K5Hz+EvJjjLp+v
vlrlzLlN8w1PZOLeUR0ABD+K/CQr7We4gnMqnB3gQ+j6sQ7ebB0KEZwhFJ0007ibaf6p0dMD3hgr
i7Gw+ib+3YcAiUMqC89lhzQxKOX3OndhQNnvqc5f61r3MYRm41W3sWC3JhDeclHthcgHSVRvqy26
40GuYdFmh4e6vbFAuOSXzWVCs859L7U03O0l/48fZFkKJS6QiyUuwkpExWpz6x/pSPVpHouDJ+er
56y9LJeW8uby/xkLqG7mgKSDJFYzHul8c3u3Mn2TfuSWi5ts+KOF+HZ/XkuRnQlyn5sblC4aQF5V
Rc+T8xVLqIbwzIEJYEh7+y7aU7z8efXJsXBvmah1TQhKNkFNwDJj/W6L4isvwRBYz/t3Jm4oNfyA
9lkT5iDZuGS2lwI0pUA4n4OV4PP9FXv7BUtN8QLpCd4WIhovYSfoI8TVLVTICxd5hYhM/hq181Lo
a0ISnRmBNrKk4JKOWoiKjMO+yLILtD0fM1VAbxCRojekZ1eSLbACRw4K2/vzezs3RU1hhMABv1RL
ffdSenXC6nJnDcMxI91zkPnrce/SKhpxE2oLPJiEHC/2ANoAeI6SxKVnyz/tjdfg/kyWzraJUrcC
ljuezz2o5161GJLeiw6uyI4Avm0z3Rxk52HrsgcSfXzniEa4ZHORBjnDrpUO+HslWG2C9tI3/edc
W8cmpWiF6ZGcsh8dcKLfH3NBMYmayPVmBhtGNPUu1N87EPedpp5sUGyJRyEPTfuxctN2a7nOrgQh
X+zLZJhexPiNBPKXtH+NE8ilkQVHE4+UBw7SkXhAhP6uhBI1Ae/1WIZQzWHBpRX6IcsQV3Cdbpki
cNMf7k9/wVmaKPZCup4n6tG9UPF1viU1HfHVh34Zar+bNpcXwM6f2mlFkWbBeZls+kXEHJTjS4p2
//4zrfyvdpEm0Mu8Iq21hj9bsnyTSt+uOmDEKkIuLSA3sZOWDxmpPijRbwmZTrafv+Tl9AAunm6T
e/N2bKaV3Voc2XiuUVTQZEbS4KLOpAXIfJgSUAAnaCjfKR/RYef/iOAQhmG6ICGzMuqCJzBR5i2x
Cq6o413A6PE1FfleewggrLXnxdLPG46mq3K7bQI9XdDn3eAqrW9KigGwKWsqTQtvXBPRHQzMCiPW
TReqcQqZj95x1In1SoZu4cSZsGy7Hn02TdV86Wf35Eyghxr5wA+0zEU8NEyf7lvRQnhjorJ7T3Fn
Ruh0gS+4NCJ4nnIbDkNclYY4jNO8VmuaJAvXi4nQLmwtM0FK7xLNe5ZBcAwMp6P9WNMBUfRam+TC
ppvgbES6THh14F5yyaYtC4aXABgyNKHplarb0gBGjDGiBXOsUOe6pCLdl+ONB4SfeUhW7pGlXTcM
MUSTbD2xDiT3w7hhU/iTaPKzdLsTs9RqfeH2rW88GEx0dtRPvheEnnuR1D3yuj4j/x+HoBtsCwcZ
lXk/cP/sQUEvTPU5zdq9sJxbEVWtONOlk2BYZjQ1NESdJrhA3fvz0LG9jf33oyJFozAFWjy+f7QX
tspEYlfao2RGC8UlHf2j3SOCD0Adpn+979eNC7+vJC1TMdCLk3lPEH//NJBuvYdv4RyYUGSRz8Gs
U+peFBIPXhO+qMHZRC557ouVbMOC9zIhuhmtoadQz7CUQLaxM9TguuX++1y7CcpNuTeHltLuRY/9
xemGowZR0Gyt+Kyljb1N6Z9nUgG5GT5O9XghbpDvQXutLlYm2TYfR3183+4aZl5Bn6cBYTt8OyiT
IkDM0+aRle1aYn9p8Q0zjxDq9oB8zyAH7n9VKgJT+moYsWBdZqsYc6t0GhDKXWvV7ETtn0omXkB4
D3xmWtcbqum4YmBLh9SwYxvyWRA+xkiRR7ddqHDLyuBXQzO0M3r7d22ECVyf84Cjf28CI0wRfRon
65ChlLbqIhZmYKKNOzrN0ApQ+HVdIfXVRY+0HgD4KU+QNbg/gYVaPDWJzGeuy3b2MIYnXLbh1WcF
uUs/E2DIh7AaNJGDY87zbzX/GlZR7KI/ORDN88rgC9e7d5v4P6bCshIQMlsN1xQJmW3qJI1/06Pf
yfAHQeRsX5opYeMU+6iiSAKhAA1xE3/44szQfQi7oxv24z5owMJ8/4MWDqcJSraQT3XlZA9XSPYA
t2WxE3VkdUUhVX0IWOEA7+fLlaOzFNWaMF7LYzoKRTbi57tdlUcfJOpIwKhiox86psFTw6YfuSX3
+WxfoEf3cn+OC+7JJC33W1Vz6P1iwy2AHdD5u6kn5wf0D1ZCkKU9NZxH33gRk5Xur7YOErs8Rb5+
YGMbxFGZftZiTDLv9X0zMcoslR05oSzD/hqEYtvm7aOYoysIaN55GAz/kXth77HSmi49hFUhrxUe
FDrfdgF3nutufi6tIlvZkqWjYFIdA4sS1Vmj3EsFjtne3TjoyEJAva+CcSPtfE+D8I+r3GNR86RI
V0l9FopEJqA1Hdq6mJG7u4BYCgbGUpDw0Zh57FJ7FZjMLSRk/fADbSHjOvVnZfGVEGvhcWwiWUPh
ZLPTsxHcbRn/QgOQ/oZdWKP1B1rRkDaCIGBM+8z62EHd8Unb3Ry+b1NN/GpBshK4zFFc84J8DwvA
VKIg6k+dKsjBH/0Hp6tXEgALdmByxXtoE3AgVCquDOUG5Soagw+abRHV6F0XCQ6ujvGXaFeLjrdj
+UbYbIJZKYsiMU95fY0mME6BBEo0O79K2psoAv/S1T/YOByreuX9t+BFTH54PvmozqKr9WrbdYKH
t3vyZlkcZApejfvWvZQlM1ngfRvdz7xO5bUQ+XMhupNj289Z620Bbge3o/fB6lUypPQpKKaVrPPt
3nlrDQ2PIoe51L4c5BXRQr5RobuNKpBhVGjvex9fBP2/JgQwkRZeQPmVtjclI1rFAfI0Uq12ty4E
byZqN0jtuclB0QuspfaOWpEtZ3O0cmktXJAmHDeoocFa6wI/rqvfTRm9znPbxt6Y31gy/4DNsF3b
/YUDZsJyRe+7RUAycbUbUeuYeCX/DhTddz7a86+OpTt/6oqd7fPgkipoIFALctdpZAtoYRUfah1s
fHeiIBUepN7dP5ELFm0CeKGpF7ms66oroNbovpoPjtVuG6a2kOb6NgXsa2iX74N3079dF/9GRtOM
xIcVVdfGafepSr+4pDk5c73JI+fL/eksHHYToJu5tJgcoJKvqmFxLSG0C1HvrV3Zr6te4m/g9IZB
mbhbWkYACTkd3C0Svxzss4TtJ55tIGDSRx7Evc4Ou8qcoCE1gRxojJHBJbFxMkDU8sPtX9jQc83U
yzC8gpCGKx7DEttsuDHqemgqCXS6wX9pERKnI7n9T+CcveT195G/NGvp4r+H7q1pGDGNrVH3anIc
xhnNr+BD8/mhQIMXSNrRuRaiEXEPobzY9YpD7zuHHK0RxVTErUBnEVKlbXv111jolrzi3xDin4PR
Q1GkCigyYNb4YKP6RSUy6sPfRajIix/hynbJxyAYViz+rybFW3M3wiDIrIdRMZa4x7pOH1MZkgff
qYYrxGNaIJz8B+pk+Za2IIF2JUf/MMOrlzTO/NQOVCddoVB6h6DMibPyt22FEyjBaHfq2pxXW1Uy
do48IMfA1BgdBp8ztckAabiwQvfOjrQKZBKFCwxg5Wkspw+60syvpm0xCn8HyOa05nAW7k8TcthQ
aGEXdq2ufUb3lIgr7B2BkUKgN50iYB5EcGsYUzFki+8b4NsuDrDj/75+XKiP9nwe1dWPnHKbinoX
BrUFebe12vvb3hppsv8OMI2iStu+UFcnQ2fkwL4G4iXo5od0Us6pTZG3uz+RhV6wwIThacIyGQEs
e70RQ4Ld6dRY5GS3EplhPGXcRzzyHsA7A7spL95Ys7glxQHvZrw/yoDGKGKv9SctRJYmtDwQWnW+
tNsr76ztMKDKxNP4NuxEow0ebyct7c2qf1sazVjgufHFNKKOdWVgiI5GedTE39qNOnga7yubJ3Dh
G2a/qzuSmijysaxbHaAP5ipLkkyWhyMzf5ii4tP9XVy4D0zguGiKthy6qr0WlgU0yAOf1ClMydHO
ftwfYGm1bnbwj+vSjUZCI8QAdltcmUV2eRuDGn7OwYhtNTsQmj6u7sxC8xK4p/87WN/43ehOFmZT
1vvCgfpu/0rDcFv07JC7x7RIt6nyEuX16N91bBBNWdACoOOG5v1KjLyUWzGJ0MGlUTY8g/0NReK2
j9NNGuzZa44FlYmvq01Tzqc8rC4ymH47a+nHxVGNyyqrUGEgJFUIHdA3LdRX8NeBmcw7k5F+k1Z1
LXy+byIvCSBd4aRHEpKVA7p0gozw2Yp62wfCRl2jlMdRCNhRmj1mTbhPiVxxNW8PEZjI23mWDQSs
ibxa6KYIy/ziiug6+/YjHtArD7e3A+jABNmOBaJcAn6lKxS8PrvCSTK5Jv249PXGoWQD2r3S0W2u
g+zi3BOonF4prplVitUlj+/999TX6N/ydMSmRBbN2GxUq6Eq4AgnjDZ+EfJ+63sE5H6kXvO3SwMa
h23oq9pVvByT0VN6FzVqL3CjoX8eTWXaqnarsp5vB9+BySJtW23F7JGPSYMGMXoTDplFDRxXkrcf
/Da01qmbF0IsJB/+u4igGwhuStOYk0izOBiLl8GlQO1Ampg5zWVWQ9LwYozDEoFePpZf77vHhSxQ
YEJnuQtuJTWHQ9LZ4RV0NOegHreDjTQ5HxDjhQmPQEuUh/RJyRY6XZkUa8HPzUL/P8gLTDpplLr9
WjhNn0AI9kcEMv1BRsfQ0ltf2ftWZd90ARB7JUAnwuqzhLzU/Tm/fSUEJsYW+qMuuB5Gnlg+RNYg
TzaB2TidwGXKLm3VACrR1eQ1b/lLPRWP98dc2l8TWhuNGoSgULtPqB8g7zRuhNdsIWi1KSAggewr
I/Hc4uloA2Cq3JVRFwzFpI92CzfLs9DjSRqB9jIN+03eZV9ES5w4YOxT6eRP96e3EFWawNmadb6X
WbclBR+sDZnHlqZ4MXmH9/284WEqt1FZmJMqiSJrP6p5O/fdczX27/PvZisLGC1q1PuZTEDVui99
egaMHUJ0YfVzfCePTWDCY+1BF47inQTz7UtNZw22pBxZA34taXMgOIarBZyFq8TEvtKauE0k/Dpp
qL1tne6JVdnru/bBxLW6HJLcjM4iQb3xG9hboMbH1blcBZYuWKaJY81CFPqFG4lEsu7Ye+1T69s/
QDDweQKTctFDCKF2zqFSK45gwTzo7c//iQ2nEcUzYNNkYg/hJ6ttd7kPTdN8utpD/idfy1ouXCIm
PzOkxthfV5f4I++Aln2RAGK2pO/iuXd3PaqqR2ZnK+miBUM0EaxlMXLNLadOeg4QcKTkzqltdJE1
YmWApTUzookWPN5TwQesWe0jL5R+BKatiStGj2DOwsN7e/+kLZ0Ew+Klp6yIBKNMEN9tQ19E277s
kgFi6hA1BAUAG7YD/5orW6/cRkvzMmIKEHp0oi2A8pz6dopT6hwtq63jKKPnoGn7q1uv8WsujWQE
rGVQsd5RU534ofuZIJV4O3XanbrNYOXryN+FsM+kPAaZTd4AUa8TMOrok1tkAM4qrq9D2PvbkNAV
G1oYxoSVTkGdgsCoapMy60H6Yic89eJa2MeRvN4/CgtH2iQ75oAajHPntUmXdX7Me/CEtnj6xhDF
WSMdWprEbav+cQRWP4OS1+0UmDIvKWjMRF+kG3Sj/VzntbidozeCHRP96fkDaIygCJXckpKAOqCN
hCPCYdlvoj0BMRm6H3yd40/ZhxkVOJBbnL0wWwkEliZ4W9t/JjhIZ8J0gFYimX2s+AtQWmdwXDys
UmstODkTDKo8LN9c+ypBcu2Xnf8J1YybTZ8nN7sWM/lI1sAPSzMxHINfjbRnkDtL2hQcnfWODtHX
xrf23WD/uX/eFl7xgcllzHsnT7MMpyHtqzM0rR+nIfwAdqGp2fNIg3mmCk6kCf90ro5DyBlsplD/
6H20uOGfVgKqhW7gwESCTnBGxNWOSiLZtvtCnmbaHC3d77U7fEzb+TxVXriXJep6abHjUIBkrNlZ
ObhwrVEcZw9Co7K70SEfHevq21kPUd6u3pfOtE+L5iDy4GVlvZb23ni6sNAbZO/nOkGqC+rTYgfB
GQXKjXT8Lrx9Y6WbMAPnxrChNGmKb3zcz7V+qe0Xgox2055WD+FCFiIw+wQ8UTqqpmgun9EiJqIj
Ni3at3N3Itb4bXahkM6y+ePUtbGw53U69oXLykS9omsL+Wc3b5IexWswmuwsyjegrf0m0WalnfyD
VRffB99duaoWKgOBiYOdotlHTiuSCf5ax2VKs31u0we/OXVNGlsO2XfIm6NoEUEXrQ++5X0/x42M
WIwDBMcT9CiGBMzduvrXWEbhyp299MYxgbOaeXUZylsc7dFD6KhzK4vPVf7QWjsCLlNh1Ye8fx2t
8NP9k7eA9keC6b9ubZSpnzdF0ySeq4IjG+mxGfqDA/FpfMoTFmLXRvRrM3n7tM7kafKm4Vo65KcL
WnIfdAN+m7DhMS/3RXUTiJC7aazY8Z0fZ0RKFHmQQKGqADzKefCS4ocXfm8Vepo9N/E99FeODbhw
/caJgfj4AyrsLThp9hGbr2656aGNzU+B3kNTMHHttfr2klsxuZSnbKQkHMYmCR0QDMZZ5R4j2/pc
1vWrsMXBG9u9akL3Z0RrsAuy+aXzwnqDHqWkJP1TppBRJNVw0zqcHiqbsJ2Du8ruVbCxyvDJQetf
h7R63mTFSmJswbkQIy6rCSBLltW3SQTSojkU+6LITp5T7fwm/Fhou4lX7+glMzYCM0+V1ph2A0KZ
YbgOg3sJAohn2d3RCtH0LspfuZ4+Dd1KIWZpNMNrovcl6h2BG5M6HQoFBJHNeEh5g8etrQ+obpwL
N5Dbm29dCd2Xcj0m+lcUmW5HiSGlK3cZ86HZFTwPCHcHOr0i7cQhey83OuN2TGd0pnNLRof71rBw
bZvMyCzqvKLqC6RNI8hsBuyxGoqH2hHnVee/sJ4mPNixehHlNLeuJKVQr7MC69SoNN36ofw2a4rH
SqljVlsKLzxvJaxaGvM223/CKgAxAQvpW8ggM6gxl22s4X/J8CkcvcNoKSALh9dive9y6X4zMcSs
dyMfnfzhNXOyHc8c0IyCH7/uL9BBe0xBLRB5+vsEvGItvmaetxt1+OP+/i3N1HBmJKuQGJtH4Ew9
vesVDEIT/gjOkfPIojbmwnuZSvdZ1muSvwtRv2/EeV4kgaQdkGefiukrxHY+VB6AONHaFXr77jfC
cd9wK8MM4yvBoXKdbOtQQZVJjTvwnUv5RY7Q5Cr9z+AEjcPfHDrbkIpFyFJCkcQv5jy+v6BL8zOc
TVjT2nYsHV1ZWYf7zpvSQ6U0ohY16xWbW4oTTBr03AOE1SETT1ov/Wl12X7MPJFMEZRVQrot/GJz
08ruy3YXSX2GusQWuC0/zw52XoL/PQojtKYxjj49Uq8t/NvzJibHR9n2UrlDLhNHuIdQHWYWs6b6
QujwZLPiMur2KLjwN41r/Up9K4vVZF0jJz/X1nYu7ZVQ5fawe2P7TQi1RT2w4gQzxzUImZe2Ikcx
1S6EQ1sgAXJ/U8y+WBlq4aSZeOoW5K/9JAVPOLcPtOs/QcLz+f4ZWgq4TBx151JPgaqBJ93UWOHZ
d0lWbGQv6FFP7gDGdN4cnKzKPzSinPdWYId7HvYrT5QFl27iqLPanvHogtCJ7IqPaQTF2jRjJ2jG
M8gyemuA+gVegcCER4e5B5SVVVdJagOGUQ3BIRfuLgo7hhK7s+9oxeOQHHGU8OwIRvca9hV4DUrQ
03MUDqZol1uq30o5sm1btWtFhAWmjsBEUtcDWu1ljdz6kHX6GZhgSF+iDXHbFfUnH307Vm71JxDn
DXHOKcyMCjqdcn/4MGby80DX4BYL8ZGJrK40L8E4hLpCkAKXM5eHMLQuupwUGrzUGSA1HzRB027l
wL1tvaB4/++FB2cCfpfJRZ5/DKD2OUFMGjbpBf6fQdJuU0XkJWjqs40WnbimFRgtsEHfa5ZA9NuV
K2H/0kcYrrOLhim3KsWTPkh/Z5Z89mi7l+4KHHMpSjI5hnvU3qBFI3niWM2Ta4H3W6vpVz6Tg83C
zTDzXQUxcEqiXeuya0T6FXzygj2ZeGy7CrSTOqlIvPHGhjaHR1o1Zxdru0qCuHCLm9hrmfbzEHaF
SKq5/5Rb6HkAzTtozsAQBgZ2NDuXW74GNFoyEBNv3eV230SDVyUZx1SAjPG6ja3FtrSzo6fJgQqE
Yr77Q8rpKGp1HB37qPlq5/CCYZig66GOUjS4sSoZtPhZoDFtV7sN2/matBtrGDgoggZBASOtNlHZ
nmA2PM4LwKbzpnkg6Ozb1OQyRd5mANd5Wopim81rj5qlrb6d7H/iRuAVHA66lCoZrTLO++418Bwr
Ti3+J5rXMuhLY9zuo3/GgIDt5DFQzyMItT63CHsFkhHgW9l4kbWCNVlaYiNGK8JiTkFpXyfuDJWS
WYHuUYfZvqKk2zq5GKEDFgGBDljPffezcGub4OwB2GjwMAwIYabuYwpSvDnLXziZo5iV2WMX5iuB
0wIPUGBSwvu5RaIK3PoQpmqaC5RP0ISkoeiS15HYYp7Np9tC1lTtSFPtrK75kc8qPabEsi6ZNcA7
WNDBhNissyu4rmNvHra1PR4mG6LJKDE4wzlqHXQYTVtgDV9Zc0OstXFQdjuarTUXLwHkTNQ3UbU9
zE0vElyWUQwKy4MnyMlx44lvAitArg7SB+EXu5qO4CPepJ04ad0inen5e4fnv+9v2pIfMLHhtWJK
a4bDTsYaBDxWf8z7v5i1CWxJxdh9od0rbm+YXAwBa9ws6LwdWEtXWoMW7MBEjztdGkA5U1YJTZ3P
qPIcIqv+oFm4t8np/gwXjqWJGq8i6lWDcqqEuwO6/NwD2tR/qDHaQgIvkdOX+6MspaVNJLhuLDWj
jRHCckLbT7mTQWrFq5qH0JuczdTXEYKjXGyjbthkDssveZunMQR8AFVuxEPe4OlCnHp//2vejmrJ
X+DuP97FqiIkkcvUSzIhnr25wjOi6F7v//bCwSXmDaxZLyTSiHMSgloynmq5KYvg4yT0holwH6bp
LzqER5Cn/rlpOoUehcx6Ge1sW58L7SeNTI/3v2RpZw0/3YcCpZi548lYqN9IrR9htd/CotlQoK5X
SxpLIa4Jih8FB7VciWE4dcOtruCjubPxSvEdUcfHkfd71pc76ncbauefah86sbK8uO34UFalt4Pf
3buuADu/c6qL6X3vFhNFr/Oo4ciTcpht8YAIC8Ibbff9/rouPVz+Jjj+OT6qkFBMhI5uwgD3QUfi
JgXHqgJN7Q/X0iefhBupg29lV628VRYHNGJGMaho7GwpkpK5YEGkh6x2n+ohPVjzh7BBVEIALYCf
7oK4dF2+soZLvsfI8fVVz1ogrAQK182hbFEdYDOES3mdHSLmZytv6oVTasKPczHbtGayTJqh2qEK
t8kKUEzbwxnK0Jf3Rt0mgbWedBFS2ykS0WTg4WxQTCkKF4wrKx5laRa3P//nSFhIbemSArRa34LS
fq4f/NLbkMl6Th11EmsUKEtJERNxDKRVLhUd8qQo7Us0RPqL9hEMKshrHt10vNAe6EUWQAm2zI8s
zX8Odu08RfMM7cTMmeMhnDkq6f1pSmX3NKlixde8HUyR/w//Sxk1fjWjdtXuCo+Bo2h4HHW/LWl+
gtiotxU1juh9A1xabMOxIbs7dnp28gS0knEqtihlnltKNroEFV+wxhD09pQCEw5NWDGlOWQ8cfU+
2wEtbnqKFy3zQ8a8ObZg+m1hV4f3TckIRiMQ5go26TxJ0eIxM+RBfMtF9oN9G1rnBNAKW1m7vxfu
G8kj23gEZyrlASnnPIHoOappEqScc5tXB6GsDVHfgbQN7CLfsrE59aqCGU4MXL2yP3c+mo2a7mxP
wfcW6lYrH3TbtLe+x/BtHeMh5JrTPEFnU+E0574eM9RgA7WysksvYrNLRWc+WmfBtJME7FM+5fu2
HyC7Nvwp5/6Q5kUeR4W+sXuf9Bg+ZP1Kcn0hcCRmq4qNZhHQ8YU1strpj2qcN9FMvspfXYsk9AjF
1/acu+XO75xrTzmPSeluS9yV94/T209l0HMa7ohHfHIrDN6PQBXDh58EhUS18zlyP1aRtW30mFhM
roDYF4I7YjazkC4LRtRHZQJ991NgeeOlRwl7luJbHbKYz/qcd97j3J7Rdg5yR0i8IHTnB5UPt0aC
lcTK4orf7rF/fHBRdqNko5IJD8tHkrk7JefdMOL48kEl6Jn4Uvr+JtD+rmjqXVSSS+BGT6slsbe9
EjFB8LheQFhGojohzp8pzMbYC9o85mo8gY6tWSPFf9tcSGQ4ipL2geihHZXcfH+ZVftm8h/KNbTf
QjBHTJpn1EM7Bpq9NCG8OkLO7EMRldsO0ubKYjsKVt9pmh+JGDZ9CeXisNyrjG1sVFHddrqmYfSV
eWERoxKwWhl7OwohJop9UsMoVRXgi1j/KIkGZXn77PT1BhXm+8aytKRGnEM119SFIhu0LckzU+1D
Xo6fVtXuF46FCVFPhUprNDBYVwu6eBsZqmjfzBaK16hwTdWk9qlmH+5PZMkO/w+TbvW6zkESexUD
KrL2IUDg7bhP+LvCm1CiRW3bep6aT6iRx+g1cfx+k5KVBODb1yUxcenSGxuJAqV1pVxtA0gb1M7X
W0HRI3LjS36uf92f5MJ5MKHozEfgEuYcu4VXVDv5J+r15yyAMawZwcLr0MSdg/qJ9Spt0iTXyo59
f67iW6Xp/ucvVEGJCTZvkJ7tgyJPE9245bYaqkM2Psy5bncKDONZVTTxlPYPUZnHTa6ee1S7Yyaa
lXzCwlOChIb/cK3BHvsQ28Qc9zngaGO27I9RtAumFBCXL412EryHP1prj9Cl57AJTy/V1IeOHqxr
4XnTd5kW1sccnxBn0IWLkfx/qdOg+yOn6lOTl9W2bX9nKf1NQGAYU8bprm7HP7NPspVwYMHYTSS7
M/ZOOiptAUkjv6ssfUq5v1u1wKXDabgSVw9p1ckMm1t7/aNuoKGprRDIBBG5cJMi2K2cooUzamLZ
sxxGUHkYqHHPniflz2rwkBLzu2wLhoTxBO7qjwOZkaaDPrOKATN6FY4CAbFd8a0nJhpHXrW//zFL
32IEGwFIeUTXKXid0YEIaaHGuJTz9v6PL6wovbnVfy71zI/63Moa6+qMcgdx6idetgf0gECkbyUv
u2SRJsR9sujgQC8pTcY6RHKdPrpIa0efoGMzleOLlM5xzJESdpqjPVeX1cTbgsM0we4Zq0klJYbN
Ox6ns/5cEiSdI4t/aTO5lYNbx/QWLr1vHW+b9886ah+kmSQd2LUsq1OZBgeSgRbQq4/jWhfl0k6Z
nsUdVQ6/b4GZim3BqLzlE6tiv+kuXShWbrgF6zUZm/2uy9kI4NY1n33rMnv9dyfPumMnsnDzvnUy
niNB1StdNRm7zrqGKaXPgT8hoHRf2Diu+OClSRhOQvqZchrPY1c+ipM1WKe5UEk4lu/zcCamnVdh
MOcMJUtgOa85I8+is6/lMK8s0N/M9/8/2IiJaJdUZKW+fT5aaF5b19avIqSx7TqQGRogL8BuVz6J
FRA2kIoEOmt4CpTYVgREsDZ3oG1RqzgHXczOA0YGgrhuu0XcXq1EcwvxlsmhnPUDhAwikSZTCz6w
gYOsHjwdcphemTscVouRC9ZrIuLtYRrRWI6g0bens0eDP32YXRrI44VafRvt31O3clqWLlCTFlll
1Ov6FOLZsyiehiBHAbc++ZB2lCme75+yEuhPoueXWR76QuzdMdpMs/WjTdk+s9TKhbPg402E/ERU
AJW0iF3Blb+pB+Q7tQvrvm9zfz3tW0fKcB28IT64mG9OvuZIN/KmO9ZUH/su1A+q7YZw00u8LGXH
yZccWZlDAzm8WIi6j2UJ/QoOciBly8eeyODR6Uo8d9v2WTTQ5K7GyIHqKsQZ/Nb9zurgs0SlqOhB
BNlq0OJFXfrkOigtxJC38TdpHuo4ShmkuiR6dn7VJPf2Q86sLa298qcoVF5CYls2H3QhAIMQVdCl
INHx9J8c/SNfFJ5HWV/TbdVz9EPYrPX2PA2BQgrt/3H2XT2W4my3vwjJgI3hFnYOFburuvsGdTTJ
BGNM+PXf2nV0pB7eopD6ZqSZkYqNsR8/YYXue+LX0w6FOfwUeynvIaNtdaHKbe1jquUpTBxvutoy
B4pIZC/T4JfbRBN5rTw6QVvMcSI5+tV5VMBGsILAbzO5wR57jJv6tvyWFALDqNSeoH7YpRGsm83G
Snx5TNH+PLU0Q6tH40g6Y6Hup3KUX0QfrGEkF6LanHfQQvWENdSLL3ZD9rFfPA8Ml9dqA/dNlOu9
PTILzNRtPY0mg7hW2Sv6Rc5G9a0Av5bc5V0HgZMW10HZh6YE8i1Ns9cmR7kjumIMY15MEezR8LVU
+l228BNygy50a1C/oMZibzoreBQk3kM+6VRWBQRiqjXbpKXkYg60oe4IsHTTOOCWpnAwjeFvDsxe
Du30tPmRFJ+gWnS8OQIGnal3U42GabJGa12MHLOLhhbIm5xYIRvN/F0blxvTtvu4g7ERJrq2DwPi
egoD8813u1NAoeaO1Md/9L0kctwfK0cb6cU7X23OaUjAdamdsiAQ7J9ggGE+k0zvrcF9Scb8xQK8
6OPHLOQecw4D1J5AerFrAmgI2sGFc6Ho8iSt2svg8PETlmrrOW2hV07TDCyernWVXAbR5VUIHhf8
Pk31XDP6ywQxEmvlh3ZuNgCMhJ7pnpsgAYJKuvoO4LZ/s8Zkc6JCHBNKBBpsV93oYxMD4uMzd4/C
PzSB2LltY8EPVK+U9UtdtTlLIalTCVc8DWdpQk62zY5S9Acv7x8KVMhJOx5YYj8GQ/xLtGpLIW78
Jou15qi8cJvP5b+NDqQ3ZQ6Bj6XgoeZ9ZAOSBRSMGxKqyN71Vy3q3ga07+3V2S0kNY192hNyhTFd
weP61DvJVyZiaH6iZXtflhSBJYiUzVzw32Xxatx9l+017kHS8OcMdlrQj4PPOQ/CpB69+6o2cPKL
i71jXib5YnUewjFQgDGYbFMdNeYEig9GUEjD1+RYF9KSOaBuJApyGQThhgMTweIuQkpwN0xwFvGH
LenVL2vtyC0diDmaTkyxzHQNHzHDpo0LQVmaimNenu3pjgwMnJngQUDHq63qg+/qA42h0yQwoEzb
ldJwgQ7C5uyKogpMUU6CXCvjQx3AsZs6pJZ7yFsdbC03uyKR/2UXxe+CyDLMpwq2tUH9FNwSw7b/
zeG+1XMDDK+rwZXkv4ukJEEY2EUe+jHVm8HSBCLXYvzJ6uTfOM5srtVeDy60yEgwXcuxHPZuUmZh
4PXqIAVdq5kXEECMzQJ/aYJg5IM9XdvO60PV53viQCO1BQaBQ2mJHXN9mRI9RjYdvZCTqjvkvcoi
aFDtyDQ50GIrfWz2YwrhOQfunLg8QiC9h33XOZil9wo5J3GNPrdu4T8Q/lii6TdATlB3Tx/H2zeg
3TuncU73QJesSf0sncAF948STYVoskwaBYz/MLVsrnxgfFd18dELVPFtyCGf5debkuSRx/sEX5g/
1mTYOIl9sjyI6ygfgneZ/bWi5MAm346Y4p8sWHuHeUbTyBi/2ssCHF0DtcmVzshCTjTnjQTjpJM0
qPAOdPwmjTqnA/3T+uzh4zVa+vOz3khJPb8XMDq/ViT/jnZF5ybfm4H/WyE115MvyATbWCeZrqkb
B6eRaRb6fV1H0F+LYSoVv3RlsALFW8qS5tSQEooJddvich1Usi31lx6peAqB3TRJ74p+3McygHFe
IMK6bC+CyXDVYmrx0bPGCMG5E6nDp2vSIC+fgBrZ2tYnv03P5dTd9br5Y+Hq3+GiCcs+CV3bfSKN
W62NCW9H8r1tPrt0dBX0yp/a6ZphrhHm8RmmweOmFm735Ma7gOQ7MQQoNEhhXZnvrwHT37gC7z3X
+W8/qLdsXnMkZVdYhBabtIN5d9Gr0CHEhlBk+ZwCghoC7I2puiq3Mk9CKM9PYUqgV+jR7nM6BrvY
HvfZ6JNdlekNUePJEH6ZSPYpppONIAEZDAtEhUeRWs9u25+DsZQoq+p+M3beC1jrQM74LXn0lYVZ
yFgACQWa9wRGXnnMnbbcZjVx5SaxyxASJ/hHO60t++0133n9OZY419BEahqAtKBRdEgCaFMPDBKb
cGKhZ1b1T5hDnaaxfXYC8vVGG1wdNi3lU3NgsVWSeEzgmHWlSt5DHrW+n9z0dUIRtxtp+y1NE1hF
N+0jl9Vusotj4z3WMYn8vF1p4LzhQN9791sS/VcrsMJMQgIZPl7xga7CF6dUkm1JTThpwIlcdt/L
U9puSVI9BEK8DobDpKL9bhViq+DvflslSIlaoJ6Sn6357fRrycvC1Hqu/yzyTFHY8g5XcH9DSZsW
5JrqXAMAuTOW2E+p9WIz58ll/eePA+hSDjO3VhD2oCtM/sjVg6wETxH9KdQ1U8q3aWEigtsvIRQ9
bekd6sF/ldNwEVkdgbR549x+/CMWUtw5z0k4KmlNgdplor9gcARf+OY1x/wu9+rH0Qzbj5+ycFf8
D2cosQKMYhBhLTu/6Dg7aN80Ydw6K2+xFEfnTCG4d/gq8AvnmvLKP6HhYMJ0AiHL675PCd1Raddo
YbDu0qLXvRtYu+HDEziVrx+/31KxO2cTMVobj/mjc22GoomCLoNkeLW54YaR0/npFkDhFpbruPPT
MXTT7EdmsY3R6luaNDmGldbTyg+5NSTeOV5zZlHtKs8yuncAqK33Y0/u2MivqU03MK86V8Q6WZXA
16UEC4SN5mOo/vGTF47PnGs0NQUfs6pzrmQUpyHzBXqBYs+4fNbyT59jLC++B6AhraTfb5nYOy/6
1qn5K44gX3VhwaeHK2AuEWWj2ASifMz6/GdWJtMGEnM/lCMOvG5+9PVAj3py7jtuIiV8HqVFCx3v
hj1P1MNsxXnNRb0XjG4dWsC1YoTxOXEgMiUG2YbcjT9VlfWj9gHUh5awGKO+rsDF2MeYoTZOe3SL
oywPgezkXgXTBjr8wdeUtkCxQ94a26KCVFEWtTdAWgD9MAK6j+/5G6bdTeVNGx6/FHyNWrZwoN/K
lb/WJW4bQ6wgBpdr4Hcj8BPQ4Q3BwDyYtD45a7jthUpvTicgnpeCj+I6l8yGdvIAieC9Az1BTHz3
fRYAFrdysBdaK3M2ga5Z3TKYAF8wEd/27QgqgBdW4NevDsKWju4c6t/SFAPEIHEvXlXDkTXZAlAP
NBHMI9hDxv3d1I6PyhuebtxgG06xIQdb39LZl6qUYI5ZK+n0wvmZQ/0bJy2R/1vOBcM/KI5sSWYi
wKRvsIl6OEJIMcqHfysM5rD+KusBHdTUuWiZnBOPPAbOFNJ+bci9sAPnmH57lF4wmNG+tOP4krPk
XFK6BavjXOPbWQVdm5wuXCpzUH/rZwk8X4X3//cgKOUb+M9AUhwGfclwD4tiDxoq8j63PgOEEtfN
umvw0rNv//2vUzYkqQfR1sS7wDsViih2v1dN9guaFduPo+kSUuItZ/jrAZiyxIRnqQeFZhUlzADu
lNy1ZRZlwz2aNnG7B4vyUYmVGmjpm80KgdpO7GGaMu9ita84y1ObX/IOLBuawINerRzmxZdyZqsW
2+iYw/nywnTwDRu+2962N3PGC0Tgr4Q4UFlx+x1LzHFQ4C+vrOXCnfiGzfx7LYPJsf2xxsfS+wHT
QuwQYr1gCeFNaZlvjWs2GsSBMf+y8sDb+7xzN729/18PxAwlGRWOwYU3wB+BYeojaNiRTIaIpt9S
Pjw7TXEZVF8A+nlEw475/wgf+h9A+whrKEsLfhnScl9mrokyP1n7gAvReI5jz5Osam0h2KUx9Lnw
y2fSAm0VpFsD7PPHa7cw6ptrZgeB8CTKX3ZJjffb+Ci6qav2H//tBTAum+PXyypoPNsJ2AVjSowv
02FjxAOECfYFC3Y1R8ovcoxrXVgWeBBOg4mFvzJHXVq5ebwIbOjDeg5eSwaR07cX37Eguu8+r+rt
Ltwfc8C41U0QQrEouwwk2UwKM5UquZlenJOGkqiws+82AQW3Wsm/FgLGXCq7r8sArffRu9h1/3OA
0A7UUV7LYgBHT27GeOWmWkKEzvHiU5HbzWgMu0id7goHCVrSnoNkY7rdVHyRBCP1R9U3T7Bj7AH3
S+NT3b6qxOynhkHSmhN3g6x05Z0Xgj6ZDQFd7rteHxRYYuAIFDRnQ7/6x20/65l6oqsgZIo/jcwK
Du1xRcJylU38/tagczA4dDhUVRhse5jWUqCj3DZsofkCdATMPFztN2HdqWrDUnAXk7Y+Oh6vnxyL
n0ns1CqKdQAoMXwJso0uB73tm2qM6iBzImFzidFPQVdWYeGCoHMIKSuGKelqZ7rAx+HsJ/xYDx3k
Xcn4vSHlJ3QM9h6NgY0yd6tqme9vZDpHjlpu7UDLOCGXMa4eyzq/dJ54jlGl6Wo8wslm5UJf+AZz
4GhTVNkgRTFcFCr4yYmGxylv7kbbetDtBIFvqNqugpYXl3EWbTKna1QDLhyUN+NLXDinAf0MlJ9o
ZOjnDLZ9EPGowl6iqUok9EhXwuvCUs5x/46Ja8iXTz7wPnwbF3JfQ3xL9D8gOr6FAGA6gsJBSMho
HjWxgIg6YJm9/sp5sDW0+0OC4doq9+njX7P0Y27//a87GFKU2kqgywIvjRIdzfEut/lOOO63QucP
7pol2/vXFZ3L20O+z2k8sI8upvTpJk+H4o4YylY2zUKfFM6U/32JDsaktSuYfyFoispYYohfeuke
dE4S5RM0PXLa70tH7lC/Tht4PKO54PTHvG1Bb6y3hQt5GgvGN6B2Oqee2F9L6Euzrnlyq6G8Gzkw
HQ0DTFQozONpD/1JqzYXXIL91nM1O+XQoH9oRN8cs4n8qpV+kNqRjxa1+pcYKKxNhwr8KYiLOPJK
/gSKbbbxiO2uxIM3Atf/JlJ0DldmcvAw/4V0kkbm205Pgym3Dhw1yV5QdEt5vg2Sq+0+++WD6/6w
MFOyhiRUUKGW9xQocDUF0Q0N7jTkBPCVRAGCmipzD0I2Gyjihsr1NxB8au01baKFOS6dQ5y5BYt6
2uMnB+IHKz/Dny60K+tQ218h3jiiqIM1DwjlTxiF2fEuHe77/mi541NJXobglSsM5Ph9KT4lIsfE
ksKUaBfUMDGqX43soiFItniR0R+irCErrZuFUSa0c2fbLBlUPgKrdIFVQ4TFldmdj9w08Z/85lD1
r/jlPLFDPcGHootDgtkI/HhDW+UR9b0daPlpM9ylJZzXoGeNfw1Ga1tUw8rvW4pnc+Gj2AEVTDku
v2Q6x9+PYwgMs62m7FOTTMdWWBmUmLKnQv5cRVwsHexZQeQDtOSVte9eMA5goVVCWkRn3koi8X42
SOc8lzR1Kq3Gjl4Y3BOLtvks6+qSj/YxXxMwWLhu5rwVwtK6rm17hAlUADUfnbxQBqPeaho2Hvob
eSz+dPjQjYX25MfxdqEFS+cuDEqpMhV+M12MHMXnzPCjVF58TLPpd9E3wDIMqbj5ZsNfCyZmu456
zaYjFuyZYDT08W9YWNc528WBVN3IuwkItJTGewGZm1p6xd7WEKoyAV0tKBc2xxzGfzNNtK3JhqJb
8ax4GcWsCcHNjPIq3qNLc9NmzXdlae/jWzWLHoTS4Rg8fvySCxMUOhep93N7gvcPrFOrRoeegyGS
Hdn5d9Szt3aHkgfV/cJ1K+gYjexJw4YiyTf1CBxWGSF2INhEDP68esCgc+3jL6z8nBHAJl3ZOdHx
xRfkS4Ms7jiYPMo429+6pugt/EGumUaNaOkuT9XGE/2JEvIwQoUPqjG0vBYUqFItgjWc0kLpQOeC
+G3Nu6SH1NBlqj5hOUx1d7szjFdsb8Sgvs63KFN6Br3GxAqJqT5NMdmBgIYEWdxliLxYKzt4+vij
LZSedM4kEJmdjmNsBRdLDueU1xsTPxaARVP6CuHdnetdbTFtmOQhR2T9+KFvTf93rs83xOtfOZBl
N8KNSwqhPPOtm8TGLqGW7aebEqbFbfLKHYMOz2vGsuiGxMi9n1U3biSwOwj4in25sYCwl0coNZlv
iOp2/uV2B2FR0IECYRavgAoMW30y/v6G8b7dE+UUuuMAROn9+ossRLM5WaEAAW/gNYkvxjGfQSmD
TGSP40bS8sFq7S1kgsNVecM3kaP3Fu126P9aNMNo65esjS8DLAJl86TGL7EBJRlH2TIWqBFWdEs8
JlNsBxCzZMEjLBKOvQTuQ41XknzD1zRiOmcOPHj9a9clG+3ddFrQtM7kz5WPe7uJ3vudsxsKsDSq
EqAjLsh1MjOEgt6xjISN+nXDntZtHdr8Luv7+wYeg2MGZGJ1xW/I3BqDVLW94dKRc9yOBQQx8bVv
LDPEEMH50cOIA594HJ8IrvgCMo7YABQiKHAEu+BYfPwGC1F0TqcoM9hFdnGLQm8I+6lMf6kiJiur
c0uQ31ucWanOkyDBVg3UWVrVq3TSRxVTOLKvwc+WfvqsXHehJiMdzHXOXYq5XivYscmdtb72woed
UygSfWvQN6w6i9jWUW6p0MmhYwzFH0rQi3XT+8TjWzockyo5gnjFt8z6yYo1ju/7ox2geP67/8XY
JRhnKric5f3nCYNm6nYQdrSOluPZ29Qf+c3L8+MtsBQW53yJQgyUWNImJ1zTXky2tmjOXN5VIMZ7
8Y7Z7qFMMjhHlYdVSuzCxeCSWVHFx45wJJQ99kY9Ptc2jB7CrPFBIFGR07Qv1SS+FLljQeLbAXKr
ckHSp/DaDoDaq4e02OaV+6eUgOTornc+j4UTnyYismhlTZx396477+SplNWQi+mHs+UreNcOpIZI
ALlgpPrZARQQ5i5BG0q3LTZJq/kmd++53plmjFeqzvfvcnfe2rMprbu4881ZKxvoAy/50atyr9L2
sVpzhXv/eLrzth4M7ggMZBpzHnrvIVEYRMNLy2y9WjUrq/j+Lnbnvbq+c23emrw/x+6OWd2wgfXo
Mckt8IQg64it9tWuu+PHX2zpbWbRgGFKkgqd6nPmAo6USe1tk8H6khZsrap8/wJ05h28KoZClNad
OUtS3GU6/RbDUlu66Yu23LtBDT68ceKzq1YASu8vnjNv5EABvyvzbOrPvSemsOpz2HnHD0HR/Bo0
3RiaH5JerbVQFgoHZ67fQHwMIwteD+fBLk3kVi15sBm/b+HxpXcOl19Hzquo8RhqS0QDK4JxKbgy
zlrV8H6nyJn3cAICRrKvanNGBfPqw3gvpXcw/RboIwRfrODXx5tkIdRhyvDfuDoZV6uCk+EsvDTP
DyMSmKqBRFcwQISVlOHYVuHgYxCRkyY7esNYjEfG/JU9uvSSs6wmd2sf7CKXnAzNdmpQ9yIWhzZJ
91WMtMA0/zTFduYCEbJKgtb0DjlBBypJyKZrs89joE9dEXwHuO+5aNnBxHyzsqbvh0pnXkiDhGT6
HIqp57ZCiUdL99YQOLXxq06m0LMwelY9iMFiNxL+pa+aX71drkx0FqRsnHmJrekEdaE4K8+U2Ox7
TB/xgR94p4H1qY+wI3jK4IFE0zL0C0waXbeDGDZocZHXQy4bHQuNvRBC+XUNKvF+FAI08L/7y/en
NKtySC0FaGpBbmFCp6SQ27ofVrbQ+/eCM6+uuVPJIB6s7NzX7cmFVhYgP/sblQCqRB9/z4UwN2//
D5aTx8wOsrPpsmugAItpm0jxnbLjqOvTl7aE6PW/iWY588b/1FTGybicTtKtN6R2nytPHeAv9hwk
z1axUvctvdFtLf8qJhpfApnqWeUZfkThmLYP0DU8SQ1ZHOhwXuOkuJaF9wIs3McLuHDK5+IRfUET
DBmNfTIafi08/wYibs/0Acm8bpuVr7QAInX+pyvrw4YLwm/TaaLypR2y4yB1EIFUrCLRHBQ07Qcr
2bKyiqDv34CTnxxLlj/V46rYzsK5nzdZmRPXg9XY5twC+5uojEZVVhyKloM75kR2Jr+YcowIMX2Y
TdXRGsaX2K7XEvT3s39n3i6FGWXvcbfpEXUg8cfilxFjFk8X58BlEdeQIOuQrHtcfRZ9ewBwA0TE
4IKqMg3N2mFcOO3zFpSlrTFmnuzPU+qHXQIRSZrLMDbwx/u3rTQLJwYJoMz7pjtzasc31tARd/9n
WZECUhKJ3Odox//Tk+a9I9lVhSSm66Gyy81OVrUMW+BdQ7cFANmuNBSUgmCl4FhYtnlTCL3BpDdC
tOceiRPwa3/qfDxIexUH+j7UxJm3eSTrcgvOC90ZQ5Ym0tYugyZTpDk6+KQAESqxxoh73tfa+kkd
tOP6bA2+vJCzzXs9dZnCGkRn5szgyT3lSkbKs/cSWFsvtn91NPg6rMkjL+z/eTuGlikcSIirz2k6
dJEgqoyacuUDLfT6HT5LVAYuiM691j557pdE0j+BO220qS4Nza6+1+Fm097ZSuAxOKxVXAtBmt8K
8b+CtOdJDMOrScG0RrOoLIHetRi7y2HyECN8nIq6tHcJOHeR0+ksX6lQFoCHzrz/YVVW2U2+6FHn
TYcugIEtVFHyKBFgKDilde0dyCazxG238B9/gYp2FnlygJpy+ZNjlLyvoWz4NcZm/rcTz2c9E8pg
TSIlac/AD/sgFXqvMYHCaNJvciByotXts3BJzd0VlTEOOsS4pBx+x9wfIJN+u83o4omVbw5I/xRV
5l2U3EtByQ14f9YlhZB20NJQGpaHzGLfOeYEB2aqlVRw4ejNOybuGBjY8aAb1HKQNTTsEraGVXd9
jFxwciNImpmNCybYxy+2dP3OeyZx6RGWQ8bj7NtHUAt39dBMoZR3ApcAz9lO9SISrdwXbRqE0KY/
1wYCJb7trPyAhRg6F5/gXVXCcBvOS06mD8o1x0ZV9yNfs3NfSDPnihPNFMBNyiuHM8RGgcdlGQjF
2ve3RAF0Xba++bftPheVsNtUQni6GeEPXj8P/l5PcDJJRR+2svnZpZ8+/lpLizWLLTAMyJwqSYez
9PoMYFtHHVzA5K9D29OVQLK0YM5/w5emXBd9UrlnQpK7rjenenA2Vdxcg7VPsrTBZ5EhCwapoATa
nRzXh4TACHTAQHaeKSwonvr7Kk+OZFiRc1x6m1nekfuZbpjbdqfWA92HWN4ZyE30HnywKlYKmYV4
P5cFsETr50ao5iSDc9L3v0pfIkUbvQKSR+J16CGxzi07ssTPj/fA0vNuy/rX/ZJCsdVheVefbm4j
4Th86kGST2vyCB3ZFwv+cEnHv5Z5nK/s7Dfo+v92v525WkDZUoN5Ex5o6yasxu+JfXHNV0tUlwlY
LR7vRP1jZOxatbtqnDZNCkG09glYEgwAWFh5n1tRH5pBnL369eMlWIj5c9WADrFIdkbVJx37W9Y5
IEh3OxPbTzYffqJI+fgpb/SD9178dgr/WmllyTqWzqRPsfso2idgJ24vmyeYYdw58QMfdw3UbQl1
NrFIwkS40STHG5+s5lkEu9JIT80WP6dBzzfRzob0+ebjn7aQM82lBPygTfLY9STg1Pw+GcUFZLPv
H//ppc7S3JiQCihDGA8KhIVoI9/y0iiFzBHuHczvBMxkuXBOcMlCNsj0I1cEhlxrrJ+F0zonwfs2
h1Yer6pT5VIgacf7fDB3Q4dRUWbJtV7u/1Ovf++7zgKQD2KoO2asOom6kZ8cK9tXtHtJtAu/sZqQ
yLat6tIJCsAgn05DpaKxLacLVADktDPaEy+W7vMjJp0q4jHMymSqKlD2kzTSQfuLDWjFOGXbwTyS
K1gl2o+xghVF0hSf4/GmYavAL/I6UkJU22En9NoxBzQ/wQK/HwUUGgG69h+Q9+f3BSnEJmPTcEeh
1nPiqS/CJLGORUefUxXcZ9Q8Ika/DrCT3A7wHOKaeRhw4LHQtrL6T35Z5jvtEQE5cpQ9uQJ+o1D1
Yz5Cgq4QN4VEC/h4u5M75rlhLdPxPCBrhjEs69rPRTwc3EL1FZgWlfWrd1Ie4v+YU9+6J9hXOyCb
9e6+Tmh5sd+G7312n+GGug+aOL4XQI0R0ZqvNz2JmmpvM/LY3bJWn21ffYGLHdSfuuLeKk2766Hw
8omravg+BHRbeeQsy3zfkLjmMM5NO7GzM3Ys/JRlGCvaJo6qAch+akGjz3ZLtwidmJUHMyI1g+ZZ
KrpL0FVnuy6OHbFLXMpxvGeY8O481pg7wkHAr0d4fJryUVHnwTD3wfis300CMlT7iQ8QLNLBEJWx
pbdu1neRlwXFawaX8A3ggHubkeEhN82j41l3dQDHB1llnyeIlsGTyCpHSOBYhyJxP9XW2EdDeQPo
pGyDyycfN5NvPVDoKkdqZE7kq2E8aJbBiC1P/AvFftlmwNtYLsRQesEi+NrGkY+v31gu45sm94Z9
jNz+AL+aPR9KviMFhk0l/NnASk7gkjKVnX3kIM94n4oiS/PIoZkdxSnBVdtj+BahwweJL6QQZ99t
geZpY9qcfEikhNptGYTOR32BW+QdyJAPDmQ3tj4wL+neVy7grLLtAc8y46HT3qUX5edej3s797ty
WxkZecA2Fk+t0N1lZOSaiRg61R6DpRsPEBptqiFNQOMzK2Md6YZgDA/YDsk6gKOKLJAR82UOEy3f
33MmIs8H3pOKfcMmdOyguAazGyxo3f0Jch8YAw4tFa54d+wml2yg3AREtfd2DU8eiTrye6LTo9Z+
ocAC5i3q6FaJO98GpHVg4z5A7SxT7853Atjz2uNwHUsrDgUZG4zdczQSgPTQxj2JAaJdtOtEvlE+
eRZTC/JJXwFUPI25fO3tRmMRaB8VnR2Mzy78jxmSAOdzXHVfOa2AyPLIJQUk5EvbtAQO0sFDY2X1
Yeqzi+LJJgvso4eMLgLladdmvXOPusLeNgyGljTP8AnGce+nojkCwZyGQ489HZGRwlFODI95nFg7
WI+cdO6eRdb/4ML4d3bm3DzaFU72ONXTlyktoGyTpinbZ3bhQAGNxKFpkpMkrvfHle0IB16AW+5L
HgReBNPjdNo1JnUvzOGZwBwT2ZopkisD49sHdt4Fo38yoBlbBbTFyhGJwph9SxIO2US3KyKWedVv
Oy7fcHXNS5qS/GC3pdqCLJZeoFnyUqQe0A6QVALO0uJs56DpwCTD2QgMErXJi4KKDqG27CH0IVgQ
pTE95Ip/h3y+/RJYrD4FGv3qsMwBA7NGjlPgpRngrbkh9yxX6XbogRcmVX2TkeHKsrY+LFU/J0Vd
gaGn+MaHHyJ+glD4FskgtmNKSlDOivu4CuKrz/v7m5tQXToNjGVgUGUcAY/jtJeXGuHAnlrnq+3V
hxJ6Z9hg1r1oMrWLefIpgfpO5AN4G1UwvdMhawAUdRoLxzlupl91SWEF3rr5s5k0lIyhuvqlAZXZ
Db0htSLAP60rqVDERH2ng+BbEVTdTwugEoi6uWXzKVbdb1921hkFDSRMRnxLwWC/IixrgiYzGAuN
5tNTXjbTDgQ94HqtUvZh7ivz01CV76jx7I1vyTOEZfQ2HmnxzR71CI8ug0yH1HD4m1SzSQJVgjeu
HsAGTu7hB+KFLtVIe4ga8Glo5QXg9Qff+rYDLk836WuBnk51MhY1Y6S7QAOdbQIO0yv9VbVWeXFz
Op2M7AU/5a0Pf2zl6e/oD5TwC9fTg4wByAzcQYcK5OcQoDi5qQzkMsp2EHeySwAdAg8rautaHQJT
+/spr8TFQPzeMFudGj4lWxt0lYecEwlnPOMcrYAc2wSWuy5rOx6NUjx4PYcaw0S7vt84mZvsPD78
MVXg8bMFfYjmG0cnAWRJBfZxzaNGBuqTSQr7leCbYpIv/9Cayqii4JZ+Hjmduo2PCtbd+JnDv4An
QXjYEOLfNXI61JY9Hijzqv3gpf0esLvJ3Vg0/46k0pNojsBuzi3cP4mj/adKqTrSRfrLJS18hWRi
V1+6sSQowAPxxSgtt03ieht4Drj2YawS2DogqSmArug0WmgpJfC8ss291UFuqoslRaDUvnsccucT
ehf2UQSB+TP+H2dn0iQpjgXhXyQzkISAK8QeuWdlZmVdZLWCBAjEJuDXj0edumMyMsz6Nj3W1VGA
EE/vuX8+hflLaJv5nuiKb3sTgC9U8slfxzgKpKzq83JjeHSv+3F54N6Sp2hMH7CjnYa5pR/xTdOV
oT4Y23U6DRs62RSD5RbfrBpwfEQxooVfAXZyzPJplNul0sMjSJriS61HWJfC0byE8TKs+4BlrwVO
NqgQBjASN5hlzjuqqqk+FH5dJJCC5wEyVbog1UNusAnpEsaDhkwHgphQNK1zsqokcialJRDBzWwF
j8qty1SAGGKkYReufOGddBu/lo8II8exLC9bMK3wKUVhN0/PDHKVFC5TnEuVfZGoxNK6tOZhzjSe
XBWSK02eC41Jft72KOOsmDMP9QnjZIOThU/2I7d2TVHMeOPBdv2P3rp4PWgkLHxe2X98auLnrZCu
6IRGCJd/iBsfq87e6NrfmqI+1sakPlB6n//MhQk8P2+FmHkZxxpqwGNRqnDL6zBt/Go3QdptF70d
agHykn7P9beC9QWkBoocbRFeO/FfOL9wcdYjES0TDfPREES+drKIPJmqYKvckFg0e1jZ39iT43CX
NeR6ls3HLQ0uzpoms1IiCyFBPgZFUKSuzL1j55Q+2g6AvQahqQ8TH3Asdou+Iqr4+KiEiubfZ9Ow
KKvB4UYf4cef3XeddTtd9q9C2ivnwEuXdNY5qUwuyzprx2PsqT+2aY8cBfMUqntQDI7CDkiquTIB
u/BL5w2UJQs182tVHOfyldtVBUfNQvkbSvHbaB5eZ3Xt5Pc3E+3/D378HK2oauGM6Yl3iKPoicTH
WPX7QiNGBVzR0BVwuPA1ohpvw0iuTfmjqfR2znEy6foHVzd/OpfTNMjKYcV7r13F8lHBldAs+JJw
ZJFmTxBwQfNbpkTVOYRugoDzNaGqKOmG9d1DbfKXz9+xj/uAENv/++lLn02lmU+vchWiz9S401Do
7aoA++P2Aj5I//7PMwjpGxnG3iEf5ueYk5dwKK487Avr9hzByHrP1EsovQPkpsno9Qewd06JPDo2
V7a5C7Q1ft4cKeIOkBaJm7NUMg0E5KBwq/EnpdkN+9F7oNOt8P1fL96W0ywpvmoQUvuGJTGy1JVv
VgLGcQG6Ew1+mvUYgsvxEmY8RbSxrKpVcE3EfWE7Pu+zkKFpaYmz5pGE4ocO2q306y9M51kaeK1e
Oe+a7+nS+3W2OZWlM0MfYWKQz3c8zPBBQ72PiX4mp7Vq6e7qsrn0bM/2JDPKusPub4+jGDadjXfd
9OjNxXGI6H/b9c5hgBofkAjBAOMxcv5aePFhRD/Doijk9r/Bhfg5q88FMJ6YGGLCICCPcxx+Rw4O
GCFXph2XvvvnGL2CTlNv5g7au65doYmXKvoMQGGZmqX92ix8jS/0Q46ruyqDubDO+NleoSFXCISL
vIMXgPqxIHsbuxtqtZ3nBXdzCxri53vSBQAVP4fsKYdOStBy79AHqNq+mhazEAdQ42ZUbxFyqZCB
mtAO93JX+28Ce9by33D9/By5B8dgXEVFAN1vn21kXn3hhX/r0e5rcU1ieukmnnbKf7SC65aPKCdw
bV7LEtK9IzPsK1XkLSzj/VUMzoVdnZ9VLlNWdHHQoSDTuvnWsuZnpPKfJz3w5w/owj7Az/YBDPfo
WPoQ7UGoH8jNkM+JG24o+9mWajNeG+dfXOFnu0CLqGNtJR4GaID3hSFQ7GTpINam28xIZncbZ998
GAg+v6hL/qVz5Bh2tsEYiuUNNGXorwoLje68yu0e6UeYQLAsBWBnRiJxh9TrqanvgIFI4uK1Cd7b
KUx59oMF3lpOZRpGIWKwr3yFPp7S8HNGmVZUSJJV/qHNnsLwvh+HrcfK1VC7u6CYvqHrcUMLfW1G
c2F5ngPLVD+CLpwBjsMqsz9J3AyafF+Nme6j6enzG33puZ5DyYqQ0FJGND+Wfp52BZCytl7JztxP
XshXHov2xcz+WAhgE9ZOj5//6oVPyjmAzNStX7h5iQ6+a1+bJXjr/AVBQx5wet6VMc+lnzib8kQ4
AbYLk+JAwppvQs5ymHuJWLkFMgVEYF7Lsbv0O2dbSJ85RK4g+vhQmVfXt/sY6gyWzW94Kf7bvTrb
PiRw/tp2WASi+hXPkECMFVo+2RrNtM9/4NIqO9tAQvjfB9N09ZFiJ3zMZPUua+AMAU5+QNfvm7uG
A7tQfp5HGktvgjpmCdWxivsfkrQvi8+vnLsvbLF/fdb/2MebEZFVBL3PI1bzQ0g8qFqNfLPiyqHp
wn/+PDq00qrmwBaoI8IYa4gF531zOoEiKerKI7hwa85Zn1lfEYyIenJgs3qjWX3k5bD7/Ole+Dyc
wzxrJNygqeLIoZkjBP4yuEJs93MoEXeWYyhgJm/nwfP5+Y9dWEp/7XL/eA5gMfMiqzU94Jyxz3SI
xMoZI4FoB7hIfE/7/srvXHjpzjGcHUEWRR6NORR63V3mOfAE7CNoc/e6a64pnS49k7MXG4nqAQ95
kx0NRRL40BjQVrLlyu50wV/Ezwl8UdwPNe0h+ejRsO87V74FaET3BTT30Y/Z7f2sndIKYRn5iEYS
ZAhMBM2qY3P9gP48S5uM4HQoS+jZ0adtIK39/AleEA7xc2gfiG+0WUDTOepRPDs7v/NQPhdq3PBT
otXEH11eQa5b5OuBuufKc9tc9enVw8alV+2szKiLwIdmlRRHO7XPKoruliBb8fGabenSAj1rf8Cj
Cd2735ZHSYJvfKjnbQ9AdTqVGPVF+dqTXz+/jRcu4xzU53VRVNcAXR4q5eABq3t/XAWtDtGA1CO7
8qwuvAV/19Y/3raSyKqsJrMckE4jEg+t81mYLgG3Ja2uMQIuXcjpRv7jNyLQDXiE2JLj4uZvpa5u
1dzvvfzH57fpQjl1TucrCAUAvWLjMZuy1VjaI82bDQ9tekruGaRYx0BmXjf1XXj6f0WW/7iYvGp9
wxECccxp+2vQZQTnHl7C1ez4a9x4rzPR5Dv0pAi9zaJm1yPhL0WWuEvcrKu0z5pqY8L+pgknL4Xo
COfTWUF5/Pm9uPSXO9tvmNTEQvrlHTTysZtyuPXAS6N6SsD7frDOXfmWXVo07N8PlM6wercYIhzy
yqx77yWP3w3SBBQrr3xwLnVq/zaQ/3GXFx4KNxT4CBQ0+1Lm4XOFzD9YGTCP4hUDCHTeSGp+Uj3/
DtHVD/No9fkdvHRpZ3tHDJ/zMhMo6JAuvuoWzBuC/JEYMAK9a3SvC1/Tv1X0P65txpA84A7FWDQg
qVzfoiifkagOS3VrfrhrGXJ/i+8POprngD7IPfQ0udIcSzVUKzFCVdyV7Rur+bzJSoyNuJxt4mXq
R2ZrzAZLDmcs4p92GcWMA5Pmm5aae9U35QoTrFMaAhKxHXHA1ofz9wGpHylhwm4oXFhypccW6hQV
tWkx5uL71PaYs/ptbmBYN32KETN84rCGvbjTyJww2rx0nutW1AvQLq3pkc0ISFu64Nrp78K2cG6+
regUmqZsyuMJfLz2VbSDFgNO3HmLD7JIeRV4GHUS0N+Ji68sngsb3Tm2kOUD6WNsdQe4zQHnPb2D
JGyTvLpy0PrbAPzomZ7tpHrhcw/CX31UBG60lAblbXbK3dbdT4juhnCnYUbFaJCEEfTlYwgHdWtf
x5jQdaDg08ry8LaaZtCMKht+bSXmHT7mW75v7r0oeG0LU6SxzuxtO3epVxXlU2OCJxLh0ZRj9hL0
0MjSMvJ1EiCJ/ovLyS0rfe8I5GC1KjBQzLPRWxWaiW3mg0oZq/oZ0ih9l+XiwSOnoNAWuUEta+cV
sPpYGP5YtmvDuP/KsgHIW6T5gdMZtLctjfW6UsiVDkv0PfJ8PCD84ufnb/nHryA7t7B17ZxTBKRG
B69EZJS/tPeSsG9IyBjTUplN7mYv8XPv4fNf+3gpsnM/m4niKQyRqnQo2LhraqAdTAUXfWURAhBQ
ZClBzkYjYXe+Gs2V08ClpXja3/6xycAfHMQyj9VR6PBOQLkm+vDX1Qb1pUHe/1nHR0ZC0FS8A4QA
9XCTF98r9ga1FAv2Mr9ZIi+Zdbji/La85jj7+Cbyc7P4EFk3sREtKtAlYNwf+2dYk9JcvqFdkquf
vAi3nz+tS22jc8846jiv9bPQHBVii055fE37JZbLNiwx1bfhd7+cD9odCjkiIo8mSiAnpGEvkGek
s0UMez2r7xkAasjFPQYy3jBAe4r2WqTFpQd79oEyepIqGmGORL/Ul19hnJ+69ytXfqpgP9pezipb
13ldYeEjOmrZfpHAo6aI2hO7vui+evCWIhjksEx0SHoUQQB/ACdY90B1yOg+o/SPxoe55uRea3yq
J1KsPITlJTIjKz2LK+i/C/l47NygTmQjMpNhSNTGB2F/zbJbE3EPLgqWRX0SM7gvtbkZI+AiAQvP
jhjSJY1/KMBkrgJwJSX+cXqlHSIVp/lg/fIVzPYDHfL95/fwVGn9/y1k5472PKeOea2ih3iQ73qM
36Nievv8P/3xG8DO7est2HLSnwaDU5VGCe2Ve9ZG674o3Zb6GEzBTfOmw/qpjq+lHVy6mLNNhHgE
9iApggN38qsl9bOPDs/nF/NxncXOTeoztHZ+KObo4KR/z6bxQfPwW9wVbWIL/z8NFNk5zW3pm2iZ
0NQ5YL8FQ2MxxSqo2/c5kP6uauk1V9elSzmrhg1DTijBsjyCk1gmxJM6qamMkmJYHq7aMC/9yFmD
rcpnbjWQl4eWTyNMqAGKYCXu9RIuaVv+t/xTdm41n2vQ+Ibcjw79AoFihengzqvia1EKF/oC7Nx2
zQxCiPCBh+Wu3MbNCK4icnec7VLu7b0+7JK2cckJ9VzIGLEkENDjf1+FSl/46J/7sKPeL23kzeGB
8nY/+NFW1sytS1lNqxpRHXZTXzvwXnhT/4/B2vikmHJPHDSAVQmvYH3wLZ2/hFb/geoWR3kdpIhh
QaRhob59/kL9zb/4YOc5t2SzZbHMy8vwUAdBFrwu0MtvuB+Gz66MvQRTjHtDEF1X9nUFrW22R5r0
HiGtkNtaWTxwA4NV2vnzc1Q6YCkyf9fq1t/pCYGOukUsT0OL7lFY7Vbe0vIE0SZyTniAiE9ZlmCf
6M49hVR64GFGITS5EtLdKi62iDqK04HUah/noE8Ukxpfg5hdKbk/PvGirPl3nQPl0jDWYDAfXBzF
q0HlbDciaSqdYM84TH3zzaDkv1I1XjBSIuDw3z82DLOfqcHnB7kA4qF09Rp6/YQw1VHcITMxS6ia
H30mnjj24XUHb8TGNdF86HIWJpzKpzm0MrHGu/ZGXdgVznVbmYVMqgqL+RD59n5ZYkzuCT/G4y1o
EJ8vqwv391yxNcSAl+slmw8xCgACil7C/dNbE8qv5hRnMpMfn//Qx3UNO/f6+wTjlVPVehh80+5R
IK+XyE5pJq6qPy79wtk+3dNATfARBwd/cdMm6jBtDk1I1mGZd1daspd+4myXRp6Az0dbBIeAVc0d
IkLZbdGcEr4Q1Pz4+X26kEeDTuO/F6HnL0WvnRGHJasXf8PsTP1VzSM4TprWoEFSwpJdg7aczCyo
nzMcdPmqnwIKC4tfD0tKu7YVSQXFNpD6GMDSNuB7gcPPmwqm7EtRgCAJyzAoMTaOegRF1k/OG569
2oibcsnBVAblOwkVjFXt0HkrShx9UBrGJtHmw073CLHSZee+lIgE2iPvDSWYlxlxDKfqZdE8W9d5
XWyrMZtbEGnY6G8RmTZvLSPmpWQ1QXZSQHYqz0QShZbvgpDhk1qq7i2jMCp8fh8vDC3BVP/3faw9
UCRNFS8Hxar4qZn0q82dTZHyfkRA15SlsIGOQHpO0Ad6IBKXieC0ufbrF1bKuX+ftSM4V6IQB0FV
BLv3mK9aMuK20vIbXeB4wP6t1sGCj0Vex2lgqNyVcdfu4CGL8YBjTBZuOzXr3ZXbcVqiH3w+zm39
osusA2jGP8jSrj0FHwsv9bpGmNbK1moBQaDDGBx4Ud9lCaljsq5Za79LdWVdX9BmsXOzfz532pq4
wbCVwGq1z2zxNNWgwuUtlP79InhSE/lsKu9NdZm4rUblVtKMD61Hb4E4gOcCzZxOLXvkA4mf2HHf
sgF/qKD5bz5XARhq460tox0mAyKVrj20Az86T+MokY9XjieXdsuzLSbv4sl1EOofhAMyxM+2sGbc
IcYYgGgdbHSmrj2t08v+0dM6Vez/ON4bhL9DgS6Xg0AaAiUjTqbV8Ni5GiP+5lW+egyBq01lhu0p
qzgI6s3ny+TCBZ4TDCCan/Olr3Bial4zO5nUFRHsHUDQJlVMh7Ubu+zKT7Hor2L1o6s8204XsCVL
RRUEHCCBQGeXY2yq2rT2GIG/LM7BgH1a3Ci6XwqnVoj19aKnBW4v7YhXJSqigUR8QoHNsUkAdzZa
PGSgFo1l2nY+3jnk1YsIB+kF69wvUkw9Sv4KHv9ccWBrocL+kw02ziYUpWjW3mlRBNlPENALNIen
bLQIYW8gWjd3VLlyDU8K3WYzD8i682rvDseaQe0qMFyidY5i+2svbbtF6xz6jhngwczMOLWhw+ah
HZkHKwdc3QESCuwycQ/yxc6SKLgpNRsefeVJKCkWhUHCIIt8o2L/T6bI8kuOkHmWwEXASxD3bzKc
5F2dleK9iqfh3iLrd5OHYtm4U5Dxn7mbAYsqJ1HKe/Bz+q9VFCGoPa+DEhzVoWuVn3T4glWHkCtN
koKhsIhV0a66ytNJtZA4zeZijFbtEFTrsGf2Rvkq/6VqpBIXonxuioXfxLgGFLdgtqdl58uVIIVO
Cz1UcIXCVACbow03DR7ng6c8Md7FcBPCRxqY4L5EFPU9kaHalUPlk2RQPoU2rZTdbikm2jwDZyFq
9FSBTNMtpohhJuiKVfQFAafeT8npHzHDotpo1aLOjLIa+XOlp1KyoCUB30CwqhocK1reDxugDrti
HSki1Q7sN2BVx655hWmBYk8u80kd2xzLeufyhXr3MRS7cpuPzrqdbuXEXmzd2HBNaoM/P8zBNKWg
P6OHOoaiggVI+Hs8gBp/S6MRhLBvXBaBQ+38kPSJghNQv8oscvQYdgVkGWsfQZC6T4lB5M2NH+GP
oqVej+nSZt6DqjIPoyRh6EZmNRAMINnwgaww+K1RzUNRn9+baWg3Cuv9ppxbtxlY0yGLI2xC8AwU
GqsdhfPKlBVsnmERld4m6GzobQymwQIEmQkorFVTLTg1J2j11g2MXmSIbgMrbf5qrBXefR35Sy8S
iW+kl5rcFIgVHAdbki06jbAWpsq4gh8EN0O5oXOHwE9KgAf+DpucWh6INBBcKZBQmq90nAsHx3iN
KAGbUDTORzCRx9HcUOqV7Gaam0b9VEvmqxtfdfhXK9yT4BERF8B5z3gYwSZXgRFIg2/jaOeMbKMU
yaMQfiWNV9ZBOnZzHN1K+NUyuOwyBuPVEjBzH9X4A6ulqkkGvP/Ee/kIZ3PINnAbCLfJLaxbvwGH
6ECgz/k4ZvcNw0LcRsM4ikNdNxrICFhiMVhvMngWbnuEWo0PRTRka90S6VDmZ3YMky52TryVjLHm
3c5B0TxigBWotYJJaLjng9+w3QJwyPRH05yMj4XnlL3BPJ5kexjusGT9XINr1Yu86X+zuNXsNvJ0
0b/DsDtBFMECRV6yije9Q3JsOEXrqdEMmuTQNfIVf8oMDw3ckTAbOUYic6dCrxu2up/FsOZVh7iT
MuTTAIUc1vUxHCoSri0Vc/Mm0G0KcH4rc6zjofLibVMMsb1dWNYj8kfryn71lohWtzNvuswHhct6
A4yoomdiH4IkaX61ElZFk8ILTE+ewqDelROw7ccGWm9/J/IYxSzsF1O57Ke4GtFDLfC1Uqvem/hp
dx2QH/NmFlH3m2awDbuh2I3mYF2rWuoDCN+lfBvhoSleKmFiQRNjnOQ4iZWLlXdwJotqP+Ga9GML
3m29ljHIA3tQJoPy3ci5Cw85Un82qs3RQywd/v2VWZZargWkt/ZRUlAicQD2C4rTgj/ODjJvM3rl
zou1msxmiaPO3MwlHswdEVz1PaKdhkps8SGCccWPFYwE8IE68ztELpPY0bqhXqLAvMqSrhVtu2q6
ovR/Le1Ihi0IUf2kk7YNxzkReUBWGSIjSIVhTG2H7zXF2PjBlAaQHjjMQBEhKOo9mx06X6CB1pUA
uC7J4tf4QMVBpeQPQCAdeQqtD6qGsSKfthwk6ejGx7gm+qlr6vsvPSC0ZqMF6+VX5rcI9axCbnsc
Y7FI/4yoL8J9jsG99TDQoj7/wT3agy+ycAI3ixknkwSYbtvf4TiOkJexkbIW1G8FR3Wt4Ei4LXpP
TDfOMpwGgAzMouL70A8yhtO27PJ3WGD8Eb6I0HXyJZqVhA9XOipA5Zyn7EaxuiLgvs1+kK8qytmx
7Ikj26IdbHB06Fmr75DqUQwbfDf6ultJRWNnEN6IVvFPRP3gxI0fqgrw6fFydDOYBRCJOHjxaesB
Civ8oLhRFMB7hGNnmRh/LZA4Fd+1CXT/vUcmb5gEyB2dX6IaupUvrAYP8vdQKohpoJomYgg2QjE0
edZ93/hIpsmxyz5STbwu3yGMJo9cCrFOb3dDbieW7ZoY2T+/Kyjw8XlQAeNyPS81jtvAOIommBKx
VCoQqzBXXoBqhDZkvKGRVTIxseQhvrZSdmiwi7ZvA/CS4xmBC6ucmaDm23AY++G9U56bgq1brAJ5
Y+ZoTH+DkdoivkQMox3W1Sw9PiTRbLJRwNngExihel/BQV5GdVcgV0CIzF8pEUfEHCCXGtgjHYGY
cSmbYmG/a9SYTZOwAogDqMF6hsgmrvyyWpIyAr78EEwjhG6raOxNCH8gZIIguRtSNEVCKgbbPuzu
c7ELifHHP4HXiHALlgBptjmOz4guXUQLpXhYaRRMk0JWpoJFL5RZmczVKMxa6HGZt6VwBX0nMjfd
ehoi/geNUeP/DquRFfCm+gVuIKdp2YPkTsmE2a8ofM23SMLKomOcUW/adSSI4LUPFh8AgyY3UOg5
VxUbiYOZ92JYkS1rERN5ggzQqSA3c0dG/2dUUW/Huc/1Ngrw/V5nRnUBzMkAY2a3yLn26W09zVNX
phJeYEzirZMPYCiZ6NmvxtF+7yY278kpgDxzg0jLZjjZF0D6hf28qdpvUFZCLYxLZl20b4vY2TjJ
DfLS1xGLdNwnmLfFZu9QWWLXUFoNSTzBYBEBcWlsgqrKcbOdi57SJ38RUwYHZOjZ6VCJWulH4neB
f+QBpSjX8Or6c52GzMT5j4ww2+4iFR7g5az38J56FXbYuH53TUwGeNgA+FjpcKbRPvA7TDJN3BnE
ChA0ctSPYpbwkSxjTvIDKmtw1voWXy5QIIqKPslm8Yr92EdYgALGU3TM0Rbtqy0SGS3+JhFMwAMY
1MVUPC4ABBx4V6lfk1H4GGq57LI6cH/CsMuHLnGjGZsHJqQZbsImn/U9gw4HzIxpauPnmc3NvGuG
qVIwFpV5wI5hyeZ5g3iQrv4dA+oRbDDp8qJ3PoSDew7Q9oqeZVa18qfG3xX1ThHCNPxN9iEBNmCq
llzcL1Ws6xqNibL3cGWeMEkOX/BRsY4jmEC03TidVBYeoAi1B3vNPoKceKOnGrROSHBh46DFGHbY
K6ZC30sxZAQVJRJErSBNquIKIor1GGH6/iWAOHH0EURQteR5qK1q3NqPUQA1OyAc0E0PI3yq+1BG
cZ62sSEMxdkShL+kcRGzqRgbRDSL0QVqfyI21Al14wTDLdfPoa7geMQVmmVCxn3NAXpEw8erbnnU
miZPEM5UWWBtirL2k0EgsAbfZ9LinA30baaXW/Ct8qFOdTPPCf5/AnVaGeQ4j+IDge0Pk1uJ+WfW
gYPBZuT3/QoAO3kUwDxs2gqM9KNBmd4v2NFou5wc0yT7glXrAyGkG+H2IFrWLaIzqtm7A2koAr9N
xkGc3QgRQYwFyUkdDWv8h8sdAu6jCc76JnbTrY39xsKfJ+dwVUKu6j2iUFDeGkiGGXYQgpim8An+
cxS/phVD9NjGTe62MIDLGx71HVTGQbZFyZUVDZj4RYzYZYWy5H5BGQjiLcW6qtctKGmdhbW8DhqL
ivrU0Mr9kdyqQdsR1kDdhz8cWAuvTtDoNw6n2Mw28VzVAqwAOQ2rBrrIX7NAnwMUtQwEVY/OMoUZ
B6yFFJsPG+e1dvBB2i0f0B+we+BTanvysINyseIDq9yXvAH0o1/ZivU2g4l3iZja8KGlw0MAojx9
QPgceVcWYAi0VXEyiFI2G1VErzgZR/1xAHsCJFXo2IDBTjVpBYFGAd1GDpokN8AHT33c3+YT8753
EP7kDUh9RFO5oiPc62FSaVh8vlqfE7cibDJDkRSLk+i6TE4jQqyXqGRBwAfWlK7h1JfNt0g1kVsX
eCOCpwgXgTBJG7qgPInr+5WG9XxIADRAu7EiYlwAWehzn+K425Tj95oFvr+dIyqhCQ4n0pJXbLKV
aHF2JcW8XnJfxy6JWzrxIIFPNRu2osiD/HaegEneuSGOBkR/mszkSZ9VGGJ0C6adwXMX6KK9qQxH
hueeor5/7yQ8d2Fb1Pg8okeAAVZZpDgBNf46ckOwMixjdNUW3vQOsSbZhpTyezPMhKzIhH9Gt5H9
tlVIm02vrb7FWhFHDiqCv/L7maT92LB9xebxi55E/TyEcIIkHIJnHNdoASaKjwHNnHiAzdfxF8H5
dLCIjfrNdMfcqi5dAUgCgkSnLBaP0YgjFkoSJML6OBZuFXZaibgVxIx0rnjoWIsdfpILO6i6ao94
uzo/RWITktlsvOwLcNIhF1l6VN9AlAUe2F5qasFfmaMqhXWl3epmRMhLsHS7jgVyGwLictAKG1Tk
j3XaVHVw6/to2Ph5o1GwQTgWAVxzRKCQtw47iAdsCbxlRJmDabart+PIm/du7LBp1SVdaRnCwyex
7ZLKhAmL3BtIDwWOZRyFU48j91J23jrX2DMGiglo0SPMMqp5jJ43Gh4I0Hpl+dhjycEij41CrjGW
BYwL/Qu56QsPwNyq7vfIT//ZQw2GqjHDga0K8fdRdTEhR6iTuP8Z9bu0Knp7RD4sxSkA4YHWCv+l
KbF9cEXG97KGkc3yVjyIttEvmmm5r7JWHnRkAQ+KgaRhxIq0Qn45yCFsQSEq4LyAjgNlUx5bsnOq
H1az1SjphDD9t2HWUdJI0Kk15FxfQHdCt16wbBNJWu2KBkVgoqsJutKAVPKIUzVqO/hvtnbsxZGG
cd0kAbaGbYa5FFKHGOvz9SR5VB3NEEw/uG1RAONwyx9sUSsc/8Op+V0E1tt1nMxPHPbuLbQUyFUS
ZsFNAyRhlSEFDiZo2/w0o4uOgxDdczY1FCufKkwWhAuSHIthY4NsOuJ4jLa9zqo1IItY6C0kuKVq
5yUFo91tKmILCCohlvmdlZW61zHLvoL+LxI6kqpag2FZv5ZGQuVZQNsmDsqri41C3sGw8nlpnoMs
ax4bXgKH7jfqz5hN5KF1AoUZ7NsvS00Iu2Uiyu/H1sg9sCQxSSaknazArUYNMBdDvVWYiHzvsQ/a
nVjQ5lrBXyu3OpCTS3lTenm6KDnvZOxn+br2CDJdQq/Q/qqpa9hKo26cW7SOgGAGtjTDyXKRs//e
VRO+y4kqZ+/o83DpX2nQu/AYByNRiKqrSLfGaR3xqN0S53dsCbNb5ovi1DoNSzSRqvmn583V+/84
Oo/luHEtDD8Rq5jDtrvZQVIrWSPZ3rBkBYAJYAAD+PT30925asYzUjcJnPPHeO2pFXeSZuO7Y0Vk
rZzBE7gnndwk6fDLbL4OdsNEP8d3UVZ1t6fWOr0Xlb/GBwG7/FMgv42PwmPENFs13VhqRn46xNNe
3EMNdfX9xvgr8tqE4iH0M5UdNkGhJz8988U+5ap/j+MVF0Yk9RH55PBdGHfYwDwX+m/TQCY7CiKz
aM/TAZHUuHqq9r5fhg8Bnvl1Tx+n2x0SL2rIDRmchfieNUIQSd9Blu6nMenaQx9UQX9pEm6/vG2D
/hb9MiHGTtpGT5KWlPjqDCb9JJNLyX1cDwy0Hg2nf9wuTHiK8eO7ub81jCkJ36rOm9Sav8x441ux
ZcWX7ocg2nmpQ55WvISMxnJSs38zrWyZeztn88TLMrq/S71M9xwK3vsAD/Q1wEM9Lulks53rEvqV
O8tmrsuSxTeLFPIjbkz0j5EteVNuS2wPl8js3FriMb9lwfy287vQVgfBnHQ/b6OkgGsNsltPjD6H
uRn959owvRHW/DOU0vEkbn0mELnvK+WPx2IdN3WkxGzWl9jTLUqlHwgk4X8GyeEbZZg7W0CNppfN
PvAbnbyRABc2BxFNSG99zKL/11ZQu2Qityatm16rensc14STLQ05/x63bSqc3ytT3U000LdbkzIT
HzZ3BXHFXFJnUDyL+eV31Rrt3ZDOCEyThcieNujHM4gHuxmHolsADKUNycnGdft9oqxzToqe80Lq
PvbfpOiyh81f9Yv2KKQ4bIkphn2YSLAPQ6DRRv5Gs479ryYOtw9jqum8uukY5o5t1XNgQuevo9vk
pIfUlLdTHzD+RX1Yj2e7lOVrvJX0qrvss080M4uvaqub+kyi2TbthxVo7xi3WIB31m/aPw2q3Ids
nNV9l6Cjy4tIyyEHs4jnvWIHETcCVH468zeyGx/RjToFiRdXhzAeCG7YiH7B6ZGSqJTHMUrYvXQT
yc6B7sIczBAGT9li+UL5b8uewje1Pbgtmlyq4J25OK6EFhGNE+pU3S7EcL2X0TgiebINfEbch+nJ
DQfUcywnDOEh0a3e61zScgs4K+RB+pbopjJYhb4pt4Y3tYZu9i98biLOo8BUl5K65JtFGc+9+Hx0
7860AL03DCbXLKBP81i43WgvSV3r8KKyEBXwpOf6MYlLX+2melO8ENxscX8BPJB1TvbYPJ8Jq5gR
TU9telvIFXWs3ydcQyqeZ++B2csatoTZyH06r27JClfNsHN98HP/+uRkZWdhRP0Wlq7snjLjSecp
sZ5v9wzoej05YyfMsSad63GaVfVem41FOiotcCYBQzXcihd6HxgBmECCNBoFZviuV3t3GILpGrph
ZNhpZ3c9lH2ZPHSVM/8bzFQG56jWWc6GB7BCiUdH0itf1ns0V8Eh2aaKYtrUQr6qmMlgYDHTxzRb
5GnA4pDs6pLGKwLMkiuIRBqfLGz7BQ6krT6CbnCf50G07EJDQdaXO7X9YyID9wIE+SibJXjwhLvd
eKzdClGohqQb/IIMs1K1MjgRVoXHUJFe+KfLGlv9ZBjNlzY2lAz45SpOm79IVuatjXK3HwcGfL0Q
KVaFbOnLqujXXSPhnpzE6976bvSzA1PvoFFT66k70WZecyUThqV3Xe2nuQaozHat9qrkeQ5ld/W9
tDK7kcnyp3qrNc9SEevC6bIgnvSa7VMGU0bXnswQBHU+sVI5qVAKcUPP0Q/KmzJdRKUaBfOTw7Dm
+j2+m52h31se1njTc+5TEl6d69hNiYsLYdqPdSjb5aDcuMz2i3CjQzwuMZyHja0mmQ3EhpSjn8bc
IFTZfZQ6694J0/JjDep6Zsco3flYuYOmjIw6IkIgrTjGvsqqnZMFAUhz1wkXobtuzWVTne0PSltJ
mnszUxjf9sjA8gb06ZJMQfwAbh0dqiYg8q8IeU5IsXyNjQ9eRb5MvCPgpmhfhWNIq63XrGHUI4dv
2K86rBATQjf+/CpuI3dLNol+t3iBOQVKbS4xiAG9fVGEE5buYlwSE0u/HFt4ljkbnulBt39JY4ui
Q9JCIOwXMs62fCpLTgI/jVL3UYqVgMZtqyl+K7r62akJsLzv02YlSTZZRHDQUBM2jwpnBR1tI9Uh
egXF3fPiJWo3dkXp7KDS7LMWvZ0OYPrcA/4E/rczndthwhJN8i4yWavvLegoa2S9BC1wO5IFG2RN
4rYYAvrXlQrVvKsIEdwe+1gU9WnQDmUioTAUTbLgPhaTKGQeK+x2hxIpGB7wJKvRJha9eEZBhLLe
Eu7yArM2fHVeYtOcWao6R41XnbjnuZlE39604GLrMWBr/GEWZvlQLjxTu0HYJrqV/SLHG1smcQeh
Bs5wnkTWrnlT2ea9B+zOhS7K30sYz3+C1rOflsXmBgCep46qyJe18QjPa+IUeUVd9OHDxGpz4dVC
SWBJZCRpY8CqxnbTJMEN8ZzO+OJpsklPcaubDmV7Vto95MByr8Iqbm8hsFT2166bBxs3MH1zYAzt
F4Jx+zFs0hfHxZ29l0rAjomyp3aXu+R2oqH0k4UnGk/rRuomIIexXyYeeApEuno6pyiGJPnuJ5e6
LbS9i2KAvxkX90tKzSJZpuS1UW5OUtUY4iX2rWSm6M1nptdxvooCjjBXNGrd1uRRXYhFHO7MQtSV
dFNadIDlZATmm7AQ9agfL5ovGoBUe6ygycgFxzRX4vFdQxpGFuBSTBHYJ09Ju/qfRNVqZzc7kDPk
Ks7fcw1ezFFPRKIWJRUlTb8mPF5jog/CGWYOnqU318hZy+82zBiCKY9MIiI0Q1iWRJTLtTOqJ/nD
pPUv+lwgObEL/rdytXEZjyT8RmoNIYL7VN0UbeY9WyfQn0o6bj53vs49F66s4ozhoAuYDGnASfLA
d8XN1k3quAT87z3XyONYajC/rOaSaSF5KMdO5RFYuMPclMwlLcEga891/dOQILYS6n1wi2tXakbe
uV7N+1zV/aEYoohbxWnovkz97ViUNEvCWdG4pOeMzJxEza/JOhFvaQbOELyoyXVpk+4cWDpS4XbQ
7bKBwXdDmu1VEw2AAIUI/owNFlls+eIJ5UB6MHGyHNYuWt4mZ7REEA7Fc584zUMbEasMzKnPMimc
V952RJhuirkYNMw7TcXg5ssIgMBdKE4Ebda8QWXBWpKKxN+3LXKeod0UI5zFHBIv8t3zenUL/q1Z
3crpfmhTeIiCuXfvQW2d/REMwB1EeZ0C5e+ARH+KV814jdYhJMKvWctDmIXBwbb98+za6OAHmHui
NYnOrSYpOPQgY5Wy9o5lwyLMbxxSdZ3yXMUNyb2NTo/GabcT4v7mzjRRltM8/KFwVO35q9iEuqEo
d5OuvWVndWkPOluzx7qK3Nel1P4BYtJ9ANRt7kmp9T542IPDFkpNIudcFIdVu7AcgkwnHUjEsGor
8qKeq/dAgBkGrUtFWenJQ0JuK6e447yjRSoANMt3z8btKV6K9Dina/vzXISfCUL8SeYbsnYymOOk
eZJJaY4g0tCixboeAhJnCVy2ibMri/nfNDtAM9W0XXodfjJwf1F1Hz/juLWHKVbu/VrBWS3g9C+u
cJMTtK9/KJ01u6TZ4NyPS/8ed7rL617Crgg8JeEItccKUnFbVkn4ArJA42o91ET5FPKIyq7nIrfV
lx8afQaHjJ+awbyMSVO+Nm4cNvuJGeDUy7HYbUVdYyE36bNHKt9hG8AjSI3NCEVEe0WOsyb21dIi
htzK+0hQ5fB5ztFhQ4eGfkVaSkKJKKqHPUoWGlyXaF4IT5Sr5LJHGE8k8VAe+pX0otUp//gV7pF3
wjyDtb7xElfFYS4S7ewnuck2OC1m4iKsYwc+5rG3lSvu2mn0A+do42qpQaWMEQRvsjxG89uM6FWd
GdtIaARKrTRklR1C8lvHOfyIasIvH1y5Jn2uiQQdvksbbEQLrkuNFV6OsvevW7al5j0te1ff8HFX
zUfkoySA5h46+eATqBzcbUNbH0Ixt/6bDbytv/Frr4VuDAzZ1M8ZZnNyc6uZXkE2ut5b/sumQfZf
qbPEvd2prvSGP+nEP2DaIJ532ZEePcn9FGK2O4XWy/5OpmGGDskEvof+rL18mH8SkPHHVbmfGPMi
l4msBeRlg5MXc1+Rb7r4CaNlaMzCJqkMPvFd1Glfvtu+DuG8CieMm3sikftXFsqOGanhuGn3ZbPZ
V3fF5/SUlekij2TGee6e3sXuCqjiI2egJKD7np3CqJeuiqx69rARD/us5OJfD0OyDBVZy6qp7vRI
VPo+86jtZe+Exgp3XMuKkGBjsByuYgOt3dUWwHrfLN4A1UCwpVY3WRaE9g55aSF+G0fb9IFpyy1f
7ULX226bwm55LVXPw+TjSGVsC+zi/4F4Tb3HGpBFfMvUqO8pwUeXBxqxbXmYIzdlm9UgDBc9TF6w
B2nanEdGHyPyMZXOS7bwlOBDDGvZuwgTyqQmGLePcGkJZ8L9lxpTghubaF6Jb01lOq2/jIScOZQj
qidnl2iUrV4eaUN+5DF2aa/59pauJlUVPk+H0d3aSDHtxhiPMqXjHk1dWeE50++a8O/lKwNSot7C
OtQjEvk+0SG87nuudTBlrqcS8m9cO/EWVA6MOJ7xIHUubSfHtD1UJA+qm8ZHcvTjLs1Mcc1s1JLy
SnGGvYyDM7b6kIxt2tyP67Bmp0RWaddflsQTjEUijbe/4Ty1Yk+MXKsRoU0wTYe2pcLmPwm0FTyt
k2u7/rCOyRQXOzNHA+Nv7G3RvVMy50Ja+yg03JBPaN5hphmWbuc4Yr0bvSAJ2lt2UrbdnfLJIfyM
6H+I6B2f43JD/iM1kAU5TInQwxErABjY5Iq4ufbwYc0HBJba3kYOrOi78owLMRmXzVISMJI6Udgy
KyRo5eC2an53gibbMvXyzYuVYneShvR9gfzBAW04tXyZorlwnrDAnZXS/vbbFTOV6MFo0rJ+hiyw
i75PXbo/3QOh5/32L/ZEvL43VLoTwbNS1fFvBRGYCBkPAiGPXVqufbcf/Wjrr2KDwMa0HeN5XYEH
SIYXcxY8d1vAaIreyfR7+FBkzO7Gr7AzaYXEfbcgKfsG76+TnLevSedDauxwRaLdqKsXsZrpI3dp
QrJAMUXsJzbgnOCTbpvuHy9zFV5d45ek2y3BEhJ9byRvf90Hcj97Y4of0GTfQrrl+8z8sxp4Lhnh
5asD5AWCsH2xNc9FPHJdb247PHKYxNUFcquNftVpORUPi9vM5up07mxvCBwzR4/ErPaASDvKKx43
ZpO5Tz9lVtX4p4Oq5xUVjBWMjL1xXlvObJ3z+zdTXrbKaw7IkoLci91tui9CAJ33SGxx9xfFl//Z
B+uWAi1AoAJrLylZ+JDU7BxQG8GpiAcEV57OmmcC6DOn3a2xG8cEPbj+cAVqbH5LRDbTQ8Z6YfcQ
o0l/lbpMy6MNeH/zLoME3gXTunX+vpd+Er0u2ixBnnnuOiKbXbcHq/Wy6d2MTXfbVxX466OD6iU6
QjFTcV4FNrIMJGt/2/v9tO6LoinkmbBKvEmutE694+VxbkLtr889oSrhm7vE7vruqhRtvp1YyAFH
Z/u6+t48MByTJPhn9jJ9MguKtUDEySUjBvQIIrgRx183kdnRRcGrBJBBFFhXJiDYmR9HxJ176XbQ
GhXALtpkYs6KB8B/KeoIlKhrnGZP9UjzOIZpHz+MTLsMLdJMK2xh1d7UdZlsFxp1hsuot/gjylZX
5gg23N9+nMy/BN8sWfxLb+9AuWPUoIk7PA9oBJLPGGz+X1HwtpzXWi3q4EchyGDiMgpeEtj38AZR
wvxEry3JVW2r0mI3Re58v9ROVROXLzXTRtBO72FHfPe9u2bdX7i89bMtEiKvsq6QqLynMITVI0if
ZUC5+yUr5nSP51ESMBBGyRmYkT9OTMJQTXxZYlduTnPtmpQkOdHOpyhN6BAjgR0Ywv15kbWfwYbY
bvgrF7Nhc4JO566YOwyjaejXP35Q/dVAFH5SqaC3X1sY9X+tgyb9qWrqvqCxt3aGW9c6c3YsYMiH
HOHk1h0yNbYMJksg1X1kyTncqxIQ5YjlqnKeY/Qd9ANQkvcPSu5HZ/wD1+PYXfUEor/KDsquFu5Q
wMSIKtgv5Y+LOLIBseapl9I6wlPoFg8AuDio8GH19fjtGSk8CihQXQNQZFNWH1RkW+/kdIPj/3Yp
2u1feauocPBaC8C19G7dPGTA2BRm1qpNvsasq/+Vnu49nqFtkkfS8rv4Fg0ZV3U54l2Js7pP9kRj
+2cEStVI9SPAghl19zTHfg+4OSBVKB+Fr0PxDFAVPwPB1uIzHtkp3Kmaf2vydJ8wYaIS92LOBwzv
08jZ70yN8yw4u57CYhXJPknmKM3jVdbITpPeCcvbBUN181aHneK4FNKJzgsLWHImh1W4xyQGHjmi
8Cqng3AXJCqtTfGwRKJH45M0lWt/9fzTdSB0RYecS0moUjvm5TyQNhEI0fsvxCCEaj01fkvQeo15
7lEY7WZ5iCqJ52prF2xyNrPAs4ufIVzZ0beQaCp1aln8baKmiu4AhOYi3cddkYY7QCQ6fYI+TqJr
KhiNH6i1HC6tLoMQEnroOZemKhtvTGqXF9zTVNE5kT9KTOUtrIOG4jy1dhKXpOWkp61kGpcdsGlc
QnBwDt12dtz825/kivqX5lZC1K6wNiAk7wAqf0fbpMN8ybqQH2Ne5oGcOloI9nHZZpd4KtQv3AnJ
i5vF2Zvf8yTvjbe4DjHvneTPFG58+SYY/qbunOgjAevE9Un6T0Xe0J1BNwdjWfzhc/aRhjJlhF08
p0scbfncyrF/DYlic44NaR/Fp2LMSN62LpqfKDJpbh1GneexS3s0KPXA99UUkYVjmKaE5i0KbACO
Ezvy1E+N6uVj2KvGfZg9dKh3TWGcu65F0cLNqex95zBWoc6u6vq+NxJOBeUnDqNWNk0eJY78SVWm
Yw223BPBi0I3d9Ee1TyPqh3kfmFL2HUs09hPozg7Dwp956yc/neAxz3bNcSfPHQeIQCPEaeiPGyV
0X/YTAQCgD5k6tKAOOpat8TD50ovtkG3VFcUIqThyiGm/KygdWb1OaNSuf2Jraf3yJbH6Ucu7z82
4+iKp3amtflXmmhZXQbZ9D+zP68KbSEB8JKdg+h5jU2J9tpH4HeSTP9YNZPCbmhfwCp/sZFkOu8H
f77H/RJdRVf0l4x5AaEFeR/BM4qWNTywbI3j69b4yCsJ1m+bl7IrXJWXYkWxg3p2rd5iJa1Bu9XN
UXmHXK8CCp57U3xDHlTmD2tP7Hu7Aqg1PDLtb3RPOH77m7aIdGx3mTbzQtJpWnEjNdzLHM5+kMXI
HuGyutOM9mnW4MythnB0Jp7arhbGdPupdLzlnLFwvCtVZfwEpY/YcEg79ET7cosyP7ccb811YXsM
HhbMcC5xOcscP65tXDfnfiiC4Pda06b3CkllerBPPsG23smI4gDaR4BxIXXDCFzWzsorzjqjmjVf
09qUb9wg5JuWCwrWk/rBQYizqASFE7Ug0fKWPSAmUhIlsPfRL0gFz0lYqe8FrTU3ibd668VTUoIs
RAiH7uTUx8FtEC8j83BRs3V+8PKHNpcjusqcpHt22LBpfbpnqfOOX8NMDeQRMAgs8V7FWFd5mxYQ
o6ro2hM+GTa9bAGNus8QkmZ89n658VKLIfiHnQCMIPXNXJOfLzOC10chwVi82g3zqAtX/z/8u8YL
TwuWFP/3MFTlQnQAUtvbovfb9mVzKjRShPnENIMCl1P94UZD/dmYKcW2O3Ll/vbHDpCfKLc+fIsb
9AhApEE457ZuGAN2CF+ZUkuTRNsRpLwwN31t7CcdbCRD7TgDeL8T1MUIBCqK0C6IUhrnBXYfMaQF
aFuekrRz9Dmsoyo40pvCT+iFCxAXWrSl2ltEWxc+sHH5h9uJd0wBvkJFd1zt/9EGmIR7nsoxeCDp
zfIL+GhQOppim7h+91J+p73Qk7u+sqDTMmSUuwg4jGRzDuFSdv16kNPA2OxMhaBxuJvx73tDEogD
OHZW7oNGdwkqeSIuzC9AnKkF49Rdg/tGRFSQeUP7Zh2veXbRC1yI04tOwaLb22HGxLDT5ODQC+/6
x7LcqMsht2J+5ilbrypxnccCHHa+FFVB3Sri1j7cKZllPd0YKs0rhEiM8zoR64E/N/e2mru3EWMc
bovao9Spj1zSI4s6tmdOn3k7ZYhm/iv7Obqryz74YIkLyqeNl5moi2a2rjkME5vMlXMBjwiz2d1K
snr5zUIZVtyAvSTRsa8dRHehyaKvtg3j/r/Et7N/18hmg+bvSRz+wgEKsjxHavsEl1iD8xCnNDdR
vcE2cwhjrT84A1z3oYAmQ2eo/ASlSxZO+KOjOFiaD2V0Ev5AFcEQ59BsqaVyKgY4992FhBwm19YT
5Mg2JrxUfHQ93d9zVqMjVJ5C6AQ2Uft56NObKIKmRRrou2kRbbvBzQr3TxDAQwkmnSlNwa047cQO
CB7Zy56oO6rVRuEWwL98qejn9jZA3kgfWD9EyBaBD53/+HfnkP4wxiM+xfSuHbQurt4QNEW+qFW8
BpOS7xhyABhDGS3JYaCrC8AsC8N0eoX/CtVtnzny86e95b+NpY4HyxNRxf3oIg1WGzjb1DERNtu8
JYiR0+ycLmX0VSNOZlcfx/98PBPdsR0TYmgwpc5fQnbZUca0iJ5tmYUopJSsr1M/Tfe9NtS0bbNN
h2e1TbWD2qAUdH0VshtkPmeq/nBgT8d7JUU65mGY2VOcOAs5z7qRzq76kXczqLTiaIuyRLXvOmof
r3H6icAnfO6LrryTOoF6SqXPSsEPC8u/bcYeh8lH64E9we1eIMwY9xyRuMCfpEpXO9HMQXGedNcW
94GzuT82O6MClLyudpxrSCag+qOXsXxQSiV2N9k4eok6arNZjty0uiPkao2vywgq/CXqBIPNpgiE
G370MzAjkHc3IVBie/Rpw4MHcNbt6qBhYISpl+08jlHx2Gxo2n61bEqPYTgvkLcYmg5FNK6UvNGA
lhxT+MW/3H3G2/tqlbbcITDd3lwTUVETlAOS19QGMxjrVP6YSjHCT8zZf8asV7xYxfAV/5SC7bIM
uNyZF/kml1G9QJbAGEWFf56g1z76Mtp+rWsU3/lq3P5ZiqiOpIJWd4mbxO9xAZkM7IuyqxyqD/Kh
OrVv/MjezCJa7xwUUeN+Gji2INWG3y1KcnaCbkruWyx5d4WOk53HrYwlrAabTHzT/cnK2IHHaLZX
1GPrwwbtc2mcBNMWbThlTpBedOusurz3mpmVZCscDnRyKkKqWTY/QdorpmPv+TihpWP+IuhxHhZZ
Qm0igbvF0ddnOU4i9Ykmxd1jVQAmHRfnJZXL8Kxtt74TR4gPBpfA45qspCYhezbB2v9y5x5exU2G
6YTqV9AZOAwX7fjIWp2a6YCYXDf3ovmDhRAbxCirO+Q42G/8leoglUV/UGx2hGetGYvJ2qKGKAqj
LxslV2d/UfaaTFH1Hs2tftMCNaPDN/Ih51J/qybGRbAa52VFrvGcyWK5q+d1uoSw73dBUA2fBFY7
F1AWJpuF12xXU5NALXid3Yn5R0o1Fl6DhMvDXzcw0TRzNxySaExBfDwlYCFcm0NWcZmjhOXkLFfE
DlkFKYTJOoKgnuLumWiVdUZ7kzqkE5HD+eT7KMuixVG5b8rldzu3YF2gCjI72HmQ51Guhn2EyPn9
UDFtzwENY13S+jVVdqj9dqs/usw+QItcghm8tOmGCfFV0ovr6FDNEg8FPVBu7b2PdeJcKFgpbop0
Tf6sTkjPRZtGV8Bn889WzgRb7lavi5cAd0+LfweyvVyceZtucSCoQ5ERPySIabvpJqc8OJVYX+Gj
1F2V0nJpGKh+bF/eKWBrIP5zPeJMeU8QNp4pnJzPbBHBe9r/VJNtkX4CrQH2CkZklmQ8750umRtw
bjc8m6B0TogSazThbnZccb+RLVhsH5uHxafChfsWGzXQ7+17T3CSOE0XGKLOaeZT62gT73seI2Sf
w3RgOPXHvVXJ9srzi1qg1ynNmzFsvj+74tuSSp+DwLIsQBbee7xzsGZT4ZpdlbnqOto68vZREHrY
zaN+hRN12xuLPpwNplr9K+OIe9PBNHHnrA5kG+fRgRR6croAOKNXaQezr/tJlDuKvPGmpjS/rv5G
5o0/ob5gnbW/jDN16TGsbfOWxiHwF9hHniUjIqWEuewRMQ7rNBuac7Fd1p51APmS0izzjxsJ5r8V
cX3A7DR9xCoufyOMH0GbSVKO0rC+doJAwmy0sX5qCSU5SNm1v0e1YCmlQxC1nDRhem8bDKlYmRqk
HL6p77uaGk0XRc+piarqZmoLBqciMCvkC0laZRcSAzgvw8kB9G7zFlbpZZ0DYkEt9iJU8E4DtUPf
e+R3wRu7wF9F5B2GTzNxOU4xPnw/8hSMUBz4e29B1Xqu7IA6Uk4+1B922cPC5XmIWebQbUztKaxs
9O6jhrofEfEf/FTBa/O1xtwiy9AcJKDwHrMwiRWdWV9d1D1kl218+riGQnOhpBMVbz+yGklHlccF
GhpDMUBvcoMRLXjSSzw8iW2z595ryS0MBjkhJ+m977raWnIDMhchdesg+MpChn/UMH321QNpiZ39
8VztvaCkvjyc6qugEze5hVUj+qcZAa7PaIMtshJEHdUOY5sqdgtz9jmYp/Tay6HIQeHg8Qf6Adtu
aP9hKILBQ4JD2/vYm/8KzG/eGx7y7Gn1LAy56MupqXbMWJivcAFMx6Q13qUd0EjgtZuOdhaYbWTf
/lQdErh00zcUr8GlarXeeJjCLfOSp8iSXr0BaKXbHqPYZy8grGk+JHGzvTGWFhTOkc54qtPV+St0
PH4xVERnG1NXuEWNm+Nb0C8+5bYvWzB7X53GNhBNacG9tMG1LEEj/sph9iW6Cj+8Y1UwuRdU6DtZ
pCN6v7BMgXwsJENmrIg3UN0LAJBx/poMFxTIXlL/1y9teGlN6bzXdPqos8V6eourR99CW5eXxe2H
ayQchbou0/1d7cw8G/Qi3UvL75ZF63jHGwUWQIClxDwyLtkO2GH9DuNypGE1jPiZXDIuG4F3Aa4R
QgTZ5C8ijQoKREL/Hg+FOrHjdBhBens0fibCnSPmTuakaOlfs+6LZVc1E29UFeh7Wyr9T5WOenSy
2DlHSb+99MhuMN6BAlAJnU1dhcmgAiKK4+zoT3XztG1LcPSWLXqMkNF9xRhDcI5v7o8Ktq7PhryU
fALwfyQLrryrC7u8/mgR7tml9H9JEs6/G8n0gZFl+xy8EZWumfWEvnZTzQ3Yhd0HhLjcOAivn37c
XfgNHB6K/U9Zw3UdW1wMxt8+pBsEzwka10sRpO1j5W/Tv2AIlgDVPIXQnPZgvEgsgbeCRdWgr3Nk
x10SeByEYTIVx3AtKGzOGmLXSIlS1T4cK1BEWOkYSYpI9X/pjFkx56axD8JMlcrHTnm/YpdrosZY
+G+dQjQdFAPPy72LCaZ6LwsPgN+zyHOzXjvfLhKvPBymZvuicdQ7jiac0od09hB0GKeZ7gaB4P2G
Div3dRyLzeQycnu0V4Za7osUkPsaNE6Y/3F2ZrtxK1m6fpXGvmc156HR1cBJ5kzNo60bQpZlzvPM
pz8fXfv0kdliZkPARhUsW5HMYMSKWGv9Q4R7RQj4IQj9mIgGUi6571MsdDfV4GeXQDSFRzmn+re1
UrXwt+RpQmNHAM28LSwO7Wfuu1g5DgUUhZVvcn6vsFNKxKdI0nVpV7YJJawh5iWgZNC2I3lQnKbQ
YftGcI/V0PYkgjnHAH6vgya5g40QeFdcAG8aUuo7JTyWFUJzrQbZwm8G2k+wU2H7CEo4cjZOTK6y
rrWDYAyF/JLQCbXr2JXaOw5Bo37oOpNsfMzkTr01in7sV1EhsHNT0VQcY/iN60Xe6xrMjRlfJK4Q
o8LERTqsrrSqCCfnTbrgWyQSwOL2ZaCaayEvWiHbKho2q6B/5ZAKsSHmOf/Uy4ZGXA++IXbfQUVP
fZrACwWS+Twz0ZNAneMiropWeUop5FsPNMWijMgYR8Nz7lP6Ci5zvVJoJqcF9kdigrrasKvGgZyZ
flikXSJTIXd2OXYFoDQLNHR719cRaVCE7Q9+oaKa93aoqVV5Sf8C6+BQS7TSA8BjAHtaaV5ajk7e
WEp6N5ZAnq5FXQR1a8PzGssbxUT5EnipplkPYiri1Nq3atNfFEI+vGrILU6S7FnUbDOfBpO1Kl1w
RFyoDU1vVw34DAocuoSJaCVQGUrGSrq3oCtf6r0JMH6qCCi2jkzDY23p5vOQjPqOLg1y/SQPt2Wv
gIPvQ7Sqhui6KaeSh6GpPwq6ji8e1IFjU6jqZlANSg45cBZ6nIP0nXuewNmBXEgA5+1GSqioZRow
L80swQF0tZ5stCTi/iyHbgN+w4ovBz83HzgirB0VLk6pIOIgls1qF4DR/uYNEdGj0Lj2TFKakm2g
gnBU5b7/RU9ZssOyAZ9QualM31GPb9LW9G9GBJCdNsownYkBFmMDGmurEM8BdQ0eRL4ZRmG4pJQW
gY2ciF6roAur76VL0Wjl55r/qlQ5PNw06LdjXw9rL9Hzp74QAV6rbf8MNKF81GWBInqspdKLVSgU
FJUOIAQXn+YB+Upkp0nf8OLrvZ61kXXdlWwO2bdMgdJlk1Ai0IpTtBMUDR6Dcd69ROjElLbPrlBo
bvJRIyTyi9HA6pZ4kzzhldusNV+Pc5AtjXELPVB6E4Ke0lzYqw8jtqSXkYgfMtamffOcDABuYUlk
O40s+8Ikb91XBSjV1QC54luuyOFd0Q0lsGvyZkx3W1qR+CIHK8xG/QdRyLyXFNsvbu1Vo6Ky3Pvr
2FKk+1ysWoFKZhtvS0+A+ZAqxXUURASbAVr5d7UPIT1QwvTuC7Mqjr0+jus27fWfsiBSIAGQbNqc
H+BkCzzbOzoal5Uky98UNe5vUgNoqAhfAxlwjfIv1AgXtADA+FuvhBkIES3cNHoZonchezcWj3hV
GWP1C9IbVDcFAYJygEkI38+kgVx7nqPnJtVpxRf6b5Qayqs6ztK9T2q4RmggfKpBqj96raSvkfQb
trrnJTB7gTgijE6FtdzEgjzJTGdtdRUgPIIrt1bhprQSpFHI7+Sull/CTtQy2rzgNdZwlktxi8Pm
aEtRLz0kEY2YjnXSb0VDydvvtK50aS+DBMm3sPrrb5k5fIPxBNhOge9VrPCEpGStTeryUZrp7UYk
NQyvxDrXvEt/SlFsNyyKdTWE6Wi3bk4lKPWTfJsqQHt3zVh2u5Eozv0W2++pO41Ns256gr8VrA60
fEZ1bWq4qdm4l8SWavqA7MRVjjDaXk19c5uJYMSOuMzDOQXfcof+CdyJQcm5AFhG0I7IIafK1qpI
8tpAKOlLUOoiwagbQnTDvYoimLBK6iTal90EYJt0D7ZlEusUwCw1amziWrNu4Z/t86prfwQDQP9e
qwGo0ApRJBa1pcJNQNMANXkK+YWQFQD9lLD7AZQAvSCZehAXCmAeJONqSAWTuxnoXnQJYRC6fonW
RBlKK1oXwM4S7kRCWyI5iULLuC/yFhgnqdKR5wKA1w4Tul2EO5r2Ur5xDTc+6OA4j2jWdI7iQ0js
fWBuldhzHsgkCKywPPPFDQAMwKUuwmhvILG6CvJfXTy2qFb+jDmOfvhKYG0SWUmuS0qKzyXp76Yf
usFupDLd4eQOjS4KcyFdD7En3Iealb8PiZxsvNqi9dMKZWbLRqnYeM+DbQSjWKpQEN2CPo+Q/kwQ
pHgcXYM2pFbrBdeSEcSpq4HhjXwJR3OzBWXjygJAE/1bhSEiXTBTuiqkKAIHHGq7irL/lvPIvamM
YXi0MjXduHIYPtK4NR+aBEoPPfsgSbZtxfzRmfdHau9VdpcjasVOhy7z3pG8bIVKBToFRfJt1KIR
aJCZ5bYBUo3MUOrXQBjbBDRm6YV2G7bCUaTjty47kSswTXDJ8ZA9Qf/Og6BjyoAdd8iJZfKhcxNY
B3KvCIFd84OpQQrvfd0aYIgOLdXwPSqO8a0SUD1CVCnEx9yDEGDlYL56weN226Ae9NqMMrAVi559
kBoKgoEyoiAjLYhrDufhORi08k4o4M5D9CJ5S6UcPo+lhP0OhUBL2pIWjR7urKnms7JL6ZLC7NSW
p8NxoXHuPSEaUJfbvKn8em9levJN7MxxumuO6hTNSzm7BWlgXlCxrsMnL6+RaayVkHYY9gf0N3Lj
u5pVY0LcgcFkB0GW70cdujBpKFTyTlMIzmPW9HchKFJj7SeiPK6VUSyrvZaCRwMOJZk6uAuxVtfc
rKqHeGhCPLcm9ZRdXYyIlCEfZng7XUzbkRxEj5NHoVDa0K4CD3dv6Byh9xZ3Lrp7XHtKMLAGEkTu
fTvQiBLtYcgDEgMlTcihB6tPVCRxKLm+tUFYJL/qxACj4OnIQh2GafRjYQ6isKd8ISRr8Ok9lVET
p/dJ6CkVygtkaSX5Be61gWtBaqRafmeloq/6tkodoj3GatcZOxxNrMSmdxLQ0uSY1W2/lgwA+0Fn
lHvEE9I75IWsuzKX2oe6y3t5UxoD0CEuuX1yKdRJ0zkUIsPbFAvA57HVh9imhdQFeHInnbuNabbt
s1zNnSCNIJlQS/PojSEkc+zZmrYfFeZTUJfwZ1SywLdAdgf3qGRc2b+HyBvp8DxkDaUQbxheB0Ct
ha2VXfUKdB1BuLYhb3No1rnGTgwiDbNLgLeXXiQFrz3UqntFGNTnmoSCdj/gHSDhmh+oxwaJiAFx
4gYRJYTiSvM+Fr2uuA/dzAbaQg03IRjlpuW4KCVscLSEq2dCMuk3KMbBTQAsU99lvSht5XoUrwYk
Fi6rOtPAtYDZqHdQweiOxNQvH4FjhBwDkedyL/G7X7mG9Dw1Dy2wk0ZrDqErac2q61Aogyof/Gx0
6p2rsTW710bVwnv48d21Rdk/Whca1Te+rJqvBznDo1ZSonRFzzR/apBV27WGrzuJixBGbCraryaH
BIhvQ9cRpgUx2yaMd2XVpiHv4rGuriRgyv2m18H8hJZchRvfJUWzVTmEkWsBYE+tRNmagHi1I9ga
/i3RKBPXOfaJOQ1+uu4rk64jcCMK1DsFQ/l1U4BIR12HyytbW0HLJE8IUVbRwzKopcz84Y8wf1bw
wvtdiVjZhaaOA0b1gB3oFXhUL0ndV8gQt6+FkXdoBES11R0aa8DrkPRtq5Vheg2QCwUh8DlYloV9
elGUcXcVJ1Fx1F3Xv0qz0AUJVCuPRiJI0TGkq7Rrm1wUrsy6sHZKaKHEJGgPkpgNB9VVtUsX1WTr
GHEzQQNn6PZG2Ff6TVq4VnWJzh8XGQQaQkPO1sXQI4pFN8jAsIOedFvk7g0Up/FyqNiYdFuzbUV7
HI0zEBdoyCRHCLcq+V0KNN5HHucyoL2e25wr0gsa4NyN3cBP3l1A1mAi+vLFU7GWtiYpHjstYuM7
eYC0oQ2E7jSIk2uqSQPQH8kVPVsS6kbaeEpISVNR/OiiAwO5y2R08MRCq771UPPFQ8hhyl2yyddN
Lml7tWvKHFx8XJvrzIgEZGRifQPv5DnWoNHqUvGcyLl0JSFZhejK2O1Sa9QemkCs3pLeLG9KHYEa
9kZ2r46jcu/7aJpxbIqU6rCiMYJVQbEU1YQo5DljgJkbvzFLDeRv8oYYw+AoVd9tNIlUZ8Vmkoiq
gyJTXxNdtM4G5EWugCG2hg361TwmbdHTxUDUkauf2ZcPltwnW65DlBryqKt+YFsnXgz6pKBTd8O9
JmWxblc5J1pr1O2uisb8UPWqdT8KqX6NXId2T0IvXJR5rToSfAsK6bzo9CjWlHcLCkHRDq0HQ0Ra
MYpp+hok3H1qGMGFGsf5a1Eipa2C2CHl9Hq6SAgp7WAMcvIPJZRbRYEEOwZ1t/e92nXM1O3WJkHv
TcOl5MHUcev0KHHvQsWt6frD7rb9pOVE7gZ4o2Fo7eUQhI6YuzFUFT/MvldaAbeAVikoQRDPO5oM
7D5XNPKBlqvYenszi4oHo5SjRxEK+Qq6nYBSXw7ZsIIlv4ZwKeSrtmqDQ1bBZx5TsbpDzFG7MKUC
CUevkwu76QQiJX7zMnltLaZXoanUQOM0SmbuCNjdD1vUgLBsBP2qurXTh8gQprliHWNEYx5Lqux0
bz3Fv/ZyXbroG6P7VhXiz2FUgm+SLvl3Ru1H17ruF2tPJvcToybemzK0cKUrq61pZjrqxqab73Ma
IjtaaNxbUYqb4hZ9TSCa3ovrI1e2qcmr0dUMoX+A/4NONG1KJWq/i9KgPXdVI2yFXg0vKS9A55aa
eGMoAES9zGwnYW9f/MnBa7zpAnSHgZV6TVFDgoiiNd2VL5RYIgn4TTRjHW6Qs5Bg6GQUNYo9ouER
t0x0tAFIHmIZoaxha+EQECIFEaCL/iMMMzm/CDmsfDhTnVZUV3oHESBeIW2WdPKqFAzNvRL9KKN+
ENeW0dwBBQ3U0Ea0JaFJQNpDOGQ7W2YCIhVNM3YXuKXkhixqpO2MF0wNvY/seayu6BFFMZFAJiu4
5nyFg73K9Bgk6OVIlSgUtiNCKB63XzzIt+YIJu9OAAiXvZ8WkV2wlTBmCtZDpitQhBTlSJkKDGOZ
IRDvdab8eHr4BbdppKz+FMctQdrqbVSoR78n+gayfrCqKyVFCqZ5ZcfUaxadTxVCuhVC8ZdkNY6G
XWas+D/92jqjBLzwHfWZVDwpnWTEcSodrS5EChQO+LaK63MWhAv+O0hZ/PkVFcGLYE5B9Q5T65Hs
5xKs5DoJhyPiA3duMTqJ3ryRGt7GQ7/2ejO1wUaMZ8Srl1TnJ3HgD+LDUZToAVKl8lEQIsUW/Poo
waVYmf0d/51+hwvy2Pr00R8+AtWQxOiGXD6yyL/nen2ni+0G4Mrq9PBLb2cmLGzkaCZSjeuPWWIq
1wAYigPCJM369OgL9g+/5Yw/PDwYJFiuQEiOEfWCa1W9rUfjgnx52yXIhPTDO+WaeI05dbc7/YFL
szVb8KaCjlktVe3RraJiA3pF23C9eBFBvZ0RY1545dpsOUMnkyIv8KUjoPGfFRgpFJEHhEDa6PWs
P8fCS9Fma1oofusul/JRbfSXQK92WRZ/TZdfm63YwQ0bGZSrjKoemJswgJXDq1ll5zzgF16ANluu
eicmoSzDPMoS90fjuvco7+4NYvOZ9bogu61Nn/thRQlSUmdRVGrHyb9IrWi3RurPoUmexkD8hspi
e+Zzll7B9PMPn+MJLk2FMpKPXtVcUxd75k58RrJ8eoufaHlrM2n0UsoAhYVGfkwH0WzWWd/IuJ/I
xmPaGO1WV0yZKpM1/qr6tL3+0rbQZrtcRWBZU7MyP+pS9KvVfHgNorYT5eBMHFx6K7NzrC+akg53
gI0UsjpuCxgXKBD6HjS9N0iDb05/iyXXHG22uyccW1hJaX7E0NExk3qth5UtBYBgqByYdQh1LNzl
LrfKNDg0cbSF5wP7v5JeTz/AwuL+bUTxYVEoCnR4mab3EbwVCuQSZRJqHgIolDPBZSFeqrOND3PJ
DDVxUqERo2uksA9B7l0i17TpsoxCn48vHq4VqnZz+vssrER1FgySIkcnJ9Byhs646N0ylWtKMYcu
rfZRI90XiXom7Cx5TKizuAD2Qy0txWiOddjemOE9cEBbyaSD0l3mlrATlC0FGZoxX9u+6ixMFEo9
Fpzz7THlvovj9PfKqM94aS0tgllkkDsYj6Eslk5CP1pQ62OvmTf07L+ffidLw8+iA4oAFvx1r3ES
LzOuO9iDcWWkt6BmTo+/cH6ps1BgRVYE3TXAkVrpj3nuH0C7kCJY4KvPGC4uXcnUWTSAiZPEkTY0
jg4R1HYzKdoE3Kk3Fs1RFz1TLTG3ukm/vTJdG2v57i62hGfdzzenv+Jvw+NPIqw6ixPATYDfyX7r
oKGrX9ABoSpCNii5h96s3W1HcrVFSSBbD4g2rsBCAy4J4flHdXcBSebW09Hdgld5Cy30+cwzTZ/9
yTMps3sD9LxcxiKpdWpo5Zte6d5aRWbF6/3VGN5KEqUt7GNWgZQjj2CEX5wKZRZRshCQJwQpPKGz
txC9o4ei6BsuRsYe5NauL4YHsTv0hfyEZn28BjHEfSA+ZFHtYULgRlMR82dFPrs+Mw3TMv5sGmYh
p0dkuRUsqXEAvUrbKNW8W+yHNvRfK9tNC3QBKFIeurGFitQG3xrvPq8OeaU/oBgpnNkCC1tMmcUi
dMWrXpAyxPkGCngAx6sj8BtpaxqwVU9/z6WPmH7+4aTAkiXXm94FxD8m2jEuK39d0XVBj7PUzkzl
0kfM4pBVivTMdKFztFa0OJGGdi9raehIlXvurrsUtZVZMEqwpACaBXg/N7IX2F7pxjIHpAwVkRqc
GfwAFkbVamOO2FwWZ87AhQClzAKUUmjU+1WmDhZdtq4Mms1S0JQOtiYAtMS6/dqdRZlFKYN9AfxK
61gFKG7F4OCeoiB5NwSEHkVki7fK0JRnlsPCua7MApJkqblq6cyjHu+StrR1pPoMk/uKeBdAPjaq
HWZGp1fe0iVJngWaqjMCFeLi4PjGoZEqGHPjvVhFV3S1fhZToyiSy43QyE5dGM++Uu2DmEtbGXhn
dtfvD/pki8uzkIP+n9gX1GadNil/jnoI+ZNmlLTLw8aBvrOvEXHVin3lCu9u+WvSRBELnAE8MONR
Uj/Ecf9dTKQ7CooHQNmXXhmuqTXXq2Sg+4jtlj3hMwU2FIVCDN2B4l9RSDnjxrm05OVZgLIsbsZI
TXbOKMNPBs6fCrrjiSKAYgsgm/FNzLPrUA5Q2WrU9zPvbFrbn03ZLCLFQitUBYo1Tij4v7hd+Hac
jddtV2yHkarcoVWg9QHCUExlMhhQ1yizn3NqWzot5VmsamXVL2lUSmgR3Ir9W4pDlKLe0R/FGiDb
AqbClj0TB9BJiDCJT8agbavssonc20Q5nJmAadN9NgGzYBYirFaoYCQdiucXJoiP+iGwlGe8Tvae
WCGD665dU34NGxjm9HTPveyFfSnP4hsiyXltgl5zIO4UjpVEKLS5wB11D+XTAOV+uPLfA+qWdmTo
uIwP0U2PFncc0pccTdcR9XIjjRgLuEbqHeluvqBtmlz6fnXmhr4QDOVZMKwGsYtSZBXQtkV5okYO
Z4V208HykG4ozySH0778bO5ngTCVvFBH2gWbrgwB2DwRbeiiO6tTnmSvA0wSHN1avz3zopdW+iwS
UodE8QL9aSfzFHXdWcn1gHz+KAiO0oOzR0Zaep6aNDcmrP3jpLxr4iJb57gknXmCaUl98nWlWXzk
2oEiWscGzzqgWZBl6UVJT2oCqz+WIW+1r4ZQvgqDsvJ9jMpqCHKenWeU9ghKp59hYdlJswgJ9Jyi
tSh3Ds4Ga7g/T9mYbTJD3BcuTk2i5DADR83Vfp3+uIVFJM1CGlQRNc7EsXYyqUQnF3HdITHvkKV/
6s8ZZi9cRn7Hlg/3Hd+1LJhGWuWgSfqudNGRbsOjVMhn7jq/H/WzlzaLURY4BygXhuTI6VUiRXvy
YbvUIfJK7RrgrO0l8gZ9pcjtdiXV/cH9UZnKqgPzrA9okNbPzbnMcumbziIVvjFIDIHCc7ATsJus
+jGI4s/aP7Pfl3Kn36f6h4lUsBNVQB93juXHu0bdjpnh8H9IIq6EdDzK/XbgJ4CumuyAtMPpBbK0
JWZRpk4Qz6lpuTuCOmRXcp62+6hGX+L06NMy++zdzeJLnmmxgVxO6wTY4qVmeCe78qFtin2uA1zz
z3yHpT01CywNxAcE06kLjSNO6PpYXgJNBT6QFMLRQ2Z2X6igCUCTpvYomGe+mrRwbomzYCJFiKMU
Fq/LRO8LLMtIGSN7bxP1UhXGO7NItjngs5Vcpjo5jntfBtqZOLawDsVZDBkmf5moVLn+a+2dEAqv
Q6JgixevTr+0xW82CxpiXUKOyzTJiRr6lGhoXXlmUK79buok5YaDBuejWJvXvagB73Tb8DjK5LJn
Pn0hTRSnUPZhG5R9N3Xfs8ZB2Uu6dmUVcfjJ/Ceqo18izhxrWTJu9LoL7AAJkZWMiA8dQEDCAzCx
K3SY/jaT/ve3/j+89+zmX+u0+q//5M9vGahCOKH17I//tXvPrl6T9+o/p9/673/15+/810OW8N/8
n/zxG4z79+euX+vXP/6wSUHiDLfNezncvVdNXP8enSec/uX/9i//7f33KA9D/v7PvyAFpvU0mhdk
6V9//9Xh5z//kkS2/79/HP/vv5y+4z//2mep92/O9D/3/4dj7V9D/vfvvb9WNUNI6j9UFd6VqiE1
jEomgaN7/9ffKP8wVVFSTUvWDFOaLpU4k9T+P/+S5X8ADxfJd0T4S1Bm+aUqa/7+K0mTdDTPLSR2
pt/76/893x9v6P+/sX9Lm+QmC9K6+udfn+4MUZ4nrXiMJh2kGtHxNKSexqMF2BKw4YfJ+PvD/jeD
8/AfF2Y7VCD/5E50OqwX9aZ6ynESR+xyc3r4TyMxzz6LlWAuBgSpK9GxABYUAjCFYHV65Cku/I8o
zMiz+GiKeYi+WiM6BeZNMaqVLS39cISa0V/KGoig9v30By18hXn+mWIgILsjH1SaEMUvsE878w0W
3us8r8waGUC5DLmuoRLUy2hDY8GZmeOZsuXSc88CXqCYrdBB3XZgFev5o5G/np6P33f1T2ZensUy
IcQ8AfqHhAsCPvSKd7Rw4mwRS+qgQ2hRe90gUDo5ZsLf28P6vaHkYZu1Be86v+gt7dqTcO2ITcdE
vjX00ckTjzpcPqQb8zPn2KdHtAi39s9VneWaidKNKDq9Fn7DCW2Vh8i9RL8sNTnCGN2dnomlGZ5+
/iGow6uWQM4zw1L6ooCW6c9VOZdWxiyN84BtVnHFjjfEJ8Q0Vnq/Tcwz8IWFffP7rX54aK/P+loX
eeikUTa5sjFG7J0Q/0RMs5T3brY5PTfGFEA+WyWznY/kkgxMZhQdTXnXey7SMUatVbCBwOAiLZjs
YsEE3mmsQWgdAcNvPal5TKIUAZKJOFRtukEEmNetS9fdNWm+FYzxmtvqugyita/BxvKETaCml9gJ
oumN56LblftetOxWjpEPBvJEfj+CHCo9y8YYeO2XT/3wnDf11u81x80vETFcCRCstda/GsT0ehLi
Motxm8ng7Jv+qkP0xzOpHmj4gspbJDQ2kldvjKjcEXjWE/yERhNyFt2V0LxgOAEH+2cmi+D1gWKV
WKkaP8F/Q5oK7XHSVFHvwlFZ1Up5e3qSl9bJLAamXaj55hiKzpDeF+WLGl5IYCtPj/27ZvDJC5zn
lWHYlkkTs4dIpqE2wS+oY3QAJ+5UFe774TDUGJ6oN0jC242MgGKqoeNprrvAd3IchzQFRQk0YZQS
RFrdHCMrhU7tJ2uMxZB/ac8stE/vySJ8vT83IRr1BfBW1nPb5ptO/hYhYVUOLxJ63ln5Db/1SXr1
zJxo0+L9bE5mMZVtiSK4UIuOYrrPQwgP0bzRq9KGcLQaLTjb8TukMLaWdl3rdbKqRWmNBKADV3jt
wpdsaUPEjfjsxbG38rGd8FjwpaTR2JnoySXMONAFbmLLlmpj/wONBCBxeLQURB/U7xprC3GuC6mS
bS3/JTFIiYiqpEPPiKg2wvlIgbfKPZRT3bQ98b6TnrLsEkI31MEHM3rP6LuhB3Sm5LwQAOdZMooS
DeJVzL2MGlAo9jaI0TOrb2noacl/CFOTSwH0a4nX6mm2jxNKgzq12G/8yRpD2vSCYEO9iFFhFaUX
c0CwJLIHwKNyM9iwt/HYfO6NgB9pHC8SELxbZNMhhCAkKGPDcfoplx5ydgDoWagU2NtAMauHPUjd
y1B4Oz3ywgE2T5stzIfcPJU5WlBCsZSNgHCI8jMp9hRtztwPFoLH74z9wwzjWB0ihsshUwuc2E9t
96oI76effmleZrEfdEwbVYAoHctaFe1+0M4cuEuzMot3eYygSi4xrk4YcRuoalUP6v1gYlqslven
H35hXuYpsB6nFWKrfAhenpl+FRZvenimMrkwL/McN9M7rDM8/KP8EnetfX2udfa7E/1JXBJncamw
CtMQ8WdxcsigSVjuEJjewMBYI6uxgpx4MILvZZWTtz8G4QHfdhszyIeurtdG7gHSr9aYb9kCDrRd
Ge3bNoB3poHQmzRZyq3nKtt2LHZCgktGJK38Uj8EzU0V9LetcSXTgqmS1wpOkzAcYJfmdX4IUOMS
tygdq1545k63NHnza2drYC/tGlyKSlxOi21pnWtuLo08izV6DgI2CJIpSbkLB1zLzxUdFtbrlKB+
DGJQxeNElXQwm1UNsSPaiq2/8fXbHkdUIxbXpxfs0uMrf35KgUG5gIUnodKH0H4o1TMbYenpp5vd
hwDRJAGiszkXgAgm5uhdjOHzOPwakL+OEulrEVScRQpVzfCUwfPVib23ho4Nxj9fm5R5qKCj0ckA
151JJAvj8vzMA38eHSRrViDrel8yDFceEeXLtxP1e0j9a8E7E5M/f5WSNbvMKJpW0lZnOpC/QIl5
wnudmY+l555FCC8S3Qyb09HJ3PuqElaqyy28y87MyudLRbJme1OEdKxCROGyb8HOQB4Gjxs1sDE8
W8ndz9NvdOkbzHYp8v5JY/TTZ5S0XB+NqIIiqZ/5AksTP/38w1oPsrhssAVietJ1wR49l+MvjTvb
m/7YJrWZMG7zGiOMce56tDSs/Ofj5rUpoEejjU4n7n3kqMb16TleGne2HXur9PoSArEzeQx20n2l
nzn5ll7ebDsKcp5rzTSw51234q1EDqacqa0uPLM525Fxgzhzi7GAk+ZIWK397O5Lc2HO9iKCJ3jg
Tq/OIq8Z95p2ZicuPe98Jyaj5UEz53n9nXGXNZuvPe5sC8oWeUhRMGwUXAaKjWzk18adbbsIZjt0
HMZNvNteeSm696+NO03Phx1XR3ng6hYBCTGCPrr0EWb42sCzLSf2XUF7kBhq9vh6rP3oixMx23NI
56DW2aqjo+r38nhfn0tgF2InNeI/JsIPkEk0aiYizG/1qL5t0AroO2x/SvMA0eyLszLbgF7t4ySK
Qq7jQyAahGPWn8PHLKxnY7b/8hZ9F5QrRQfx3Rr+Zv+1s9CY7b/ER+8iiBQWdLzHYii0vrZRjNn+
awRwO4XKuANJQ4MHx5fup4iZ/fkelVEqBCUiXnTJMVW37teSBsmYbcCuTqRmLKwefO5aQw1LOLMi
Pi+cSMZsA6I3kZlFxjyM1mtX/lKbeIcuua241doqH1QPY4z65ktb0phtSdR0JbctjZE8mVJS8yCl
P04PPM3B/8x7pN/Fxw9BJCm63Khz9qQIwFUWxZ08cAyca0kurezZzozQ0YQNzl2vl3XcslTbfzn9
2EsDzzZjqIjwSg2mvi03urF3m+2Xxp1T0xBmxNuqN7mcGuZqlK+DLz7wnJQGIRfDg5qB1fxGSQ5N
cwawtDAR+mwv0kpOQsPn/aW+EzeI9Q3hmdW9sDLmNLNS9SrFmqKHhYuZQWLbyDcplgSnJ/p3dfGT
hafPNqVoyJ1nThcwKXxBOOzGt2Lbn2T40pUk4f6iPWYSNi5RZSNUtxqgQXvSXYynvbpVBNzbB3Ef
BN65p5nWzWdPM9vKQRNkglLyNBU8aReNdEQUIYUfmxp/AnZGHQZ2Y9xhPbc6/f2X3ttsQ7eInyPT
GA+OG/s3BQDC8kzQX3pts0O2x8bBz2O+CS5rIT5XmXs9Ca2dfuqlwWf7GbQZDnjTaqsVCcVrCLDi
fYCS5+nR5WmYz97CbFdjdK2UFU4jjlxSS2l7iMjeNtUb289ecHhcC3B3PFk4yhOTQJInqa01wh/r
DsWmOjdWmixvMa26ylJhHYc4ThrisR7OwYMXXtmc5zfqUoUOB1vYFyGOh4ceU9bTX3xp5NlB3cMi
jrmsEHUw/c0OKJifHnfhdc2pfSp2nFUTMW6ARAjynSqSAnjynHtdC/euObOvCMsh1aeY1sGRn+Sa
o8EG8mVHk1SjPO76UPllhc9ia23C9kdqPKjyTut4Tam+Toufcac6rbod8md1TDZVFa31JNrlGMyG
WNhZsQLK/0kT7k7PxXSJ+GRtzWmCpRhWVtUBgs4xxYmC22qSm5NqW5WUL77FWQyh3dOgFSYODh7W
SFv+Guqvxfg5PTDWtBxNhnRw8KYYSEy+mFrPOYCjlEUY/1C1Q1DWFhJAcnq5Oz3bSyt6FiiCOMcB
Au0PB81RDZmi9sxbXBp3FiEUSRtLBBsJQAamAWZnm/HXCmnSnMpXxIkpqfBsQeSvxnLVPH9pJuYE
PqtVBZRMtMFBxli+8crN14adnfuQVdAGMdXBwWpKu/rysLMrOKZlmGYUbu+0D2PQ/sjj6u308y6E
ojn9LtcwMS8RmODCtg+F772JHJkSfy1xUGc7D9uUQAOGNjgYfNEzLL92yVTnZ/TA1Rj138FBsYMC
bvHFp5WJUB+u3L1bexPXCN2WC+0OusLpCV7YGXOKHWZFQV6qLIjUv0Go6iUW0nNNut9s2k9i55w9
V+rK37vOrTJcN79bHM1abReZu9XHgzAOK6/ybkX0aYRSW2mZilSyharbO4qXdj2Zs7r3goCQYOZY
JrILkj3Q4JAfovJZx+lpwIajCtFXzlLsygpQrD3su7euFA4I3+1Nd681d3V31M19buEKYtYrKo2b
WMI6o0ThplBWImDKGg8xtFQSsVxZvoT2wmMpfvvS5M6peiBfkxIJ3sFBvK3Sbbdcnx73dzfyk5md
k/EMKwiKwRN7xwNXoxv3nu/ZkSRuk+6bK9yKAboq70JyX3TPWvuCc+jXFosyix5+L9ZQ68i0TYRQ
0z1Wo6e/z8IinPPooqATU3ysqTi8ttl++OJpokxB5cOOMaz/y9mZ9UiKa1v4FyFhRvPKGHNEzsML
ysqqZDZggw38+rui7kt1nIoKKVvq1ml1HZIEs72999rrm2D5ZZ8v+2W3m1HeSI+upATmRdjAjkfm
+vxWU3CekMzVCxA0n6n6XnOfXMoOTVjEOBRcD3QMnk3HL6wbpeDzW/rborkIIADRMQdYiAmtbThb
6uAMQzxhlfc2wInNrWT82qu82MG9ejCRgaMISGSSST/tbiz5KxvBpeoQLmVCckihtxXQ0RiigkkL
sM23mktX7vpSaljNdITnNu4axqbgXahbJha/39lfnvml1DCtO2jKhhHJXboDOu3OmDeZssIU07L5
Uw4x1mKpUJd2XLflqSAExqsH2DjGRQ43HdGv7JyvbGveMDQuzQweCB1GW1r3jmh2qGk4pXR+y36N
3YoXjzpo24yIQKEBBEfGsMbM2b+/T6JfefyXw2yWJJJCIItitIC3VqaisbPAWLUD1f+EfV7Qor6U
ZSbaw3Cw1GkEb3d/gatuNa1lDUDB6K4xI+ULfpDwHO1rFlLrTMSuVxU2dnh1G/oCMU8GlZoF10ec
zwy2c9husi34dCNgVzXook+T9RPevtDcvLqd9mARGdtGc2yrH/rw7I5GJCDhhnG+D0ep2GQ8YrLw
Z+vzDNrJNShanHhoTzks1soYbjJ7IpdwgoErtdcMsnu53MkaNzm0fgtDZ24Tn9Ins2tCDn5tfTb4
f6uZEQj4vOUcwBGDB3A39CdXBGdL2Kx5gqm82xoYBXYTuyp9IKFCVUeLDiAGDZrMiirdPjj0mZq7
qoWp8OyF3uxFrgLjAQbMpQ5LA3jFOloE01C/bb50x4Yj6rs5VCdhwlm2vzWtd2XJ/x5b/CM4LhaI
AqClo04DRBNMS9tba+XKafxSxoGmMq1dhVy76x5buqM/W3jE+xQC+yXuyCqr1mm7/ve6vLIqL2Ud
hZ3lUBTiJJnWGzmmvgD+AE6h/774b/OKv3y7l9oOSbSx9WCuutU14jv8AxSQYv6qzV1XP9YYnRth
3H83wPXLcz9F9tB2alOLB62KG1v5PawJpcMDu4dZq7XHoWlFaxB6xhH2zCg9uICbdGDa0Xt4uT/n
PK5r2HYKJ8b8eGBAUa3BWberEmjQFOR1Y2SwHuI0FVrGJi+fC/eOZcngAlB6S3d4ZUFcTkoMljul
s6ZjQQCIlmrogt/deJB/33d+x5Q/Vlpa84IrGEpvGw+GuicuH/993Stv/1IOveQOKfpzYYWKXck3
8HPXphta3Ssl+ksZM+ThvQ2rNpxnKgtSwZ/gFwRsIMDJlbFExJ6dfqNoEf77F7mSUBjnN/LnAzIx
b6LSedpW6ckWj7zaWw68luWNX+ba5S/OI5QU3QJABfKVYoLvXRF187sAis/BfNu/f4ErmcWltFmM
Eh6C54xFZ1uLgdlG16kA5nrjVDd+hyuL83fp749HZIB7ixkXbNA4qpljXKvo33d+7boXhQFSF7VZ
dbhuZcdTHoNu+K3rXmp4lWmMtumg4ulU60kPwHL593WvvMv/Ed12HScwmZ63KKiGLmeQTzeBsE4j
6mg3XuaVtX855AkjemnRc7tV9c91/25pB14pAGQE+jyAKc1nwfGtxOLK47/UsbZOBZ/vEiWqaWCB
MVLAetPvRR1yjhp/rJhx7ltm5WLewh8mK7blrW7jlbX+2yHxj+uSCkAcMA4ntNTEnqh53bZF0I/w
bNfrDcC74b9f9G+Xir/sPpdCVMAKAHs3EN1cc8c0zKmYgOv0waKfFhhXz3WbdN6PAVR1aOlpAROW
Cf5xR1sqX/UL4INgmsxxyomvL32otCLhhRdM3fLY9U/MGpIFxgOU/apgIU0xCl/wGDBH6tD43/f/
OzP82/1fnDZgacxMyvFlseG1Bremn2RQjjhjNzJi+Y8ScPLJMfwWTYa+u+vSY+2AXPqDdzzosdWV
MB3VFyDEqh6DmKgQeF4oy3gAbkPkd6R6buYQhtw3nvaVreT37OIfL3WaNCA8AOXZWlWohlDCnfh7
RdhLJSLNCahv500q4z/GaQyB9LjxnV75dvSLsJ6CbKLn/XmB0E/WnjT19u83R37vO395dfrFq1sG
PR8XDwdcjmaJwYGo4PeVem/IkTPUyebs/cwDq7v3O9vnox261qbunkn2bvaw/geNqEexA0ClxIIv
XDZ/qRlrs3ytVR9gagAytTei2hBoadEnZcZ8SwM9BeAHY7Aj6cKzLiNwG8dgCXwd0zNqcQtQod7c
k25vA9nN9vqyr+3tMP8a+KqD77325lQPxXLShCjiGkQvHepzHSbPlGT3LqdY6ZyAfV7hfLfhztus
jjD7DG36PvAdzIIz+cLqvgjS3IuWToC09uUO9xa4gEO+XxwFkAoOKBYU78AOmm5oWp4Pw5N9PuiQ
wj26MwjQJ0M99up+gY/xmJ109rDAEjtdw+66Yqus2XX9cYa9ubV1zM0Cqmu+ZKGbb8u+9D11rIwM
1eOnytp25k8BeptDNsWcJsAuhBS0hUFFuuUeaS9eZgw95Q5YmDIQ2h1u3Rp//vvNX1tRF2d3mZmq
b3UkahgsKYdDoX3zG7jYZK0GiLZ2wnWVgWGU/XIrFP8+Rf/vQtUvNaEwuUtz0NZwYT2FYXwNJxUv
zNO7rNFAbHyqSWhWr+XLWxrby05z3zT7M60Wf6Frj744xS97au47Xt/ZQIcB+gwEKil5bON02oJi
Z35PGKVfiktBOlRdQaDCAIPat92tnt34VOlfM2vdu6jH9Uthwmwfv/8CBBCCYd4ncnqCHZvUwwnx
/TvLAiz7/+6kIB9XIxcD8ndwSGYMTH8rR9K9ix0aFtzMAoABB45qV7phLW8F8/O6+tuyOK/vP6J5
VTvs/wU2EtOpsKoH5/Ejl7GBLYVpVTiS+yn7NN3Pft50wFMvYgxVu2kYDGr4yp0wLyvGwDXRnJTA
zi8/+HxASaOmIHD2OqaaQosdNNgfO5ggigbjjA2ro8L4Al9ixZpfGu3WI2OHjqd+TTZwyQtSusRZ
IeHE/yT4EcjjYdy72dE2D7Yde7b9zTd1sSUAgTeTJsWZvu/vK7JzUcD43hK42BFKOZHKyrCCiRE5
n2NxI0n4e8DRvYuAA7CZqTXnGoSucT93XlNUrr53wxchZ6Z1p4H7hmbJpwZA4eTyG6LXv2cK+qXo
lY1Tpiv49G7PZC2Gk3LuPMrpllns3+1JdP1S+5qz3NRz28JREPxanrtbCy5cQa0bqEoNcWb+omhg
pmwSYHCYflPVSFf0xi/68jB0BrZm7d1lxS94qHwrduv0IsQskK43GHKY4X49/DRh82X9/NYbohdR
JVNpZdmwz4Fy3XfT0LiVyl1ZU/QiqmTUKDqT47oj0tk8zH9973YvYkqhoV0FkuayNZwXrm++KUrW
6cUn25qNA/oTbrcBaZjG483ex5UgSC8+WamXY5ePuOEBtkeuu/ie80Qb0+/YrnIlUDlfbMbBYgjL
Hmjz/A6FzKC0MDk63TP6mZc2xnpnzPsax7bEFEr92s3yQWGMEnb2IXaZtMFEH4wfKfH1oV0JiN7k
62IclvaU9Uldr0aSLBKn9eGoxKuZ6evvvYiLmFEatW72gJJsrXez2/Tqe6GIXgQMMU/lUix4XBr8
+2Wiixvfz9+Pi/Bc/e9elEuzJAMx0ce3jjB8BfW6RX0kL9HWoUBJ59/7mi41u5mCxyCG8RCWgBuV
7hAL9/Fbz/tStQtmk6137vl7mlajCN3vdbnAYv/vg9HaNFtaiusSfTe+qlvzDtee98XnP5nmmC2u
hLqdPzqY7WUteqRPINy34uF7D+QiEpgASziw1UVtcGj2o0AJdryRzl3ZWy7VusCLEM82cO+O+daz
xTfMHafe97bwS8WuaTOLivPFFzsa51joN6577aYvvkcDwLoBKHbE8fLN8b5qtFO4m0ffe9YXX2WR
tvakDCySHtPYaQBs4beue6nXdeFUD4QoVA8DILor1iXfu+w5T/8j8Zy8udadEbfrph8Z2VnZt/rj
+qVad9E4h3HZiJgHqIwejf037/fiG6RghViDXiHoEZBUfbu+ISY9fwp/ScAvRboziDgC1sOoOCfp
ST597+FefHfFaHMdJqDzVu54dMvw49qdXmy/yrO8pQb0/HynKPv8+07ptate7L2pYDgDkGnawuEt
KCsKhUnj/FBkDFpLnDE9AUu3IE/FZW0GFUxo4BCJrC5DF/EE6DvxBUjHLU4Y5Z0GsRpj+549N91r
bWUrxbKwsJewyNQnxHJRD5MIF9AqEHJBsxIL8KPGRsDywC6eaHEqMXHC17Y8mAZKKMfWkMnY2YHL
X2rZrxsT5enyDQqRgOmLua5yG/JXpyaBjtGYYNJd0Le7NfDfa9mKTZ7DXWKaO4DWDspgGzokQ3o/
TSiobPNsJWojMcQofDKB9GnbGcDXWtilxWlR7bbQotlRKwM7CohvyreaZQ127NrzWGJlJKGYW2bK
e/QKx/a7PHNWrVl/7zhgXbyQFhRqN1UtWkXAULd+Z92II1eC36V6qtexyifAnbfFsBPGqwPQ36B/
T5SgX8qnvGwsOmbi6+zsn6PxMDeP/16eV276UpUkukovh3rBdMUcS0oia3zlWFT/vviVpX+pTBIN
V7NtZNhmMMdYhoV1o/Fx7abP+/0foZU3M+8kwZPOZYJM3Aey85xF/fumf/cb/hKwLgVIvID1IwyU
sM9MAFyB0DowD5H2mectKF0y4OPkC5KFTWOEI/3SnNcOutdKpAnYwneWdcvn5NrTO//2f/yWJc3I
UDoI9Dp91drn5ps5y6VkqdAL4mVQO2yN7lnQozl+721fYnnIKKamVAifZpw9zT/+/TauPATnYtNv
dU8HdatAUyjO9vON9XPe0v7yhi9V+JbovH6U+bx1Fy+0UNNeBihkNAfavxtR/7wS//YTLjZ/e0jN
XvUYzTBTJ2awQdLtKayR7RdnVOnrt57NpTS/gKwUDGo88Hrd77/XowD++L+rriKpY1VnDSiMHp56
/J19L1W2L5azJvCzLNTht6U1RI1532G44t/P4Uo4sM9r548PpR8Vn3RMIG8Hvh4nCy0kyPLLWyMK
V1bgpXIe+j5jIiPumwmIch50TKF977aN/9624S5znk2IjqX73mvLHa1HH6ZXt5hG1+77Ihdv0l4o
VmB19MtRzIfulqbnfFj929K++CK1uZ0qLUUvNQVnA8bK56ZQUGGKpkmrQNP1kBsFYNH3/35IV9St
MHj871PKxnZxpEBX2MyTpfPCoX2fUGmz9SlRtUisRgawkow6DjAXRVdmPFVp+O+ffeUJXsruTQcw
e1Eg9lT3aNnciAy/t5G/PL9LPA4vITLzOgQfRrNtPkZDBdAqtY8gDQdpXQC8yVfMsiPgleEz20a6
rqFSve4sqE4YS2ZKMXPyhisEiiUVfW50oMs3VYZ5Zflc0nGdYSolhYIwJfKHkh+VeKjESl/WYy/j
yaUB935q7i1ryb/DAGExcREvysacQWPny9YkqPVsQFUH9qsBWkjz9ZFtocKxqvVcHTG9ACJlIMhd
YdxYG1eC7OU8QJnbGHkucdps8v2YnYmYa2G81N5W0e/1VXXrvDT+CC2zTZ0B6wCSkOfl/hZM4dq6
ujhncF6KujbptK0rvEs3kvOtb97AX3//PC8Fw5aC5qZuGbJbW/rDGBjtD0ftMv2Vik8FdWFjrjJ5
rDovYO6HzDM03TfQkMATlMPr1vWlBCN1R7sJXmUvyn2hzkaRV6xYH+DOhBLAMzTMMsJuzdNPROxc
c23i/zKeWApFvR2MJk+A7k40CPxaZwV/15WAGdqQbzz8XTv3k5VuOq/bEv7petIvuipwTOKnE7xW
rF+tLdaG+6hxemgHqCitA0rsEbVpMuldYhRwgWiLULbz/TIZYdWB2HZShKH06IQpS0NdSwOurVIX
Ryunw/w3mOIm27ce+KZKRGg5BxiVD3l536Aw0SxdMMG9TMKSPu/02NaeWfercwka2vg3L1GeG9S0
joz0AVb8aW1sU7C0J/O0LDsIm0EDDmHX6rvaHigtUEmDXJnBIL9mbWfkRdCCSltmMYdltJMqvwWT
pk9/6epDTdS3XGg+SfnV4RE5cgyyUUWafvCala7KiPftqoKJvj/zye9A0pKzvp4Wkcw6LA21X6qZ
TjOibs++en1TDWJl0nd1Vt6CHW7lsY1eWmm8NN3WU78KfS2KZ6MFwrYBkTzPw1k7TBQk3tJ+Ful9
BQ0/58293WD4Fx+wh1Z2pmL4IYSqckJ7/FJtF7Khw8yikej2yStHvzAPPXC4GsKSr+aYZF5cZ3po
uzwwEY20lAeDN+C+P6tyb3UkMagZdJh+IFMH+u4SWu4DqmaoGPliokk6D8FYALOMPp1hbDmvfFn9
cvviYC2wz8I0pzIPCxwQqbADaDF90/sAsxr641BxJ1ly4rtjE2EjhRpE6GHvRVZUWg+2cRLeIzC/
stzJ+iTneMK/Duf/bWtnO8mg7+Es+dRVB/yT4Z/y0UvGaOljdE65FwVVDlQEThngiLluIkDwMHDO
lvIgoUPJ0b9zDg3f9sbrMPdQ1SAQsy9qvInq0xTvlCYyfZvTNzJ+1fhvLkkqWN8VbhPUtbavy6is
9+nynhqr0oZOuAkyeZrqY1cfjHqNdDrQ8ECJl2J2GWrMMFX7ptkD9qT0e6/QfQeTLL12SKGlKMG6
0ucj6jhxpvWrnmahaF5lybC/YFIK2QV/b8o1G/k+rWcYFU6xbrB46CGuwNBLrnkryqZVYx0hCA4G
7WDLvXKGYBgi1WCkuvmg9iObW5Bl6nDm4+ME6zIDNQm45O2RJ0UDOTYZblhs+KIFTfWytGt7mGIJ
bm9rhE7W+4W94Uz6FhapVnn+hKijkdT3zo3ZPjYQiFzM+pXgwFsVJNl45Kqs/FF4KI1AYLJMAeDE
YU8TMDn9At9UXo97rzjZ1tHVTw2FLjuEIB09MTLm8E74cPkdMaZdZhn3Uw0Vimn5WvVcoq4KpLzG
0NvFOZ2yh2ooVh7XQthHRDBIZRr6w1Dh1uN90/3kU3VyqA1ueeunZpmY5j1I9H5dcb/VYBKCBskk
TCjNlW8AdNI0Y+ipR8+b/U5Ykdu/ObzCZCv0510GHNb0VKOYMrY8LMkDfHl921I+955GAQ0Uvj2a
WaGXT4FLDxWegNd8FDaEN70LnH2zQo8/0OD0MWKY2bR3gDiHLX+yCHR5olhN9drG3LkrQ8wbQGhV
hdx89pyH1HgeC34wYD2ZYd7Rg6zDMLsY0vqoE++ZRN2FiVeuTz8IFH2up+0ngU2ALfXZOzNoncZP
+bgq9TrIzGHNcWKSFWYQ9O4N+CRwuXtfh0hirO2wo2fvpiq2xOPcM1CB03iax5AvRegyOy7nNVC9
266O8yweNJSInYRND4BzBbKM2LitxauyjmP/7BgY4L/T2AtKqBr4jEh48Ccmr/FN7Z3ldworCEB4
HN/OlrGNX0JSX5lHghVjjA9Zi568kcWOTHIeUfB1FApVz2XxYOFjydmAVv0mNbwtmmMB88rQqd6n
ttsgWHuYOdPMHBU6HfprEnX6vSRGUmLnk+aT6d6D8jzrdVgrTJ71L22KWU+vwk8CcGjfsjYCdwZl
tTxyjemxMN8Z3xAN5docEGEN1TiMl0GlBQdaTb2L7qdtrEFMYla3bu27Lvski8AXsYOJzqrsV0P9
gwybErfUZhuIpdaOHJARbqVt+Gn5qOZEk2M4p89QEJGWhJ5l+F0X6y60V8XnhCE7T93ZIszEg9e/
cho301GTm9Eo1sNwj2IPttB6Vp+LRXzJy8jQtKResIreHPYhcJbKCUeRzt1IhNiyg6FCuTZKTFXv
GSNwVQC1J+OrrJ39po3r+dCOpd8zRC/AlMiJVG3C4AbbiyVO3dInWRYV9gnDgOs6O4D5FdVipbRf
DjwMIdrRW3z9BIVPHqBMiJORDYe+DAN+jM1B13j+Od4sLbBuYngcscmLu6aK5+wI4NVU7XKMWbpF
opsJNmNox4Kq6PyiDnXyoeurydja1tMyHon1TOqTWY9oj931GgRcGGAeLT81jpLSmKAHBR+MEtuh
yl+GLORshVYSTB3uC/mkYe/jFE7qQwf/44WjeIufgdEPj2XAfUNLXWpbPnxkUsOHaflK8rUxpmEJ
YVmrR9JDQiZXbjvuaS18PjSBRZEXLP3R4GmNBX2oG/QhkLU0VRXCXjjIhjXC88HttiOiU9t1QZFl
Qe6JRFN2YLgKqRZsVZmMDIzGj92Dp2VxJfelEokH7LxDRt8rYsyRnXIUr3KB8izavkX+pc/7ytg2
7S9YRWrkVOebYXxIG6AN+7dhSaNMnIoeMXjadwVguLDEXXhITcDeBVBGb6J5KY24UrCbG+MR8zUg
zvotMEJ0LGMXXi2t0hHAv3i5wqBSULACi8gNBc4wAMd004vnPdbuahkOvX1GidtJDYaP1xxIpw5V
Bp0WjIEmrdj18BQboLfXCuwvzuTiZPQLk8vJ1Ir7ru+DDiinYqmTXHafw9SvQCN08UunHg/atN81
SsEZ9w7JIUIBjaG2ceoPo2n9oijCedBC0YqYGI9Q//gsq0Bh2kn7h0HWTXp+ruZJpIYv8Q2JoTqj
FkMHJ4xCS5xSwk86YXoXs+pzwf7WIHtZkNObFDUILGITGXZv5rGq7NCYf2jY4By4AY/8MGcfLZJp
HQ4Vbr5a8JRZD4KuvRxHW4+YZZ0/AC8fV5nw9gMGnUz7p8tFXLk0yjRMhaVsPcy6b3Iv6LFuyq5d
1eR9Yl3o1AMSgYDsyWD6qW1EfChiUjiRFCsO8t1UY5hQO3thbKpxXznjQ+l8OdYpde6r5oQEdBAi
4a2KlmrrZZCXkD5oyxVMYgJnBPZgGRHfMY3S7Gtih1aZA3xv7622CkWP3LA1Vk03+2JpkrbGxtbX
iegxDmYTfBptYCA8Dxae2mhgrMpKpP1TefD6m9F4kG73YroHc3rq5lfkDCupq3fAIPDjzW1GqgBz
KQhuCvqtz7lL9MyOSpRiF+cwSdcnBtL5EYsRaXnXy1PR1IEw7pgSIbU7fBhDoCGhGp0JIm2FA8GU
ENDqGjNeRraTzPbnfIK9U3/H4VaZc3KybGw5avRFX20Nk+Es4EZZuS36MEUtwqu9QEga9A1MwhwL
FeHW9xZkN5wGonADVwd4EtlihQs0eChchHYVL+4EV+nuNI/HvmNxV4n9mR/T0HwFGXmgwf2C4qIu
9Blga+LRLmjy0ZXZVTsJw28Tj3nRlp3HoB+z7LcaAZXDXocgKVqMrzNczkld32ubtVBre6qDHhNE
k4cMH0Y0hl1HZjPdV4tKGD5O2kqYsIy+RCY/VfmJkmm/DDDfMG09GNhPx22PRrHl7Ycw08ihBjYv
FTqzWLkCKv38IFrMONFtV2k+TKgjOOnhbIs5tzaBtbGffsm0AJ71eXQ8APlYDPvyrelt8HvU5CW3
8ySfY0BcTXOKUtgOSTMBRepXKWGV47Gocqcwz8LuPDG9G9UQt3M8uEfXxI1jqo8pCNXH8QByTOQA
KmbMyYAaUKtTH0588VQYd7xrdv0AQSSHhJXi4NiFhpOjOfY04IiYOc9Z3gY9xPHIHMssjWjWRsXi
YlxVrSXtv1x4g/tqQGhzR7Hvuge4t/iOcTe2xY/Gyk8zIg2mIFmfFEsRQL7QNPBFnnYMCClY5/Q+
QdQuAN1eNzCWAV7n4NGtjTkxGOwA08ows9VCnUxXaXcv+F5lDqLja+H9gDFf53cw8qwKAKkKnICK
ARJ+RHF4ApsjOSiKOs/Cs4D0U0z0Nqy4uVfwGHCJGeLbSrrliWFaMsPGa6sH2ChGHYVVedo+Knt6
1OHfDZh1gKYPBhsTQZLawg9cNL+a5p2nqUgqNwYrAkKBYFRp1Oej75SPJKtD1/CCecZ5AgdJVS6B
wic4AeM5Ls+uQErQWEHjOCuvJNjQwWFmEEE2CJXVAO99Pp08E7srIUPY2+nzwqugsfPDYnmhoa/1
qjp5/RftLd/CAKcwp3DBePICrfk0WcGAw8JMxcGaHxfzyFS6XQYjMjp8j/bWS+8WHMrzfEhSD6fg
rA+NwQrAmUlY7gI/IXdda31ZcKWHS3/fngYzdtkhIxt4QvseeTOKZ5nfSS/3vWGHuAU1Oy/2fYmy
Rj9CCR07sNZ39PlRy8sgTY2gausT2lzIHzofbd7Emb07s8xX6eythyrbW42K7cz4WSFDdWS+U+7z
LHt0q5AxeA1KMItfcDP2miJgGI1lIM1bjpaYXr7RIcUScsaBHAUG+LbBHNrwTRMOPABVdjhLoMkb
O6m2TZ2DiZOGcNFMVo+ju4BPg2O/u5hJZu6lgwHcs5d9O/k1wIKG1/o27QJAcn3DIsdCy/cKLWOl
hxZGwTRkOk2GGSUj1AyABmbnfaJfXp1ve1H5pPgxsOIJXZkjqiIwbyAblmOHq0f3QC3+KIYUpDQY
5jsn2rbHLr8rp/vzwTRokAwXgxmUal8zNJhdY++oOaDWgPRswblomzn80KXYBpYP2CIGLjN9g2nR
Qt9L1BQVviLUjaDHrXO0yOXi1+gQs/e2xtj6uZKT3w/8o0S5xrEsZGZ12GdfoF+grpUFAt+agFH9
bH5MEEYa6Po63mfq5g9UYgXPiT3SlTPiqNKbu7wyw84B0OY8SsOjvLGTxos47sxVX63rgBTpruzu
gIpjQPDqYSWeZHSVM9d3ahl4WhE7KL1Z0sIBH98EsAADxYz2dA48azMTK7gV2cNL6nAE2S8AoVGQ
4XGZZodGk6sMSWsNBsFIKiiQy8Ao6q8JGGNI0wEfuDuXRQj2MWUND6Wxov0BTTdMwcDajP0q+g9P
pNtCHxLSY98h86nPm8itv7QlsRs7NtJ1Tc1kyr0gX3iiY9WWJvLPyV7ZyB5wNibmEuXzgpinm+ve
pTjXtmHZZKumlifmvTMyHlpUo2zb9EdwFMtMPyy4tQHjrQIohsJ9bZaN7r5ISHQy7Vc7n1DWmOmD
HVaRKn5yg+48VIUq9zALL66QUzFVYcr73bA/mnSjUGnnKzWwRFixwCyyVu0rZHJSvJZs3aKIYY2R
re/TYvAHyGJV/oPBSLnMHb/Dx8QLwO2WrwkJy4LT5QQzbiBNK6KiHgXiEqZKNsadUF+DbFsdG6W9
cBhbjhU7lIjTfQ14QlOv8x4TLd7ikxJytO6OySmsCtNvcS5dphCcx7P2e5dJunNzc9UghWuczPem
92YYt3p67IoCk/jHNqOh1o/h4H1YwoJrVrEv0brQcb+Z7uDpy/VgVUfN7pEZfzVUBkMqI9kj+2sF
QNUylFkBrk+KcuVTuqQrjyYUPS4HVJ/CrbcNf+5YGngLcqvW3o4UIzU6KrnD+Rxp7/t83ngiwFxA
wF1o050m0GpIS0QTzNCpe5W16yYEcQ84w1xEbTuh1EQw/KCCBlnB1Fuo2EGICuBKL7EAe4K5F0wq
I3PiLTBj7NnNztb05TGb3QjAtiBzvNDu07DpFP7oGOZlH+SG2imKhdJUu2w+TEZ9X/bTiU8Mk/YI
YqUWW6RIZJuiDoDZfqZWFUIVd99dp/J76F8sLBdDRxqiFbga4obzMmAui2jkrre8ZxuuLqhOPGFK
N4DX+75fvKeKqbUlyH6w5H5Op0RASqujsm1o66aG7T4KkOc/XloasnEWuVPp11JbYzs0Zp7jjIl0
LJP7Yf4x3dPB3A7D8GYoSFEMnELHVMWZkaKk29qYB9Ye8hElNg49GkFxxM6Nk84psl++YIOHJ4Mr
i5Wa+afudUljLGGvY2SvsTYN0aKhtbVENe9Lam1tyA1mG+iSKjKKKsMEFIb/9Syc27dJQBTdzwcj
JSGTuxYmHdOb6U5+lT7a2WvGvc3YVVt4273lAE1rHoCVyxzYJT4Q54VK4G7IVy9fevA5rNyNFg0Q
nSGN8qqLGkP9H2fn0dy4lqbpv9JR60E1vJnoqgUJ0FMSRZmUNgilUgnvzQHw6+dBTk13XlZKmtDq
hq6UhyCO+8xrrps6HRaWGd6SlIAOcPucRN35Frb2ToT5yyCA7prFcayMrZLUKErIWMbGVktLij4U
iZDgIEpicPCC9TV6QpeWVnWQFHHQat7xeA7Ggy1dDzFTtmlC7FHl4D62vMIkzHdabApstCrUwnR1
o8bMZZKXVX0y0HDrpDggiDKWk391W0XTz1Jfl3WJlYpE9a0hz3DqdiXI+0PnXq5vrbg4SVXlOYm6
y5uR+nW1apD1CTTQUMPZIVxtKmdXlyq5GSvM7h0Eg8qFGT2L5pxRuPAddSe3FpXNqli0NUaE9VS4
kn4VJ9vA1hEn0lkAdbFR1ZM+XYVg8W0h3AKTBk9LqxQ49a0RQGPp8xd7ZjYm3Sp0VJpg3Wr+GbOY
lUavquK/LU2C+eeZK+oXkzcRDArFXpTQ1Noon/Me1JIYOOsUQsQUTUl9xmNvZeRatOrQEjA0U3iy
1G4hGSG1VOPn4BeoCyFF02T20mzhtJg30BndhLZOshcZRZiaUHrQ6nNTWOtB1AtB19kf5FXQUX9y
roMI00dAL51cLduxO2Pl8lI68A/qfNllzz4t1+GnUd9Z/uvUcU1K1qo1ynWlUw5G66Mvf1jlXWXt
Mqfnzm28WhyHMF81XeRp3bVpSyuLPy+nN7JjrzfKHT6b68bRXcRe4VA4CwKAfdvhI3Ws6ngdjM/5
uA0NbJyzRZYfHPOhkhuvFMoimGRXomoQy54tw9VU1GVkWlDzXxrWfkmJV6HHpjrE4QUF4xEuhQLq
SwnXkVR/i3r1oRRGynYUa0pft5m9k8pNYgWeaLejMb3IhJ310CI0BQEy2Ppi41fVppMQ9szlVRhR
peq6la8YK5mNMPKyu/DHkOQveKWzw1JXMgVX7Q97HJbFYD9EGjKTjpWc7VhZKglgegn82RSrRwRh
VkGiEFvverHn2tiywNdtLW9rhXMg6X+anFJFU24m5S7AusTk+Sve/hh1lBh9yx1t/aVte5By0ckJ
zIXWc0cbOWpaBQWkaco3eW9nriXr7jCdMApSlg7lvmEYvVyLDqi2nPCMOYgmOdjmtAkjdetL8kbO
bbI6/RBG+UkByNW2zdonJ8COdFUl/UbvcR6hbaGkx0C7T8bHIn514tdYvARcAQraJsmh1V4KQam9
vQ6MK2GeenK2HK3ggEokBRNJSr1keo2bR2d8TLqfA3SrfLzS+w01fGCCsr2igqqFhmcm0BSOc/u6
VgIomDc0FJU6Z4SbQD3ZVGUceSu1u0GckvoYlFd6elTCY6Qc5fF1UGc97zPL0O3LZNVJ0glR0Jyj
aZLjZepDTE7E+C2E2NlYV71xnc434F0VJrejSUJaZV5a9Utexo+ieK2NVYmButJw4w7e4DveEC05
iWwUXMKzSbxrUITPQzQ+A7fSsPYGmoJA4M7SScDgymo7Lb2a08vRuUmk67qjepQfJV+7nbT6YHCl
BTqtwA2y5LTe1o0BbZjof7oxxNbPfiJSCtzi0MmvihRsNI0NJY5x7DXSwxDd18NSVXaUCnJUoxIx
69Q0e9VYl5rjZsW4I/1P7Xm+952lXUnRVdNeGzrSJXR7aaYFVC/3GC7nna09xZO6hl20T4tndXAO
WnerNwNazLmMGo3z0hXdtYHToOv0L4b80IbKikxrFTgRjofYXbU4kH7nzD9NgbPRJe04y+Ok3ckO
H7MOYHt3L0UPGf2i9myXblzaOz3c2YTmG936IYmz8ZTHW6luvGbU1418pWTXUPlpayybtd0DNw28
wEewp9HuxkxZppzHwq9Yt1da2p+i5MpqQg+B9HWq+k9meAo5EWQDgR9iRBoGJH52tMitdb0lnclM
fdnZ505Kt5JG/iPzQSXOTHcgJT25oyopncvgRxZkr05VeFPvHGQt2JvqdFBLWs9Noy0rC2wvAqwp
cbgT2Z7B8R1VK5PmI04oEVWAc0JKqufxSrRY6LR259UhuKVQc9X+Hl9AdIIbes57uX1Va7ECN7VQ
KX2kFDKMTHZbRToP5Q/oV1VDLaPkN3l834nibHdnRZa8L+FffqkRvL7cRnmAL6ryv/QwaOpOABRM
G1fK6d9/oj32Dv7h0o40HrKC+49x7WZVOcfS+hoy/lIWTI4iuTBGxo1pZHYb+YuAyUtBsBwLM7W0
QYCNNWLSTNEnALD3CH6XgmBBVmlDm0lcSpq5jaPnXuo9xVS4Y+nIqvp6SKplkKqrzHmz/eGchs2i
pP4aOLUbQHnPv5tJ8smzvDMnv5QbfptrWP5GGs/fsTJoTbnJ16b6UpanT4RpJwVTImdXI60sGuBf
WpuXojz2ZDp9lGUwhhS3i73oM8DPO9DQS/mdSKvtxFfhN3PZ5Ea21uwr0vaFjwf3xw/+jkA1nrl/
hRRFctBKfSQJVEwp11XLbmrXQUmMTXO8V7ZWLC8GCQ9CTduSMe4jw/B09dEfU8LQ69yht9JzDlMZ
UfziSq776zb7hKnx7qPNmKLfFkHaJ5McBiCOM6re2MXCVd+gPRCU5SHpftCD3lbdJm/vQfvo5rFE
Qt1ExUKqLGQckkVKDkEmhCvgwc/uVOOL9N1LuR+mo6CY4CBTm7nUnHFK/Xgm3lvyF0DGys66ppFB
ura0Zkf1rfuaLrv8b3o/RV1Y9cTA+lpqF3j4fOl5L+V+LJEouuSYSDaqS1kjDXW/Nu4Mr/tt1q1a
TyoR1TzuqLoB6EODMsjXhr4AB+KIp+ZTBxMxb/dyuoqGr530l3o+IXYCedCP4155nR6LHx8/rPYO
nvDf1HwiVbKM0eI41kFnAfPojVmNlvLJMEU0rtPrKNMIAf2TI809a4RBavqLIj2U+hMtCEk66PEu
IpooY2yxVH1LJ2KV4JRbTT/yHllZMVzN3flIdta98k32X/rq1lHltSndhUEPIGqnTCbyw2ymTLn9
+GvNkPM/4E0vtYMsNQ4VlYr/PhXnEa0SUfd4MTTiSSurl6jkK4b+8MUlenGAjImRmWnFUrLi66le
WfbDx9/hna16Kcmj5XqXK3rEaR8cinjOFT4e953T/lL30NS7Eq1N3k0vFRzEuDBKPoUlGwfwzwRi
f3Fj//D+LyUQ+1jW5MpgD8RquJzyU14cZP2u6J/b1KHK6NNA3vbaoSkOVvqcN9dc60X+WEkSQLdk
QRWT0nW6LKrXrH92pLNvPUbqE/bq5kjBFkcNnNCbuWspIbMTUNop0lVRvWn0SXHCNtWS6/w+Sh6M
yAXLvLBp2cTOWkF8yarCZWsd1W5tiRuZOqL8PYpPhvLqTE9Un5d9eK0MN5M5e7HdZLVzJdX7Ib6K
CmAHRUWT8bmkvmNW9U2Qa+AiQfAEt8gZ2vWEx25xHnTZLbOH3t9V4LOdXdBtP5619zDhl1KPJqSw
Nu7QJJq1OUgGAT7RqkFbcxwo9JuAH52lESg4bhRuSSasU3x3gvBL8nPypRRkMziFJCB67YfqGPgb
8RmU+p1Ffqm5qBaBHkrgB/bdT/uu/OROf+9QuxRcHCOpsPsKuH7ePxrYiwIFpTy2RHVLD2D+NpTj
uno1BIqrjOZCliccpulIBJZbNtsw2ZLti3ZtpCNFQ142XQ3LUI9BMX2To+ba0XPQBubJzkMXZcG1
QnF5iMxtMG2yQFuGWXQYqScn2iHDmyXSPmN2v/eu5v//253V6qnIp0QhJtihQCC+qEIjX8RmfUM3
uw4ZNrqiGxd9ppjyDkFFvjgWZ7OBJMtYMb5BW+4HxImNWX/xLpQveB5RI7q6QntuH01oMHhZ/Emg
+t5DX4RHipTBuC4ZNwyypdNT6QBMIr7inYjB3KVak4xdRyZ3iJYrr3RHv5BtzINesK4aSc2bdIAr
Yn3z78zvH582f1pq86AX4VFiBo3UA9OZtUma2G2+knHN417ERqZoCl/Mb2D6Nl19pvTxpwttHnSe
zN/2RdbZjqP7GbGcU61rBzw6GCRLBiZht+7X3sfF1tNjDhSRasO+eO7c/O1rg15svBg1ZjmyWWz1
t8ryqOJ8bdiLjZfVkeXIBXEiKEbaXM4n2gzvveWLLacaQS0JVSWF07qNBQA4C8ql1WhrLf1MgPe9
j7jYfYmKtqYNEhddeZoSb715ijGqd5JPlIv+FOqyTi6Vizo5DjVJaTk/R3EYgn7hpGJvU84c1RvI
PF8I0+dPudiPcaoLc0hQzlUzYOYbpw1WX5rXSyEitdL7bmwUOPUPwZ30tYV9KUJk6gUNW5kWgaH4
W4r6cNo/fto/naTza7jYlKYfIL05ZytRskkAORFfFWHufTz4O8fTL9mB33a86mApnMF2nKu1ot+O
2hffxsWOLMfYoDLOK26a1TjjxRcfP+97K+9iSyJhUKnoh41YwgEKbhGuT8DMnaox9nx9+uRD3tk9
9uUGNRM7aGM+hLLojOugv6CD+tKar100lwJBmoFfSNCg6WBWTbQwdcUtgBt+/ILemdBLkaDAsJWk
s5lQw0cNDuWHT6Lm98a92Iw2euLZOPLMquGKVylef/y4vzR6LvMbVvelJpDeCsNJHDHsZThhI5qA
MZi0ITjEqLNKw48p6EE8witq4GqMlSsNMhSurQnmUlYXJu2stADNdW2qNgBgaB5VuI5LjaZnthbT
vZ6Pc6d/H9rqErDkrA6qleG9k+mePZrrYqIqq60Vs3cpmC11JDT8/PvMjpASGajC80SShZvDwUSw
b5jSvS63QDXPDdDuyKR/jppsZr3QovcUsqyAUp9JyyVM8/WUDlu1rb0WfT87d6XJPKTBuHVift29
GTRT2/tJCVYhzKQ+u2nQ8/f1W1sFmZCp8FHvEbADXfD949dsWPPa/dN7ntf6bxsdqrCiEJsKlLtb
uLYP/nBvgDeSAFAW9rkYeT/+s4iltepo29FpV21S78bGpIexs9qRvrzYZNYx91EuB5+qo1w+OLTK
y0Vv/5irEkmxqy3IRGqxniVIBs1LgAEE8g6o4DrQIezw23G6rpIfsfoC9QGGw11O4zDXNxO956Fb
DTo4lilA3tAVVeZG4Lwj8VrA+0LCaKk3zSIFLGwNAzygja7Eq4TuxgQoKaVRb/zANdoUe6176lNn
ndlibYQUSUBoj98L9XuMU8kgtjG4DOW6TVeSA+6Gnm2lLOtyO6g/KdMvhdndJ01+XUrtfkxoKvV0
KiEpN1qxrIGU+WBMEg0NWPEwNiCl+5sRyHyQ8SbiK4ueHAQ1MFKooEXI7kvdbRNWYMD0TRrqy2GU
bosWzOeLooyLjmSzDItVMiUPA/7fafRQTINX1HvNXBUyvXr0HDuldi1+KbKHCStkYYiTBIO80vnH
atSDkJVkVwMw3o3qgm1QmlfoYC2GcmOW7aJuThhoLPOo8zT9Na0Oxmi4sZkvNaE85k0FTRFMOk/V
R9p3Exl3rKY2kYPquui7lTzhbA0nJQub26EqZ/SXZjS3Y9+6NkyKTpVccBvrIboBN21luZciUG5J
ylJE/bYHhR9Y6RJbyanEdiKcthIEK/0Kgz03BY7uGAlGGfZS4REMProCydIHQLHmBqOn6r6r+/VW
8ZtVL0yUTp2dAtXT8Qc4VZkXWu2mo9fWRqGXAlZI6mFdmT/b3l9FkbPJ0dZUQ+01D4BOQ9AKaNDa
meyZkerm6XmstVkiZmlKSPvW6VWq/oismxEqA0XSJeUQoKkO/nnZ0ra6bRsay3HmHU4+YKJvqVOe
7AlNJjooxkKCjyBJRydujyWN32rwMv3biP3uFB0s5O+6DYnQDfWya3sSB8W5VcK3IYCtqQBJKEG2
G8Vy0O9kIXZOsqaiRF/UXxvgLfjoxRCs6NJZjrl0wKADC3IaLByOQpGBi+WAMCtPpNNdZ0MIqoCN
yvoiZ8b0/LEeHmVWItCogSaB3/vLzC+ASmWLJpCW9YgGCbYvk2MtNPGI7nEThctkgGKSgUydspXQ
djIwB7MNgbPRtSxB+6aQAF6KRINWuK1ibRFaGj6JyPxlMBvrQzQOK1SgkB704uScZDbAgbdesxc4
1CjNTsohp1MnGnomvDeXGnpBmnxrwLqGuIN8uIp8VmM8N0W2Culm2PFdNt42MgDzwFkyGWCs9iqM
YScHb++wjilGtsmjlNUoE2lwMdRNKuxTYDjn3toD38qAPZfRTqBoXg4rszaPHQe01XyTUjiBCVzR
qHHlErHmmNAKxS3aJqBn0zDx0vbbYLA/O2A6OI702huKjUtVhoA16m5pvFSgW9vhoR3ytRxZ9F5P
iY1spr0BHKS0ybIL8Y6cyY99siuma4UrTIkemw5UfPzimPqmLE3ghvXGsWSqc/2igMqZAvyUZDYd
hJ9rMzsVCct4MBY2uH7Z2YzO0bewa2ssFKOLZd/e2wroTTD2bpGEb3Kc7oLwnNFfZy/NF6IwAEBZ
j7rIOSJzb2qDR59uVwssOHOyoxk82wFQeBZcC35O4A+zGAENlWxR2X6IQXrkWOgUyXRjVvJ9BiZ+
zKAXDznncuw8ZxInYjgk9TodTNdsh2VtUHs26uKp7s1tLx8ApYaoxaDxAHUYBVIzX2nRvu2/K/Ux
So+q/GSLYRUX3MoDTclmlswVe1Xn2v8xttW2KbV1Et+CNfRGPz+SASx15g03mDo5GyWazNAAWwd8
bUvzyM82iuUca/XY198rOvKBWLaI15stOoZB6Y321qiHRWXdt/YztSU3jnq3Mh+M7Kdmnvv4Cd8w
V4dKEhB0dPl3Cx7DhPOO2linOr4pG+xSgnNcP2TRih21Fj6jGWl0DJLxRuAJFkm7RFhg6TiBweCi
rbqk4wIRD1RTEjdwgu1dk8tLkQEeyJrY6+Jbv2j3fQ5PAyyOCcy7ArtpEpmQTBEuPfnjrZzk4HAB
sAThXTCdeQxXBnQk2/13rfcPtXyS9HsRrVtqwlCphkhsU2ln+dSEnWNCC6kExD7LpWSj9doV3Dj9
WwE3LxrTVdYNh9aC6uawf6tvvqNsh5AuawOyU2KxprIMX8ZfGDTpZktbKRoIhQWB2q3Rfaag90dN
C77UpcZbiHmiDyFG7J3xqm0UN+JsbmqY4dVPXcTrnNCqBegS1TkmUNDZ4Q/g/usFprQUIdy36Oek
ZreJz+Xmn+ssczMjIM5T3YLtGRfUHe1t2/WAriC8R+2yDqVN3RWgwh24mmcnBRmaFyuzBVQFMPjj
kEv/JSDzp5DrInEr2rBLyrCn0tuDV0xhvSNeU51Ctds0UuVGHMYwjTdCW1fldLCVp9r+AQZ2oaam
axX9IpzgXkLEKkF5DLEBI/sah5HFBC1CTBBIJa/Suz2wwmg4xWXqlUjOm8lNl0NajdV9M2MJSwJU
Wn2tDiveKpdpfpcopxbhg6kVrl1onuyPLrnqjwwSqpNMqyhAlYqmwXjCMH1VQOSMtgKeWNTeGKCY
tBEPIvm+R5rRgkwS+8c0fAVKa5T9Tpi3MfdULHIvIJe0O+sYJyDSqOb7RFYQ2OgzFAk2iQLqdLND
KUhZZFUEpXxVQ7kXdKdrQEEcB1P9PFV7NH+IhKArW8WjLCF9TSlxlqHtpINRBbctB9cIE2BoVk51
dIyrunbb6KQW00aOtyPz3sDm8gNQxVKx0dRgCTiNuGDnl2s/3aqiWZpm6E4cZ4YFnhOyha0DzlZK
T7evcw5lueoWaltwigP5hEikvejdrchuQ/hnVGGLuVQdnUqAcihmOLWzihICUHstmfDUNPkQpVeT
9MyVASJTuBqRU9nfjjF90mAl+8eJy7OuzvZku4G6loaFuLWaYzVMC3/utcj7YDqp+Z2l3BhJ7WF2
vNBpkkfdsbO+NfAy0+3AsWYSLhsKK3nGxaMnkDDvU/RsIzaRQPtvzr54kOVTGHzv630UP/pwqyPW
Qsb604yrMvju1HCpGDi+K+podrwm1uDAtaHu09LCX8EP7JsQFs5ggVvGCM3rICLWmXw3pKeCvrqF
8wBAW8/O1K2jKivb9G8x5fYSZ48Rhp3Uq7IEfq+qh7YItznZjw9EvEhNkFNMjzPSLqgeiuY5889N
dK9kzg6SEIKA2p0/dN8kudynbOnCep3M4dTj/YnzAjZvbo7xWUP9qSvu9JYTQobIEBY7H/SnFvEC
YEtHUnAG4LVsoIn2MpfAeCoyH6uyYdH7VyPunSVIt+rFV257tVjUEDEcC/0C/d5AoDaLYMvKyUEv
7/t03Q3f4mR0i26HXNlsFErYCgpL52BUtGPOVtTKE67DCzYZHHh4zFg3sNlflPi2I7yQmX3nHn4X
viOteKn9vUZXWL2hXEK476kAidvpaOiHqB/Wtu24KIC08n7k/sj05ximw+A86PabgqWfGRVe0Be3
lh7c55C1I2RG0EBpkYF3Ox9ofMgNlJB/Bmh7r/mfSoqowxiuM+XVb0fPHggDQIUva32jh+tRVDDZ
9wpNzNQk920ek7iAEJ2Am+sgtSPD0Df3ttTs5QLTmCpsyZlNfzMRXhdd8y1EINt0OjhY4Vp3EDKg
S2TCQexbcJ5Z6wWwDhq9ujM7Z4um/pWA1W+NoFpTNzORT1Mg3inOUmCxE8+puCAUgv3fmTcG5P/Q
v5pZNIin+PaqHRx6cxzjAWxlhAWyKVxBaKrIAcQczGGr50jDKgTumweDa0OasJpdJB/U4mGggKal
I0SRaZn4RORwORTTvi0nfELm+XTGdd5vmn47X0JqWv2M9HQT+9oSyvnSriFE6OeREkJGtUmCkjWl
gQvhA8mKbdQBgzY3w7BrYvva0jOItdFR0xDJTQEVVq0XBusY0RW7yW59RV+3MGGCurvydW2Hbtp6
DIFOCcze6mEz6fbW6uR9k7IeOZFshJiF8SRB+/FzDqjmNgDgX9fPfe2vrAx88x2ePeXoH8bcOqeJ
2Cg2yEOEcD65zt6pH8x1od/qBzCXeBlwpvcjxEJ40WH99vHAv3Atf7omL0qFQulNoavVsLe79p7D
7MpHpmcwiUM1hCHwiBqJ/+0M0Kf9hlwDMYi5hFy2nyTlOhnsrdxMD6H9M3aCK8f/+fFDzVf0n57p
osxYT04Fft5ENizVFwlB0AxRFmXxSXX0F9LkT+NfVBj1xO77KqWlV8qa207yvQh2uYpVkfgZSeeg
U2jMbxUB0rjdCe7EboyvUuuq+tR+9xfs509PcNEhQKC8MFmDfEPqKBMMe3XM4INUHkiynS8cWBe4
TBbXAz4KEUznhrsqU7ll8kNb7oG6Dqgq2Kr8tVr/pYpyCBEsSmiM70NprYj7Kfqkvsjt+uepNC8K
l5aZw9/gvtpDvl9UeOxSjYOXuAEacSZ5hhyS7wmAsPJIlzld/zx6rVKE6hVXnppzwY0yhbpbQVLj
LvB0qNIDvIU0J/099eWTFugrw+xW+qTvwrL3QulJByFeaPa1U3wTZb8cg8jLsodqspYigQ1Xbpvm
4I8PeVu5qBs5MGKV9rqO42WGqEhNobnybzR7Z3OacqYtS/MA86+qHhO5o7yGtg1mQgOEMk73poAQ
lExLq3xCKiT1YbPt2h5FbtkFBdJlFsEjNHmpfQw5KAcYR0ORzZWEpS81i1lloOpKooqXJCRYTADq
IqCRtjBDQ/vYmsNW0kH0z0odnp0eHNmDxKpP0BWrq7DYNqO/NCgRqtQhBi3bxAhxJaQFRQuZXtnq
ZbJA0A2OajHex23h1l24tRwbpa0nSyNsj7ZJtSspsWG1FAUv0/AzL4J9CdGnCsFPw2JEoUXV1oY4
OMhVF/ga0CI7TFN0VUcRtzFxO7eqUGL2SuYGAwxwAZ0xWPurwFBQm7KYaqivw1Osq8e8+KkV1Sa1
RzftZnb/rgzvonp6SgTBjwlv0FQ8Us5lGXHjQNNr8rs+OarJEaAo4k5+vHLG71qmeKMc31rtmxO+
6mrolgLxuMyi8BGTayWLWpWXQ76RytvWKt1JK3+KJt+00kTO9mTpe4Dk0F3bQ6ZpHnomJPL6ElWl
RW9mNxNkcgHfqO6HlSh8CkjpAcLbL4fxIEyfbIAFYVrgmfstoUDczfRKhBStKaaMZO0z5Sqcji3R
Yz0G94b0OMb13snfrBBWrZG5g1Z5I7yCTjhXeqjt2kD7HmlUIABuOPKb1Gtwj7HVagxka0uM1h9j
eFuoi3XlykFfI8/0m9iSP+mDvNPMMS/ulCqJe5aML4g6eqqG5yEIXckGQhLCjps+Qzi8c5abF/cL
aq25ioiQ2LfJfYbNsNEcHGitH18U77RFzIuLwplykhQiqX0hb+IAw7xh/Cx/fOfcurgirECJdCq7
Yj80x64/cwN8MvA73a1LTVzT0QqRW1TKO+Qhen9CGQwROcyOc/mz6+2dZsOlQq5h5WmTTAYTC5Oj
TFo8BE3KZbsYyZIovg/l9ZjbnDPR0tHtT5r170yzcXHO55MiW+P8terwRbPmyBBOHxIAH8/zOy/N
mJfwb+GPnYRhNnXMc2DIOJHvB7WFgIoInfjx8Qf8wrT/4UK+VM6N/RYkraFxA5rjfFJvozq6Skr9
uxJQpMeaN+JkbZVXqx9Ib9OrzP9m16QksxMehDtUltyuRDgsGDdJSUYrF98dM9u28C1p3q3qXvHi
ON3nRNOfPPE7s3xpJSCbYyD75UCrEYahGdJWMIuDSM9J+CTKb8HQorIWPE1IcumIfjgJmj6WhKRZ
u5AEqK4SamcDGckuZFpKL7n0GiMC//GzvbctL7pdjR8rqMvZ1BLBHXKJjNQHPx7ZmI+NP83TvP5+
WwkVebDS6ayENo9vMmNcV1ngOa3Yqua4LqClSUq5aIrURbgelR/UOPLiwYEgpFDUDvKNHYtlbD4r
MUjKQtvRbVr4IZjUeFlY34OYkzs5V7NQCWVNRSHMwBNUhiEs0IIKGuS0ZCTd/GTT2K2nhU+J/5IY
pQc/blOOyUMxDpsEuHEa3Wg083NsVjvn2ff1ZeOs8wjph2n4rg/6La7RVAm0T97Ke9tjnoffXsqY
OGFQIcm/V9KCIki6HBAMxuyNTu6/8Ov/+Tr87+CtuPm/r7j553/x82tRjnUUhO3Fj/88Rq910RQ/
2/+a/9l//9lf/9E/r156iO/F5d/85Z8w8r8+2X1pX/7yA7yyqB1P3Vs93sJHT9tfw/OM81/+//7y
P95+jXI3lm//+Ntr0eXtPBoimvnf/vWr7Q/YUDM29T9/H/9fv7x6yfh32/xH9PJvf//20rT/+Jtj
/V1XDHAatqZS5TFmOpR4m39j2n/nZ8WxZYPfqvL8m7yo2/Aff9Osv8uWZRrYenLca4bDfDVFN//K
/Ltlyrrm2JZq6QrVWPVv/++5/jI3/zNX/5F32U0R5S20rj/tP0sxLiu6Dr1JEyyd5bVGiDoIha7x
MVTN4QvJ6Dz8xXKLLSkZxZBbXlijkHQrzEkO0Oicip+/veZ/fZ3fH/9Py3ke/yJkcLIpsbvENz20
o5rpVFKQQkFNi4kp8VbA+0/XqtZfffxh770r9a97p2GOYhHkpocGpK1R9tMCZEFG037+ePw/RVnz
l5mP79/2puUgshg7o+l1SqkfFUXo2VnIsWweRrvNh7VkTRQVsrEqbz/+wPe+0EVqWdpy2VvzB9KH
t4ZdEXb4iehNF0afBF2zePflEcw3ugwvEH8VcttRVxFJY4mdOWpo6SCEpYYHIwlnNnSXdAizNlU+
Wgs51ZVqJedhX2++9AUvGYhprZkKJl90mKRSrINWITkJNDv48fHwv/gDf/p+F6FMaWUNyiYjdSM6
URWSpfba0gjSEq0S5LAU1+kcjJZ0KASiZl6nFgVtLgm/uuwL6fj8hi/CHZAqWZ8agjdso56m1cVP
y6CP+vH3e2d9XEY6BQcBZT4Mesexsb4BsEQVte/iT5KK90a/uJ9TO47MRqsNL9Gi6E3mGoHzHSXd
J2Hme8PP//+33USJwiirEFZd2lr9A3e6Tj1gsr52sP0KOn4bvU5FXJZqZaDsIU2TJw9SD1W/LFA/
/Nq7vzhsVJD69pjGHDaF3sXL0TRnx4OKnep+/AHvHJ2XjjBoNggj7gJrnaVN5d9aWVZ1DxqqKvKu
lULHOo1BAV314w97bzIujjY1HiW0bkokwgpC/5smasL2IWtb6ZN74L3xL06yxgZjLgbUw6dCybwx
0GFWDlECUu3j5/9TzsI2u3QnQE1ETzsVb+aCtBfQRU0i7KVihAZTRaHufPFjLs4TTS98W5SStW7b
Tm03uVnAvZ9oqw5eGbVi+Nq+vrQmqIq+8rUhs9elmkx3ST2G1+SZzt3X3tW84H7bGoJSryIIddaq
NESovtaY2Qf6WFAXM2xUCz/+lHdm/NIUILSDMrGt0l7XqT5upWySr3G7ofj3teHnj/3tSxR+NMq8
HHPdWRXKFXI86E/mVJSfXIzvPb321+G73iosWwY+0KfMQJsGmfd/ODuTJbtRbgs/kSIkQCBNT6ds
nOkm7bJdE4XtsiWBkFADap7+ruO4A5vf6Yxg6qjikIhNs1n7W8xGIshFCtPVWzxsQ7ut3WRWsMkp
fIMtA3NoirfmJeHtc/334lnlgFnlK0Y/T4DSuYWiqlvOoxT78iZs/L2AFgQ8GbDUeJGDefaPyKbp
zdrg5hL2eX3HKgFhWR7HqQAngwEIPu8UT1W10kscFmI/y7R+mT9rsw18JqMo1FQZBuUUcdlBWmAG
X/iB65Lwh6PHT4nGLz+wVUjE6wWfeCg3A8B4hVTKGx3tjt9Vc6nVea3I1n0CiIT+C6EBlEV//zDP
nXmov22vVSn6fcFSCDSguaujCYA9yG9ynBqzeZEg/XWz3N2xqbnRF7XuqDHjbKH9k4tnbl/4+5+Z
gdQL0K3kkchgUFNoEdkTbRZRZAKQwBf+yutE/tPwegGauhlyPDLkBY33EfyPpHTzOS33vb0xORXb
62rS/Q8TsUXfIM/epY9wISXdAxFZJj8Bj5wG+XsnqU/nyDqZmn5pQMMSJaAjfM+/mxVvP2HrqA/T
gG6VZ1JWDGyCNfucYvt5nOIoJOuKfdNHakA938koEjkKC3GTOdok0/sBfHpwZf/+oZ4JAx+tMTUD
nOfWMSvmbSnJLeCUY/x1NQlCoiY1nm2hqYVMiuwcvHWjdwCN/v7Dz8w/H6RBF3A8FQHSnmdXjrYZ
yKRhjMKiwCXWR2rsbFeD5SMUw0OanPnmrvjjPqQI5vphvCjmZR53eK7Ygcyr5mKHLuHARyNfWCSe
GxwvOHkS1xFeMPZCkitLfE7kqdz6oAJa9N2LTVxL+ixp+h2+kxAexDUk0hXK38K+q7d1Jtx00GxX
e1GJbX6wWxdj/xzqRAa27+2ctbSzoeO2F1Gp81viYNxQUrDFw3rvbZvUgLI2K7Q+lwRgcSomEKkB
kApq3QdeZB3ZMyfwWaMZNe6KQqnHlXipYuiZSeNzL2QcjfFSTnsxJE17mUDZP7qUvcRjeeYE/5PN
88t+2ZUozd+TaCmWKP2Oe6FyFwZ5XVfMi3jJoO65v8A7+VInAFSEWKWgCNx3+QyEQQJaeth92Ydh
4JmPsmXnS9GzlN9meWpPcoNjdNi39UI2mQHMzHZpi2pq2X3TooTEwJ4mrHEvYrGTlkoldC6GXpYo
40jJdBSQLNWnsPa9oE3LalLRjjyM6ZoVJkmw/bFl2YYFlU+lQH40comV82W08JZ6okucta/TMYNG
Paz7XtSqpHFD5QjocoDyHJVJP2/51l2CGve5FKmMgDnJAJwdWvh60Ak0/iHPX+IoPTPlfUQDNXiv
h/mWw8hHn0eCA1iXr0HEmiT1CQzK7GMUTfz/uw7pEaj0jod23Y/WNCttVifunC9IGpNr61P4wHgb
rIqdKdsJra8yr4GagzcA5yinCfuoXrTWLMVjHInROiPfByjfUIpVBaaefDqCWnWbNRUaz3eri1ag
orpWkJiEdd2L1XWmomw35c4wT10Oa+IIQNflHLZF+ZQEXcPoqKexPXfuCreum+9WQjEY1nUvToH6
nU1fL/asFTB+HKYMIAaQoMbZ/5ASynSkWx3NZzHE3Wlamy+ThT9QSM+ZT0wYpnyVOAnbM4pxoEiV
DQCmIxRKYa17SWhBZVQ1EfC+IrfJw4TnkTelqIKM5RPmAxRWy0gHDz1b7AneGmHNnPH0FM0RSMJh
3fdCFYrGXFtTuWJjugMJihrwMxcyfwtr3ovVpCnhnLpq7Kzl1N7lEnUTk5LbOax1b2u1Y2lotaW2
mHOKt2rydmL0bVjT5Pck1TptEpXE0Vw0dfSI5fHzRkRYfo3l3jE4bxotEtjNF3Kps5OFKLZX4BmH
ddyL005N0ZhnFuaUDZQrrRSvBEGhYVDjPlIBz7eLgY9hdO7a9b9mSz6SVN+HNX295P5yRs2apYqw
X28FmoX4YicTcPfbRKugpZf5OAVXpbZWbAStNM/jT2zGOnCYmj0JOmkwH6xgh5bEbQlPUN2PO0p6
xNe6QUlS2Nh4QVpmzYDq7dEW6TZuR60Nuq5eenn98ymG+XCFvOOsMZGeC7zK5w/ZVCUPbVSaj2Fd
90KUzCgvh7oH07Eu6wOqVz6JrAn8pF6M7qzPZVkrW4wp6O9Jtn6G+PtNWL+9GIXF7Lo0FG1HcnrP
7IZ6hymErZUwH6zQL2VZzbSCfVWJcqFIlq8aYALClkSfrJAkBhYREYnOPM5fQ1b6ORu3NmxpEV6I
RsD3YTXHmLR197av+kup68Bue7soA4OJrkh6n/vd3YwLuWfpC2CSZ6b3T6TDL+uK2dKZ9wZ3O66B
M+jXohvLoHdQJrywbNp5ra1Fp43+sEN+KsU/QZNPeLtmm8sRWHd8RFarryMIBkDBhq1TwotHOzhY
H8HwtNjgZPJ+32Y4Plo6ncI67kUk7UpULzY5QN7ASUBxrW7yMv8U1rYXkaptJoAkUE+YNjjdRjH/
wnJ4ZIU17u2amNjDAL/SuaivxIx0QrEUMCAvQZCfmYN+3UA2OTGz1KEUkj+N/SmDEiOo237ZQF3V
A4MFylzYDGqLhUJ5lwz8fVjjXkwueCDftq6czkltbpYWj+8DlSGELZEw7l1AR2tjFbVoPGvTN9Sa
bw2DSD6s415c5izd4iHL4cmg6ZsUba/WhbbthSaqXQR83BKkja+lkyhClXfgXPCw+PElXfXEXIvz
LCZKuvMDiP0fWl6HHbB8EfiaWwYvWUT+SrcZle6s5P2J4ATUhC0tvoTLLJqV0BuB9MzMF4hnP+Lx
4UPYF/XC01Eaj5xiXKyt0tNgVYOyECLCzhG+UmusHSpGcyiBUf73xvbx3Yqyp7C56Au+pYYVBQyU
QPFX9KGF4BA1coKEjbgvgIIlLbSR1sHsybRvWdQe5RgEAE2QVP39OD6mUbdVVE8FISmIMzqBPzeT
P4I+Z+oF6IYXhQk8jgkKAP4ZjKm7RqRPYU178bmOc6kyEo3FlsCWs+3FcAEtJEy6AE+930elhztz
7qCvgfXeta537x8FhTdGWNfJ741bQyaFgp4RWAVkoQ5Alkb3kYu3d2HNe/vnElGsiszii7rtvwkn
uHXKvoY17YXnjI2nNhzMXIAk363G3Mawbw9q2hcfuTJTHIy9sdjdUMOusYLzU9t9C2vcO9A2sICf
xlXBQLiGWSDbHjX8z//e9HUq/+8bOvNlRkuEfLAzYixq7VJ4KQsuHwZuUD0vid2Of/+R66T+0494
QZqqbu1UnwJtAv9twJs+Rka9D2vaC9EVksSWi3JE/MNQ101jckgcgAJhrXtRWpE6hSUkQcdZ8lG7
qAO+2PwT1rYXozUoUGqM6wl8oobB3pdakA26DMCcU9gPeHEKy5Aqs1mLKblGbxtN3jdD4F2ceTHa
NumACzOahrfm2zluXpdhNOGEMS9GUU9Y6sFtI8pdNDAOGZnfJtXSBElxocz/fe0iwsWpazATyxgl
uNs4FJQFKrqYL1jSaxnN61SPqHk3MfAE4jIsVWB22BcroZ7JWpZjyLE83ruNgOGwhsWQL1PKl6q1
cqjGQpRVdxDA+OUjjG6DZqEvRcoxS+KVAGuU9O4NTQYgdubAfnvROTZ4neBLNBQTzz42yfi2VUPY
JY56wVmuTKvKyLHgGBlYkaIYcYAZcth66MuFZiqHSPagAreiHo4jUW9tlIcdQX05fRzjntWl8VBU
DQXPakGi4mzjiAcOjBeeUuaQjckNcZNvILpZzt+1TbyHfVFfiuRkykuI4YZiz0dyTCb2iJ007PWc
+TIkG3VZn649pkufM2AsumxTE8ruc1DFgua6rzeCfjbOqxX+01VVgzzRIXlWoFpsCHxH8OVGm7KA
02kAd0AOgR2RW4z+YXMB08Cw/nubKViZMVvyyBRjvU0AKXOwV6Y6vYS17oWrAGoyi11sCttyuKZw
CL8pbr+Bffcidm5RRTLRzhQTE9V8SHaivqhtBbAlrPfk951jbUY+LivGpq9lD4CT/rC2SZD0gvmu
Oi0B9icSFuMOd+6bDfZwF5i21zdhPfdC1lFHN9MuppBlun+M+7KCmVsGnEBQ877giGKdTMmGz5p3
5TBdBFzq2CEtez4E/oB3+sVjnOo74zDydFpuxzH7UA9tYG7elxwJpQlEwKMpBEycm2p6u6j5KWxg
vFNvVW4LbdtqKMTVq7lfkgNIVy+JX69B84cjtS80GpAyzyKrTUFHmf0r8KgA52TtwqaM774zx9G6
7TTtC0Qq4CWQvhyiLRLnsIHxQnXcIrzRt2g9dTCuTxNzp7qXVEziOqv/NDBenA7NCnldBm6u46oC
Y1R3EouNaFZ1BFm2UjfabMuT1VN7Syca8WKu6yF9jxI3MbxheTqNT7nQ/EbhXbK/kapj/CDaBsn4
ah2yeDnsTA7jB5CzYcERb0OnvvR1HYHPhIMlOSUpcu1nYSzMuNoEWbIjxyv1emuHKJMFEWvNbste
wm49Aeoy/RRB2btdEioncYKJMNpc2mbeL9WQw2EubsluL5qQdT9NTtPu31UwVr6ZYUwvv05JOgxF
tpPcFeOKv/dk5j09y9il4NQKoL2PfBOVvamSvsqBXe5QuBUPO3kiGaBSjvDx1jTTuBdxn2dAZcBX
nJ3cyKr07ARAXOe0rWEyUrVGwwvX5TlM4seGioPumzG5X7pS5rctTWZW7Bjt5ZhS5eBuGulH1eJu
XUABKsVBlmO5P7WJ7EXYKcRXv8CvdIa+Pe+LHMm2Q0rkq3qvwqpWmO8QEuNPS1lm+mLrTalPPRzK
i3WAJULY6c+XqumVWa4s7Que1j1SVhG8V2keuFh6iz1lMKcDs84UQNR8L5mCR1ETOOje3cnhGWlt
Cfqd2hIOwe1dmSZhmU1foZY6yGpAXzXgZQMkXUY5OPRt8hJu4pm10peojXFFucKLY1ERKQ8wcvzB
5Rh2YvWNgiRqc10n4r6wmzWPKP9q4Pk767B12DcMqnkT247wqahGOMQzHL5RV2Dnz0HrcOwdyEbY
qjtnXF+A0G//GbNhx0tEl73I7PzzSuzLvJKuSfaI4qPySqfrmUwdHGZFlKrhFNZ/b67PeljKqJ77
Ag9VPxbD7tJoCiu5oL7Sy1hYsw2b6Is6zqEjmyexwnc9l+RHSN9BCPj9OOnSYafOElO0Q75nB9EP
FG/sGSFhWgya+69ipmuTGERLFMck7GDFAmPOpgk7IFBf72XEUsq9whaON5rxCEUZP5poiYPSbtR3
zlli1DKnIH2gErVt7zh16XyAtxkP0/fTK7DhVw3PJLsKQqYeK1lnxV3d0fhf3Gm3oFQwzb3jjVj1
sOsJ51WkstbbkpUwdbt62IdNHO98Q2hr8+a6wMtGV8dpGcAkmXWQlWtCfclXMiarBZG6L6Kto99r
qM2/79rqMOUnyvd+H3iUiXSylsoUKRcuulV5lxzjclnSF94Onyl8w/Xx9x9APWhZ8ja7OkYkdHxv
VOP6Yyk6Yk7weIreoyLsMYryVp5wilM57HtxGb3UUZr2YV/f99lBIS08oyXOn8sGus0x0hIACl13
YGsHTQBfIMZjuuPOcl2Zyjkp73VTgZ2wDdscB51PqC8R22M7oiSVdAWlSaNg8yAXdpCKubAzCv0f
D55p12NH8AObJZAt7/Yj1PvfwkbHC+121tuc270rzNhNAObQH/sMs7Cwxr3IroY9mSYldOFidmmJ
uiMkxMVGJHgU/n3i6iiKqwUEkWJmbjqqiOGpYdnfhfXbS9fPdTtWyeK6ogTC9GxrAoptCieDsNa9
oF4E+DwdvmjRjGv0VcuFfoMllwy6LFJfKDZJ1vWsS3SB48qjuBqgD9ULLJfrnPjfqyL1dWLVindG
PvZdMa3gWCctLCHAGlrCNjHfi2dRvMmcorCtVllfAdqWDXe1sF0dNuy+YIzla095F+tCpJ0Eaje7
UQxOKEHf1JeMjaarqjJvugLOUMuradSwmpyle/v31q/5xD8NvBek+aJgRJlgf293NuDUHE9Vfm7j
pO/PHBejLuyM5Wt3gOcACH8G1m0fxVdc1B+0qD/+/S94Zur4SCbmYjwNohwLFYJ9KQ/wPnXfFwr/
nrDmvQFqcFbu6rJri9xkJbI7U3areWrDQspX7/RE2nUf0fmyqnHHT4g5gPkQuBz4+p2c72JLJyQ7
kmWGA1XX4PEXGOlOuqDLIuhAvy+VmVtKg2NEWySA+51guhG/6VE8FbZW+kDHjTe4kS9DdKqSau3v
ZJzEj4SY9CXD3Gdmji9shFFWmXFa9UVs6QwAHdxzr+t9nL+EQ37uB8jvw6OjZhpc3mDBTMmTneN3
VVKGTZyfdli/aFSBJJmzeETfkfJNT82I96XdgqoXNOl/ZvR+ab3DChkpSFXPiRjLd26LzFNXp2El
dtTXNrZNl9iYTO31YJC9NZqmxdyk2Smo777A0SDlFZf6GrA1UmX9kMFGpGrCBsZHQ9ptBmdya1rI
VsAVg3uHGT7DSw2mFn/v/M+32D+sx76wjDNKVs4tVjNuU/16ACnR3jTKDeMFFzFL4OHM+HQaYEbf
v4rgZbC/MkIO+jNJKLtYTvZbwaIthXlgaYE/2CKlXusuXclRD8PWHPeqLvevfbk19tIZ7LlwnpDr
N6oZu3dGzndbU7sLLe2CJgCpqA+xbtj+vk5Q3/JWXUEScDfL4G6FCxtY8bEel2MdQ/n5KE0d7Sf8
1xPo8AROCGEHSV8QB13jQK4FyeeqTOSjg63eK9IQODX8fcyfiVJfEtdHKu1Z7FRB1vg7J8PbPKne
hDXtvTvgrrnpiC+qoDt0ti1ht6SfXiJdXBv501S5bum/BKm1ka72aVVwWQFM43ac9hY00g2qh9OC
G0J1y3Pe1kEJKvrTC+aXH0uGHLRCl6oiMhE/M7W0l9201YewcfJO8/VWWtwRqSpcz4BKLvePsyQv
jdN1PP40TuT3cUriqrFqtHAha23zBFU1e53V1fpllUn0QnLwuZ/w9sG4zEVFzABu+UoVP9XzMA7N
wY1Itt82CyraXrhUP/fJvfM95AmVdbytzlUzK3Wx6ZpAHQYbTzgTwgkSiu7ArJIvoqtq5E7KscWg
dSSC0I1/xEIUeKZiXsYtAnAEiYBOFQme42a6XOB69O7vM+mZL+GL6ASFlnNHDe5JVYOYb/N2gtVO
luPdn1eujYPUBZR5cZ2ibd40IgKmA6Q/1LpXn/IBhkB//xueWZB8Vte05UDIb6MshEjnCzTXsJqr
k8DLCrv+6i+R7BqkIqmFB16Dwq6LcRu4+XkTdo9jXiDH3CRtK+A9n7jmLi7pgfU8cMy9MN5o3E79
jKb3HZai+XDRDQm7H/oaug2ksmbKVXlS8NYRaXQ/wFQg7Ft6EQtZ4RVY25QnI+E/IadpLqKUPgU1
7kvoylTAhYtGmOxgaZ+NAUl5y1t2CWvdi9I4V2OZxlFTiGYy91C9fhyqLQwOS30NXcVFFTlim6Ld
SHux+dzdxEMbJkWlvowu2la8G8LmvGikHE6mzl5FYpzOYeNyXXp+CaBVwj0Lvqn5adasWS8wPP9g
RqUCk4o+qavu83loWZefOgeDyrYvJHwHw3ruRedWr2ulKxyk4IQBhyoLy769TV9YeZ9ZtXwlnYM6
f0eFH4Jocv0BqjEYfIAoHNZzb4PdAemZ3GzgjZHpDXYmph8O5djlYYI01Ib8/k1zvaHmQqU5Cq36
nRyythzv+1U1YXWQ1FfTWd6VnRgoPGAXeCiqt1ABvDAyP4Ugfzje+Fo6xvcEcKqqLpItou4+bnSK
AqMKsM33ICXBtDjNd3oQg9PpmSO7thyHWaUOCEvDt8tg83g47yapyBctUuKKMqONCMvAJ94+2eYz
3ZF0ns6NWMdLWs6A/kYwbwuaFL7whi6E7q2apzNddA2VxfweJZUv8fCfmc6+7gb2A8DkiG2CrUiy
wypJjUehAtenKyX91yUkVZZHdHBwztRANCzz9iMeYVQTNizk98aj3eihbKk9V1DMn/Klro8xQflW
WOt+JEL6XDYOi6kw5Ouk6ZOuSVhJJf35lPTLylpr3Nh7w+y5iccYZs+kPJclpDNBPfcloWs0JIDA
zNd00jhXt7CHyey5nmBUcAr7AW+2d00z8yyBcfI61hy75SZtd6wBLqffwn7A23nGWdndlcaebV+b
s4ap48nkLEj5SIl3LsT9IaWGantOrhC6JYWDnmYiSOxPfQadEY5N5YzGnQXpu4VhHoyBSZjglBJv
xrPaAs1gO3smMjFHqhL4h3ft17BB9yZ8r7Isjmk5nx2BfU8WwV56WFkcdsgi3sZTQfgcs4jO5x4y
r0Ovxgp+aHT+J6jvviCULcbQhMOgL8rxBMfUXp2bLQ0bGB9A14xL0kMVMJ9BNCVvOr2qrxze6mFn
cl8Nuqc1jAUtlsiu4+0RnHPgiVj5EoLnmWuiT/lqEzUQBS+zCy9hTv2mtrrRlw1WgOOFjQa7YND4
+2Kq0tGSJRILWkqy6ORIWh27FQa9Ya2L3xd6U5dinmGtfq4qeJBnUFId8377L6xxbzFTEl8Aesbx
bFazHRs9yNOky7C1xhdT5YbFs07T8ewU7KV1ncHLjeZ72GLji6k2TTnfx2U8z/UOb/dJfdgTmQZ+
Um/r3msYZPbI9ZxNVoujbuHNBklqmOyf+oLHDk5Ps8hKc450NB7lbjr4PW9h5CaojX6fMCVj7ZhI
bs7NPNTHPdXtMQNaPmz7i72lzCYbUs5jlV2k7Pb3e2xWWK13L7Her9vQ/x5zIT70+k6XJbEQK5/T
MUE9ynWNNyR5KUf4XOveXZclCdLVW55fWITUuYu+9XCUDgkk4qu/VEKSEgYX4gLOV9ke3A6B31yv
06ew5r04hS8R7fcYFs2p0R00rHLl9SuetF0WFKvEV4CZKbM4OJn8kk/JQebkDt7pQZsf8cVfAHEN
80bQtGY4Cl/1EF2YIJH4yi8YKDRlLYb8sl/RR2qBDS+rsyVo5SXwEvrt/C7jtp73rWcnULhuutG8
iXkYTZD4sq84haiIas1OHPIH2UWvWNe8DZsqXoCmwAjVI+3YiXCrk4KZFnXX9aLth6D2fcVXZ5JB
trYXF9YnKxjnbGJ311K9l3iC133tD0uAr+dqIrjGZUvJL9pE081cOqcfJxFX1Rl1qqK8rfS+1A/z
Xr58uYY30TM/6m2yYiNl5+TQ4qawLt16TNqmJeasFKKuvdTlqtrD0Gv4yRw6OmBvX+UGr+3bvjW8
1hdcrKXSh3ZXbrutyy0qv1C6QHbXxZC0qgOV274sMPgezfBKcXgbP7ipXBJ+u0ZMDDDdhBFz1Bxi
mje0Ooxw3sSlqOf4dIc0H/rqixlrDV9dpkSjb+mugHs+bbjQi+q0DW4Zj2qjcn0CQm5xzSFV8OAB
5ntrVhi0JbmNODvkG9jt6iYxioNNr5GznPUBdQWtRQcn0XcfDNE4O0ohsx/aaPzzaAfmThxyX3qw
GCF1dG4hTbFvdoXrkorp1H3pkbQV9rCOSQzX0TTjVf25a5jKv+nKwokHhZx7P+oDaF9y+3QV6d2Y
XW/roQM0ajouSzMl6iRQOFmeYWu7knNEynU6lhlmWn6Ev/IG70/i9jS+TzLH4VOf2l2jLgxGczfA
+HdHwY3jDzK2TXaKG7rQYy04nAXXTGenTAOAe1iHig/wUV9kX1enOccVSxyRIVmrHj0bulHAD5gL
1I24piiZwLERawnXMEtHaUINY7sMJzuYWUetPlndkX+HWfPTsu2r+GabfaMXM/apetxHkvF/aljd
ikcKD3j6ai/rzFandkeNCrvki01ARNi5sO0DKjQyfC/TNAadq+I9r+wlBtUYpzEd97u62Thdl69D
ppu+OvYOyeBbgQqk/H2yCsAIj23H4CRWZdEVA9natlsiVLHsEG2BoCOss+cN37Lvb0mKRBq55arL
6oPiKr9wBdfDnq+LhiF2ukWTu54sHTzS7aTOMG6m+yPvKyvfryupugzToSf2Imk6rce+qhkBJbbe
2hNyHHX2OZtp19/n644kUJ3GdoW3rZmRzD/kWSoITlDzTGGODhc4Kt8mKhv5BYAVtd53ZEmQ1Y5n
sNV2PDPPDk7GdbxNfIaSkwOyFrf2K2kj1MyMTjDzJFKdZPBVn1L5FXmQrEXQaNa70yTTfnqEjW/F
30OeNeiL3ATKhPI+7tO7PY2IepXUi9r/a7q2t+zExqhnjwOCtj53pt7IrdGJHD7Wkc5iguVNVTw9
CM1y8xjPs0q+MlmW2XYoq1xXxbI4l97FY8P6T3LhW3oE8z5GNXq10CQH2jnlLQzrl0pVBzWo7GtK
+WA+orp8r494XcLehVKJfnuAqm/K8D/3EfvWy9Htt5qYbXuv9jhJjqZGJH2TDNP8plJkf5zzuLrE
ZMjk62y0gp/jrDH1u0HV6/5mQY0EgeM4ATcAfsUgEfPbaZm77ofCy019L/lA4fbYy7YsBmxO470d
ckGOklFGPmecsPy/ZFHlI0rIozs8I+3fUB2iD3JJq1MFQFB0Wps9W+5g8uD2G8CD6Kc2b1h+Mi0q
Hd+KrW67x6Qqm+R26Ru7naOhlutNvo0xLwRfVfwx5qUq39VDXpmj2eYITEQZ5xPqUDSf3J3bp3R8
mOJ9jm+p4ab9AGeNsn9t01zUl7hWvTjNq3RYO5c0G+sL9NPJ+DDkjn9rwQTojiWyNMvreo3hel/W
/bqcedrPY3WK8Vrl7pUE4PhSVtagQiUSrnpfZ1PObrUxBm6vZTTyr3WdS3OsuknNEsbbSRnDHIjR
9XZq9TSf5oXE0WmeOgLf7XZfYKc95+jBKY2rBDjDFb1oomoaD3KNpu7cXZE8BwDtdvU4LChMO6dm
XP4l8bZw+J9V8GKEU/zOH3Bcqr6XCGFxlG1N9JHrJe0/bgNNUwCOtAby7EAVnKRvlxlVsu83+NON
5aEeZrFivd/N0vcHOWObXg7IeLvpm0rmuXrn6j2/h1HGiF1BAVmTv2vR1PVrmtmOZzgu4rnz3C1E
pwcUgHZp0eZJrs7OVbTdYLU7Z/v9sk7wcj6s8H/Kb+Jyw0ER5Wx1fTvBCy067DC3jp54qkZyqhm3
0WmKXZKfxLbv8p8x3qm8cfO+5IXVfVSehoWU2ysKi603cTLJ5gmpZLKpQ9O2c34BOr6a73LY8erH
DamI7MJUg01vLst0gNib1esrXcVSHft9TOYjM6OIULwwTmWzoIRun5J3c6w0KjI6Ns9vmjUW5KbH
u7F87IG7a4aD2xhsbgAXPwzLmCe3UOlP8+t0GqLuC2lWOIfzlk6YaF2t2/o/2mY7poMGt20691XW
uAv+slWeU63Y9IErV5d3U9VIeotKWt4+2JHAGeuMNanlJxga0fL7Dl4ywOZTLdObqW+qCgJnVDJh
omSAKd3Vct7MjZGaQjhMICSOYewN68ODm7eOPHVRnt053eb/ZEQhxwZMelq+Z0ndRj8gtX+6il5v
gFIhsGHdRvEE+ef6o58G2NgmETbAo5Od+mFQXPOPRhlGesOxPCcHlw9qu0mW7qMamTwBh9y8w60G
jKQ9jmBI2I47HNnzlWDq6xiGDY/OrO5oJhzW3iiCZ8NLNUfktMjmRED1fMtF55aHdicbOzWNnNIn
nQ9ZdKn7yBxhbkwOcJOIMQ300h5jm+7Tv6MkuJZlEiCV44y74IOcUff5pmagKZ4gcyrvF/zDw161
1anB2Qm5BaLoepJs3D6pcaxm2NCLeHsFJCD9Uo/jemCSP9RaxbdumiJaoM7W0NsBCqybXGTsaU80
YDB1jqh/HyeIxUNOIof50KZHQrDvx7lsuhNWnWl43CObnV2Wd0cbl6+MjPQHMHvda2GxxJ/SVtNT
M/Tf9rgeDpsum3/hrSJfsWUD7XyZkIW+UXzcGE4c89pvp3hM6fxxSCqUj+KgtafAF84gDoLVpzAP
Dv0SsfcEXjHk1Cwm6b5ljmK9j1D+dm/kBMm6hGi4us/pvLof0NfMzSHHK+t+iiPi0vtMzPv6n+j0
cqncDOnyoQag/3U2zLw+DmtUm7dwY+fuX9rr8jBOkaH1UavNgqhSVqztD2oU/8fcly3HjWPb/kpH
PzfrkCBBACdO9wOZc2pISZY8vDA8yJxJEAQIkF9/V6qqu+y8JfseP92oiqqwJaWYSALce+01yPyw
kECrFThH2mztGLfXtkUx+LXT7BTqpQ1WXRXkLZaqgKS+Ed6QnYiUmduAq9t19+Cs6eoB5gnxVeGX
2bRth3mebxjcG+RKOQzm9xGscqakNcSSJHTDULwzncr9D2URTrdVSIaTVGopEgsL9nEC7ru4+HMf
lEPwoJGY6L0LMQrz3kYxTlLYNmlNoaKNmpjOKSvVRNJcIoH2UJSLSofBMECMsTHn5Hk6bbg2VbVF
c7LIawtOzEngYcuQaG9bUK1yekNE26UzQ6ShykDLw/ltEq8yGZiehUmJWtjaxaLcz22ZZrZ73yLy
K2GutHsLHl3Vd2/BxpvTOeyjlBRRHcPcxCIuQfWiweMLgi5eZT5M2sy8yptIorIfJbL6JhFcIbnW
m1eFKvwdtaA6zhmGolEX63UA3W/aNGpIypDCOELF3SOq3g9xTW9NgGCGQGOLRvOZ9NoSh/ozfpeX
4noKRdoPAXZGEPjbom6mLl2qCoC950cPQWuHPULAapUEVRNu60iK1EAlehr9hh+8inUq9fP+Bn2G
nrakYTSe8Jn57XAji6GAfD2AFexGiqrpr8NWWg/PCjgsHEWchwiNHrTbUKTDT7dB5ysYOmNwL95E
vLPFZmoQvXQaSBG+4yNig1ZjlAFb4qWn45u5kxnb+Kqy5BYDzbC7H3W83NKoaYKtbPrec8l4hi+6
CCcuFBfgQPLtFEj0JkuXi2OGI1O6lEdRfprBrPJSF2P33o+LHSC4h66a2BQ2mVmdMhGU8rYegWFi
8fJmWIczdNvNBhLIYM2zsOtWys+ITIOyaILryMhzUnA8notrDjZ5kaeCT5SsWjP4gcGLQDPetZqt
K97AmitZWqhL30goKMOnfET0uOoMyvq0yCsvRbz2xHDrcjclzMY4JIiBt8Yuj61EUcmcj14w15jk
widAWWQshZGn9yUuxr8zPTZmSmg8rOq5MN22dnievKe+stOGsLoJkIGjYK4XRGXIVzNris9ionky
hsGyMdy4d12XFQQtD82q8caArYcTT6GkLw9hKS1m/9l8y+dz8O6ilvA4cl77a47kJIfyDaXuSi1R
SJ9sM3n5vo47qt+YJgum+06ZIMU4ZCAf5iazU0pd6a1kXTwKZ0wySe95rqHi6jH1TZSril2hJYxd
Iuj6UeyF6bJoIROGhnwAE71+0MonO1ITu3W9EWvbsvBYQ136tkFBlbq5+pTDyPo2AKR1KgIS54gp
0A/UToe+x5PhwG0+fwlkFTwNHeXFjpQFmNxLNS7ievCIOvkW/sOwv6fXcA41CY9nuKgYf9mibBme
ckBO6jR5EpoH7VhqPFAuMo8+cd6Nydzza0x+4DGAUNxQJaOfH3HETftZcfKI0z1f16SK66RtnQb3
BmEnhFovzS0SIFY1tg7Wx1icGVm5Kw3L17gxEBgW5/NhifkXznN9F5EoOsR+jRsubFRa+vFdQ1X7
GCyNu+WxrO5yX44gUpmmrofE+aWwY5Kjf5s3MwIL5108kfwpDpw86GrmYlV1Q5y2i1ncplMVPcwg
5EaP1uPsIW9siKABojvm7bKWTbZJMuwVDuOHufC/lDqb9SOlcTwnU9k6DnJyMNl5VZ4dLvbN7BYY
AXEVzBJZ0cMw4i5zZdhXqzyeAu8wBREk+jAEsP5BFUEmbkbPjXozwbnCf1rihsSpmKNJH00kaf4B
vVg7IDSDeGQnS1lGV5WbGuQL592EozWQij+FppH+7RCaUK5hPDJ3MNkY42Lfe5No3nvYmQhho3NJ
y5U/VoVODC3RXAltWJmqBlW3TbLQC8Mmmelsys+O03C4mlw/LZ8Qs2ZR4BeaUzy9G2xkKpMKErhq
DV+ojGwVb8rqzgVAs9Z9F4XtRjMcfCv06DnbD2dC6XpgLQlvIROr6BGM8DBYBcJRsQ8gBHRfSzxF
21szai79dBb5VBzGYQz9OIFFDkf9t1Skme8A9jACXAck5OU4js2Ik6joGGoo2WLrP9SAX+z7mtZi
HyHpHZBPa9n7YAxr70OLKS2AH9dT5G5irFKkuDtQ+SeZmWokwCjjVlObK/42hkuFfuK28Pm7cRwE
qVaUDR6Klayj3vQQ26VyeeIRwkJUOZlqU5GFDbkZF+7mrxEMLJovqoQ+c80rhFfez03hBCw0aK9O
SC2ntVt3E/yKt6L0SH+KsT9xBvuhOhcIiEdigL+LDoYUuyr0C7sL66L221W0KKf6pInjOEewQY+O
Gu1LNaQzilQU1qh7tL2rNEpEuxV1XqunZvT6adNXnhb7cRSG4hNbhFWrgTRu+lALCnVdXNRi/KBt
PUwbmfutl4raBMdyyLM4HTBN11dzVUU5PhJWQt46Ym6UKjkN6LCGGAZJT2ZB8gisLYbsqs/JsLWZ
4/dDSGY9Jpoui7ydm6ZJFBJiE8gccxMiMY9X/Wa2HOVLjlBds1/CEZBDIQxLRm1RPyfaaDvescCy
4uuEsB6+XmrfL1axhZ1Xn+QjUlN2GRrHqxJmc7jrwqAND1mFlN6jzOf+rcDxqVah1lHQJH4J3sTT
2CyVh5Zr9r2tW3BfbxmhATtoPG+qj9aG5RZNbSDe9yjvWZFSkfvlPeLVCpRBVdDGpUlwk9Ew5Tin
Z+ATHqSgCyuC8oZX1l9ShQ3/WAe0XTdZGXfYapk59D4wuWsgcCE98c7F9cFOSnwCtvgOqS+axAgJ
iiFq6JF6RO47kmcf4NCCLiNvcUyWlaqvtfYFVA+wzLH7hvEilcuMCB1oQvxdyVTYXA86HJtrlZnx
aKTsq4/IJNfP3lCP48oZDx9j5NhTbc4tRV3z7r5xkX2KUdHoVb4MaDzB1NMuaSxrN5DfizippM1R
nICIMyG+kTtMIHASjkAsdXVjIVFB6Cc/Y5ewMlBPtV1YQig0FXsMh8R4FQ588E4hAy0VNDfW5dN+
ivNcN/hQzOyP8CjIqnLt/JBX57IhLu/yoRTxOoD0Zfjq0PlMqVcAi/0AAw9kIivKx2jdoe8juDVL
8qBKNNfbuavGhFQ4QGUyGYVcxpyY4jOn7UieQmuKKZ3bMUDrzqJmckk18cZ7X5ZB9omfi6Edd/BN
eJxj+azrRkd7HyhHkKdDG9VmJ5Byw1MRq/a5p9iyCUcITYqgGz9aNyLiL3B2HS5YhJmv4diaRejL
uR9uHGGWvZO5J6CoL0UGrNsTLby+RglzmRUqoNYeaNz3n5vGwcgQWFxRdU/wHhQViu7ChrtKR/MX
gEH5clQNyZ7bolkEReT8PJGrtrDR8OhlfkyfA4TA0C8ASwpgfVVOr0SvapwdfjGnJA8Ge1IiYxLi
OUxLozzO/VPpxTHmMyhq/CO1sMjdiEnFZOX04ofrKZ7QhzStcQ9w+Q6it1KJ6c7zovEtz1jwCAKJ
XrZ9BgXRzusB9bimddM6jjgsqpdqkm+x5vWxC2oQNeMKme9w7Yn6fV8IMaRUomdLpJfV76A9d8lA
ofySMrLxUTnpnVhs3XUsloJv+gymOeuGzm47IChlG8jG30dI5saZ14XjU4EGZr6VeQ89/DTBwSqh
A7rVB2tgWvwBrjJAGsbZRsU7DDvgNBRPM9aB2KrCsSDCIOxRg6AZAhqqHwsXoyINAY6huCr9inow
PEasxEpB2EHXlOdAAq0hPZJ3mFrKLZG+fEKgQFXfE97D1sAhU+S+xIUkYXkuzVMc27O2iQLaG96i
EGRRGkpczmPfZ7bfVENWFSmJmLSfzuztfd81bXt0jC0NfkftjfdolW1zG+bMHlFZluGGc+n1O5CC
mb3DcKVb45jouo2itBpXpJiaAARQZBGve+vjEIGz0QGfBQC2TNJeAjuyoOFP86zvR6+oprSjJmgO
nje1yxaGessXjyIILGkQdnrMl95h+2Qcy1Fbf12LyKDD1PYQ9gFK2KLsjrMs6D34+AM0L3AsBXIH
65EwYtk7b4FAYsOh+ZofgZy6CQ+i0Q++aK5ywpDqVC/AusbGyG7fYeZWfiiWYWxTfFKwcOB1gTYA
J2YztWkxZBKO/LDjEtcw/eNAamwszd710cC3DEnwSOPNppiXiUdh5LmxIjxvQq+a8hyd+4C+DYdP
vaqWUdi9hsxIJKR3usE2xgT32eDZme2l0n6+muAR74Nb3JIoeOojVGiryQpVpCyaYqjXdDzXT2UM
76KVDzyjfNcAnYuStjNF8ei7BadH7nlxcIhZ0NK0FaQhqx747pT23QSwNini2eWrCspE/zaSg+J3
iLgpp2SGr7lcmzmjaIXJEqGCETLQnz2FnJCEQrwk7pDONLFtMUvLPsd4U/btiAI1vqJj0LA0alhN
Tk1ufdiAS7QZRTm27f0MS4p6Q6rRb+eEwj5iAiRfdEueRI2GYQxuaoeisJ9ZNiBeXYzZddH75bIP
It9110Ji8pDEMrRIAJCFevZpWBY3ZMk6kJsyv+52iGLwyAmiSxZjT6lwsZhodrPcIJHUqg3ocrJN
MSek5lNn29FD5Oei+d5rgA2+85v2/AnFaKlWgRKyQlOPRq+9MUDE6xSKIT2aBC5aATn6MaFoZ6n2
ul0J5tD0yZJZjKssjjO9tTiv7UpRKet1E4Z8WBFkLOk6GVQ7Fxt0GA1a5QiGgqATN+fAO+T/9auq
KIU7ZNpnPIXyKRd0BW8RHxuqzFowNDDc7/NDPLlwQc2iZbSbu6gH/2RAbZdgshDUCdSmS7UacBs0
m8iZYHhmJa0bD71DEOkwyUPY8nyVddtAoVhj5qvxMG1RJ0ap1yixjYkks9vXAQ/5k1HIJrqyABic
xBsvoypCDeLC/paysnFvPbwb4SUFUJDebM7+7Gh8J75M0Y059+zHzOtrh+ILDPAlqeYsz2/nNhjR
rCgTxtjgUQ0AlqWYHlKrE39sRfe5nNHPgyA4s9Z/VnryBhQDjKJh6jUE5BPyl3p1GEVv+C3F4ZGj
VOTV8qUuMF/7UFW2rzdRHnUeAKJBhh3iv2NV3kUo97GXwSuJ6EaiNBqeCxlRyxMdCPiPWxYZ/iYA
2Fwi0AgTLf1JwKC4fpKe6b1Tn2OEeTeJahjhwTHzhqRsGuDUDSGoVM2+aDHJxU0SyXCjGBqfeI1k
UDMcIbPOqU0XTEX7Fr6DipVs5dNY86OVmI1eobrm8RXKomh86JqqVgeWh7bfe6bJ2w+h7wO3is81
28b0rWeShhHrXfU+LMvuPDOaEmcckjZTgcq4W8+m5eqmHDWkWy2iLac3SwNeZMr9EWPLMmw6mCap
3NOfeTzK7E0I0DQlHRI7qmk5eAsS41Gywqmz2VuZhzPqKaSqpwFz2uzmvhPhTmFuZLdNHS/+U1Bo
Sg9ljdl2Kv0WlJY1xMi+AujRYXSFgdboqLcZFCEmDeO28hLsuetYjmeMtqMwfNn4AcQCw6b0Akww
4w5DyzlpEBrIk3lwkq5UwWi0086IZScj5/kdTAqJNSKpwxzpf0AlguqKBmocn+iInIBnlkemvUJh
W7JNQwsjHqzFsHHV5MC9obcF3fpUdl0TH7O86eoHy7Ewx5nwejz4BiFRQPCgudjW47zQU2VYmx9c
pUT9iEYP8CqgdFTLA6A23mIGE8F1sPRTg80svRRuNvEsV5hsMy42NcjuZ1Nu9h6enP4YpELA0rVd
txhujmaPAkxhYTWrpDrhOd1higJ6GYbDqN3E/BBi2SEXFLSol0fMA4H4TtjJG7Es7ApNdOwdiZcB
Wk9iH36M5DyY5mTrV3Est3XFBnq1ND1k2wGZe/3elkYA064NzHA2OpduLpLAYjiBqT0BjdAfRj7B
9lG144d2ijg59TASGcnmbF4cANNwdOIAFxYxValora1Xc6vOGYl6jG+oyqJujyTFxe6GTppwlU+z
7K7ICOelxGW1H+yjRdLwyhuDwNtg3q7LVcNzgYZTDqNEbRS2ZfjRscpEx2zJK3ePSUukMUIqMrV8
CTsa5p9k3fvN3g8h2937pZ2Ha5gNKP2mgb06qpqORu4qiLxx/joPtJJX5WRatl4M5QAFBQqRBMNr
gzlhOY4grg46ujZ+O9pUzwjB3StcQrUyCyF1Cp1HDP5HFJ3ZuRPfCBCjb5oJKdePvq3z8VrpJegO
DBGOy/lzZhl0O0LPU1qOLKo+AU30AMlS7skRsDk6mXTscJ+3a9TUNR6NOELPDb5V0t4KT01hOnte
oLBN+KAg/ZH0vHZCAr9CDaGouB3Z1HhwKShZ+cWcn4xfmAEADasOmu+HXswBBioopx5CpYg2qLUx
0lKJaSKYk9gQmWcMMwJ/FRLqgSkW5kN2Qwqm7QbnJ2w9p6Yrp2ddOemu+oW19K1yJo7QtQyVOcwA
6d1bzlo53Z7tSMPd2JosaeHbNCQoQ3O36kIMrfCwxSz+xOdZsMNYQDRzg3FfCzsRFMULMK2hBlxF
kcEaUf3RGG/gCTRyxALnlzWQPDUU92D8BCiFJuSL31cg6eKBiLgY2JCKiWfiiUlfgKfe+RjNAvrN
1NDrpIR0NUp6DkpMmILGocwzEKQcODGQGl9/BEyxlF4Sa9StVUJxvOolyZsewqUEeQtoODcOSmfk
XHUuiov3MAvAtCYxFnlMw7adNC2r1A6wwkcB6seOBisVFmAlrf4xKg2naY/yLeatoU59kNsAbHI9
ZCk8v8PHED/tHSdb5HIviheEGX23wzSigwXqbU9GtQZMsBhQtL3M2/8jM8538xg1O3jOO7fy46o3
yTIX9BZj186s4gw+Br9Gxrs0yYrnqGv7bmzWvnhXRW/i6dfYiZfeWLQJJ4eiu1mH5T0HWlHSX1OD
EX5moX6jc+nh3SmykrENno8+0CMx+dcjjulx92Mi3ivea4RfkJSBgRENciVmIh6231D0pT621uvh
iDmCaAaEeqqQcMHEQE5uBGaLzqry/BSDEnxOP76I14hzFxzJ3AH2Lj3FNj2CeZtVCUnMNXiwQ4pC
DUN0DMD5T1xoXuMFXtCa1TDiVoMIdANvi4E96LnPzErmKHBhhDCejXZhrtOgHHVz95MVfoUvfBnI
WIHqiMcIoZuYI15Gw0FpPQBk/skbeuXVL422JMIpR1YIChJU+6lWwZPlMvslFRS5dNpCfT60Ms/o
BpNndApq3pemCX/xxS/IkjoIdNebmG4APq/BQcbEIwDk+OMb6rVVOd9o3+yazGGsSEUZb3LfG/Ew
n7IkKPDY/7VXv9BWkVqGILphXcjSwmZaCwSmLv3Dj1/8lTv0Mp0xVpidSlfhdimYIF9GgEk29eOZ
ICKLk1Ym0kBYsINEispfSpoEpv79ahU8twyOWHSDZF/6NhrUeFMFwFV//IZeNJZ/wcVlF7ubVXMI
PCiPNi0XBaBn0c0WUxX88zwHOn6KUHLjb7oo6OJtKas31VK+CXCn0V02lqZAk5IXawSNfnFTWEiS
aIZa7Per+6/P7r/z5/70+3WM//of/PlzL9Hl54W++OO/3vQt/v2f88/853u+/4l/bZ/7m4/t83j5
Td/9DF73j9+7+qg/fveHNQpyPd+ZZzXfP4+m0S+vjys8f+f/6xf/9vzyKm9m+fzPv3/GmEWfXw0m
d93f//jS/ss//372A/qvb1/+j6+dr/+ff09nqcx4+f3PH0f9z7+H0W+UY/wkAhLSkAbneDb7/PIV
8huJBQl8DlE8EfGZV90hubfAD9HfYgGndThrhQz8ubNv29ibly/h9UD38/FTjLPAB3n/39f13Qfz
5wf1t860px6shPGff3/JVfjzPmKE+vi9EQDrKCDEF5e0d8SATAGIWUvaTgvUNI2wA+rBqu4NOvPG
POBIBIiKs/AKg/fsk0XfWiR9FKhProozANSYH+zAxZSP6PTtkAJq1h9BsZTvoE4DsD2gF9frodIS
Ot6pLLpNR+rlZ1YJWCmQP+a8784fzvldMB9aA471opywSzs3BTPe3ldekNIAkSwKU7jEA/oDIU80
rHpMace2SvPKvP/mU/5jNb9dvb/6tWioY4b/hJG4NAMT6Da7EHy8dIYpElRyK7y1hPjt7eKWg5yA
V6n4Z1rL75Vzv7/Vb3/nxQHgHNLhpD7/Tt/tA+CjSQYj4mTA/P7Hb+5FvXm5qFjNiBBOcYte2sCB
QctKTyI6oAxCOqVtT1rMdqYaTKqqm7w3ehbRsS1mNie9Qa2PoFcNXoeZ1RpjxPjoeT3dcerbKcHI
EjRJWYSiRxdl6n3Qk+CjT1uofgBPgWeQwczrJMORNIkMprpZ/fjNBC9uUhfvJogBnkFdjE1IL4Nj
ArSFpOsBTXjjmDeryE5657F8+tzOWbMCrB64dQSUMcDY1DC3PtMDyhU6kOWdWCQrwSumzXGxU3Cd
gexkQeYxDhT6fJiei2jGrqnnuLJrD6e/XDUGE90kQH9vE8zW8DbJ+R1HNan3MC8DkreYBksCIjvg
e+BedAciVXwUuV3UOsNCRl2I2V3zsrxwpomO5XnNwQfMASS+fBQWHn3ryOdZsMIQI/ehWAubYjVB
Kfc8V0DS0gXHR3+gcCMAigtXYxA0gE2tQFNyXyMnkVZQ4JcEa4xlYI+waBGCjlwuXoIQSQ2gi3he
nkwE8T2pDKfMrRy1UXUFpyuHF29dB24f/EkwHhsqgDA0CsccKwJy2pqBNoDPFm0NGlwCMcbDLAzs
ESq3roKOTAfbVVkaxIuj684n8F9sh9a97Sjry7QmpNUbEO/vG2WW+wo93xtEzhTzdRGwYTz5ubAB
CKdNe982ut8XbpqnDdiKdvlCl7Zd1tZVJU8kE87duLqFQzRYHOWw5tM43/e8X/IUeLbAvT3qLIdD
VR3SpIkwuExnHbVQHmjKvNQYhXkmz5GUYWgLsKXNyxqNuU+WzYiylmxGTEPXtIAiIinhvzGnIWe0
Tq1H7Rt0depAYAzRbvFTuEPgbkEW2EBAL5MAKRof4thDZsOY5eQrFC0IpMBxHD73JUWXOFQkHBJd
T+ZjRLl9kkFvo9SAbpcgUaXl6J6BdieO+rRKPVBkV26aBnVs8am5NAQleV5nhbTZtkZyQwpKNvQX
vemHd0h81h+ncoDfZXw+uePzGW5fjnPUDepTP2KWh1sT5312PvnH8zMAo2D98I8W/JQaLlskXYQn
1jKX8dph5BwksSi8IgG+4PFVPMIxPkHigHhTVu3ys4bzovjBGRgzgNoBi3kcRdjVF+WuBdBkCzh/
pQtht13YfkGAyLRquRY4icorByA6YYR8lSZbZUKPq0XFVxFVIs3y6X5e5t3QdOsfnzAoCL5/BOGa
ID/AgzTiMZ6pFyKvPxcGQA7eMXl587zOCmAG5zWhL+vTaK8IQA/Gss3nBXy5hv9V3XVdfoaupP+q
L6uq7wqxW/ncgYn1/KyvP8rL7/z/sP4KziFurxdgN+ey6W/HXj1//LYKe/mp38uwIPRRUsWo8mMf
hgrirDP7vQwLSPRbwAjngqGYYuRca/1RhkXhb74vGDzUCQkCEZwNqv5dhrHfYgZZmMDjMfYZ/vu/
KcP+qrXiISXnv/+mtQJhswSA5PJ75O1UuyHPgy3E3/4vtCLnV79oRVic+f6YDd5dV9H3yPAtkrlZ
Nt+s81+UQK9d+UUZMgbmvBna/D7rqlvRSr4Cv/tXYtLOF34BLMAUVg8tmbI7zDc+yJiQfZf30082
7GtXfrFRw2nEgzfDlY9n7SDj5OjhiPm9A/quAfq2Mvy+SvNIEDEQKeil8YOgSyS11+T3kQfLWQPo
52PT+QLAdkt+AaQ4/4pzUfrtPYPf4C0QJ94HkPwde1tvWONnv2AcdH7xi5OVS1G7vOLZ3dIAx8Zk
4clpH3vuP1vzL26Z19YG++zbCwceXi1zWYo7NvU+yNG1j3K9LFJe/EzX/H1d/ufqn3/zN0ujewda
MWqhu5zJ5Rp5b3KnMGJOHS31rauB88IB95Pns3r747f0yr10aVbUcATM66bld5UxN5BACDzio1/x
Rz1/Fhfbl4JP3XV4FN5BOfcBM+cm7RV9++MLf7kh/yyL/1yqi/0LqZ80DJbdd6hL1uADrO3SJzzb
E1AJl8deLQlsdqv6th6qtdfFSZjvGvM5y/YMzojZvhefM/9nflIvNfhfXczFfh/6ACQ9aMzuDIYC
VloAikevvbfVdZzXKxp+chwhDN6CWnQ/8XcMVjYdtmwzDIfMv2pFvfrjf8NEz98DuWACstKm9aBz
67+GmfjJ9n4x0PqrK704PHyuME8oUA6FXrEPw08zRw2FFQndUXWbAFVg22KqjnnmMmw8I8GT0chO
cykMGQ4g+6Y//vguerT/fHz/l48KWFmIrZ7buzM3QoMXYrFycILbQsCMiXqKRbD8XSbvsnwTgLyB
9UFtyoIpqTAlQiBL4rTe4ZvhZpphrGR+ZiX1Yo//Fyt0ab2CUL66NJ4s7wYomRKi2N46/x0forRG
EFKiGz+1CkKjQsoHKHfR4oxTd5fR6mni6mr0h6+lFFelbN8J4P9k9q4R9vIOArdHbwQSZNrVHLiD
HUmKhM4jD7xrBvOLxBXjHtLex9iqT3Xrr6CAgjVZ4D4MU7summEFOdzReHBUybKd4lB0LZDSaveA
uuCAoc7WGHb0oBEoPP9wXjGQ7VZzMd+ME6aVUXBXgSxQdsM11PbotMiwA/dsW5TNXQn+S4Jouw1t
yhWIo0/oyzaNq9eKgiel7bABefVAS3kACXY7TsORN9NNGIDP2EiogGoIWUx2mof4J4/mV05B/+IM
D2ybD1TXw4lMeMDBe9Al8WwKZI6S9tofu+i2AHkVROLqJ7vilVPwRcL/zbE7ugWP/rnCe1ByQ0oF
ilj7aw/rS8MaCEvKSEB2e4osbohFxwmR8icozmuXff77by476lsQKWQ4nICdAJGPsxvOy/sfb9BX
nnX+xdk9eQCcJEgoJ6B/I2QHjhZ3VaOq22qIxa94nOIBcWlaE3bhzKJ8Hk+zFXcmauDUX59+fP2v
rc3FiQxULxDgTw8nbwCFBJSAe1OJaPXjF39tcS4OUY867lVhPp4mwW2KNDQvgVmQv621T37pvoku
XWsc5UIOMZRLkGqdFjTEaMgw1P7x9f/14oAr/v2NY0RMuylf1MkyPG8EzdXOqrr4pZoCqOL3r+64
q0bYO4ynxjXv2VKCap0//9qFX1RgrSjmEopAdQrEtKTZvJyADMufPJNeW5Xzp/3NdmLca/QEVv4J
sqIoBQe1TLuW/dJejS4da6rQQwSO0MOpduLz0pRo9Ev/J7XQaxd+sVcbouYqwqT21I582ykrV+PZ
peDXlpx8vyphN595DXhxTJ43cgT8Y7Nx/slGeu3KL3ZpRh3s1cEXPAWDKnZTHNIVgkZ/Ni3/Htn4
d40RXSaVtVNbU1BeNMSXETJqlx5iwPoBLIhj0CxfbVQeOt1MJ4oouV+wPEJE8qWRzQhNAcRI58WS
9VfcT2nYZT/Dz19Zq0sTG4EpQG0jrU5Egf1UCMYwxoh2P/6UX6nHostEMk1KnpfSk6dJs+5j11Lv
/cJA5gD1BzKQwfmbGrcZrEEGcsOZgDPAANloWtMAcptmuO2gF98gNcY8uiUObxpMf5JO1mwFSi4F
F2e2V2o2X+p4jMAHD+Jfu4EuKRy6bpFIDtj+JDl/zp0fJPBD+Mlr/3UZEl3SODIDH3uhW3yY4ITv
WqpYYv4PZ+e13Layrd0nQhVyuEVgEiVRVvYNSrZl5NRAIz39GfR/483fWqrS1anjvQoiCaDD7PmN
YThPqknP/VSKo6ywBJMD67+0L4ah/r9v2jpMdIMq3XCaS9XXBKE2Da/x14b8y8YORyf1KqTCVIu8
JqC7YvB7l7H5vx+ff0+IVC//96NrBj08JY6TE3lH2t8hK1yZ01CFvdS0L03opnsxVMjc6qlbFuKU
Kg07htk2I8eu16+N/ZfFz7jjSAouQ39yAGX4idX/sjmn+OTi2vkz/v9bCvOyLcOdFWLcmehO5N/O
WZdGuxqm7Keje6zEu3YlJodJ0XXT4nrpdS/oc6OLSk78P/kAHwwdl60bjQOPybCFOOG0/Na0sFlq
7/d/3/mPLn0x2TcKmARRQcFoHPNnq5q/yNL/+u9L2+en518/28VsT++nIWM3E6ecs5+91i3kowyy
2zZIiMxPRDICx5/NkLbPZztNadrpiPQUDFYHZVhlYIOM2aKzKSJn8uS9U9XKdUXbPjmFqmF3s2Br
jeMqaKtz3Z2Tgu2q2yXIHtXblqn10I2oozWS3JyiuXo0Kmvnpy6nQozqSTBqKIKHkqyXN08kRLJy
DUy16+7IZ0FHK5fSH2yZ3SjnBlTDjvuw0lf3pfAU0nxpnG6MpdDvG3qaXuJiWg5aZyG4rKYlWlz1
p1z6PFAnJw+XAgPMOsHKoctf3U629+KM1RxNukvSXYytjy79Bx1THfEpIC7//eN/dF8vlrj0TpfL
MjfdaQDPGi4L58LKUH0y0n0wMV96nOy0dc2xGNvTnEAMXjLPgWNGF7PtUHNwa8hLecu5g4b1wF9h
a32yMP1glLoU4o0iNftEtdsTQzlombhuzumwbj9/CdvK/H/ZrqPLki5xV21P2NKPCjwpvwHU8skt
OT/2/3odLpZ5BNKbmDRne6JyK4PUQ580eo5C5UBZ9jDci0/uzke3/mIwn9eialV8dae+7W6liL+r
dfPw30/VR3fgYhCfs6IiqD91J9owjFdXGNW3Wl2bqLcLNfzvP/HBp7+0eC0r6SwnW9qTmqrHqV1+
5YX7yTr7g09/6fAS7aLnU8IaSZToPgZJ89EibfXaYnP8yT3+6E9cDHnS0AtQM4N90jPVO7a9Mu4M
R5xxVu78pQq5eak9BCfgLGLR7RPKFdufzeUx96YvAHR5/u3zTflrC7XCCsnGlmuTrZG+zMV1S6jp
azf28vFfJon8g2vnJeCIbfrFzfCf2eevz+wULtYzACqnchz2lTe9JYb3tTXLpeVQn2eb9jnVPpHj
VgInTgo/n+jG/9oPcjFEC09ZY9gK1qlLNRUaHZGmRUu/IM3hTl7q5IxpHlHFVfbJUiApiHK4AUH5
WUPmeXHwj5Hs0ssm5m7QZd/aJ7rK25uJnAQSZ5HtyLVAwvBI83bOpHwyIHzwSl1a2ugcE04/GuTA
524OvLyhacUVyg25sq94Cc8/1sVbq3ge7UGmZp2mNgsmu3tSdO/9SzfZOn+rv57OhLSH3oqFm9wp
hQ+pSNvQgf8V2O35g1+8rwAM0iIfJR98iUdfc8mOpdrXphHr8n1NPbUzMlucavLXmgYflPjZy3//
Kvr5Gf/XE3QxRxHgcQGdufZpzo+gabaqC0wMpU79EKdx2LfXc2aFqradq3fd+FEaz6q5Xhn23ulz
oDzPanfI1mKzxp+Me3/OLv/1eS4mNpBxzVLklXNy48m3aS5yaSoCuYVWSd/D9eKgwpS3Tpfvi/Gm
BndEp7kvO3M7dxSbz4cY3actth/MgNbFuEDMulltu2xOLA42TWkBfxA0t/33L//BxS/1bkSTMtpq
6uYUu9Y10crDpCufjcQfHKPRh/K/D3tKtJ34tFtB7Rimn2QdJezE5I3ifLZpV8K4emcte8iCP9J4
fDC19qmtVfcb/DUjIHYIqSShXbEokowwPedWzahlodHq0y0QmOSu6fnvYJ44O2QhrxkMQb+a9e8c
NlwTL/iKRYV36lIkN3P4T1JR1CdFTX+De+tglY6f6YY+WANe+uOwvtiwn7Tq1M3ldbMMdESwsYPD
W73pyfS1N/dSIzdxgpSN01SeHGSHUiaEup6+9vRcjDer0zdGR+j9RK9YVHn5KY/bz353/YOB/lIh
lwHth7YylyfJmSUtdat234IButaVdfDbMkv2ROHaFohWJ8IhUeab2hjKb6s0BGlAWAZTQTrPpY/s
R5o149E1anWTZJQOB3aC9EJoD5Y+6xu4fO+zMIYunMA9Ejpl11JlXzuRN82LkS0p13iQkIaoRGi+
0NNz7jT82q9/MUhl60qzr0iKE2/RFpLikzWUnwzIHw0LF2OO4wKSm8qhOIE5efda70WzPxlaP7jy
papOhVvlqLLJT4mwksjsbRGlSv/JjvCji18MOJYjXBOwXnaq5FRFWtJpIRHmz17Wc5fVv2apyzY/
o1asdtVmLu+QYh0DVjUUx+5quefInbCyz+Qbqc2bcZ7as3f6s7dAgdnZ78/HJoW2hmlphUM6UT94
cs10Y1Wzn9CZGE9p0Gj3vKfBmj4UMbWB9pnGBtbIZIT1+3jsop7qJH9pcF8m/hU6w//7sxoE2C89
TpeuvAkgZK5ByjuBM/kBPiLoVbh8X7v2xbKH02gtN4qmOImx4ax83jRfcjYyPl9q8jJITbZS1MUp
7pIjCcRbiBZf+9AXKx54kTmp5eo8blLycdHdJnP5+LVrXwwLJQNMulh2dbLsfWyeui/O5+cuxb/X
l01V1uSh5+JkjPAyPNrK9q0ke/e1T30xLBRxUVdsOLl6010nsXyhLvfJZvyDV/dSjFc3XVVUwqxO
6lpYQSIh4ytl8RUjFw/JpRsvtRoXLI1enMiBN2HfFDdmrHvhl34V/bwt+mtN3za6rdidzE9LmTxr
dtoH/QwZ/2sXv9iLxCuwrmmd6xNB9GKTCN+FgPG12/ln5v3rgxemSv8bq9oT7MM+GidwcJUX67uv
ffLznf7r6vg26BPTsupkduZzldc/6pat/n9fW/tT//nHCv2ylzRO2gJ5Xp2dIIhtGYiPvPaW/cRY
a3XuXoVthAWhn/fnMZoEapQOgOmW6Ay+WpKVRDxb7Eq5S8Y1Avu3FVXlT/0vo3jgCiWFYaO0jlig
yFlDM7IhHNiwU6plb8BbTaqQ9vwgaZ4bdp/EseH1qKDsCH2vJwZwsHK7Ru5HdXMeqnt8Xq2ab/mX
lcdCmdQ980dnpPva/j43jROI4Zr/EVAzCwSQeO7yw41/qe6jFqNzMG/Z7B6ZDIzV/SXmvWOnIaO/
cqaINgDmcqD0ck/ghRCkueWvd85wj5jYn/kikJTyal/wfZT0PV4INXg/e2n9+TtcUqMWTNTRH/Nr
/jMXHhefw4L76pI44Pf78zP2sN+EsR1M1i/zvgUfUo03fLc8fpdju+EHYTYb1fYQl2YoCeZXTuzX
ojsM6saLE/7fzXmOWxzNr8byttEkhKruOQZ4zCynW/tiSo6SbY1WZVGi2898hoT6SlJWO117IQvg
gwd9zczqKq6HqMKCYKtptCYaoLtr3T46HCClEIqgMgUSoEmiatGMvFMRcnf+CbUZcG63l+pGCjvk
kw/Da15bvjotV2TvwxLQo9cC09yfv6MuX9zCvqYI4KurGnZfLCr8Oan963VI4ftPnmPlpz4/4yxi
6ztM109ehw8KMJf9yUnaj5Xaso2AgvDgDEAI8lkOEXwp+sZEOgTZMlqf/K2PBuqLOcBthC1GekJO
RZocR6t5hIX2idX8g0tfNit3RdcWwE2Kky1Tc+82IJgh7k1f++CXfcqtnMELn7e6nNi8VNDRiqH6
pJb5pwX2H6PRZZtyx6G1ZQE/PNU8++mcBpqYDrxgKchInv/ziqcv7iYevRFe7ardaJ+Z/T649X8a
Q/96rMp5qFGPxfnJNcrfnHkpp9jr24fKdovfBsrXGxdS9Sdz0Ydf82IZJ5bYtNvVzk6u6XVXk2dZ
d3WP3LuOiYbBwJivazfPCDZ2YDtieDe8k5q3J0bnBjUv/h4uv/bJ9PLRF7+YXshcArYuq/oEGrK9
Jg9R3gy9W75kqukxai5JJPPyK8I01g9/fpC/fmW3UNDrLnl9subprSvdl2pJ3v57KjvvTf716Fyu
BDHjVoImlpOWFDCyPCfxvWL0gnwwsj22WW8HsH8JdU1vvrYF+3Os/deXcWZtiV10RSe9Bl1Hgwun
jeUXDxr/kCj+ujhhM72yOCw9FVPzWtftW6V+FgT9YHi47DE2UvDzrinLE6HDJw0mPfXOTx6mjy59
vjl/fepFwh3LTT0/DY76FPf5cyesz8pgH137YnnY5GBV1EYrT9A9nmOkOmU3fLKA+7Pa+cfDc9np
qsVuI0FoZifh6NVhPvM7CbGaDz2YmyjN9QzObu1yutwonR6V03Ln0M6Q0yNY5WEqMw3FS6r7JZqC
UMESRU6xyaIs8bqQooK2E1Vi+uaY2JuCLxFOulYXOHW6T+3vH2ypL/tpRb+Mk9Z66UliJQHtu6kZ
SXLOyuvC9ef6jvXMQkMF/we4ml+MnCew1JrsZ+QNUW6dziuqlSARs3q/nvTioa0OqFT4RsWWf2NT
PdhVVDhVxGotFWZ0XjoA3wnOq63M+F4V32BJhYbJmXwPpGv8pcqXUX4yL3x068///tdjZVeO2lo5
346Fb7ZsAVD995gBpcP797Bx2dAroJNOVEfzU6m16f2StXJD8XR9NKH77sastCPX80RUQIKNtKlM
trWiK3STe66x1Vx1Cmi3jlnhiBrb0hCDg4XP/1ToKfUKpTcTv+61Ksz6SdxMIqPo3di2Pzr5uDVk
ujJOTeMNMOjiaGguAcLWGnb1qEOIa+1B2wztVFyhE+oDkVT6QRUtK5GelPYmpeeQO2Qqj27jfVNL
NbRm7TbF/IUhwEhhEtKQgVOvDJyyFeCc2zUPcKYDW6vHM301g76VegYr+aXZqLIyHs3JXDeLXheR
USrZb0VO+ZsL2vJ9bMYWSF7e364GirWswFPjrXwIWritMwlAPsewJCLeEMfv4EZTXHaJ4Oazejwb
LDd2O5d7Iyct2RjGHZn0H3lqkGLVFLDrdimgy6bzgT47B5OYnh8JEyWkW7u3DCqJ306jee2a1buJ
pOUpXdNXD8TqM1Bc68rU+3g7AUrbWCpMLbXKafyojQkdu1pCYIQWh9dL2tDFUovcdOYczL7HHeKB
Xi0mtA5Vkz0hHG1vcjLxoVKeUfM06NWUp1v7zew08xaW9R3TNQyEFNZiZyYR10b+owJeRuGh8R9w
Kj01kMPytoH16DjJbVz02W3WAvICMaaA3c2/g0+soqVgGFkqGHZjteghcIMxKNS+vz/7Hu7W1vxN
45C5ddGA3XJZOj2E8ihLGqqLZKZLcEwkP9WYLftlzWKV02Rb+ZEPng4kUrZh0mfDDoSv4gOakpus
cvQQidCIy6rW9rmpcXfAdyO7GZZkr9als4W1Nr8CLTVCrzO9fQ5DaTt49GCVi1H5Y5N5kSps66S4
sv6R1omhBT0NQZsGodMhtnOi4arOqszBoQWpFXeIqqTU9w3w8WTabbf3BWMr7WOtHcjBowOpH9i1
QJCQtu95Bk4aq8zXo8cceicGM3kf7LiJRqTrPyA4IrQzirj5QWI633gKeDpNqirEXx26oKd0N407
GwGbDOO5soCsB70SD28YNZx9Dbsw6pez0iBVieXrcux/q6bFE9qoxQF2dvmWCZg35sLuEgI76hBN
KbayIwIOIjoPMkMByzoUtu9aLQ6RUc7Dbi37di8g87zFlrAO7QRSGv92O/NGDOZhcpr9KEY2vJIt
lUFAfNBfLJQKnp7uhZjSsJpt0HiZsxKV8cColml9wBlnvPY49a61VUJM1BYvO0heTJaeZbJflGW4
S/vWixJmk606uX0X5YNTPYHcNY4Whp5tk40mJ2bl4vieUxrvVuFWdgC9XYKVWforgWseulKaaTcI
t1BtjtBkFnbVc3G1GhaAALI82t6Veo26Ri28CFUnvaOWVT1NMN63FYmax6FHPk56C8ac76XuHHla
VQAP6TJNpS+JANWa6uzNoJyu0AF4ceaOAH9vrSRW3LJd7HCwZnUBCN8QQnDdSqP51VWYfnSz6e8M
u00kfeDz8DNXnPh8IUs+Sa+gqFWI6XcrFAaPXGoz3Wa6Ie/ctbejEbbACkC37ENpdjAuh+4PbBBA
yJSuRAdj2d50oC5gFDYGPjBJusp0+ipcE70+5Jm+cmbBt6lTcMyiN1qIiC5pnyU1jsiFhquu15So
agRFzAZEc7SaMBdsZ04ir57knUqBMASegkFqoKutGCcvyGojpoYt6MoAjfmeD8P6hi+g9y3cvn41
ZYEE4BU3BqTq+thO0PT9aaWprOaBn/2pUJxd3ks9dJRkCiHyNkEMItX0wQvrNe4nNf3hjh1Jpkm1
TkYCd8FnqACmTcCORuNB36AQRLKSjCUkSUNE0pJmpICtjUothec5JqxfgT7ivUMf6GZeKkIzR/dy
o/WNHoAVG74P0yCfJ7lOx4RW3F3nyBm/Q+wW92PnxXfpkI1UTYSq+lZbuqHUicT7VUwqC9qFOvtV
zplNq3QWfWXl4GuZrb0ZizX8WCrQ9tjeupvBhY2XD0l1MOe53hvpTAVBq52ga3iPegteILxM+xbc
Zj/jVER15y+cy9exnhxSMaJe0UcTYl1VPyqdqHepaWU37aJVv3NAaYE6Y+joY9YtGfBrvhXeymqe
3uN4We4AXHrBADXuR5Wb7mZdRvxGg6bsJ9kar6hdS54utJIznGGfXLntJ7n6Xcvyn2rl3KZ5BQ63
14y7sjFX31xGqOKanDZZGd8DhjOCCti77/b1Go6elSP5dMHoOuALIQq/reYCVaDiA7n6XG6wSp6T
s8oaEuCsrmmTG27RR/TAs1hWgkB0eEfhEGRaBdnf0KF7E50AwZJakUA0ceYp6n4FAjNMh9gKpOME
CqtWJFn8e2K8tTVUCVkFGtH0YGLKuGM981OtbdVH6Gjz33nKNcl5sa/ojg3L1nJZtM70uugbryv3
SyqybSXO3ygZkg3qEG3rJmP7Ctmo3rrm4NwIJR43XtGq3ya71CIO7oqoMGODrl61MLbZJGv+vgCI
Wtdq+1C3nmFAtdNK1llSyXaOgV4j7OSo7uNVrWnkXMRGShs9S+7Zm8VwX8UoYT4pyXbBJxuVTcE0
xto9AhuqhKXhSh7+uToUKhBSn3c0jnR9HjZOIVMScg0Yz0a3vM1YJ++jhwE0AWSMt1XUYxZkFeJR
kpOZeLAXt2Wwwh6MiyEO1NYuthCHF7wWFTU8s1e3ou65/edsZqYp68HQRrDN7URqtBWJB0WzM470
rn0zs9L1zcw6w/WV2Afi3tPp0L2fV7Y3BHUlqh19Un0InInluyY7iUZPhhAoSw6BB+peZrXWFqed
uW/rdAqchne6knkNYYVlDRifBsQNINhS8V7SNbf3qGGVI9TmxwQ0eKDS7bsfO814tT3ot7lZ/BbL
6OyKoYGgiTzAZCFH6RQ661aslvJoKrnyRgVUDQQ8JGQVs/pcLVm+AbgBpHpBPerK154PGPRgyW4y
xdJ2LvaNR1tO4rgyfYbnfCcos3sGkykclHl87FC2/XSzotgv1rzukdl1G8Nl1OaNRfaLiImXo/ey
rVH23raGGB4QsgdBosyGfqynsdl0NeSn2RhJCntiQMaj3a+rZKHokY1te8c+NpWT4G2zC+qPtXHI
WZvU/iAQq7J8mN89LCwOmrglPf9kQAN8xZyh3zFA+K2Jd4IVjcceCgtqIMED3WDP6Y8IClj9Jtoo
T6s7uw+NEACOEj0zfqa6qm3sUSRXI5YR1oz6Qz6OT2MPC2ei7R/NWKKGi6JXsEwbVhr0i0T5ZHi3
IgZMqprFdEi87LfttWpktJn+uNqwo32i7c1uSnRtl9prS2d/7lyXjUZLc6xSeW9kuhzjji1FUJdp
d56zO0gp44JgijiDR7oqVGGUKhFDaf1a1MMK1bcoCsycWcFYCPk0zT13I7P+ZkGCeYWEO/tu2k2+
JeRs+zB3ytDJ0mWH3/c3NXz2N7JPrwrG3StJwmQzD7YaAk56Ly1nQHHbzSE/WHqzGMCCYo0VX6uP
gq5TDaFsbkHJsSHa9BLpGQSYcqcZCCtGMzU5tZ1kSfVr/XlWuC1BA40cCG7mZVFhDQyjqaeLjSdU
cwhSEysqB95naW37gqTDPea1xuqQRQzR3OJn043rpkUFE+kFQgb4NSudXKO5kiyvVVYXwtOv4K8C
pnarNkrO2d7GWeZIyYp3U53sO8MQSyQp0G7m2ulQFfVK9QArrSICUVFZ53P/km017rM4UfxczxHS
i9beQoqo9l3peKx3Zb3xVI8292Fq4T43xvcWTWyAiETFucyaUsTZvCNb14fKOMlt1cb9ccq0ZAeE
u76Ws9bsIJ8XgRYvPfbMeQhyW3o3cjTMR9EM7dEaxBj0tAL43sAjlRCo8N2U4U0dupLNQJpGTcN0
kyvItPKxSRD2YldyMzQKnDo4e9toayRD7XndYKtHlY8QlX1m037OihgFVxrMdSlutDQZ2MFydtaZ
/RCZc5OGtTBTWhJlcY/5V/WpnDt7IjQp/hhX8Z77QWEfO49Y+vrBNCIXhedTNzgoPedFI+NtqQOa
mGm9LVl8BGXrmL9X6gqg1lJRz+xj4/4Bl4oeuOps/0riQts1uoOA21ZNOsmclNaEdMZRbb80cnKD
UYU/YXrKbxPQ2gYgjLHR59hkTPUcGXakph+8hFkvBah+BRrcvsKLqIVt4+VXU2nUO77eupkSGFUG
keSDCqF5E7e1/qOZ82dRE/kS7BjY3uTa7bT2MO8tsx52Vtb/psXgzSqsEVfCVKZRt3q/sMNnCDGg
gpa6Jnc97oNoaFt+KNmrN+yEV9rgiVQWooMeWjBCubJfbsezfWxp5yaY8mT5xlbK+7boShakeTpH
UpmysFa5QaQe7LDGmMAp1KpvROyQwDDd5ro+70ksHUebmGt1r6iuHRlKJg6N66xotRfrvoQc1jIK
sclbFKSELk/ft7Zv0igm4EDHz+jwJtjGPQr2EcMy+OHAEA2JNR0vE66aegOb1NyMkLACAH7dUz7P
9G0wkEPozn4nyTIE49AWfjq5WkhKqdxonl5v81qO22a0tWjKSQbX+pz7yTi3N6MuMgzlffs7bWIs
FkWWXDFROo9YDIu9Yunn7Xpngl7rWcEncRyYeIN9b5VgwnR3uUHwGAdGuZpbw7OWG4BQ8xYY8IqB
1ulCzaUNMsaUFLRyQQraaNMdZ7T8+E2q7KCgr7+WzrBD5Qy4qlpvPWWg5aOxrn6iAFbubPx6EO0b
+9Fdq3jXsvy+QobNfmZlMzFX8eK7IPIoPbjZxszJSBGWtR6qtkyuAe/Hd6OoRThCRj9WLE9Y5Zdp
di0Rl3zT9CHemPQ37ZNuFcQBrfGRTDO7CnYa+9EcRWR308tk2sTq+ppik3BcDiqdfgeUcUH1kMmr
mCMFP1sQoePlPLdQ1u51r8r6OIB2I3DjLZJFZjLuFo2WgxqFBM9FXW81QcnKTsbsRa/4mWrHck5U
P0zYBriOMpNsX2tXr61t9ZtaVN/EaN7q4+Ihd03L0B2y/KYnjodAadJPKJxOkPBV27eU2TyoTSr7
sEtUh0NUR0k3Q+c+2Y2jBauTvUCsC3Q1H0J1WN/Zgb2Uafxa9GX12wXGFmDaDjNnVkNM7vri2x2C
i9Kev6sgWPcuMfCo6BBVGXrlBgPz3AOn0biKKeQAcMO30cCOIxQ0ZsfFUoghIRXYJPaAicbL3xY9
LXxqFhbvlPceOw64VCwskTawj5VGnx0odN0VdOFRK1nrCK+B4F0dbKRUrIoimYKywABvPQhd6Iem
ZrQy62m3zJ38pq2zsimzH2gQVsa8Bv6+uZzYHjk7Nt5j4JzxRLJsnvM0uTWrkSdZ9ODOdXt+HnrV
+VX01MB451r3W8HJ85WeK/q31MzIVxqyesKrZp7iQai+Y3SzP7Yij9JE0OVeaPaBwol2k1lskBvV
iek98l7ARd8YKRx9k3N8Ny6bsEAyvykae7mK0yILJzAtjxXlhmuVpemvXObUkRTAVSMoSH9I++ui
yR/5zYD0m+2vctA6ykmejKbK5kC6GZ6Wwb1nQXaCJcC2WdPfMq98GKo639PM6wSVMuHriC2MOGvM
VDNPVCEW44a9yoBYt7uuGF/iKa+jdVrLveh5P31Qcfm1zJT+qJDpod5Qz6ehdJfvzoyGeLKEFiCk
XYJ4xiMHlxdn0dGTuekXteIc8hFmtQWCGCDjYm9YPqlRkmYUuz2ZPmleGqq5exxK3YiGwX6xLevR
NK35yeBx3WVaI452ldoPlPqzjVKnwxaBte4L9EPcTiuMpdw2vVv9konU0HfCKeUxVJtDapc2CpRB
3ZmNYQdsBjo/WWyo4RMm3dq3Klqyp9a4UwzFV2vXjYw6E1sFQMpBMXqIA+znw6bKkg0FrDZUU8/c
VTDGd56orA3y1jZwuiqNsH4Noa0oTlij5gq0bq6eu9SzD1LnvFemVkidOL9ZkS74jpOzaVCTA3rK
sBF9yjyqTZuaNN5R5oVyt+pd/mjk/Orcae/K1esuwm7MKkDRbx1XY6doIaQf3AoeWM0OktXAT2to
qGw3Zh+wwr9l3LLDjsnzulvNKxk3R0fLtGObIGzp6lH47MWV29hY3ka8o0HVskixHPUMsKzKrWJi
WCvb9ad9rkLR7XfvCOkF7ZA7vuMKI+RcKQO3IX5qontR0nNboprdjDOtfhx3ALkU2h3iryvdiOET
JMYTBm2wLa3nd7pz7CbCQnovj0KIPEBUkft9rx97xKR+4WEXL0btp8HU1s1twH4vZ8GIOAti6PeR
aorBGlSb4zsTdQxCiGrZqZXInm2H+nXe1elty4ZiPy2NfgVUzgoGx7UD2/NIorXpwVn1g91zpqtr
W7zyW42qp6N1j2mnI0ao+4ahRXUPnTckgYIeBds2Oz7U2EzLrhoWti03qu3tM2xNUZpinnQKnmbV
wkpIg2n+U8NhYbbqI08EU6CSoUa2BsfXdHU3DVCyYNaw1tvZY3lc1eStN+JDVzY3XWUjV1fmq2y9
61c7dNR5i5MVxwYqS+imShK6li02NOPuOijegaN4/trV53XfC+3B90ZWeyFO94O6VN/GNT64rlLs
AK23VCEk9ZBijTrDuxqY4IbB3Sz0Bif1OkYrzzyeXnGbt8ZRKLV+ACn8yOHpCbbOlRbPd33P3a9N
CK5o28ygKlGJjON0SmiF8ps8k+FiZfWpKLxmM83reI8PjYp4tr4ktd7ikHkTbf62GtT1TWgHZ5UJ
dcRiIjeK0mfjOsL+YVXroVnGcZemgHaznEclZZkGX90r2ycp84eSMy8xOI+lWYddn7BuVepXp+je
z+DQdGayiOtSO6cyUT8m14qTaddKnXzjiAWM6nqnC7Xa67qowkHnMG3tloSWoPRpVuTvfDR2CGKw
unsYP03xjXJBsc3tyQ3dtU5RrIxH9nTHEllFWK/abqYPNigATwYOdrbrdFaVGyfl42vTGpm5etXR
yczQUxWBVafe/TrgqJQZv5nG+cMcw+1YB7MMus6KQBvd47NArp7FYKO8KvRAaxpT2u4yBFf7QYfZ
Xhd16delxJvu9ktkpjF0gz49gh3dOer6QqpKjSZMzhFrPLmbk94LxjKm+rTM121L8642/xDmgBmL
sU5nI7+W+U8be99hHVKcFa7YuXO9rdvsNe+yI/vzK2th7o+HtH2INeOqc35B/H0GAY1iA9XxfMvS
ICwyiiG2V2RXeT7QFUxpnn3NpE4r1qA+e67t+mc/MVx4WrERRvYyxYNzZc7ueHAHan560hnXld58
o5YLylYYDwUVdl9M66EfxECHKjFoRUMJjDbxNTuznztjuC5ajkOt4WQuzQEB1yu1z8bPvDevbiiA
tahS6X33IdMf1Y4ttcg0bZ9iXkEBfV3EAn9JRrhllPqtrtBunwhNnMemfN9Jshre+owdt/fNqd0u
NLbUcK0CyVla4CBl4znTzcO6JpskuQdqcqUpJ21iXzu73xnur2PjfepLsPerxmpPrsP17JRUX8v5
PTHR8qQwyP3FVH7jw9tput3tyajs2fLUezq9co5aZPljipvy7AVeXGtLPCankI04V4T0hZX/x915
LbeRdNn6iWqiTGaZWxgCIEAQ9CJvKkhKyizv7dOfD+wzZ0R2RzP+uTwRfdFqqUWgKs3eay/DRDuV
CYW8QyZJlz6URjBxr5A5yZHpjQFcNq9+aezhZ2MwmmLK6dxou38gVpMXHZBv30mP9o2YF4oVo4fZ
UwYAtH0Y/cJfeWFU3XGqadGzigqCdj+5B9//ZaRGuSUNZl+52l6lSXljjrS/tkwXSYRMU5umXDu9
+ww07q7s0vrdpMGtC33QyjGHUzptl4CaZIqHRbapwreI1M2JIK+VMdYN8GPyNBEkSlJddpUHB/jj
5tLs+3XSsGeNHtdjb5K3BiOuPi1/ddR/po3HmUcKA5VsDkduMpn8mOKCcL+10Xrkfkp3n3ZEfyia
q3nQKRKdbN/ziPqpW3pmtE86c08eJ1FNidlv49S8O19ndjXuO7POr0d3vEUqs9ZOuyGL7MkLIo9o
kTb4idPnxnS58EIaIWbi7yqzvNUwTL9izIvNTAJI+0WyrBsEaxNWaEZ6It7w1qxouUlA8xhKjnv8
gC96v4jXUxhvyUoOsfPJ9ZWM7HgT2O0jYbTecnLzK2acKccQYxKnx9iEvIgN6MxbkUKG67hbZ6YW
nap9sOj4GagLbIwMX5zxGLR1XbVqDGfhFn2+dl2yP+c2uzPG5N6UDs+nOToSgkRYvrSsz2VTtfc+
xu5rnXczatP5pbKCtzRKXuygeWPGOK8N/xwBn4/5igvGXRpxcUc00yE2f1qi9oBJZbwVsKoP3ZCk
i1m1cmnkgXgYKdbXTqMvLdzxVrnPUCM2nOqWSCi5Kttim0UtrZOOSJ+0wcXDmLGRYVXpz2is5ZKM
z6eyN9qVEQM6VFOWLeUMOY2Q62Dp2Xl522kaJ9WGHr3kVD/RBd6GuEhtCMCA4umNCafSJLY+UZ7L
yOvLpSmsZOt2/aMsjOZohlG4nn0LKqrM24toTMa7VFTJo+5jgGGhmzvfA4rTWg1XTP7Ikxt9987r
eu+mLLrnCpNy6g/fwvBAF/NpLNrwitZG3GVGZN5zEzi3nioo0rzxJmRYgONP7V/YdkeJQnzGD3Pu
q42XNTnPmrM8NAfntirzYf1RqgYV2U4rlD7dgWQudbCiHDZhMxX3zlSINUGf2G53WKdgSLugK8lX
s9UFN4M7+3uboPdNihPVIhLRK1LWfJNRJC/JBcPKwGKMBQOB3O7Unhg9S7Wdq+x+qqKWk9vpb9Ja
Ymw95ski6PDr0wXgt0rxWzCaK2Ix072LffvSQLewLchvXSVWF6JCKsftTJwpcVykiOvYWLu1o35w
Yivmsc3LMOO9uSiIdEYeZhQrKQt7bbqq2ltJKXbGaNvrqMumJUYM+zSzm2Ue28ExVYENEhh2iE6Q
zt1rSxBoZs8R/iS4UnrJdGN3HiyAxERw51gxLo0y5qIM8cxLY+caYsJ4o4m+gn1j/nZa3ldCitm9
cPJ0JY2WwSOe6KsxM56qkdnAQNIT3QRD+iEI7zxXANv1HJwlGZ4zBuJRF08r8AXjAdcMgKURjTML
KKY6bGS67eyu2lo9mAHoIjnyke/P+1HzEPtJ1jsVDqxkaDKK2Dqu+FXTiOg+J+juspAGPveDHE6D
d4YcxEAqXJjmFFJG9Dh0OGPOUxPc2MNwD7pgEvg9z4LzPOy2cx8Fx3H21cFu2+wiHFP4BMNQb3Al
n29w97YrCjd8skonCq/Gdox37kjQWxWJeTWHgX2IYhtyfiuYZJXifCmQeL0hLsRdJszYNkx9STqV
ZYZvvggjYNjQX1SDm/0MG4E1UJ9ZFIjwSGwY4rNJsEUVJjs3kPaurZp5N9idOGAnPUuMAePsfWBb
XfOHS7HUlTk/un2LexPe81eT25i3XtGmL5j7O5fjkNOd6rB8Ev7gvDEkc+HAhNlFzCRvCb2LuwLE
VKwiUrmuQD7VclTKPhJjGCykY2YgyC5gKuHV6cHOx3HDFEyvy8hDPkcy9q7uUuC8qfc3TKGdpzoz
rVPPS9mRJtXua6qb+4RK/jao4vqn6u3JQzkfOSszM7HUT0r4+BYUl6iFOmMNlbGajU6fRkCz38LQ
2caagVuXY1gM/bIPE4DvNAzyVRGTyVDGlQGS32KrThbfcAW9Or6IO2gJC4ss3Mu5T+LjWHoE7815
yx6pcfPsy+61Niv6iyIPtslkcjImUbFRKhS/WPXdoVciu4C/6N/OfdssfYcFz5SJaAnwaCmfla31
VV37+UVCSMmwsgrsdonGbAg7aop21JvJ03yGQbvNamqi+jA4oz61ubIOXqOMVRZ5xToW7UVsxozs
AEP9TcX3hJvjePDfqtF/7YSbba0G4JooybPdQDZbBgC1bb+4RK5R7uXF9CtM4YYyLWRYqnL12p/T
zckG8e7JcowJR/LEsLLtZmRew8HLQBqMDzSA7FIWQAAMSNDc75iVa8U5wUAeLxNanPBfJbPWG4ai
+asducPvIiA3MSZ/mgPYl6e29jjoq1H9Hl2R3EZt5q08ovhaRirDZaDZemldMMmxnPgiE5S5iuv+
kIoGBc407FPXqXepK6BOjIlbPc0Fl0+QvmnlKTLvdZNuDbsalkNVY88aiHBLDuV6gOW+DsepAFUy
0A0Ug4/S3ddH5mKPScnNGSSCVWKGd2kQlw9zPSlkGqAaxTprMvddqAFoyeBvV8OYXgY253CctPWF
bSXWIZetubQHxkFeCo2HHHjz1SR6/Fh6PWOmJKqXjH29684RWJxU9bNBpGpNKPcccSbqWf4SWUqQ
RAPOEse9hokVeTeDRY2mBnKTF6S2jqcCWt5F19j6rmlKKAKRAVkg4E/TrHHUn4nbF82YzReE7ZlM
vFWxK9GrrrQv7bWRVLTqXuHscz/Ur3HCENLU6RPBNMYi5yQgIsJoZLSqrLx68ZRbPA08k7UnR24H
9MUYq0EBmnpoNYvIyJNNpZvXIakVo9D6JfK9cYN2ujkl1dAsKcHtrY1z5TEVrvPoJW2zJRU7YwpH
yJoeSyp9cqnpb2rrwizCdk20I0wPmQ7LbC5hqynNPNyimK2K6cWWk7uZzCG8YIrj0zr73vqcH7XK
YyuBjc+8eA6GkaAqQsqNIWivmjlxGZgwG1KEae6twWkJlvG6n2UIv25Iq2DZQfxZRCmaljnw9cYJ
R4AuUyVXypM9cSiOoza2I1iUUS4JgggeZeSzE7if02ft1PV1MfrvbmvWB3tQHApNbnKz2OkDZ36/
1i6YZ3tvYgJ1J6YSqKAunF3YeelCaC/ZE7TjHnKbqXlLHMoSoOd3lrkZRlRtdhiGuKK8JfU5GAby
1OFnMleXw6Mcw5gBp8l8A4twBMkJQI2TF83VbCfTygptOsGQre+m2PDZOFNdS1E/s/y93VxO44qO
LduOWWM+J37YX056YJzswV1qWmU+xLUBkzMpbynHyuU02BnPTxvXg2zGlU2K0wqGmkXjlyaMGSHD
RmFLVHch6KtVw9ePoXTWYn7pSH+BEOQ6bIs6X3u6KNYEj9OvlWVwhPQfX7Qe1bTBdHsZuulP7Zf+
pg8ArbQ2s61j9rAi3K7Zu1xDBZO2wd73xRAfylHYt5E9CdLHx3DjGOGPMGztzagT4zDqzn4NCfXA
TqGdDonXyx1Bu8NGmJHeJXVRb8qiV7fJCC6w6AdpHKOqH5aid/r3Nosn4lhzcReMdoXfcD/Dr9FR
ufHCmTF+3b/7TgeJmG7/pNJ4Kpks+9ZBKi9eTpKJVOVY4lJA9ilXGcmcr0kRjrzCjj4iDYL3pLPy
PVHc7gmfToj5ifGjU1N6aCvGkraws3UVAjgZXt9emoj3NqB+03GOjW6lsjxftnM7/3CU9lY68xxS
3qfmjgza+r4asvpiqB2xw5LTXg3cDc/RkF/AeFv0ddEDneiliGBZGGZ3C5AODN44BO4adXUdjlay
jmzXJlnGa/m7i6JetpnmOLTsawZAPxXzurXoI3ImdQUTONsxCF8N/kRKytzkl+WMAZIezP6+T6dq
bfRTdB/NkMYINunefTAqQLe5vqymUq69KeSXKmICQQ1RLOQoHvlfm0vJnbvF2fldw6Lkebb9xg2j
9HXGF+9hEEl7wcEQHuqu1/sc+ieGE06wdmdkD5OVtK8WvIoXQzS+y85pwlXWm48d32rD0xW3oSrq
O5LLKr0o6y5aV8VcrcKxWanRqNZTnoV7q8dqzG5tsocBAPCQE87Km9L8prZKqFDkCcEhJXD7WgW+
3GKHRu1NdNIlxIXxdpYVOebjRFi9XQVXDUOpJ1plOkwtnOzdGDWSu7CkDyrJJt4Gnd0eYqufrumg
HzwnmzaYqUrsg1VXHZQ1PJQzfa1dzdWyd3wybqS9r/HDhgUDsMzgMWEUCSsSteEtHjovMi7e/VDF
QAER+CpmDcAWbjn8JuCH0U+SdROHat6u6FUJeNX0GLj1mW+2FzqbrJDxTpRBibSNkWG4sJVyKhKF
7LHGBp7/nKaFsZ2kSra+43pHQ+cvBrmwikRW39y6QVQcsmiCF+WjdPTIq2eyXObMX+WNk7jRyQoJ
QyIAvL6Zmnm8jzxM6kqmdUjumJjrLBnIbDZe0tGPlzCx5FaWjE6Ss3fkBtdEtU99qVcMRZ2Vozgc
MB3tqyP85YfJkMWmFmW6y/HNXPb5jJB7ls8S6so+ynrnB+HHGeydXl8EY/jopuNbhHnfKskysYYQ
gRiwYEnVoRPeFom/NeVxmCFcuFH5YrhZdKz8Or+VtctF6dfkt/+yzjG6WukZj3pY74rZxcJNjes5
LSOQfOet5EBecrv/jn33opUbVd2YTtMe7bZoji7qxLlz1Tr0YCf6SgdXZjq9kQudr6yyB+xtYp+7
q8u5bcHt0syjxckzx38PKpzYyDmETaVnQfCOYzYXY1ThywdOsW4lJNAmgI2H0upH3xTpkuof0x0z
9IwVpF/3zuUIvLabRJ8qGBDPcVTMv8nHzu9tEyKG13bWLcSOhIOoy8HbDW9hqD5+kkbjwKgnAYny
2JhWkO5haRr2NuyM8tII6ADXubTTmzYd4RKB2VaM/UKvegts9LHQdcp1CQlrazGChacdYZZdCAU9
OLWW8GC5PoZCbCa0qYy4jPKkgeZ2Y2BHJK8TMdZpqzngC05JSSBB2AzZPk0He2TUFTJ2V2q46yDe
bSB7cWMNabgOYCXeV2aRrqjqp20ZxmppgbUfdGSqJbQJEJ+eBsdlnrL4MKkNDWAJFSQBEK3z5rch
QJtnGcCIyWwE18NIIT6oONiQ3tf9rJix0o7PEJ3sPlk3fZQ/Vq4o4B/WYCHLzgwIt3Yre4OKwPT3
2id/apnSW1wlU0MABILLCLaNK28ir+WuxOOhpZv43QDjHzsRR/FKub3/28t9KGodvJ2QiegmzGb3
aKLEoZ6K8rshs2387wNQyTae3gKYqZeFgZywTIAPe4kcJ4z7+KGHOAUg1Q/7ti4hQoRB4V7YNQZb
FuFAfBEYwMYU1FcNzFWg+Bi6gUq9W8/MoJQYvb2IR9h8VCrmprSrH4CPegN6yl+qoJDPuv+Jp0j2
Fphje6QHDx8ycK1NUM3FZTEnI/dZRFNSskDryJ22dET20nKy+jLo8mjV0Rg9ztFMfEPTt9xDFmaa
5I9fugXB9H09IAbwYrgcoy37jZ9k6piHefDa96B6JBOGhNyN9VYnVDNFX4yEVzDhuCTjzt4i2egp
Xl3qmYAWTU9wKMdEzTHwsF8911LM65GzcOHG0XjwIoSKVESu3krKBwITmG46VgTTSMv2F0FyY7QU
TVH8AK7ObscG2kcRGeG+wv5o7TnMemdLRXdt3g3Ed0GmxFQUzUxGT+K0fcAMLHVvPUvfabMKN2Ye
M4/LrGeINF28TLgMfacOtzBmi00+hNauLT0YXEI58aJQrrhzlF8dJhhzrH0y3ir2EdiODNjqTLR0
6ILkG6O7GLAQfmKTx0ei6bMlTXL22AY4DizswZ3Ab/xGr4POGa7tKlQvit9fxn5PVxxzeRZliI3H
FHWXVubH6waL4HUZqHKF96RaphJUQ+HMhqMVZy54/Z2E2r7CP5M5ooqqt4bIDPqBeNgqiNtLy5i6
fW/NqNejIdnlgd9cRHMw/vZkyF4IuEE3XD/lsuAqZ7g6kKZhND2alCae1Ro5DudyE6VANWp6anyk
7+DD77PZdevegVlpOmrSS3zbja1wqxdtV4wtIRitIe7YVJ2pGtCIkL8BTorEw6vGn4Ocy4VKGH92
Xq9X8RDpTcUOPJrxjNqoM9sfjIzTdUFQ4XqmWd2Zk+9epqUfwyQI85ckSZ97ywTo1JwhwkPUERbT
M2GRM9IYIeGGN8ayhM97m6BgQEKfspUnSaoe7BHCalzVsR1E5f+lU/6PwtPu/78KrbXO5iz/L5np
HIr7KbX27hwo+0+hafxf/xOaFtgmOWfEVDiBL/id/wlNY0KNyzZ0beC/sxLyv7Nr/f9yyboFK3O8
j8Rbfuu/Q9Oc/7JBQ4BHJKJeL8C59j/Irv3iFsfQiI8W8OmE5wQoEcwv0ngJj0WR7aBOZLNMJy3H
dNnLrF7IbjCOYTcXzBo5F2u/dRaRYlMvjLJNt6QCtQe3ISozFKnwF6i4h6uSxb+iXCbCKQw8vTFs
fKa/kQ9+iHH/Rzb68YFJRRPCM6Xpeqb1RXtcl5qAurZWJ0Qkxg0UEoA2O+ku0tpWS7fLflSjAOnN
A1RPBmDCpsJr5xux/2f99vkzwNi3eWL8w+v7sAT8QyPZQpBqhYftkBG74jqcPfs1661qB9GXOWVj
Js1KVK1++mNlnf76jn/moX2NbOTH8oLswOKbn//lvJL+lGbqaGwqZTfFSRPC7V63SKGeZebax8ku
og0uUt5hLkt1j8XtWTzRF5a9CMrZ9yG6h0l0Qdiof2O3Q5iidlH5Gn6n9U1M3mdF+PnJYBhO7Ldn
ukQvg7V8/ohZ6DRTV+bpqQ2m/DAIxCo6aBo8SWCyVVuz8qwdQkF5dHo9fufU9PHuP68NO/A9z3YF
e80TgfP5pzdmHTte0OQnHdXH2Cz1vUhAUzvs6q4Mxt6XeBICi5IlEEJrtupdA2ViFaRRfJlM2lp9
877O7+PTx3FMT5gYQXqeaztI3T5/nDn26GvaIjrRI7Cl+tIZ3meY/0czGJvsQhsKSQo16EMRVDYT
LdR5C1uW00EZRa6uktzOYBX0U/tgfv+m/r6RgATgfzumzZXuuV+9/qURywjHDf+6Ks2C0UAxH/3B
bp4tq482H1C634GlIYBp92kcG5eFVSTfPKKPJfv5EZEN5bokR57fmv3VnlbHLUJYgMXTCCVj48qu
fLAoLHYDZKubJifabiGDFkVZottqmWmZgPr1Gj5e0BanSWuqbiNOPSwXVfo4CXFHGTIuSqmbapF1
qFaNppV7uqLhPRws72YUZLKRjYK0JRnvq7EboIxjHA+zFl5FGGMRYVrlvOoQIUeLQeXZYx5ObKTp
/KJMc25RVUzznuKhXagWDqKeg+IZ+jEfNR6QsyzKeLJWcxLZ27qIputA5cP7v6+szwJqdhmaII5t
18NelHVlfjkIsp4QAjG28UlEg3uQuZmgwRr7H1rYFvwd/D11oS3EVWXG/LDJv3Ec+KcfLyUHoGvb
riMll9Of55AK0hl0cohOjaGNS8YSycrCGWzPKq235VDA5oINUF1gbPde4gV3+vdv/2Hw+XnRBCYk
LO5Hx/ZN52sMydSHAYCcSk/mVLMqeg2ZsQrk+bST8/Bu+QIFwHlRYy5gHSHJ57+t2ofrnldpgB+6
cL2bkikkslY4XasWSny9KLvGon/A2GIxkZgGVhpqmIQU3NXOiEbr2FZmtFGQJNOFhe6jW4LbFvNC
yqC+C41xeprxE0ZiiX7YgsxFTtAqkiMfyshy60jyMj96iEY1LPK5pX7O6t464m1ujsu8y9sHGfBr
wwqGd3TOcg/elf3QZl89tMy+Ll1Aj73+ONjd2vRucI0rn7Oo5O//96f7Ty/Xt3lGro0jrv/1DO1l
4+RDLZOTwRUPkZkz7lRajtqRPm7hTTRPbxiegjY4k14bkxLfLK7z4vn8cjmRbN+xZMDidr4WJBmk
d+CosLlm/lA+T0F63lHnl8lIqXwWeSO/ucytzz4O593knI9AKiBCbcVfdgV/3uaelXUpWdPX1Dds
4gRb+8uU4BhEZiTkFSQ3rmQUoTkzvR4ev1+tRgQ2BgqBb1x+PqIuv3x3LlBMZ6XloWL6GlsVMkPD
290fr7WJUVHrN8FF2aEJ60OlnUUtzeiKCVm4HpIsObQ5q2mBfB9/qMJj7o2GaZ7j/ocffZcl9Ldb
3aHUdCU5vVSevJ7z7//xhAiEUCVFj3ntuUO0sca+vhS2owHiC/fZKiB+imCyFqqYo29Ww99rHn60
Kx30KdwRlv31lrJkp3wkhAJFaek9lH2f0nPmRb6osYx/B/G0joJ27eTACFsq7LwWM2FoAz0c87xE
m+VqyodhO+qp2PrKa8f/eLuwZDiILMd1zfOO+fxoKrNhcljZ4tp0hvahax36w6rrXsAy6oM+Z6Z6
c6J7xAqWhMaTum//vl3/XvM4zvnZOJ7FAMuhlfj8AUxi1114VZShRWA8NVMGekpc3sqyFZaVdRtt
vMqKrlRtaFiZ8aQeexXG+B9x0jzgyPGfhR587KZPn+eLmyOUhaxPBi2umSn9gAV+aQXx72++87lw
+rJPJM0UT960KPe+Lgrf6uPaVz506XqKzKU/tx2BqmOxyxF5HTqVqkOc4Dydm5gsA5/LrYJ4s/P6
PNlpmFrd0hJW+7NA8bi2gi74ZtH+fbsEZEtRBPsum9n96rykaMFTIXC/VmNoH0QiWsKyItRJtOBm
lAL6BYwyvVz4lySbON+cZ38/QAPLNX3ImoiSAlt+KcHdNiUIiWr3VA8k0ixS7bYPfuqbRw9x+9Jr
HZq2f38fX6x8eOfQ9R3HxSiJip9y7sv5oBOcrDK/i29klNbLTivhAJ8USEGKAkXH+RilHyrxb7Ha
q9Rr62VKuuapzjtj7ZVZ+TznAay82iPiqwkgWI/wK7U3F1ctGWM31H7jfkAgEqpofvzoWpKiM+//
/Vt8hGn9uarwnvc82jmXPGiS7b/Woh7kTriAU3eNr0d5CGq72ktRwcluxN3UplxDykqQu/bIwBh2
J+9dUj3U1swtpUijR9Layp0biXjFgJwJIyM4veoHl3l/kF0Vcf4jxhrLX/RWMr+YY1dsAP9qdOJ+
de9rZ/iVoBc7fVQARewWu8CN5tuROvQnciv8nc2z4DMZ5fiSzbb9lAAewScIqW4jlI2mX/MJ/crZ
2lMF8RQk/KIaesyhB+ZxUEaD6xAaKxRNDKPbSfrr3jVKi4UZZJtiwDPQD6boFU2wqHEjSVtkf6hQ
NtEY8xNiczj5HrTDeS4fDU65Q9yCOvay6+4yQeE1y2tbzDGjoTlYwBw0XjO4ezcNtJS1m81y77et
1W2S2tSw3zV0VLtNfuvAyB884RQ71ZY2A/CxLx4g+pn7mBHToe3i+d3XtvUcZaG384WssGekWMsr
aUffrOKv+0ZISgCLppUxkkUI1peDVAZDPsVIh65h0lGIjR3NgjxXbkJm66CPx2+K+H86xLjQTLow
+kPz66YhYGsOehe2Gldp+1APdbWZMC/IFlk9YhT174v7S0b1X8cy8BOrmn98eKGfrwlDtqOd+yjK
kLxRUUVl0z8C3uu9nzXje0aThVMMUvGFYzBqo+ns14LMigN19IPP1Ar7ZsXTV1grrKAIkSBiqRqH
AlM1m7NyeWtOus+/uVw/nAD/3JKUZuBmeNdxpP1DjzrLQA7SbqzrqivPPEbGxsuayv0ABYGPlAcu
msaydtq9B/n53hPiZ3AuiTuoa7/bwR0ubQ4KXFOTfOE2Rnrfs0kfvnm0Z1Th64e0WTyAZ+hM+LSf
H+3szxbwCh+yqcweBxTYHcfcS/ILYaXdRqVlsJuCILwnfdw6wtgc4P5Fq6zA6U/20S9Jmt93Jlv/
+OA4zyifJbeQ9fH7f1Rs/EwEnRVT9GaWct80VvuAiTknaFR4d4QzRHuiE8ddasczUpO0eOnbntrX
gBLnm7FzZ7Sdc4iLlraECci70Pp/9dg+4E+8jdniX0OucaUhARpJBzjWYB0ZtacnGYdPwVBCzm4a
iH5xmW4xjSn2ZmAi2Sip92bX39Get9eG0t8Ynv0N1GOtUckBrgkaAvi3n1+jQg2C091gXQflgNlV
HpXPfVhyQKcasuPk2TUTEB7mN6vnfKx8XT2eTzILSJEbiK+gXoARRHqW5VyrPFBvdodSXXbk1FNs
NmvDnoebGBbtvg5K78axZxS4H03g/+JTEH/sBjwDIQjf/fzlg2QYlTEitU6gfqdYGvgNrCxXr2PX
UguGh29mNYev6AIx4Dj/97xrv3PA/wdECkDbAnE/g+KB9RVXIIO885zRnq9BHvS+KLj/rdkX70kk
rKMXDgUUnPQ4D2SEI5EDOyOOcfPvD+Kjlfn8OvgMgttfUNJTvJ3b4z82jjdYJQRCYV6PNB6ojV2T
Nvu8cRUTyHQRwmDHISxJ3It8mvVR6Mq6G/Oq+FV0kZ5XrpDlMyFLwBLY0LUPCTTondEL+8bDb24v
z+2rivpiV1tuw6RygCmXTgxDEeOk0QXyP9OmwYkoE3yPpvcDpyUe4Ns2n8d6fqdfvipfkzdusfQc
9yuKneY9fPNu+L9nRMoA7Ci8MtrACvRukDdb+5r0gFWhqtcY8tgtt7p/Q9ay3OOnTmOspNhEpj0d
6ty+U5Er1qOB+U0RYLqWSjljiSCGX+htnSNjwh+104NqjPOADIaUGsSmzSMX49kkg6HaXxDpODrO
dTVD8Fn1ARpVCKoVk1At8FGyx+kWp4sKTy0b74p4xm3GOqOpYyJBtI3CkXsqmAR5e8/wbTb2fRtX
l12DKjRIWrlOzCH/UWUKPMPX+Rp1doGJcp3cSDEqFr7F2kpgN7dWYMHK5+kbvKqdi9LsEt+a6n4K
yu733OJKCUUGMlZvqyvNvbMJUnuGAGlg7tIbxhtzV5OooXPZ6/BrOlZkaSBMhewx+MidTYyM4SpM
/XFDz8ZSoSvzb/ohL3Y+c4WbKsD2Iysx8ZiT8FIo78lEFo89hNgoU+GLYpRd9F64iGo/Cud+bilT
rNK/xCcsviRrKtpIEOUxi/VFArPqEhH2iJ+CXW3ssB/382BDWjnDYHHXD5A+q+lX7unkGMVgv1ke
Umdm6bCvnKoh60YYT34+/MrnJDiSBRWXDOxD3NVCjAe1k71mSRdc0pMZF12b4FUUW/raD5CHZFB6
oPx00YRCV56sNO5XMBcOUWJgtjd0VrGDct4+ZJXT3+JcxQ3ENOrRs9IK2k1jjaRU4oiy+PhDwkyx
7dK1vKutBGeRDr2gFxNZJAb8C+oxSP+6qzBAtJFIgPrWLeIuA/7rs44rucsoqk8E85gbR8LvWVQS
lQaIcpctgnPzGGm7wIgJzLjqKh7Dx0uDWWovQ0dab3GSiCvQGG+TN4z5uz7I4SZQ+m+nAZn90Ozb
UhUvTthfpb3lQbP0EUTJPFxywbl0ERIiBfa+q9QM1UaKqb0vcWmDCy/lIZKNf1kn6bhscT5YJHbV
wFYRWbL/uI0Q9kaQ9KsZDNPInXvay/LKmhLs2YVvXJZpka4hxItjZEfFcgILfhuKqjjl+EbvlDT6
VTRCduhzC9fJaChXXq/aDaRcD/udALsFJ2uCqyoPbnvclQ55UI3bGubbKjKIXQ5ZyYixFITJUmjr
GV41Ck9zwkqly6DgrVoEnEshTA2fzANbmCJDryy4GEu7rMVTU0XM25nZG+Q24Q8cQEpxS4wYoK0s
0WM9Wo1nc5SGr5lKk9t29LzXodM/wkZZaz8X2UbhnXhK4S8syxrt/8epqNlmD1xDF4xR+GBR3q0g
SGdLNuPrzOF8rEzO0qbpX5xaQz4Y86J/r/0GicK54YhbdMWIYnoEz23vvCLCaB4oe9sHccZX/4Ly
xyplEZpCIJSaCv2a1Jx+RgzvhO/JsAbJ+caqEGLNIQ3UNNXqECIY27i0QQ8VTs/rALbtxXh2Hmg6
sznFA15Ok2jVtZG1agfPADsOmWd7w2LUCT/ewDHDFxA5Fp6YpzVElZgEBb968mMzPIalqwFtPI6X
KJbj2munW0IhiMAy3fIZjiQHYTsyliCLKulQ+LsM4BzJLdPUcfWsK3gvi/9D3Zktt410W/pd/utG
BYAEEomI/vuCM0VKFDVZ8g1ClmXM84ynPx/oOn3KKod96kTf9I2jyoNIgkDmzr3X+talU3K5esko
JThavC/RlL55ZZgjuiPzaosHGCov579rkJnJG65k+1nYdf819Yf8etBCdZJprt1jfBmv6t60N9VQ
i73u1P3esCb0l15Tr6cwLTbAM2C4EQ0KpS4qAJVU5VJGSfPoqJFWeDJRMk8BfZrLUjYOZvOIUBfP
MhAvcxeQJ382I+x0ZTvYV2w55pNMWdVdkT+YoX49DeyyU0bY1aLQGnthhpiE2xzGq2ZMV+lY5lvg
FfGxVpCYQn/k1cbRKJ4sDdfcgGSv53PmcDvbBgzB4D6njVW8F43HLM4pUCHjL9ZfchneZb05IvHG
aYOi76B84e9knFibKpnUdSOU2FuGae8UMMKl2SEFnTmieVg096OJF9qtlL020bRcp0F6K2UfHbq2
sc9qrjbd1uGbu3S4Qe0bxZKK0Nliher7tLs3dUEzYXLXFKXTOzjV6bobk/x7yzGai6Mo1Cw0u5Gz
DPmqtkknaPAJX+uXCL4x5/pYJKQW6EdaYAnyFLeGNJxjui0jn71NC57h5B2lZkcgefz+oPeIONM+
1x9S5rRb1ZTjW0bdt6Iz4zuraAK3tphUUz/iDWT03LpluCo846ulD/UnKy80HBsRYl/hGeYSbiit
uToar0zXIja2clKcURUzNa+Mr6sQ0uOEVxRwaXxjDK3AgRuTfcCoZAsRB71v2r/nJNpdGwjgrmJG
UmtRckZPHCu8N2NdYi1vZ5xu523wmnh3iTY0B9Np8lOSjbT4LK+cMW889ch/9Ud6NMkJ2AiBE8Fo
dJ9hY9UQxmiVXso94FHhuRRx+j55gnH+nJWX1bG/qDUpV7lteQsVc8Yzet7OwoxQqlpj6Zwc5s+L
zEJX2Lj9+JSMmnY1FVk96xOrG9KDwi3Hmnzv6Jm1FHqp8DhyIcF2UGquTFHT8uEB/+S1cCyZmrrX
3WWHLKOJVBCrhEkvsooJhInpv24jnvKpddnN8gkAsCh6fG/zs2xStPllLu7auXmWuTi6wb2t6Sl1
/ipOuFKtUrTII46AgsdMufej6OWhxUe+pQwyHnUNoF2MTInbzlaMF0IH9UcXqXPm53NVPKsHel/K
z3oyaHz8OFDnwTR4ZtxEN18KygoOEVXF3l1igoqgNNSsPCCC+J2+LzlRznUkfILiBeU9f4RnPuIJ
kKq9i2p+d0IEefCdsX72a5870FU4sAEMWld0cIKrMDLkmwtm8KZyY3jaCpnYHg1WfUCDbCLhmury
i2WVvFzCbJaW64SDDonNg18o7aTyUG5KMQ1wH4wp2+eXEa+pOVB9Ozg3eIs6OVq3FkYCbT2WQARu
Ig+JXxjGw12fhafYE+W07LpZ8hzaTnfPgKn+qrda99wwKTtC8oXfIUuqCaUPk7O/dHlA4ZlfiR/Q
nnWqXuSxpajPoi3K97wymUTDEEsABxecx/HDtxgB6iaEGWSGaIzNDXaQCWhRObyw8uCe76RNQxvE
ERwQRcxOVeifUd/7Aptx0B+GyXysVWHdIQ++HSP70Umk+ziKQe1ZRzvsAT1v3tA1qq6MpyxnNuox
WzcpNNajjLQV9zoKWeoVX1vKlGTUIjexguFgXwinuLM9Pd4ztxnXZY29P9Gk/RI4RX80YmVtAtH1
G+F48kCA9pUV2RlFRAiNyAle0W9QuQVQnU4j1qClibwdQTxinrgZy60VwNVLSABxsJyJ6m1QxYz9
8eWEAjjTqi/ovEuU0knj3WSEWGSrZhDWV+49z91DiGqj6zyIVbWUhJvvnBRTaiYL+wZvT/EtcwvZ
b7QxDOBau1b0KRn1eQeg84kHbxDVs+qCWjuCrO5gH0ZmWh4dvKKf8S07q8KoXX8xDOM2qRO19HAf
LnCAnVIlrsY+ba9M1Q83vYSQZ0ZJeR15+nsZAuTFXxUm5yRTbN7sA/ErK6IY8dYPbrqUIYvZWra2
eRxh9LqLvnCd17qjlgfFVAf1VZxl1lPik7AAULsdTl1du+0t7uegdJFGJ2W8tWxTfzLwDfDz1EDX
30FJhSFyCrdgkrN1Ah/oDBHGW2LOspgWJpwAJl1k9vIyfP5ePySyrNWCoBfvVISiPV3m1Jcebalh
fmXyne9LyTnWHAeq6NTTeL7NtOPRMdOcR+fy1yLdCMcVQLF8r/sRZyARGAiRLrVHMS+1Ucop5fJX
a496K5ln3j7dcrVyATVtrArmbiBFc0sSkFoB9zBu2DSZPkqaUmkali9hVPVvrOc9LgyOcmzDvKI3
n5r9tKAoANb+ScehTQaAxHe7JHmweEGaSUKSO4TyG7wOQrMvtWSSzQeCzG+jg5C5fZCyjVcJgJoI
+XuYPzXzgddPe/qyaFCQkoSKtc4aDc7pIAMYs7RAG1mb595fE1ssO0Mhm4KHqnAbRL5NjNlQDWes
1PVJs5zmUdgYE6Xr8xgGnvn9beRFzQ/U/OKySlpctX7WNmCfAteJQFxdQTrBtoYh5AZ/Ru6hyM/o
ixpaMHfQ+OSBj9M7UGW5qd1p2I1p8K3tFOLmchj3bAe3fQl5pzOqbJ8GrrdjdXAe/Z4UoiBs2aT4
iAvKXX+nxV5ypXVuBBiF2kpTiX9f56l5zTNLvI3rdsMyshrjLm/a5pGvnetHtQnDeQj8dRODjQPX
mZ5Ty5umpZiEflUE2qZvbQhUTQ3mM9P4Dz95vXRCjN7mMF5jrzD12Fu5E6cIZcT+V1dT0/WoSgNS
jK8HX7IQP9WixsjPIGW+OI6ab7Gs7m7pBYvDoAnAviOq6e9fLP6xR2MwaB06sdyl7OicTpJuRQ/K
vouLFK4bX+0U6TonmFj3knVmcbbv6yb94lB43wP8ztdhn37SkoDjKop/AE2Rka4tI5IPqR4be85/
4KomneZHDKE6RxZ5AwMdiwoVwr0WNmy2rIPcH74X4myPOTWkPTOQyx0cxTT1fLAo8C/A+C8uG8X3
HVXA6VqWTN735dyxCKB/7OmUjzik88dAC784wrJPUQnihR3QGlfK5EiO9Lw99jVkKoMZ6rkdq+oN
O6q6q4MyFiwNXDCrdLX32qHDukx61DywJxBH9VZc3PgjpkhNTsG4mCJ4q8AqdIwJdQNRep5eFmk5
fDEgUdLX0ikTx9ZLNpiTYMmQTLazgkTfK81J1r0a4tNURZUPxTH8fGnQ+AmMxQWpXnBCptIZn74L
pxyJ/9DrEvFIG+uTlcxozRhJ9GetjqFgNQIxzUVilPgq+5oMnnd7ud1LHyZ2Tm3hU+7ydMdJ7C7p
hohzMyQP8dy/1mVOoJdplBK7gkZDQPp0S8peYzUiG7p+LKWGL0kToJi/L0eGiYvcwVm25HlsnEXf
hFO+SFB+yblvvNUjs5rN3SQjgTGgA5JV59AaKeBtra8A0CcJY4qJY3eK6bGBPFr5uDMGr6TY0cHM
bRribbnTPTP9DHezgw8tgtNldbNQU+xM274Pq1DddDUl3+bSJbwckeh0lCHW98S49URhP1ZzOXk5
3rEf0SxETMehFN3MGTQJKAh2Se8IfF+de5QIj9NlIa50PnTmBYeoySF6BQMqpxY1wJUFMvgA16q4
GUx4Zxjg+S0griWA1y92Jb21CEv9VtergExnLX6xw7Hah4O1JrHAvqE5pt0RhcXhZe70FQIpVmNk
QMW419Lr3i6ql8SqkOQj9cNq3Q53l862C0DrINOeQ82QbvrStvYNbKFTdtFHza2tS0MS+V3+KSHl
+krWPniKftSWVeH5ay2fW0R1l9d3MRi2mwRdzblzO7j9Q9vdtKhFtgqMk1oUjv0qTCc56PPGh42q
vQlc7K6THuFW6yKdtgguKL0arI0t8F8uMO978BmooIdUB4kPymuXNmPADEK4b8400rNBW9plTgtg
XSeIbsxvDDEZOMsbIjJc3aMqMtRGq9EzOpHNTWeXVOWdGgsARJYd3NghE2RrqLlFGh9iSg37gVN8
k4Rrm0VqXNEhgxgdu0n71cAKb121Ixxhdpyof2ttRqvxRXZ42eeBz7NHOdPcCHBKnXtNOgnfwzwA
yt3QW+au7ayzJvTPMNiHLd0jh+YFzOzLvYR62NjkrkXTAJjMFdyVapvRg923WaF2qrSLfeml0d4t
+3WRefrR0LvgoYuLVwwbwZGChqLMjuIjoMkdvnbzS11YzWMy6zBU4Vi4NkB7QNcLrg1OBxBGh/Eh
Nt3hAXRsfOO6FAYSrufWjsh2SLvO3OSWunE4VB/dXDO/cj+FL1DE7cPljv918/8nYiPmUI5StmKZ
QQ7/YQQMukflIBYZNzpN8kDz/KuaQghUPZ7FzrCzqyrX1bZPgXOGQfep6zrGoKamxDJ0M+/9u4K3
RKe1TWTv3f763f1dVcJwSOn4AWZJifNxRNMOIEuSIp5OpG/g10FdE19kBpYVmLgP8zg6tGAuoFAX
pef+JnfrJzIjlJa6RUEjFWos8WE65iV2JnunJNnRDzEF4qApXi4rMl0q0nrCuLzWA/2pz5KIU0RT
iFtR5MF7rCc5io803Pz6Ynwc1gt03Lqi7+RAYvu7SjGsyPJpPU2dCod6DIoscwt9PjLqDl3B2GLx
/vUL/uQCOK4yJPJ2QR6L6XwQelFud1GR+tpp1Ni7EnqK8WIIdferYY76aSxy607LZ7u1r9xr4KMz
voo3t+jLprqSoXSffv2GLjfjj+Mb3hBTw3m8i1fE/CACNkOLmqCZMH/iPD47XuC+VRP9XR3M86ap
629J17lbXyhssdNAXEfvn8dGFd9ci9BwhOZ6C3qqAESr6dF6qCvvoGcBFW8YqkeLB37X9m34m/na
T3QIRHIaumMINDbO31QWeofxslGmOGFTi9dTXTQ7rQzoG8UwDMre+4zuubn1swjKLzSRbu1lmXZ0
Ii9Ztjkz3zm5ZYKcCfjHh/p2W+lNtet9sAaX/ULhdDr/+kIb84X88ULzltFk6i5Dfte9xFn9ZSSY
W3GG4S6wT07sJOQL1GLTBVa8DbE0bGgo24emp7pW/mi/DKDONrHfv5Awxan4z54SqQ7jGPzukfz7
wJr3xY5hODhheHcfHklMKgXO4Mo69UEdPRHK6m0jK2wfawfMDIxE85wO0SqqSILJPeleOYx5yAhC
uHNttJO8UnMhJFCMrjwh67cW78aKHKBs/Zvr93d9rdI5eUreI2Jx56MWYRbX9j5guVN8mfBcemDh
GBcvIWX+gncGhIIwlr2oktcsjOIVfkI6rfM879fv5O+LhuJCzc8Kt6BwPkolqbnYdHQGnpeBrg5l
4auLeR4Flp/eePPE6Nev9xMpNbIeBOCIFLEKqQ/CEGAcWJS6xDyJ3It0GolvjGOybV5EFuI8ZR96
MhX24FI7hjAUBb9+9Z/sZkpnjM7dYeoujoYPu1mIUX1KMh61wTPgyTeSjvYo1U3rJjSxm+6KCUN8
VKkVgi1FnRfbZXm2AxfXdJZqb0NePCh8/2fUSL+7Mj/5JgykKXwJs7oXhPyPU/YqD3Jb72t5ChNU
sxeB4EVnxsC4eIGZWv9Go/OTb4I1x0HUMe8XyDt+fL2RwtdCammfiL2KdjaBVOznYX6fJjljnFRg
lqzI6kkwq1zZlu0sfvNV/F0iRNvUQLM6ryK4Nz58FVplEI5SKPsUa3a7x6Hi7zKVZG/lnDVgRPbK
GGcJMSPep25S2bU5qofaJZE0inu588m3+o1P62c3B2+IJqs0EIka8sM3IHArFqKQ8kTPTj5WUe4j
4hORvykQFNHIkM43y2KeEFQ8IN6o7doybrZGEGTEDJiY6g2irb70ut+/DdMsd/j1FfvJF8ZV4lIj
qmbR+Li5FZArNF846mQZ8dzzrixGWG3av0XzkDY24uHtUixf1qthmBhN/PoN/ESMwuaKG8A2EOPT
Dv0gBGmG3HJDsnBPqovGu9qfk4OiGJvwGB9yu2kOqQ/wyCA4YRcOQ7KNJW3b39w3P9njFToLVhDL
tEg5/KiRwvGQy4lF/da12ysk5RnzuKHZwv9lHKpN07MaephsFW0fhpHWsDHDcyzj9iDygESYpIqh
e5n1a+uDeIDrEAIcN9qT1GinlOS0ky/o0CL89aX7yb5ERYaZy+JxQUPz4dYCFsRJEpr0bT2vcXSs
nHOLs/FgFXI+lcxjv9b+z236/7X1+Dp8q/I6/9b87/knv+XFSFpi0FwstP/1f9v3/OY1fa8//qUf
/k39fy5/7L/nsy34h/+ZT1DNeG7fq/HuvW6T7z//z7/53/3DP43GD2Px/u9/veV4gOaf5od5hrf4
8gL7r//+lzlXqr8wKCd5956Fr3/7J3+6k+UfFDUWbmLWYsu++Bf+dCeLPwT3vcJmhagbNRRr+J/u
ZEv+gRhTolrjF3eWff9fd7Jl/4HHDAnVd3MWA89/5E7G2vpj8cXTj7mB8ksYLlqlv516Jt4BUAc7
XI4w/p+E16ovQlVYXXBuMkFwfc3ql6PfjWoNIRuYfsLIHJXzZNGg9UOsd3VXJiEuwirfBWNLUg5w
VvNGt8a0XjW25b/VPvXdUnMm7aYwGDzs9MQD1dgWdWlucbymNQ3mkJ6FNSd+MksIruirkChlii3o
mtrcZgilH5F7GPm6sPIm2PRpSaMRvK73ahaEqcJCEnB5iwmB1aJj2JmvJriE0MZgYJAVWmJxWdQc
Kjw6iCSQrWKy7E6AregE1Lao50wiL6OLmAneOpBMuTLYrZcuY6/kSuR2dQAdmpacNnr3cxUrtFEg
McOMc2HiTntAp34GiE8fv1ZGPbSE4dTGa5TnIfOJpj+WCQRsx2BxWzTMEAcADBk9tWYK4G1WhqE5
62Jsfe0g8HS7W4CoNDP1wq5NettZ8xz5vkFAi8mEcVeiVOxW5RQNz+ZklXdoButkUbY66XSRMttn
u5gV1TWwneeUgf6LY/j2kwP89nNculChZNg1K2OQ8B3sStA0Lgj8zWAfRzeiIOeva+uFmZNxQK4n
CVKLpmA4uGxy9eT69SEPIjTMkBYwj5JgqS/KQjs53nM63FZWcvA4GXqjv5pR/0jTs5mYD/ixjqpw
7Vqrkf5smAyvHK3OunHMkU8giPkEyEjuzHxqYGKFK5fBsWlrS8jdzlqHPTJp5qOitbu003ZZGOXJ
HtNlObbXhk2YQTohJmwfaH1ACTaekvo9Kvrb0n9KZPiOL2IZ+fpzSH5I2kE0m9SpbUjogd+7CL29
Afdk2Vti6wX1cxkTBUfQQNmPgIfKM4/fAtlqvRButi3hqBK4ve6dq3yISUJoh8UgzU1aQbGHvLdt
4uI4MaXYmiJeRU56bHRFM9y51xu1jzwXhZHfmA+uTRaNTKb8LdLrvRi4BZloDavAwVWyyIXx4HVO
ssosY931unMf2ySvkh4QVBNjAttad8aoPUvLQcJRtt/MuLqWKrrlIFMcMpuY5K6v+4d6VFCZ4k3r
tVeB31U3tN4Y8Dkk1JT7xj1W6PuV1d7KWt+ExFZNlvvJNV718Wa01DJ2V4ZVLHv9kzToPnjjpwRi
IEOInUUyj+ndjkgEp4QQPOVOIMaae5nWgAlRehE3Hemk0kyfpdWdEajB3GIaGCEtAilZQgDUUiIv
optE2lgiyqXOcK+eYZa2tQI/uaHY2YRKHmBvbIa+Ia06QtLZEiqpbcrIPsJWXiHgWyZ6RqWJCsfi
vVhFtcsbMMraY5C8ma13QEAE0frZhLeM/u4N0tISXnVIL51HdukOBGP4b7AOeFvB2hkbjWy+unsJ
rJRprbd0gvveNTAw090MLPeLprmv3HUHgm55ODCcIQAEqx2fIVESc1CVM12zW+r9gCYqFeBoC46H
zsaT8O9L2YuFnT0zWjt2FtP0UboQYcBg4sqgG8tQPJu2FuDclUdiRscnk6SfBZmxbCMybbz+HeMM
AW8WG/05rDDVmmIEKOzHt7Qp1l6fHIe03M33tEp6b+vZHFG5S9ONEdrxYUhoBg+8TF92L45GNIaK
uusxkhxP40+mtLd5JwB6m9q2RvNmT+o+ncZlV/cbSn48KSc9DK+wJc996WVucSd3jJhof35xA7Wo
DdKCijiElS3KBAwUi7y7KR15FXeV3FBMrfX6WXTG5zJlWpyl0X3WM4Qe3ZWVijPk45OeHu1QPzKm
2RZd8jDkzo1DNIO9iMcZM12U1T0503em1u8t1ayN+lYDN7YM/TuGYseqjK+yBmZQBm65bqv7ZJbw
aN8wbDCOr+5MUI99tWHa+0iOE9wecjxBhZvNduhjlBdFPxz86ejkLMYa67IRhacpKo+MrY6JjbiS
aI28rzdjeQ4KTvtSOxK4sHaTGyRUqaiOfaBmZHYaLmvqd8LRmUZGaPqixlmjJpvQt/cukky3q8xN
VBZqJYqRpSZJG2ZjYkPOybd6sPeRindh73iHLHMrHD6SdDsAOU5RntimcQdpUwzMuXu0+tRdBCWS
88UEuw2UDQOeut8OUbWdyFJrEmtrhyTvmCvE/GFjH2vvrUpoKPcVKaX5pumIQI/ZASKEq6DCEWdu
p7j9Uob2UR/lLakxeJOnjQV8kyRU1uMvk7knKfvkkD6K/Giqb/V0JhIeLNUtJL0Nowh2bp4irpGa
FbyKqRFIafsqX7ZxjaBjICmoWjrQPl+xx6Cz0L5YUfEtDY1DOyLLF3CTRwlHpwk3ZUO8lTFUG4cA
uj5bt7586EFwflK94S9N56gBrA/j4pS28/Kbi/SxrewXNaF6KuVbCRUt0psvU9Vu+lojb3n0Qk6e
1gJrNtNNomrq0dqIBKmBV+XPgQaytw71W7INJTbSW9dAqeouajp36OJXGolNBTsY2o6dSBnCOeFr
KKtX08ObpZMlrsxrsxl2JYu5YeQAv6RVklR79F0NBFbv7nxHXzPuXWJQfK40hy8pPvp9aZwxh6y0
8UnXG5BCg+PaN/NID+WKHa21ZmNX7pK9dOA8a/N0Ahii6bAbxXPt+epQTcNe9jYJCdU3EvqOsMbi
1VASAUXTwR77XT5vq/FtnqiTUX2yILaxMD1Og3mAbYfCbHTPjXerkEAPUbwvXXeTcoYYhi/KCJmf
5MOh1It1ZLewXoAoifAqcv2HiLTshYm4J8WRNuc/4kkkJBsn8BpV2idisN/SKmcdG3dVVTMiAseq
8fjkzT4eFbexsDfCbb+icFJIeMPrWrVXfRHfShHIcpGFzaofjQdbljyQXj/uRWPlKzqBRxjZe+Gw
HyDBmKodVHxGwXw2ghsBpm5bo9Nv/YotX7Qob9ZT9DX3ULVi2oK5li+tKGXNHV5TKRcJriBrvE84
k5ekZ5XxZ8F4YqWyl4KzeueOd0qWSzF+FoBQw2lYyKk7h3WEYiZfZkzniIFCAQQ+bQYJUgkGx6Rh
K5AIetSOPtlXUIA7kwU+7oxjgkSHMeoqjCJ2OpuAXEX2idjAbNzYqbGm1whIerh1W3vdkGMgCGRp
lGRfzud0hgVjman4FEQ1LcYqTE+hZrBHoWuQ1sYnYTKOGaEmdDsmLb9BJkNwa2cBTyUI7koxiltY
ae3vQrPcRybpnR0fdDzA9n0msO++hxH4yS7Yj4NoR1Wyq2xj4cG6SFBnBchkfe+tBZS/SjNIof7X
zrRWEylsFYWkjs1q3lwHQdYeb2SY8nVG+AX9Sm5PkNSjPj1yLlpPwrc2qjqTTsg8NyI5G+7oopxg
UPaFTTEMEbGIzaeufNcswnDzU6ej0m/WrpfBkEHPHlmbpPiihmEtA5SWr0O+Ht0ZGmhzexnbFHRu
9u7ZuDbTU01YEWyYQ60n/nOXBdu6G1YzwzS2CMUbU4+V3lw3lgUWmmILrbDEcGMkfftOT5gFB3FJ
mRCta6OUGKbExn3vr4XPWSNuMwJlOpIs6uRZlAblcHYb0ufKSrN5Cvuy3NOpgoAYrSreAhpI3Vpl
wMchA4r7jDSaiVeMy10PVjodNBTqvL88sl+demuDiQ2jZTaMS7d3vtayImpVf7CBFbqIHUtyfRp2
7oQIKIeeIunDfOVO/SU03CWh2F8bDAdncnPYidl0kMCMPhYH590ibKysrgRwPm8G3XaHSAXXo2Hv
QpRB52xol/p0CDXzPYXfWpMGPlQQPTxKodk7XKMsW7Y8QZ437TCiEv5R0n6P1nO9Y5KcVktkj4HJ
fDl6YGS9SeyUVKEvfTLsSAy4joJq6xTutk7sbVe9+3q2tgG+S+/NC/pTI/qNL/pllOB+akkiyTO0
icmGfJ1FFGQbo7urnV3KVHBkUaZMnkk1T5Kdpk2cs0nkj9kay9zMrqPUXLTK2Vl+vJm6bwzUF505
PlS1vO58/ahYLG9I1tgygFsR7HtrRPkySplRKxGtk0CIFcHo51GioIPgVuq9WBHOFpsL0YUNg3dj
MbpaRfKbdi8me554I12zPw9jl+78yNkNZeHtYyQQK8HkiKhOyh1gOkb0DHIxUd0Ks9uSGKgVcVvl
QreTCs8XEVOOus1IC0rjKyOqbj0UW+tuckiZTlI/uyK0dKX87FoURPcFLbxLOW74i98mGKfamLJT
k/cO+i+IddIin8asXsGgDJFsLOoyuoZAthQDEGLyTrfQfZhBmQ5ZT23/OVCs52ZW7SbKw5RTsq+/
wnRiGRCJvq5MAhi1lppHABLlSU85f4yV4ZKzx+EGwd5VYnIg5HRzNCuewSYMd6Hd1jvXrjuIGsl9
OkZeuZYaD7DivLq0BuA9ZG5vjHnf0N3xqxPjdgVLWF2R/jTriluxTPxce9dcVeFuRykYl29lDRIa
6S1f/7B1e+gYUqFaKUv/EJEjzaxfI+GYvMf1pMrhqKly7VRJtu3ajSF7wCKDONiTvkdLvYprdd1a
1acMfuhsXR3Rq0KtCsgsQ4hJTAtGiQ6uA1pMyNrmuo+65RgtRe9OFPfTPvLx05QigrhoroaQvr+z
S4qUMDFg5urYzOI/R7ZLk/rUynS5D4tzUW9Jb5HEE6G0ggc1YnUi84Hvr91MquCH0IekejGraJzI
opHDU4CrtV6SE1i/hGXZ0U2EifrNMy3PxBPTw5ck9LTyNlj9FBkI8dQic/YKnQiiodUouzBAI97r
85E62hitU5ujCFskZpNyDTKDpCwrnFB4Qr2oWDCM4brBsYBNFfrsVeEr31ym1K1guA066j6Icn0r
c2mEy6Ysi1OXDoW2yqfEOHpZyWbU8PACdTKMQlsPxujcMu3jaGBF7azJbBvzc2QAoN8jOHLhddXC
mlGjOYcjgbDvTNHEOXicOo6esTsFz1Ea8vMU3JN1LAu3Ov6vKc3B2cYaiRQOCvN1RsLGtE4vvzKy
Rld7aeb9o67nf6+leSres/umen9vrl+L/w/6mvQjf9XXPLxOr3FQN68/NEMv/+h7Z1M5f4BUgSzG
mIkkVdgx/8ldpH2J69E0HEsqU+I4pbX/Z2fTpn0J5GbuONrSpunPe0AU3gT//pel/2FLxA8oXdHe
g4mw/kln80OPnMmLMm18l0hwaZEjJ/hxIJVxjKfLQ2527lcBoWqDF78bhS1wsViaeWjslH0g7MPw
N735D+3U7687v3lHCqaSM3Lyr/bWEFaN13s6bkU510D4sTaVNSE56xN59Zfvg4p8ZJf7K67ww4zv
8lIuU2mTMQC6FePD9DOdMBW1jT5uuoKWVCLaJ7eZmo05TRwsTe2fqWO+vxplNO1oQc/44zC852jA
aXaAy+R0jNvpKVLek/JC0mO4Kfq+XwKHBY4m8/t//DGZbDPNRBcCI86er/hf1AFhbwgAtBrfpHKo
pWqpf2tlOq7DaDLWdVLnv4HL/OSygjimLz6Tz0xAlD++XoVnK/BiTBxpkNAnYLIZOSsWme4s4Wy7
G/I8mvQ3d808sfmLAoKLy0JoIh/nhuXB+TgLq2WD17S36VAQDUpuIu4slRu/815/fBXJRFi3AF/R
7OfZ+MhRQMlAMEtFM85WiVwrOoq7MqIv9+vv6+MTwKs4Jh8IXpJk8PwRzhNYtZYhZRpmiH2GMjkZ
wk9RQY9nAYlQ3//zF4MSiuAF5dTfJRpNgE7Qk4CYdA+BkgyGR98ERSxC8+XXL/STawdq0kLei4Ef
bcmHu7AQUZaFkKg3muucAB5VhKTQQ/wfvIhlz+sW9SfL1o+3Hnc02rm6IdxbWG/CIt/Onzz1m2Xj
Z98PahuuFqsivvQPLyICzsO+4pMYSnbbYpqI3HDzY4LBfPPrjzM/KX+5q3HNzYNvZkvMkPjV+rAG
S3PsSW1JkIOucab85pH58MNhcs07i46SkBky3/2HH94jLiGEN403YIxqoGSh7lV3QkZGc87TpA53
Q4M8bJlNXmRDBiUi/onepTfc/fozfthn5rfBaPWCUOMTGvqHRViDnq8mYjY2jd7HjItzr5zLYiCy
RN/GqqD8D8TnoYOq+89u/csrs+ybjOEMB0et+ePNYk+jSKqpTTZ4JZLtiHVpM0ZUwBU318M//5As
G+zyM3HLuPAi/7IEYxbKBDa3eFMGhNhrfl29MVRv95hcpu1kpu1dXKr2NwqKn13Z+ZGWrMNgKK0P
zCuPNgUJg5wT8tCA5t86TfOpIxtsn8mGlOzBN1vOTV0u3v/hh2X9ldA/0anyfVJE/HhdPVPPs1gv
0g3c9OZekw7i3CDLXuqElnVft5i+zcT69OsX/bC8CBvvHioixCJCIFWZmdh/3eSs3rSczDXSTTka
iMkb1Scr0Yei+81T8+Hh//46VFmMennyKbV+fJ0g9Ny+rrV0o7e+d23HnXVbmI6NVnvMf/P0f/z+
QGtLVGmGsriW3KHzPvvDTUPCPfgLYx80y+ZzePr1BZs1ZfyAvywvAh+iycrCMBwlBKDuD0uyaK3/
4Oi8lhtXrij6RahCaoRXgiApisqaUXhBzVVopEZqoBG+3osuP9gu68oiEfqEvdd2CON1/aMZczTX
9ro1Z0MDDLwEpuW1HzIkoqGFJimByb6L4aiJ8PzxgnUamhRJo1OT6wmf1hfWn7Bbi3i3lDJ+91lb
Y+LJ9XZNQ9c00SYSUtJiE1e/29o+/IBAN51rQjJl4jGQIjiEJfJ+Ykrwt4OUyFbJatSpnJsQnm41
eOdpG7S4g2NhAdvF8YbTv0CHraxgfgtlyOqk6Nz8ualidMdaWB/Zsvr3TjmKL2Jbw2+bpdATk4+J
5Bo9hh9FJeSI7dIj74rIAzFgkCF9Ocm1pMnuAD4U+2Bs19OYt5qMdwneIVWIB194iLP7SQ+b3msR
jQbXY0USTrB514wV48eJ9oy8EaMW+ICdsQC27RC2eiI2hVwtq4pDUEt6YjVNox0kgvVymNIjLP6p
4QGFgRdb639YStz3vGbEzlzYUfUOSBQJ9750+zNdIOpNVHMCKtY0tR2x9JIpawgP+F0WmVZpZtn1
EyukDk9oT3wycCyMWHUptuyUjYFk+x8xLUiGXl9TLZABTicEduTWUOe0w97MoX7NKiCBTYEafR+v
oFF29WDj0BFVUC6njP8B0WA8xsfa23pFfaLqm1BaxGv0wWhVh7mOuu8MztoDHgLbPXjr4JEYWHX1
XUcwhPdIRtr8iB+QGMJZ4oa5TAWyA9782LB28zo0zcmPJud7K4JWM5wkXmxZXe/TdYqZyWiO/I8s
DqwLEBKanHA1mG+MHTNJSD15k4TEVUKRTTSGZmbhHHmmPQS4FZ5NVQ3Fwd+W5hdyWhdhwo2aJsmp
Hz+ysGjdm7CVXfnINJ4Jvl/HFrMTYB6JKxb1QdHneMfWKUp9gDJg6VMtfVIs1jlX4D4CzV+4eDP4
Ob2RsTxe0c37Sa8rqISpJ1sb3YK4rpzqfj+0vcVmgxAj/Gqqn76I7XLYqCOObJgJG/e2C9w8PHTO
VDmAeCf7iT+Hyclg6wliYTYhDpx17xABGWzEDA89JgkC+jrUXksYzA9bg0QtcQMm8SR8dsjEZLjo
1M+aUV+qbB27o1WwGE6thQgTeDmh3itH6DaVCMoVSx4CbW8IXxzHnetsWj6RmZwhRUBideabWMu0
okq9zZYhZr7ZTk4PmU/Uf5wsFuhWGm0358xZueWudnCRbC0SXwJB4plXipeHBDwRV07W0bwhH7Dw
dED9G3XPbgmvMGsv6XsIMnyNeQR2SEe+9maP8r9hMLPYq74W/gGSsesmfU1s+VEtwdi8xn7LOMd0
1Ril/mZwWSIjcOZ9PhCnucvrcH4HqBduifDy6c3B6S7+zKIL/xYFEJtD5VXrtxWPgvWtb4/+jYaq
rQEYLi0DY6/Q56W/7iFKDWI2I/FqvJF2jQinDYPhreb9Vu0NkNfvIhONt18FqwC8tBVTrc7HeZ+E
/eSTdTN1qOGjetvefCr/S9Pbw5qKxs0jUkVws+8o+pn7z7Zqx6QJ+vo4rKuVp8Jcp1L8Ul8e4i6f
fmezsNIgjqW6z1wB2ELoevvp+oYf891J/O0c5UxJ1DbcAp32iDEOwzH/Z+K8fTZhQU6fQwooOLEW
NPhtFVwhtq0KixVmQDDMyFiA2h0BfJAcJ7PYMtjsC0WvvG28owInG9AYdOAyz5o9wUlFi5OlaABx
2mOqseukcoPmZmTAza2mVX9o/Q2nn6wm4+5dYjCJvSE+dGLEqzI3dXM/ewx8XX+ZaskZrIX8WG+X
iLH7rWKUClJi9DilRvEz2YEVXqQQ3Pmo6eI4tXpYYsQ/bp1JuRZMJou1KfIkGowXJGwpAmJrCkMG
ncM5EJycPq7EEU+5w2y/xewJFUgPFiFevI/USAIca1BSQVVJBBgT64zdc9O8d4MYIBvDJEnYMFgA
tWMkkGYs/iPs6pteYSbmObMfFPgy1nJzd/S2ms1US4VByEn/jI0JTVhb2/m0p3TBs3IdsiRNnZFk
FdLU8s2CHL3TlAr8TesCeGglbvUYE6N3xXyac8bo7zJRjvFiaNNJxP8aC2aWUHHaKPUNjwfkUYsL
nEv+zWh5Y11V/bpReMht8PlF9FL3U4sDwH6HD7MHJvdO3t8Ji8qzkG2b2L1GYBaV5Z2Hb4t4LfHH
j2qWkPird8rqL30+rLfrNU2+LXi0Vk45VnToQYZ5PPtX1FRQhUfsTG0CPnK4DMTD/8V4mO/9Sj0C
OZIp7kyUZZpVd2cKbB/kMKO+UYR5yEafy5XrNDXyYHXbeuPgznog5s9c5rXbdKpzXnwJAqlm2NuC
Z55c7/6HaWz3HWg1LWlJvuTrAKn8rMIVtYWiuwMUUK9HHTjQO4A4fumtdTc+O/fajrQ892Ujv/EZ
dQV1bBGvr4UDuZfbm4FXyQc5siWyj07clA9+DxHK185nXGXhBSW9eSBfrZAJ85XiXXYSx7KDmPqh
J4TOop6aUTnM4+h/94FiQALcO7NfBxQ5gFn9CgDCbNZ/mSARcxXPwQTMtTJ4Iy2hyf12X8bIJpVY
L+4zCHABYDtb+5vAeOFzWMwebmrNqpbMHyQjOeVHYe+3hVMJpGMLEt5x2OpiMhj+yyhlywTxbbYm
UXUlG2xmsFNReRChGv7N2mPvdT897dkXqAqlv0OorU59qHkaUHM8Yvxx9yh/+nvcuN5/Je7V+e+o
1tlLwaEOxLhNbV0mnQ29a3P1cl6X7acV4ZS2szXeZUwAQHco8cZmqfiGpiB+tInGfU/WnE2wWft3
QRf+tESMQ66PCLdbaYPMNHLqGkTFHiAP20w38ezbv5EsPpe48Z7czWvA4a4nyqM6dSzH+rXI+Lu0
cdYna+W851HPJl/YJmGwenZ6JOK7Cp4Mrym5Dfdz1dyUfcx2edX9Uz/OZDRGEzGes4wVGX/RL+pI
VHtrBi4L+EJajeGW6rDUewymYIkg1uEZjP2OFYHHytP35mOBdS+x8aP9QGuNHqNuI8/QRmdQzU7z
HBTzKbY3ZCFbTeYVhppzL1ri3GQWBD86XxuOUTjvINpgQ/8jHwWllDe0c0pVau8CIroOa2DidJ5t
nDWud5gzPAK+W7gpnKg6XbOB/NoI0vcNYGiPZbNYunO2KR5Zp1sOPTHDezMFbDWmTEDRYF0JnSQL
kjhf/mZTUL10LTrVnezi9cxWz4dIZsOemLPmAwmZ8zriTbtE5UqxWi3BYzk13mtDJvUzZmSjOSkQ
+O2K0THVtbp9KDbSq7DhcVOpaK4uPmfaLhy66dwRtnEcPCKWg40A6GX1eKWIkUduLVm2WuSJVejk
0siYNeEz5weWyz5ptVpTr4xEZOlQJfAD1mI3qak5A4DVDxSBA+JHNHZZJwIunCJzh+La0sk61eKx
BOnw1+/0wialYld0DV5ltdJBMsFbDetwNWuXqpoD/bBtrnxgmrvFifFWFe7i0gAXcduVt8YYbQgx
rPqQx07O0nAe2PB4a4heiCpwNzQ1ys95c/M6EYGVbaSzzTl9yIwbqhQU5Cd4feJLOa0pbpXKoDZ5
AcfpHSickd2TYY118RT6WSI1p5aKxWm8lPFvr9Oob6k/ooojr2gt59XPreaoIgpb9qO5lAnch20G
KGNv6rAVPZQvaFrueg1MIzGIzzCVQTki6yXnNF1V0NjkzffTlaZBZjDLxPw1wOw/PfW23wG8t366
zoYav5LY5enYTvQkrIPntYo/Q45/Ymqcn76NJ3XsIcs8o3PXaVto+2H2y4/Jc3xijiukGBPIrSJH
mARlhDg7GQ1hMhORjUIi6khPBjMwgSfJgTrJiYJrt8p4+UBuhQ3cJg8CGdpaIXZcZJ1AE2joNzvO
8Z7+tSksC3Xg9UUbMPDIpRPeNLlz12zlm7QwK+ds6PuG7XVA8XOu8y68YzcvL8ZqpheYVFFz9Ldt
IrZE5US24Xc31YCOoAg61nh1UehHCJndpZj8KuXhcR9hKUZBGnRBD3zLRjqS4a25FL4O7sVCAK4l
hpOxKO02hLXkIRZSPtJREbnWDnrHeOYqROSy7Oy5Lh9KZb0NnW6PXrg6X6Q4rn9RbeZ0JS7dkYDe
cM0hhWTF+ylEkhp1B76Bv+wa7J5EUCcK0VoQenLY4kr5uxnJm7eTNYEIKc9Cc0NpGB69ob9K9ERL
xk2ZX4Yy+nI3Gd/Qutz5zYooYKmNrMgzLswpLCw2vxBMWC2b+yiL7EcwaE2q8fSDIVj+C5ZePXSO
UA+Yc5Zv7qy/TNoQr5JKj4gD1+nFzHFwBqsIzTc3z2xHbsK5sFDRt5LvFsWXfeM0ck2Kpv3APHI9
N+0FeUkE8Cp3nO0pCxkvsbffQHHjaD15cgoSUDxIixrlvlE8FK9jPZFMOgAuWHa5NUqEWENWz8dY
L/I1UkFMGspq5H0tM2J7rpX9Jydjzv8p4pWIdymVlKLAQEG5qx35sNhNdhMNQf8+d72dJ+UyNn/Q
n9l8raTjIiYZsxcS7w00tyBjNx+qMEg7h/DE3BNTCn7E+uM0K0JzSB5RkRilhv082e9XssdL3QYo
2+fa/Fs1jKuJsl9WRAKDwSqh5ADnLBq0FIS0zN0hwupZmKynRCd9gwsTLv0V6cb5Eyj7FWrn/FMY
1ASwZt70NS2NNNEMgbTdGQ7SKsSy31Bz/LAW5sXu5WRv3g0spJc/9jCQOi0AIDIHbj5kOPhvo4wB
+3jQfVCt5NF/4bJmKev6gV+zjbYz7iiF14M0NnYsFKr2Q+bxTt5HRfsTlIRod4607oLQitQZEb71
hOeB3gESyPpBCLuiGqeIuM9UnJkjc7VGpWpexZ8itzRtBdXdpx1Jf1+qtf5xNVi2PovWv7Mw9ovn
dOFuYmA0ozYa43oHH62WsEZac7QtB7TcVjbRA8nSSIm70bvNcm/KDnm+IY8JG5csxSnCr9uVG3qF
xgILyfI8pPjk6wDKoccVEOOi3Ri4Dlc/UQWxpaAE3OXgiw0lDIpSYrvWKRj/TpGk1MebGJy1DoM3
P69CIBZTHxje2NE0pHAWBddTLk2zNxugVRbxozxwg9QzOi2l7tyggnkFgL6pkgFu77/Jo6JMim5o
H7M1Cha2Qq5jUzw5TrlHabya/exs9leheanvsb4HoAtmxigwqib1WsZ2TRHa2e4EUtAmfzyATiFT
3h4ALMM+0s/zUqItdaHKNEnYGQz7JGI5v1ZkE/+56RHeo9BhH+yIJsslfLkaEUyzmFJT31F/7ZHG
tEdGClXHUVAGdlqHYfebsSee0WQr9FaSedMdtIToUq4rbXBZhrzVI5CWjzEyameP19B5RONZLrhh
JiTiMwIpJ6GWW8ZLvEhiTBuaoy1h1ktX6GIPSfLM+GRrV7Qo8Es2LxnAZPT71Z+2dwY26Ov0rEcY
Qd7U7IHFLeYQVjBV+TkhH3oO8O3YLjYXWBFETeU+xOGuLOctZ/UBdeQa9XqVUIBPmRKf7DjEHQjt
ruGUq2xuEApCwd7IhJ2oHh1xaYEvxMyhwulJclRZDGIWGjyfV+2ya8KwrqhB69C67es1LFHYjF23
G/J2eK1rHaCRXCwmVeFSx/+ZK3h+N/kFjQejP8NE26sLsY/boHuwS5tDE6cub6TAQzW86wumFftK
RH5OiWXUZ+EBv2SWZpRJFjOJX6+T4r2PfYlnp4tLK3VqYULExu0kEs+z1zsf1p2z87WHXHoLN5VU
ziT/4zcGv23uUmpmRssP4Y7Rr/aW7Ron3iwHz1I9ujPg4etxjaucxm/V6JAbto4wFNFMdmkbYDki
0prhW6LBmGN9mULvHRwyMLgusGxxCvpmoEYEX4A/wfaZO1T2tF7E2DvjdQjGdCPrNmlSJlvmAc3m
EiVWFC8K3phlRfseXx3zaqEWcFxURTz2DWDH46SduL9ppl4KJn61/4RXpvBu8J3WG26OvDkK3M9A
PtGeTURnWVX4GKJaHBKL4VadgqFhJwVA8hqE6+YBmjIvWD/DsBB/+MzxSxGtaKB615NBshTxMJyb
yfCxMNyvHJxhV/m3/awqcPbV6L/bfU5XjzXa/WfjFLD2dRgYIELwmV6cBfLhrrVicpLNlIfjw0B8
bJM4vOVftNO3zV6zBJdfAJMluFUQIfNdbypafDcIJ7krmo2011kXw1UPvsTYPabS8ZLSzgn8AsRV
NxT5jld0x7ztirtJKPseYGHp32zdCP/2lzLV0hFej1JgEAiyJXT6R4kkry5uY+2MikMTO/ncprYB
c1XvjGCPOJ6Kiu81SGBzt5Y8ta2oASYYyL9rMlf4qR8jTmNcoMzdaae7ip7dtQk829dsdQjsjrcK
LtMUIftoPIr7fWMTGbzvBtuDttZqpd4gwQEVbK9x9kdZ9SZMpnipsz07Q+0kAYO9bjeTWG32CN4m
Sm7e1iBEx6vUbijrIjxrXNVOwvclr7PwDWzDrQJ90KdZX8vl3XS9s924YxWVjB7pNfcgrRhRY5so
81RZm8GhM2TdgPHCN8Ex92avfRv9EoG6B+2h4P4vG/cm9+w2/8Bmkm8Ai4DfpX3ndO0/DpLJuyWV
qv02jkScvUYFjdo6W2xdmAmjYPC0pL9fOspaLLsaJW0xVJ58Y3gwZPfVFCmq3XaNl7Tx7B4CIo2P
tVsqFvnMCYzsfypfw8kMh6gRabcoL/4A6swmteodTYEl/IaEdz5Rfg6acnorS+YjCcg3RGM+52Kx
t6xyBPi7rpt3Nirz8V2E13brYcuvUSqRzHCQBFL4rx7OhuuXXS8/oxH2cwc+qd0ZVKbWJauz5c0l
AM+/nc1kF0c0cE18QUH+/5SyPDxbwlvCtDAmNIk2xPY8TlUrnxn8wm3a5Yu2rIPdZW7LYRnJmHuK
METCplssNcZBM/OegQaRF18Yf3r0GSpUxyDMLODHlo/Qv2uC9R9UYMLguJXsgJkZEoHUR2f6W86T
w8iZ4UYMPzrivNgBYwr8veE+sc/E3vVwzoMQnxpyOWrs2QlYh9tjCTC89ZoI6qb08C9ixVzUqRsb
fzxki+oaVMn98kvdXfgcMgSQPxXz4i2fRSM7UtQ7x16QgW9Nm1ZQYD3MTZDsiFNQoVd/uySErVQ6
qxenDDMtzRsWMxC5F6zCIFg7+Uu0UT/toXeAmiQUbhgAfPVd/oPAiEwfqBT6hQga3OD+Gjovmw+8
nkxlWMibBEN4bJsAMt4oJFppd1MoqPuQpMa904JBxAvTlwWOiLHaZw3c5lusSZuPjWPzHpXfIfbG
N1cljq2m71iiYrrdWJ0Vu7XsrcfOMzMHMLlaLz7d8D/h5m15t+ab/PXsxuC/rGRnPWMeCZ6tpnL4
x0Ydxx+rR1LhI/PU+WWN3T44dxgHttsYL6o8mZUm8jJZuV8d6tFu4yPonanlXKm3mYRzcD7ioa+K
+mWRoXEO2lttwKMupIL4OhOim4a6HJfZ9M2QjBZ8Q5YdHZeBCQng8Mlp7jMUwfTy3GkmEfXmk3za
bMJPNHf3w6az4Z5CDFeT0tGAjbFrItgqeHzmCzYOjnjEQuKj8Aqro3Wll8Xv19N+RvSyPJN9mX1R
u0y3CpZ/h2Wklus5GobcHBbp5y+yjzma48amgLRGxZi8tzBr6I3yFPunrP70uiSAm9yJgSplskkF
X5q8ZpzjEGRQIW777uSi10TmdoZrBQ1Y0e79ILOaW96plXtPW8xaxGZWO/KgO5gmxkX92jK28300
xqLmtiSj/jC4tlF7PL3KwWdS1vVBTKRfJQEYuU5iTcyVOZGDwp8adDLcxMVrSqr+cjSYmir4JUyW
2h6of1gUffvSTPgB0gEPIwuQNcMh12Ij25LebeS7aiKoVTGCaMAO3KrmFqoHfTZ+49EHMI8Dj758
0tiUtCg/42XrnP0AAv5TqYnixa7GOk+hddvcf1HuqZqHLivme4m4myIYZJ19O2KGhDDqb8EP2mVB
ijr/vdxn9jCNd9U4LeHO27zeTu08VOcRpwBVlu0t//k4c27Z5OEKWXSFjwLoLY/8vPQfAPtCOmjD
4Jq6cM7/OODZmvs4Z3HNgqBaj1wS1jcZN22QOowOw31s6e1UjHXALj9rxYplYYutdFIKj9PAB6G8
9nxd7qiGB4JhRY79ol+Ep44bgeoIxFcnwG0HTRXDzOYw9p/tjhZacyaCKwDy+unOihUwyw/m7Ix7
GKSw48RfbKZ6+9OSd2qf49KP5rOf0YHebFFIeShBYQ0pKMAJR1cEXel8XYCj+iyZj/pBy7hvsUOw
ibaGuZ7mI6HFqfBn7ewMqMvTXM/Nj61d5Iw5es6rVTQvQYZ2HRHG0Lvb0ywkJfKADvyS0UBToqwT
V8xA5W1PJPz6zFIFVfahZXmLw4/Zawhg21+rtK5jfK285Oz3rM+uWaZVs8mzYtf93xrLBdteLFom
Wnq8FmCMYVRK4mjg3BUcjt0BCSuo94Gz99kN5iaCGE7phlusbwKQe16OVSTmZc7p33nzY2067kg4
e73zwbLWfR0gOj17dmbFp2ATUZVoYmMtTqxNtPuxrNT4PFDhsDjLlPWzrUHjn2CsiZsaJ8tfihJ8
CjXHutqTUZb98Vt3rfZ819eOdKt4OVxzEadkRH6/plHlrtlpWgyYzJo8V3XDmB5fHpjRItenivvt
LWT9vu5KzRQpRdUBk3y0awCOqnby6qUAMMOOP2jcGQZvILbhsM2BqP+B1snGJ0E+7CUraEUuEywg
mcA8FTR0llss+IRW8dlUizPiA/P67KbvfHYI/WzH5uD6rQheRDnED5MrzJzWrq+fYYxjYQq7ugMM
WHfAl1k4dh6r62B+rRx7nY+5PQpxHiw/yk4W8sAYSsvMn0h5sxJA4gEwPkAI9CCAOdvcPVQ9xNHD
Jmnl702t1mVP8A8AQDYkXpkUGWkO6WQtDjPXVeCp32RD0FudDeExnDLdf3Z9RZx0ohpGEvjMmOi8
ownQn0tuQqxlcKj0oQzbK9xz6sO7Kiv9L7LxyteNq0fed7W6ln8RAc8sHtkwvF9rCVszDtaWkS6l
NGoZkeF/KQip9G7aihaf1b5gBJR6WApajj87/K+P/KpkYQqLHi+gghQs6rL9BwsCuW2D5CdO1rqb
yqPhJO3Pbm0xF996dJHnTea+/Zk5uXYuVi4msTKyy0jt9DvyLP6Gm8uU+ILCGKU/+AYl/4a5ohLZ
xbNcxhqCgdF+MoeKBsxxCzXf4j/D62qInpgOZB2QmNItrWvOS0Wfl4bTls+ngDPNYICtfBcDGC/K
/Zx7VbcTJAuV2A2YxyVwtMsvr8a4wqxHCrTKSzAEtzPF2nclZiw2BeZls6sBDIZP01Zs4iXU81zv
1uAKWmcvUP0YNBIe+wgasTN5Je7POFjeNxtOhjADcIj+hExl6o5Ms4aJHIYtDJJCiPk8LIM7Pc+u
WT7Y/eV1Ci4fJ4g2pmeGb+f+r64qy7rnkar/6MXYf3IRzJ/hWIjHkeaLstZM3X+omcC4z14IUXgW
Qj0ZQHnXWKQeX+8VqprvQ/KxV0DQ7M6w+TjLbzCU10CU1g41zhXhzmmzsBi/K2nY+cG2hv3GasP/
pAxj4NASl6EuzDopnNDbAETlYVbvZDbzHy22l2ivh8hjGUUsYs4uYugnO6mIOitShy88uKyhVUYH
fM/OcIc+MocHLTysLYBDGY56SwF2EkW0lkmvJs37r682ou/cqZzAkgm/TjvG/u/94rlolAhoHJNo
9mSZBJbrNdTUIa9hsslleLKlxM1GC8ZBV+T9El+QbQfOXlYkn50omrN3Jg2aqqAiryINUBR+BwL6
lubV0tIbkw+dEkWgAXmi6/qnldOvjzkQon5nEW0zYJebRb+e6nhyt1udt9WYgkSmnLCCoWVLivNL
XlaXKHnW9eHs3m515jOyn7v2VjJjV3vbN/4zpAy2tsqPm1uufhknVi45tyug999FpYlAaB1q2t3S
N1uX1EUMOjlkXG0lTcF8ECoHVXiy1b3ir6aaY4a1cZ1uS9+h7m3cIkOLP/FP3+Qkfoij1bDNTGp3
6h6C0d6CBDOZG/Hrq9rZOyWZAeT6VH2YWEPEQh8YZI+LnSSJvR3V+VcU6gV/sJiqt1CvVPlDrbOR
LTVrzaQcSvcOLrr1hae2/4M4giSDzK/qX8dHLnMYezAk+3kRXDIt1vUeqlXsPqDBZRDNn0XoJbzu
aockQBc4y63gcTFUgPumaefPiXmEm0RUTs9jN2O8bMOol0zWPbcjXVMJWOc0PI9GNsH9yPLyL7cx
wpi5nFsaQbn0ctezm8Ubqwbv1feH1mFPzC3Jq32cabHx0z568bgwuaqja0lToxrc9YFt3jO6/xYQ
cyf1dWGqH3IzjQsCsau/1iX69VAE/voFj088hV7lffRY+HDnWhnFT8yQ9aHals5PpWz+MdIMb6p5
WtY3k0fiH1Zd+RMyBG12oh39SzbZk73v6tp9tpewzh+arreYHU48XPuSidsXULXK2w9AUvGvSRV8
CVJyrMch9kYHRxdyqJNfZsFvRPSSSixChg5gCTtUUJtpKcNWt7gLloJJvebVENNAWk52noqp6j8D
7Q1M07MSYIHsKqBRZatZnasq0/PO6YkJeOo3yw4fFrIY+BnN3wj0JoNfp8i6cC9sTsJt71Sa+KMO
ihjPqm/6ijq+E3dRJXwbiQr89B2yYooMzMDFr8sjbHa8AeEFIJMZuwPCrsi6GVo34BrrgvGMkj7z
JCDV9qmk/YZ9ohht3Qmg3JgKmiJO3DJ0L3lZxvNhjXP3sVWO/Rs71Yhj36wlV0rq9g67P6BgCZvz
V6iq+mOhYjYYqWv9zXE2Iaew8DDsRn+et3QUm9OgNxjL4ZVcD7/F0iqk9w3T5v8gCEbQv0VR2sVX
H/VFlSqVV0OCLX2pklrFxX/sR3HXT/NE7GMrqYB3YW1QX+Xxst5dZzTjXk1zedejfirRmdpt8ced
gpzqQOdiwx2bS/cLeYGZMG4G6/bGb1yJwbMX2pysDRl7shkhuXCbG3Q5bRspBCtgkA+k1kRib9X1
CBZnVJANTnwOhoFGdBGZLHG4MPrXZJ+clZC0GjsXYIkHcT/mXzvtZyWY5yHngWDAxwKOtU0+JcJm
eI9OIQveIIsp8YG7pI+u5AV2sXZfUUkCCo93rjuILVHOqgirgPWkXyP2iHdLPsIAgLtcw2rRvAhP
uq8jKqgrA2OUMsaC7oVoEiomPe09ZO563Ge4gkcKd7IGdmWX5Ram0QZJFijQon/LBzdDBDWvzKc7
Rr5M0uA/S+q9zx7kx3YysbSHv8YmRuOBAgcfVslBpr7KjYSWsxoc/i6rXmDD3611wQARL267dBmN
WRtteyGNZL9Z1Z2bRrTs0UUR+CZPCPXa5mJBoGKSIvTaZoA8rZH4xGlENkilFGGm6QLbIgshjmwJ
+py6D/B9mDeSM7IShtfegT1d6SdmnNdCUERYTYvIIuCKfeV+X45nmN5aY9mFSgJca1iaL0oRMxyG
RZQf8JnwGUxkmg2nhfuD6CCkIvuRFRQTe2sZ/tlbI+tHh2sSpjNiHXUbE0quUMTNM9N/3JUQatt5
mN8LUkmmu7VxWwzKwQAKu5m3DKXpUrS2e1wrW1yZU96v5iYGtUSYwrKXrVtfl5IGTzvXTLPjsTkO
B95VVl8/dzyJBFWgqp33C4QHOCKc2W/cvctwzFiy/NSBKrJbR48Gbeaqm/WurOn3brIyAHnOZ4QG
wfPeqqQkaw37uk+T+U8tMgI34GGOSXIE0LnNGWKz9LdUx/FRmFXIex/+P7QTk41vCNkQvnllxToc
llohT3DgI6ayFleXo6NU039iIroP6dIGdSFTOaAz5hyNOTdsvSOZ4GwL9WlzO2FRAJuiCZ9QpSim
EpvvfWWMfcvULn3fZrzT8AUzyZBFmuWNRgVrN5VAQspUnOQ2Mpo6ICqhCd/zwkOiUCrEAAAnhgUW
SRh05izquFkPgWxDqCxMStRZOuxFTpnPx9l3qqo5662qnGF2rTpmPjeV5AjLZY11GovVmo7hiGHg
FllhZyf5NhLXpoK1QSDkTqwuRznM8RH+1Ox9gDekgKH9WYeTuyo7v0Wc3bj7nICljs1JscmU/VKE
4dblbUNTwMBzp3L69IfJHgOc2cyGbIRe46DvyMJCF8mltsvbxZ2JtO6RyPKWwec5v/A0VM6r7S7X
BSXIfptaY7OeMrfrgotjZTaw62Hr8aFGnGU3vTVMzv/YO5PluJU0S79LrhvXMAO+6E3MA4NDkBIp
bmAUJWGe3eFwPH19Id22zkyzqrLudS1ycyWlqBjg/p//nO+sQg50C/51TBKK3q6Yr16OnlV7zVsS
Dml/bhlO0W/6GvZS5yYmZ5DzkIBat7Pq13FckOnxv6fjh1WwJXwsu6Qdvw4tBtE7kAyG8KLoZnoZ
HDhG8Y98WNgRQRlAD3e4jtWo1K72Z/Z9ummap1G3jnpVqRe5DfEPn1ob0v+RXLaOX5bjtxBVkTse
S3so5aRiK0o1ofRoPv3koKM3jesk5A7Ytcm4cUlnqxc+//ZEm4NdCTnBnZ/d+t4nvVBR2lVhCLIy
ZVJMQ6iP00bk1jAcC5o00pOpItwcpusGJAr2+PGPNie5/ho5lW0dVcgY9rTIwWBf6ZMycx4WTRsy
DpFxUd9aWTrupbPzGGLGkke0K2EXxyXPFTZlB1yVxSLNuU3DtCzPfpuOdOZOooKXijPeSoYN/ZRZ
ue/82qruEdmG9o6VZZC/hhE2mnPeZqN50GOLY6+pRQueiH/ZXb3YFKSNlOkcIaN4/SpEI+XZLooC
qjvM+gPzL4vDnEscTpABsyKpBtyCK5uh6LOSQPBWAPChWQik37NQPjOwnPiFs7KZr6zowM0wvWHJ
AqwByV7OWerP+0RzWe2eRZGjPB0LVTRBc2AP4tbDR2znLd/IssK1aM5x5xANWIJpUE+TbSsXKSmo
q0h+nZBaPDZEdVl05rMeW4a/HY+20JYnOiDhL+30LFHJgLhBOtx4zkL12Q4kcQYoIsnNWG2n2oQY
QbsuEdxisz7ADzCOcdrz9HTZB3IYpwOYlarIajNu2pk2VrPP5JSKfKttbwyvSZJkBQF9+KXeeMQg
FsyPlefaHBUTP5t49sI80YeBvQqlsFGfIotSUjTQBDbGe9l6xde+vCXzczu1n7S31L9yUjFUjhc6
+MmxNvncSPv4NaLo711g0gXnha34pVCx2M+2A2mndq3y3QEW80pnrXjLxiabCMTUY9HuhkxwXE8y
mKstSSKHFEveUp7WsN3+ky79nzz+P0h4/VME6kY8/RtCegOl/u9/fFm+/yzzf8/j//5Df/L4kfcX
0bwojHw+fgHRewJzf0ijhO6JF/MQpgTbZh8UEhX8P6TR4K+A/xBRahMzjjsRv/R3Ht+L/rrlXAVh
MVribfzX//95/FDcYv2E1cmbBjcOqvi34JkcM2gdXpUd6gQkS4EHYT9bvd7TQFduOTbdF5166r/J
rP9rRvT2l4b8oyNABLeYKI0i/xpB8+QkogJU1yFUNYbDfhJODw4tXAxL2BJmSCWc6lLy9ICYUREt
p/GoAk/yT+/T459E2j/n9G9BxT//9YaP/fNTkBp2AvyAvF/Rv/8UetY97t/i0Gf1MW9pX3RhJKaL
q9cyrN9rd3lB8/78r/9SINO3l/Rf/97I5VQiewscAAflv+XjcvhqBtM1VS6B1F9UMNJ8ZjxznQK/
X3gfvPkplHQLnTlXgx9chkd/0xs8KZEDa3BVFrP5HOSs/fdp6NxXto6dPrCA9MIvc8beZCuw/HTU
0AbQY7KgcKtnglXKvXPmqdrLfmk2Xlc395MYqDmoPIFj0FLhI7Tz+35kJ7wiKDS7m9ZFAz8necly
xyjvFRoJc34Hk4X6EjFseO/64siR4lU41nTMuiBdcCc3bcEdsSVJw+68ckvMDFnzs+xK3H6L5a/T
MTxSZx9gndDpTyL/CfOTV3EGIGsXXSrYH5aPHSVvQmevpZH+JqLh8MnMXtLdClafh3nuj8Zxsass
WANDDKW/Khx1K7JNz/Ggw+fUr6wDyFOJF4CMFCmdZIUtyMVk25R7FhQVtdXLA+tAkj6Zpb45/fC9
T5I3q6JkU9ehuxedZ28sqrBWqOvROpbWr0qzGyLuZdFRjJUJzlQYN6fAq8Lv0sSntM7FhhSfDwLN
aX6ybQw+46nDpSPRDa9T6r/WUTFsheWd5wCZdqctkAfbvJ9LgaE0zA+q8pr6Qp1J++BHKVJePfV7
p7cwumM6HbHNMiysMjU5JTmpjqlCzVRFrVlauQ+FmoJfbRW0NCdSi1ec+c36QXsSTZXNreRNMaH/
NmeGYrSb6BydACHp6IFNAuYiWZYAcru2sfxvA9HpciURxvuri7l3eA54o0BGlVP6XbF1mi49hn0D
PFO4p7D0Tb5GQpvkVvJFi9cz3s4Z54vu1IHQUXSxZua1dZArFpapEvIlEa26ZmVxozpaSwCkNFHZ
0cGNnG6xBJEXmlGZEfPjggtelOUtVKe+ia5uSTveIWqlaI74xFJrVw698ynmSH2p6D+2d2mNTkQg
aYiddaenALATuypNQRkbmIZ8gBM++Do2mMQ9PxcE/mrCJzgvSjN9V7QX037rKeztyDFxBj1MBbvE
5WK94ljWuN5xuFwZyLtgA8W0eY94vhZr7FjscBKLlMqeHjxzVSxHrGPVNk73MsEDqc7djJsew285
RCsyAtAk+im98eaQbYP1RBAIu1PM1LNjcw7VzFHh2J5c/sUvWoDUW0llIXzWNU+WTeWHqXv0uUZp
jAOi7J/ztKBz2esGb4cO1GNigzaJVY9qECDq9LfZR1t6eFmcijoXgohcL/ppxC651F6cbGM89XI7
uTFud5zGvvnGUBeOd3pqxRdEdo9d+CKgsuWFG7/0iB1fZQszl7T43N8XjZpZcoZ9yQudkTvc6GbI
y298q2WxTVm8pq+Th8iww4qF0jJi9xRQnjzgYA2V8Ou0cA13ugz5+9nTyZT/kF7IH7XZ10Qnjkhv
2EKaVEzPtj8eKQplVEvRseqNMotbbcJaONNLMrjmM9dw5s7DQJXgmiBfQyCOGSBZ9UaSOHMygQBR
aX32uC5diV7qYGeFNBJvfItA6i6gbfuTQJVzcwslOLYymSsGtsGoL6YIhnhbF656FrJPFUcWdV7H
QbigPnklC4TktPeSO50PSbmF47lc/Vnqak12zG5WsplFe+/OVDTfgi/61DvZQkIHS8tPYRNlxnDG
iMANPpj2ll9RoGl4Cn3amFHK/YQ9/MUMvlP/6NwA43c59Tb5RKa+FVOgjrYRQ+2HC280Pg1FwyDD
4IzmmLK4PJdEn8yB2qwGfbAqYUDPJqo/I8LAT60TYXYMbZIZa3h2RBnDaP6oqgGzO/flbGthV4Ha
BmXkJhxaL4GzuI9I8TPOaT/LzmWM9rbmUruAHw6wV2AdzOkNnvV4wNJFd69fuFnIXG0QHoa0mNVT
NfBguDgdlaOXIUlgm/pgf3MUKdivZEvH/CEydCvtrT5CRG6MlbMtDRER8Hgw6N+XZDuQforGPJZB
1T0g/kADb7vOq+h6JdHPvyhEtHFnPjibTI+81Fbretj3cqVvhpWZSi+O3+QhK+xbhoysw6M0ORGK
1vfz/cAP8s7DM30Q+CdgEfdLdsDclvmrQY5vfrsc+7lmTkFbZCQpB0l6j9wTOy4+Hudwwia+Dqa8
fQFO1hmOjMKmG3x0vzX00nz0qsIaICuHqAO4wGXYE82Pr1J1I6IPz/eKlBQ0nOG+tulLeRWFOxO6
HTor28m4VV+wnOGQmW3aowcCh49KJ6XDJzyL7T3BaWqxSFnYlGRrUxCHxH2FMEA2hc7hwKh7DlVu
P2UZueoOEyU/W48Q6m81JECxB3WCeoyDZbl1F1bIsxwXm6paMIsBAaVIu/ExwxwH27GHs432lJ3m
LjD8oiR6zep5QxGWFd/3jpmvTDb5cI7joQQUP0lP7vzSr5YTDHj8Q8bvcb5XzjBc2qqlO5PcXZyc
BVfBkRpoN+Fy4PvtDzXbE4kgy8wHhX4ybRanJ8BPG6DY9qOKPkjmZt0GCvFo8SHHvnxPbjL5qeLJ
rs8qb7FxEmsORiiGyu53JeBUpHDh6J/sjFJ6P+20wh80xZbauIpbLCstrC+cPikoe3+oCLyE+mcz
EU0nbj99yih4yDrHOhMMHrau18XvwPHXrnFepe8hBVnyxG5sYOunqs0oBrmDmlYRmJEnjcqFKDyC
m+97MoJhVM3kXbyQc9G2moC1J+aJuwWn3Qerl2SlhQdbnArTU6mz5kgAwz9AapcnsgXFpu3Zo1jW
rd+oKeXPMCIHYKY++WKJqvyGgwWljUPQO1OV5pLsJpd4R3Gl80Nm7IstL5xPnWCBbeVeunOZ0d+j
LrC/FEF31UPsRhiGZwsULRcF7UzXRYz33EqbHR6JOyIs760PerKqb984qxuOxN7HjVLCPaBlsJ/y
R2xhuUz3lUvca5zsg0pBMhtgNWBfydax2M/PkXRA7IZWvSbSVWzzGF2jimvai3rsEVj2d74dX6mW
5RowamcfAmiMXXHB4AGnOy5PZJf2ZZZ2O9T94DZyH1QdHSafKg41lxvl67fY8xOqyUn7N22CQVHy
ePcZmrceafMLEQHohPgHDzwefinRlvsgGt7HVGxkWiQHOxJfbTqUEU1oEHOmFooybARnhiWb8taY
ceg+U7d8a9klrtu8cfelyc4EEg5DNu5GUT9xSyZSYtlPyYAhRlgBgYqRbVfoc0zRPnBaDDESV9ps
A0B4rwI8KJIfYi1UHp6SVg3rvC4eO4eqtUy21oV3kMAR9cvXbPF++4YDihwtnVwsGzZDQ2SMIPY4
r1mu+DsCHzviHh0W+WrGUjBBPHBcSTKus4IPGlf02cXN8uK5OvzgfMvuJ3ZTwTIFjx6J/TsV28m2
ayO6cn3r0fXUvBmD5MUJ0AiTKQQiKHA1mugtyuzLMLASYRSSH53jN8egxuFa00ZMLig4eVaUbXId
L9+ncoHeRGWCyL6xgXHYHCabcHD3FrF+tuHdm2ywquUiEhfk9m7f4WClQVtelrk4OhlAq2bKrrHl
4Xfq5iM8VXLRvigvwv4RI26NcPPw47MRcNRLN5B3oGxanMbMIj3o1/QsT4AnYueVmwu5wUrz6SPh
Fb7JIfpa6NjZzqD1CbB0lDWm81Y1Nyh2gYNP8TE3kvaZMFtnbkXar6q9K1jn9gxC58ks0dXLArWv
Fze8v1mGvgcaRKUOSfDFcX/mM6pewqGkZc27o2CyucvYMBvWUo1HWwP0jmFd2jX2sDIw+CbK8Bhk
vbcFCHJFXdwpibF5WPTOBlbDeYyJmVB0iidLDHvf96+Wa/Z4/ZvD6Kv0bHt99GkoSX6L9ZS+pB40
eComqjdzqwjJiAl0W20inwUxoRXyIVm5qkMHzklUboE1gb9PPCjvRQ603BmbvQX16AfJnPxrTbn0
zk7z+E41yORU55Y7Cne+sq5Yth3+rVOARaO1kWO5JKmnblDRCT/zi03j8cFm1/9tdmC/hAM6QBe1
lHZOERbY2pz8viQ1U1n5qSldD8MghcuRjZGvZalCdNhk9cfS2c+m1/4LjdS8vjEKQsLTf1Nk4csQ
OekVw2vCUwwgxOLS5pDYcqYgG2Mj9eBfC3eAq53nO1MXCJdtcyvKDn20AWNk+C11w+Sy8AA/e3SV
w6tvWHnnIr/UOM92lvIQork727qFRZ959jbCxNM6pt+UgMw5lFtC017jPDj0KZAmksC6WyvZ56Kk
QoJEBjFSB0A2Htzm5GBsdFZ1Y00fEZG0pyLtvIcwV8TpfJmsfM9Kz74p+p2cizNTZ74JzGy9JGSS
gAyrJvgeRfOTyKX48ANeKyZMlcbFvc66uMf7eNMJFSFMJ7RPLV8eLuSVPM7Cttf2TU6MeJsvE44R
yBOyuWRWB42+iSjdmKmN29F1ofZ9HJZrXHbypSmqO90QCJjLqlkPTslmaOI2sCxJeR1U2JzCOtzg
SogJHaJd4B6swwfPm8JDbbMnMwEjQW0lzTnL8lfZz/LXqLg+uKWyIV0jjPOUI6GKpMxKKB8vdR5+
qpBn5dTax0iCuLG9/dIVu7liMlx10yC2FKV0p5zM/6lq+LiOv3VYlkT0XESVJ+mo/K3SZgEmhw7z
WOzNj/4fMdf6I+3Ov3Xe/I/o2/0tAYc8HaDq/1aH7YHUer0aXRzdFpfDm4os4ZMgKes/AjPru5vc
rH9rzzFogf57LBI84SvzR5ymgw6lmsbhsIt39h8Ru/kjaRcS0775dLSTikd/7L9ITeE3vR5gSdDq
F35XfNF/pHH7t04ufmvmGBxvAjq11Tc5PSVNjrhe/pHa5y6Ca3ikVXcgI0K/D4uyXRcGvjfvMV07
U7KfQpLAwapXHk16t1bHfPGO0WxRwoq2vEw2aXSmxNmzdhnh1vhSuJjzdq1Tte/p2CWrhBDpDp8s
aO24GuIdZBZnQ8llQMkvBg6Qwlge3E8OXbkWVTE8D31BB0wrPGfr55bZRT4Zs/m2uA9E+6vFn7Kr
K15TomIEHTtQwpA08Is8DMo6Fb1tbQtCz2ufmNp2ojiMMBO2TkjAPDB4D7/NsTNs+5mPZp9XNAME
vTrQTHSjUTmTM62VRzoK+thbHYz1ia/isEsJ2D3l1LFd9HIzXqiqOLTaxgSYhvGKCml6znWAL0fI
G1Ddz+Vh6WlC5stbr0m12sxj8ilXGMd30Th3r/FStMs6kUPqsUn2Q2KyPbPT7FjFA5vG8hurtwIb
bwjPzY/afjv0VshiZs5zum1deufwemRFtSF8RMIIOQlFwhD6qTeEYzCooDpyl3AEZHscQxk9E26K
A8RE3muWO0mBRbTMTuxcuUlLlpd+DFgLP2/1xW5pq86zYb7rRx3iLTX38+iXR6mGnz1c9MK4I51E
5GUgUW9Ig1LJDh3Ca0a9jRMg88nSLk/+opNDOw7pQ5MM8osFUdsaKu4aeFXvyQbh6uS6+suxDInf
UbsjDuUJN6JlXfPc8/aWI4LNyGMIwFN20XFt7QYIUYMD56fKqmpPYaZFTmeoos3Nfk+JRaujqx1o
llK95REDG81z783hh2Wl1B6ElXccCV/gqEqdfRNa6jTm7mvnie7IAo6eocF8oaboYgIw6Su1uAMl
5/2Tp0eOebV4d/h1flHY2qzJyLdHGflw6sd4PPq+ORSNMz+1Oo3XOV/1hyzv4UmXwgVl0xma5Ns2
pFTF86yLGmn72WiEjMdEw8YBtzR6r0g0NIuTsD9YdVOvsWdGG5im8drzo+SFu2JxDKmgplXDah/7
yb2Gvj1tK6esn0iqRFx4kvkEz8UhGt+S3wvCGo9EGtb0BoEJiUA8UicDFPVkWROUtMzKokuY0RjM
XXtJTm7nx3vy2tpsodJFe52onKKX0drWaRE8d26Fa94esWfl0y37jgdMQjmavtlB1H1dSv5IUAj4
L3hsg3Eb6PLSWlHwWCvuw4OY+mfYoOy6jCXWNAqWrKMcBwwQstymtrti72e0CxRsY3e122+Jte8G
IeV3Zft4U1FsD4VqGQ6sGgPIjLMGUnb/o2DEOBcqbTbEXbO9tBlB4AXC9ZBUCFli4eFfGvXKxB6U
MY6mNKBozKDtZht4haN9KEsnHN6wSHp8Y5Jum0TdeG8YsW9N29EL2sa8xcFpv0soLmCc0vlrAP6N
JnIlmZEIdO1SzLdrytP6rSWz+eAgR0/aGU4gmbCnizC1vhqb5iCMh+12rCwqR4i77Me57094uint
8n31ReJrPoGFcH4QwfiVjlySkYybgDwpqTxClVdjp3iZltIQc4gUrAaew1paPPpDrhKNTpD1TLrL
fY84YeG/sXXAArIQpx0Ml3wHWYB7HCdwnCfRvm8n9r4jDeUJccCN20h3g5G9PQ6VPe/qKFAPc0q8
0cMVtkeoE19Nmuf30QAIaU6w5rFD3Ucgyh4Auuaf3QSjDtTFgKUa0zD1FFAnGpD0gbTp12Al8qQT
+YYStceIvFGCW10QpycyDGZlA7ohCjQc+Ww112CsmqMC8kDfRsAFBsuuGXaMPURUg46vdxPL/iqt
+YYhi5rtnPfZYcQnzz9WfqvdYT6KOs6wQFE7UXWZdzRB2T3aKrnZnwUuyKync8vCxEYkRJfrIOMW
qMuoo5dJDd73ELPjHhsSUIW2JRS9wgU1/kCKWj7LMqCpQyCqxDXHAoWl3XrMRrWFoWI9QECejlZl
lfc28hWmei2zF2SAZkdK2F0vWO7w26u7GqvuGZ2RAq7aJ7HRxPcwqS9DSD1ErLNDlFnmKPtxfixw
Uh0akxDN475BEqnF97nuFoe23Bnu4pNJwEoQU+Jx2pop3884r2ueo/3sPmsdNeukGL6otIfD1PDq
aHe+N8qGwqf6PeQ7FhF+8DTbmk80/rbeWyNBjZfMSbrvBGjolihDJyO427hjuQsjUez44/Y7CsI4
vRsdLdWeSwgE1ciOjj0pBsydgjSP4bbunG0U4VNIthRSYZQ67lsp9GaJsL5YPQ0lXCzMBywpziyI
f2R/yOhv4QZuacJ6nYqaSXy+QwQZcYbiPKT0rbtrbzYSCtZGklIBF2HjtUiSYPjsh6zlGryLRLbp
AydixHFhXY8WVTmLa3936UHcJUJGP41Xj5zF7bxB1GzuYfO4L0To/BP2fqanwqOSSfdW8JRQLLgu
sfauepQ2PEYTjAS88zcz4TQcy5gvZtBlGUv/wjw3ndvxsVmcpzaY5XaMLA7gvE28fT15FT+kL4sr
paBxtUlzzdRKzI/EBfYPbPXstUgcUExt++0jRoX21eF8W7kd38ZV3Q9c0hWe9nqc0i0ucLVuSPW9
oL+oXcUdbq0tLznnhhFsrLP2NSFqdGGrJLCjuO7VEPy63hSjJ/Sd4OQWY3+6weJgwjQh5rLcE/uK
NtOniVPtBRMMm456KMoD19VuQ5UhaApdzFd6xt7HkFodmPIdFAlISlQpxbeXpR6M876EDkmbLG84
VviJGFZkYN4lBqJXhzrGlTN1Dty/Zag/TUjJ4EJAh88H4ykNBOxuitE7MGPHKNRt7p8ABll3Tlfd
WJTwLkoqJF4hLipCJcR+bbzyDE4QRF+kitq9KKjVS5AwD3wWMdvBvOExbZUUkEDgM2bc1qFn0g+C
axd8mWvLMgMB17zH7U2qGI2JEhjaLG5FVX4n0TtbtezhxpT61Zb2TJ8JamCyxrqT/VKzZLhZc5tG
eyNmLc+zHfvTrvZw6dKXQ5D8XCcWTlbV22cjBsHygaVa2Jz5INagcp2hezaA0m6m9QQlCL5gOnhR
gcU9qu6N7pt3r3NDVowIbiVzVu8SQbS/s3+jWTKMW28niCvcI9Zy/bcjLoc81gbMzn2VfdXWwGKA
3Qs1MVbhDJvKjqZTyp2GaBgsSNnN8mdMMZN9LVEcN+iXy8tQ3hB0xU1bd8E0QVzYi7Z/nmwMlRW0
hdHQ4zTd5ilx7YBMiKQQm2xpXvIheqcKbRFed4G9d4izBLZmwid8I2f/zLORIsCqPMksWQU0UnXN
ggLMsncfo4ei7BUn+tRCiDHJnSlYQRP8ZeZVZ/7Bq6ByA7IT2dPg9sQAbSC44aLlWrXjOg5v25wW
UlTRPEKDY4eRAIeT2X3atTs1Q9mf6RQ5TMq9zjP7r364NWcobFUj4fVwLL7VQjT4Ozkqcpg1wcIK
Eq3iEKP5p3V2tqaOdjJR8ev8T3TI3OyTj+7grXyqVPJMMHtYPcM57h5CCllEHsVNt0U2P9g0YCSx
aNaC78hmKqeNr7v73Fb3U0KKjS/kL9E0jwuTxNrlNv9ksS4egI25QXHBlxzTxNmjnGfrvpvLw2Ds
6DHV8dmpFHX1bvfNsavvXhzTtOmiUIb3SVX3mziNfnkF7gVFBcIVemL6VBv7gj/7s8JkCAjhRlbj
1e68aF93atn2sRBAVJrsRCiz3i6oZITjMDNJJ6SNMfCdNZN7yt09izbshbMLDUs9DDuPFUajOxhu
fUUQDvfpou5Qq3NcE6n3uRDxMaV1KZviicZYLiIDN9iEpfQq50K/TlO7pvSewCrQrFden4OZsrMz
eK8eQceMKHIfnQceIXtufAlnCtunYp7zS6wH/coXQayE00AHGOn9WS3+zH5DhnB4RE+yds6wYq5w
M6d8lY33wPxKfKzAxFfwrJ2IHkBVBkkWESO797nYoPk6YtXhm8dS0ZBecVTyYXW1u73pEyv23O/K
V96v2/Nrrey6/EzYwAynsrME89TCPewxo0MJ6hyLsRlhUYf6OPiawU73bug/RJVpub4RVHoGxiMM
lzuF3ZaFAw+v00iSBCTUENKblsKc+aV4nq7+l6xt0gFK5Yes4yL1zXXp90qCXnZv/7Udxf3XVgVM
MADn0RRJEoeCb9+t9+OfadBF2dMPbGfpwZMie6r8Sl71jYPAiBwik8DIsyOa8yZe8VwpNOgeGwDt
WFIk3xqFmxvDAkzmBJN7tJ99ElXXhs34uMaFQV5apjl448Gb5gLDnY4c5vkGEGOSzf2dFzb8nxgf
XUl5ExaRNBmcbce7/3cz9/+40/7heNia/vMW7LuPdvznBuzfv/3vBmw7+uvmIMMCBU3E8wJcWn83
YNv2X5xc0DZsSDCh7fCh+duX5rp/BRR+xFjGhAMKSABE/9uX5nh/CcgxrFSjP9Uz/0++NCf8XXX/
f31S1s00h1vO/3fAPIubRiPrVEecSs2a5sGUQAJwjvfGzzicF/9W+efP1jHXlrpQPeVXm6JZ+um4
ED+f18EMkGqlU1P8CkY/d3nSDP1lMgLOIetGdtQ1oYmnGbGLeTvzj9kMFQY9ZZBvnamcL2Get0Bi
GhiqUPt616zS+iYdDWlb3c/uEL3a3aBPdlmEGw8j7n1f9OGhTTAsr2oc7CC1cS8NJPhClFZHLM5X
zhAiQAF709Xsz8UnV/gU1rvpqkPqaPeXTRK+BDmswTwsJKyzVsgLlqb4usx8c9e9KPTF5QkTbbNG
N09WbbkjEkXnP4uybOpzPVWBtcK/QVTNLpvxzuGpdFR9CoMth4i5iQtc8XylBe7/OX41VBvjBI65
A3H8J9YjhFr1XHlj/hUSU/9OBk2fK9GP5wkHOmm2Rb1ySXOgcHjcNokGKtzZFoVqxz4jQLaerDak
eHVyEayowLlABW2/eyUK7VaHA1crEr/4xOox3BHb45pSAv6YYqe+RslCAiogV10tQBphcaKMHMox
U/c5t51rA7qL0A6nO/VodQEFywbucwVoLskzzPz8UX7u8okYIsYOIC/cvkjZKVpbpql7Zgkt4pUD
d/m9VwvmqrSy9lmSh++kPIqdYOmN85t7ZFY01tqvqneM7HpNa3VHX0na3BF9cpoNjjcyLTynCR6I
xF2Dl+s2wVTmV4X9u8Qf5tADGzAYgwWP0TSUPc37Uau4oYnzJWZn5WZNvjGdLMFWGvFY55A2OFWD
TcqNfBXqeLTXadjLF6+l5Je+YHEHypHKymT2v+a9SSGjjjPbOG+8CNzvj65W2XhzdpwkMQkKmIcj
iZf4zHV9ufSEEb+OQ1F89viegYt0TrLxxr6+Y5Vm/YiWGfXC97VhEVGTQvbQzR5T22J+kJBcij6P
v1cZ2bOVQiJ+6LI638OfmjctWsYEZatL4CorEHVRWl9ChefaMO7yCta8Xa7ggGRCgIe29EF2lPls
/SpEKH4EyPBHhS0VCTO4cRD0rOQrLI1evGbjHa0ytABgjlueCjE5fJpBylR7OE/QaUWAybCuCrrI
cv1uCEW82YCu72AL2w/kOK1nknQepg4vf0yroN96qitf2an0L0sZMTNlOYvLQ5PSyze3orkOmS+f
lqiJny3T2R8xn2SJjGiPm4ruYuasSpwSqCF3dV2ne81VaV23dvgAVT9QZ0YxeajFrE8LO731wgz1
pdVduClNRwQS9Pot6gVEnUhzdaMk4S2K8Qs1epNLHV1cM+qLsV3vNtr1D7cykicTV3BBGRa7D6eO
bry01m+x77voBHIsgZESAD3yt/v3uLvcD5bP4VdV4K8Xo79cMX9Y2wDE+ca1IboQBFqabSw44EGk
gupLneGxT6JpyyZuvtEMg28k8TWvbzwQ8oZdcxLsCXfaBwYzRfV4zlM7fmb67neaU3+LIhl/HfGk
gnUPIMXkAUOeJafyvLiF/mmYjupnGC/R0au95SVWdfzFjtMvfRRtRSHPCxHmaUkviz1EHYac2cKP
zt8iZxLOCrEewwPdYauYh92jlIRUzRTDAgytH1kkH9kDZs+QvhFvR7fNfuoR3B6FoC45y8SFwlNG
2rlGSGs/3ca7tcT75w6T3b2rbj5S2/Q7PB7jQ+FY4xMKx3QauyjaQ0XNf2a6nx4ZkbsLMV73MDuu
eSskElQeTm73Mtie4MZZZ/m2YMG+2CwU2KIbd5FMJdQqrDNgUy0ad++AFcnqkja+JjtWrFiO+cB5
Czmo735Cvvm2zFH0oppO+oAqm+lYOPjvCCjjI4SmYr8szHnHKXLkbkytdpsl9s0bWlp3g12ZR3ZF
FLiG9NusTZiObFr1/GJXSX5uilR9UIzR7RpOrPsyzdOti6aPoDpRpN04jn31eriMQI9P1eR7Gzdv
7+mjzJ8JbzvILcXw4LlK7EmIgnGNWr38QuWY7qiw4ckrE6/b9q6EkOlb/aUP4JV6BHxwJZDiWOzC
+YDtKI5Nt7R7t5v8bxnRmS+YCMZTWvFBAy9hxy9ZWerHrM8w9sBzhVmnrD1PXnuHqcP+D+bOqzd2
dM3Of8Xw9fCAOQAzA5ipclJJpXBDKDLnzF/vp/q03b3bM2d8fGWgb3ZvaZdURX58w1rPOlZ6Gq6k
EnmWXeMxJ+Y1aMOdBABjNaRZt+4rjehv8Nh2HZJEzQIqfkbibXkDQ5Mr9lTtU+0jaeB+i+XHXGWN
iIQWq/XdO7NXlkE9IN5Yvge1NSw7NpDjYSfs3F4nnVpEefhastpawVuW31Aeo0Sqx1i1OzlXX/gS
9uvwuSmIe3bxp1KcgHOkZL6xjcja9YxqjG01O+5O1ZySsZ0rNlnvJUuYrsepis5SJ2TfXQnEFou+
gd8b9L1B36WABx5VSnZMOHn6IJqltRs1jZ846ZfNOC/NWYokcUsnJG8Yu2bXsZqUA+tpdQt3w3Aw
IdeI7JSkXKVWN0s28yJpVYnRgiAYg8uDiEDpox2a+QGhIFfqzIAdeuogSBeIQRoC29iMbgmQkS3h
bvgWh+DufwXP7kwq6hIJJEPlQra8a3maRkncDBnRVogE5J+kFuz6xKQhxEqAFCZTeF9avTkbyVwT
u6mVwUkrumibtE33USrxssl6ihhcONk32nK8WF0iPIftSB83oM6p+7Rhs2XFD+Q2pT9QVRO4vQQG
zujfWOX0BDgDfMmWLxQsbrhbsHuWiVOjWwClYgWgjgBNS5Eq3ELW+Z9RjafUbkQrf29Ar3qGMBNU
x9B20wAUOs2GKGw7lBWXiQQAIDcEkG7U0Kz2NcDqNYAWmlaEpqwoS1MXd1JfW5uM6g1NeVeBKo9I
JiUKxBtSxdyg040+2gq9og2KA16pmYu7iszV14jnGzCVPFduEUycFTik0isZ4x9ooYK1kcFpwa+u
HCbJajddNLSZrYZG4lj4oVM0kRlqzkCvuH81TXBJtMLJnUfJ/NgT9rmdsZzslUaaHqqMSqPiYQwn
E5C+1kTySWnnCdElNIKZJ84FJy1nayCaxozrmxiKJO2lbauxcVgVajOisDGNq6SNyS1HQOanXclF
PVZCux1lU4jRw0w8uQuNrWRQqV3tSgD97ajhWaKk7VuUBQMrhjTcTj31mk0by2OkLc2NGkvC41z1
xltEhtDjUnbdtcXTtaYp7D7VidAzeBPTppoTgVs8U94XjYGDqRkMdMzRW/Ag2ykibLahKGswIDT5
Ve3acS3Cg9tGRPfgIDeUye8sAfQz7tnN1KbjYTJnrXaAuQ9rRJLElRAH5gEw7jSmB2Lylc3ScElZ
/7/OOWmspayaB5FUCdBRSxrsS56Gp7vADqdloJ7Jmr+H9ibxgOimrFAnGbIZXFOZrBppAaSP9DNV
VuGsYjauGYNjHBCIGrflujdWIM/QHRQD4hFckCKMoYHSuqv7YMNQYTzCOCjPFUrEe1shupNeSwcL
vwcTaQJZUbBAXKJ/0OXjYISyX4uUY/BVFRZbEsB1txx7LhuCGtbwbLQ9WzI4XkWhkFIQotJuAYW8
CMgIfaWf9TNRKoE7ydmwJkI8HhyduAFPBw0CkUVR5tugpcZOsDgiMKVlIzDK2XL1JAvh9SblTklC
Ov1M5rTPBvLGK2znt6WSaz9KNaLHdVaoVMZtQ3J5KkmX3Bq1E8sX1SnKHIEg5ImL2Kho+aoYmptE
rjIRFAyHGMJpb1CnSYlf4sRjjMGkjM/GbyU13vS5nPhJYJanmEt0UxZoj5x4icv1YGjc6XU/emMM
OpITVpi+cMIEcDqgm9jQpxJPRp24N7NWXJlCF271ZrFUp1T1A+bj0cGYMH1oTRWATJS7xyoQ12U0
DmcsdcZRwOQBIQzkDOp2TfcbgnQqNxbIihbHVv9g5YBN30Dhs9a4uR67Lhm/JpOx1Z2if1EIQXKy
RLW+jT5uV0jv9NtUKlTAiIfdjhXSpylO6UMAMuwk9iGft6hme70B0QiDKStsg0c+WkwpfMqEsPse
CEK/8ByAZIdi4TANRfuhaoK65a7QfrKJoC2T2v1SS2b9icrUgHKcSIYrGjr7EiSYxs1qBaaFIfwR
MkJgB9zBGi2Wbd7ibNSwDC0BO5tQWNSd0LbFCbgP3c0ocP9BCiucdrFCtimUvOw3SNsBZ6B/Dlpc
vGpK2JABoWve0AJSmnNTIOS8G44YOOIbWV5gXWDVo1xWS91G2CPSgvXcgOLSYI0Q76UCveq5Nkv+
8aKZ5F1tDeQzGYIAOu+es1whr3gSeICmHslZ41otq+iLYTNaVD60mKTsxMJJyUDNVoSy87Oyy5/g
g4yb3gqsp6CUDaA2STfjQE4gqVbmrDst7Dnavk7rf2hbp47hotKf1DQuvvjaBnkL3DpG8W2wCwxE
zrYUlgi2F+3eMcL/hzoLTFbCwgbRnQrQnPLupuT0VmEvJM1umiIEbCi3dlG5pBwyFbH2ODhwGAl1
OD5keY+FsxGFyrMKg9FCOIH0RLskHyXRlA4ygvNVKQrGD3M0/QBeZ9pCUTV3XS2k2ypacpduaDxn
rKLf69AE3Q7wMKzMZod3RfXI0GBP3+logSdOWVdDU7QtK3U4dXFer3tZr99lrTd8kgOY79OBkfhR
WN6ylNobr41aLSLtCBiOHDwhBqgP+qIaB8Bx1HE4VP2WecaJ7WrXgY2z1NOsEJM+N0RrLaUoPS1m
0awmMCmElvXtVU8EcQ9mckI5jVvHEeLJOoxyU2xlAxom8d0yJiyixhPyB7lasmSj0djaWjNxH4HV
eyMvBv7m0i6h38iDgs+obTdimKdXQr0w0mkWjGVNGvwFRsJNIfnlh3g27r/QiFjBkAFFsiC3qKnl
b6MKLw+KHIeH0Fb5TpfyxGVLQB78nGV7WAsJCTz3awvZgbYTh5zdIbT890lcTERF1YxpGsR1upP5
UVYq63jfii0FkeSCHDAOhfUkTo8oJJarWdQqAWp96xdDUR+KFLaPro293zQJMqh7t7QZrGWGYMOa
gjJkcNiuxkeIov3IX8/wlJPm1dAIKPLURu5fI/zBKNIE8UXOWkDjRad19mROBAKxQ39hNXgt+3sd
hDgfOR3rsShuZZ7eSALW3GyQ3YXCwFymd3ME9gIxBJLC9KkV09ITlEnCgaD3woUAMYHtWlth75Ha
70Qo1K+7sYsH3tDC/iYY3BcLVCYzKHVHBKOL6ZpA5LkiTz0vrO0ktRE4wnyG1/Pb701oRrW7kxLW
E2f6Gqq3cNAw+mD3YRjEgxgS4SyX+hub1wAMDoT6MSKrng1tviohbiDQEMpjV+vZKkn6/oDHKcPv
CIfJVUYxKil5yoXBRM1OGZQZxBVTrKtzC4rj7rkzW05sXdoOmlKymCI36topafgapWW3nepucLkj
iodsMKwv9BDoS2R2F3sgzsjrmyqKP4w4VSb2OpnJ99cyZUEwGCdIFQjBcxpMHqW1J1bSc3gH1gVq
kX2Y8rhmhRjwJpTkCPjTPAQEe0R3QfDMebAWC+r+hEzB0Znux5xPhWoi0TJgYcrsCr/6KO8Ml4yD
Ee+6OuIBZciQrJepDV1BksIY9FcjkFURiBivaAhBcAnTQ1zDBAW/o/BRBwKw5IRgZ7vBZ0paSQnD
V8XxFAF0kwj0Y0LCk7YJmxeD90VinIWlQcS6pzABVFiZmFVM9qlSTHq+JSBI+qniNHsexcBw8IVK
pheHKSKuhjBB7AkgRGza1fowTpl5Vvo2ltxUiPudVaWK/MJoEOiXbhLWPaMx5LdIdcOuGd/yAyLg
OSYSLgL4cDFITgKGN2zDYzgPnK/UL3UwnAGGcyE0g/So0ND6bTHoT2EAOkMCULDTEFNtKwpIfwwx
GmLxsIZjVYPutmKVTW63xNrgF7BVZVsty/FZZty82IoFvxvkpxGvijrQeGiNSvKYTUUA8Y2J2+Bh
3CPeI5XlvRxKiF9i4MZeDpvxkg6gSHp9bL9gZzDISswF8iaYwx8weLo3FJL+OOINd3CB9adBs3jQ
D0FkrtFoSSzapPxufRr6x1Fp9ZU8NNExZ1f5Duc45q1Jrcix5ny5oLQfLlNUD3zSZV1gkMCmkQwt
y5d6mLpLFy4smuEiLHDQLEOxrbiZVuAfRLcU2FFvYY2MJOswu2wFWOHQn4CEIuDhCQxnuCRYIODa
CCVjuUZV28HCiSNQa4Ug/LRNaZ3Erhd/xIAvzGSx+8pT5s+BIsyA6nvudH4cJjNiZR7h4aNqwsMA
RbAFWzKH2vJmTlF1zuFL2nLeC18j812vFXscDZ2CtB9ncobPYdZfl1gATV0G0atSYqUp0VN9JQSk
HRQ+o9ea0eVsc8BLNsGQneVI42zuwgpP11xn0rmH0kZSQZ8r2yWL+ltidMqKz4Bda4SkRSTqAHwY
kX2Qb/SGOrwrGIgSt35/FFbaWokIp+MhMX/Q9DGOiaosP0NPTz/vezEOA3hAb4ti0NwGJFHayxCr
vtqTXDSP6fSkqwxQQhycp1AzoOWqTGVSJf6pJoJ09O6x35sCS2+LtkpfKYO0DQUanDx5k7s4/mIX
T/0LNfuQ6EHIXECkF0n7GptAHxjgf2hw7zkDyXMLSJ5QP5ouyPQ9ED0ulFS7sRlHgWd0VfHUysO0
tWKDVAX8//kqV3L1DsJpMVqHNW+F1Ez6K+44LLlmgPKGR+VdXEug7Z4yLfo0UTmP6LRaxV3CZERI
3jT7XjKjDR2cnKKMl/uZz7YuiDXgXwB7hLVAMxScx4JIqp3NRBrbQT535k4IM6o8kqA6v1Ll7CWJ
tPitMcLlaoRFeO2RQEFIIxlqrnVhI3cElaJRUrY9XuHJFq2JQLpUjoFhzaT19dGEq2TRjf4ROJBB
amOW79omYEDUN1JmG+kyb2Wz6W7NAiW/0LoOba7MDMoyZE+H8HJOg0o4I3Qv1hYSz69EyqqjEoMn
o5wrN2OoKj7qMfLJgqHfMjgojyXAxZtkppbE/rmz1ihMwTgXQ3arYrl4iqBhnqZq4YmIccvydbRJ
TNp7QXo3QZ+uVcUK/GEqxJcZQZzXod/x2Otgc8gKiSQEKdLlUzQkV8TosqsZanvNq6Q/0hJA3At7
CK6yij10zDUaoSRFQy/PB0KL8vdME2OvXxhn2XKTqD4LnXw74Oa7UBFD3o3ScK+bMR1si6ALqE69
PFRiKDE9l8uSoDYIruROVkT11ejmjiHWu8hdoDSPrmm1xTv1Qs7ZOSKLczNpMB8ztJAa2saK+WmD
xEmQklJaA1zXRdYcGoIHts/tbTaMcc9+kWWF0GLgd1QNZNoLcgO4s82oltkqpQlPVpHEgbupOF+p
9CoFJGqOyFsmVKAd/E6K8MI2iSK9YzTubxOjAVeZDGUXYav/BMDX+zJoV0xPuNupzuOaEBFNHSgv
DMUE+D9HqHBxV4KesJl4dXS5bT46EFIpgyL4Xb0LJTXF/tuE8FOlLuD3LIuZWSLSs3dt0kXemm4R
adRqdbTcBFApVUzD2YufIjyWCr0ixhmZryhSdew2Q9OWiiOg+nlE3xpIDj5k67ML5ruMHOs1Xuah
LbU1vDLym5SCA+ye2EtqgGWVjL4n/b45C2bFRESnVIuXtXUxrdmjBqsyQ7y6mwfI5C9WF3EoV4sJ
myYRMdy19yEAlCVhKck1g5HcImCD7o3tXUX060lcfoJXJGb+nTZRlDyw8yhPXZNn46eqTxnxGmKI
DYpEqekbK3CTIfTs2srD5D5imL9zkNjLNvzUEQ7jz0kURjjooDcYDKEIUZy6BHyaCmWRkVQwGg+C
0Iuki1HVep0hlfWqUg18t40ZNtKqZMnAZo2EawcUqbrm7WV1KbJIK6y2CjcTGcpQvHRoF0sdR59j
N0PPKMZB3pBx2mybes4v9EzM0HXYYw5levmMqSVZdmw3qoemypKvBT7zihSH5mwuEBBAgqypEZrJ
nhu6Q1sNlG4z6l3tM5PgcWayzcMdOk/9UanU7EUVl6Rbt6ZyN6Z3AnsfWP4tsHszrwA1skdbUKJa
CGWB0tNBpvrAEJ38TptlJjM1mEzJflT0dkBORSlUAPV4oK+v3Uhs9E3RkAfpq9g30SCqyjuDCsXt
s2n2lJofIQShuzPEpH+GGgWhDoXpYNeTMGzVKrV+ij6haQ4R1HTVPX/TMOUEBaNpPIeMJzgRUjP7
QeiSv3aRZNylYT3/N1MnBRqC1dYcK7V8EEuT/jkrQd5CMRrwG6WIBaljc3kHkk95YFVsXO/7rzOa
j4LcBAAeRKDM07OZx+px0lFZCixXL4zfEIKVlbwKIrnfxlkkrzVTqNi/SdPTzDgWau3cbOXUYGtr
FKKv6kw9pvBuclbMlL4mlLOTFRaza7WLMtkUN4bp1dpsXaEtpOxwawYyxYDksqK6B65Z0eYrhP0A
QbAETKRxWkAyiHOzA1oH0kTvcO9i1u+eTF25A2XTutswI5J8i2mB7phYu/BoyNa4TQWRCFGEbr3P
pmv04OvNTElBsQSLNpe4n7v8mAFafupzlXEPPxCLBGFKsDDzFCVfUAoQYatVAKFxVA8yNmIoXSkB
80wLunOEyWZ2janXPiHBticgdZSLElrxrVRHsEmSHPUuCoepqE69iQDHkyVymVmXZ4Pg/SYd+adU
NI9lzn//ev+ez7LiyAqj7t//9Zc/rb7LOxqp/esX/fI97b//9tfhd3knKv3yB6/o4m6+9N/sIb7b
Pvv7v//7V/7f/uXvjCZGyDCaPsu+4Ih5+A7jsvhFDqNJ/0g9c3j/fC//2/V/PPwf3/O7hAbNiy4C
YbJ0RcKVoSOU+V1Cw99oigL1yRBFbCsKr/OHhAZpC9gmS1Qky5TVP9BOqGskEcmLKCmIchBkyf8M
2kn6FTT0dwENw17rrvn6fH8gCKT9t/8u/UuYTiaNTD3sjEHFA3dMS+WJRdEY3keP54BLZAyee3a8
u67Yp5by+qf36D/gKin8An8CHP3xun8BG4FEaDvWEQOSEX/pt5l0xQl5LMInifZFrGXnpHXNe5BV
rh7qFBcTFJctwtRefai7dcYX4CyCnfN9r2P7rPCsmWAF/TRmsIFVc82ibmWmrzw6KYR295Trefr4
xz+7bN6pT39VHd3fNIRNf37TDKsf8iSMhl0abybxO9E+sviNik6l00uYXxJmWn0W0o8xHYdPiX1Q
6C7jWUxm25qO1nwercZBxCu8xh/86T7LKBdIlXtJ3h86YVvnV0YnqTXYTe7Lyna4K5ScoiXrdFu+
1T8pW58Ej+OG0cu6OBRvLS25rfoEoPnNitBZT3M5t7zem9zFJfJkz2zHDr3QM93YEZzEBdd1EuwP
LPp26yGAjvbJXp5xmnhl8Kwx1TZk6p5HeTxO0TqpN4H0qlfHLHtiYghQ0lCe0nqxRxGn4rOFvDjF
yWhicJ3JGujJ0Tkh0DFDqkV3zrZvDDTLLWNiLUYZYtcPqC4gc+qMu3A4lL7Wkn4THDs2BEAN0IPU
yiWdT6QylYFj6OuseeQF0RV3DdTrVscS6CcNDt/9CHOxu9XFNp3XiraWqrUOIEFdT8O57k/YR6R6
JQ4bZfjS0VXKgt3T4ZIyfQ+ahrkxP9ydHRamVcZBa+j51Ufk9k+tstJSGsYDpAjSuuxc9TLL1R6A
nCM9rjywkt1NUA/3h243u2pzsu6LZV/altiG4KvXzJji11HXbXm0h3f1U/zsFZvw3QKIpm7ink14
wJGQzFYVhOXDZDhBQHghAaSfLD7ND1T4rwUOIFzo+kagNLvGL5Pc+bWF3Rx5rhge22A1t4/smhw2
CyT41m5A5lrKxy4c4t6Vyh0MaGeO3/X7I8BpVpnm8j5F3oRxDIIpzh3DjVihGTsiAJXbHfRleRRM
OeX6Jp5vPXWKkmJz33bWjVK59mWftnqjeNk2e7LW8lbzLR/7tkfJS86kuko/ivj4j2+xu3rwP7zD
7sfVn46lielp1JlWvxOu2TnY4oRaRyflqB2UbXGcjsW2OEjnfPdfvNqvlLc/DqP7IfWnV6PoV1Qx
5dWKfX+rj815upZv0RXevpccoam84t7wmoN5LP9fX5Ej/8+vKM8GyUGR2e+kk7gNtvoNMswqOqUH
fY9ce5sdxb2+lp/No/L4X/yOKJn+k/f0Lwy7gcB5aZKQIikn1APEtBDYQFUnPVvHeDtt9G32iBI5
Guz8Nm+lTb3WPQy9a26BbeP3W/6fT3O0abfF3vokgXbfnLtT5SMkOcdE/mQkda6ZpcDvZoKCxRzj
b+iifFdHXwYoLrP5YkjsxCKeO8cA7pED73LZmJSZLR8sFuYflH/jJZ5cRmgALerZZSeZeJJHVonB
YsfZH0v/QmjUBEN53mido71Ue3kFaLWe9t3ATpA23secoelrCRXJ0QJK1+6hZjK0Ym00/8wFMiS7
veHCmH8w5i09I1Rb/9EhYGFqWeUX8UBHxu7VfK8f6qO1e2xXwLZpoyGjMUtOD9TrKBuRdLw0JBic
gT+wWcPPrTk9L7nhBU7oJSghPZYSpltpK0LVCQ5kRpJnroEmJfRNeVXn277+tjh9y+rHeknbz6x6
7ZSbXPyE4qYx1maynj7lw7gTXlFjaYlLVDH1N9FU4brH3PYtfiQHZRP/tEjTM7f5DD+WV4LeB/Tr
gp1/TGfxghSQQ2s3pW9Dj+XFbWgcdeghNAFkyAFIWIvI7gO7AsbG2/JjkHP6GR9Jh1iH6/rG2t9S
788RxeFDstbtbt6BCxmf9QfxQbxkm+hReek9zLF+xC2ZHcp17zDKuXXuF9N8V/fJmjlZ4AIZe3I8
+haKudoZuFZkF++3xYhuo7iZn66KtXZovMVWncWXL3cRkmN6io2H9giGVHSqPVlVPqPCn+i8C11m
uk7s8kHZNIR24hib7KX2yIa5Mam8CylcdmOgiQ489DaGF/hsX7f8itUGJSuMei5+lyc3gavP80k6
hm9tuuqsS0i073xDdWiHj0WEEQKKDzbuufgQv61d/VC9Nq9cBPDS6tRTk1WzuE27JhRC9bg8Na/B
hO6EP6JfkJn3lO104uPMYQPxt3vUCMaOTlINuPKJwD2+lX9ALxxWMtKDOF9NRuEX8WyOPEofNNNX
HsSNcGnek6N2qV+ky3wy93jX/dxT9rJXOwxHXQwP7mI/6g5phw/Ci+Fr+/ubKTjYrLdvOPf5anpc
p3ALP/LTg+FU9iuoRR+CiN+tIm9e1/7r5HxOHpLMffqVsOR47d7jc3YMrv3L0DgTvxIalHO6JZPh
/q+R6bJdtjyz3HvIo62+I1roYmTVgHFdBtb4vKUPwngxonupbqv6bsAwUqHj5cEv1mzmKS+g4Txw
3U08g+GWq1RzNm4Nv/CHHXeb+sW6tHwR79G4O5PlOpWiI5G6SlOs++21OujQ27Hwccu6wqrccycu
q5zcEK+CTpHuNU84hpdYuJVvxJ7v4QVMpGfn7vgz1k5lbWYufPkgDKtW8cXJiRV/snyYwbAF0zeS
H9bIpPyEaknfSM/Ss7JWvW6jajYm6HaDXve4bPpjfYSSfRN2y3m8DJ+yZgN1byMUYOBtbHiHEVcy
a0lMXp/0kcwScDDRIZZ2Ea1q0w2zTSw6zIRjthIIC9Jdz26qd9vpoinrpt0t3VlW7IXxPtInpDMg
SOSF8N0j/fuymiRvnLbVc3FNd+Gu27cpu9ibLL1WxoeVvunCMzSHJX1tRWPNkjKICYsWCat5DOcf
IpiLxEuesguanMeWjRIxJV4XOshJZVSV/Bzr5ADrhwI1wklqejOTCcJwMzv6El6GR+Jyn4esyp2y
rt9K3PkGY8lKBrsv36NQ+eCZan3n3+YrEMazeJ5POUp8EA8wMYPP7j187R6GS/hSs20eu5WoD6yl
aiInSfCiJpS9vq7XWecE8VuYrTTUhowMiE7HD0/kgtpsopSAKzemhGoegMI73dX87r5IgqBqxuWY
Dvv+2J3UV/1KkdPPL6qgb3DTA1OQNxJKsLvYaoLW9R7Hp2FYhcMG8BRubfWh/CKQE/iNzornat7E
4SNtv2ZpI7zkt+5FvSA+EwYUyMz2KW6h3VsfBKUoho0DYOQWh3yPN6kabkvvB4Ufg1CseQ+pPoko
MIZpX1EKh3p4sNov1DVa6sJBrUa8m06tbKIn0iy9EglR94wG9cCMfZkZ+TgCh6wGkWKlWw+55BfB
TunOteQDekEQSWfU7KieWWzqe7R0p/oa+KieopsWOT32PmTFmELvSht3yBG/UeqxVkAHwTjQDYlh
HnbMKUi8HlVvGp4WbF4rZuKvPN341YI9lIxL8Bl+oSHXyMW8VcV5zl+Z5wEY9bPZwZE8qD6hcgTN
UWWO4UpkbCLZCgeEYuffbKKidqVJYMAuWrdDXs05x2ea/JAsmZ7lfYeaGT/rOmreFWWH0S9XPyzV
DmgANZSfW3o7qXlCHsswj4TdcQ1qNptsMAb33WPpahKqot2UfUjAYXSZxzOERQx/UXrLmZbr01cc
PPLYNChgOl84zTfOxovRMWrzNGGn9EetP6YX5IAP6bt2ql6U8i17IeumfI6v5UlhSIPjq7uxDiw3
rTs9SG9nziSvc6qnGJaaV8F00aLMAYkoErCFnI6nU+gQSwAAhtQxc+ycOzgYQfcsPcNX2YWSZIvD
4IgbWJ7LCj3ymWl0Nq/nj7C8yFeNwA8yuYgrssfisb9G/GsASJ+lg/hYn2UeZovDkp+uY4KGN9vT
ZfzEckfCCxddHXtDtkF+0Di9zwWZfpaetk+IkHg2Hk2/PWcIcVaEYAS0CXjjr92bGdix6At3nO0O
n29T7WLVgcpg5F7vpu06Wedu/aEy4nvCdmLu+mtxyb4FkmIPXOFsZ0vqMOyxH/FPsp/YgDMXtvWn
aI+s/khgjoA6V3OkcI3af/mqnwEuwsfDQUxhI8vr2iDUGDylDRas8cUHPmYT46Po/Es8m6T4Bemw
i4NktOESwgRQ1rqJJfJFd9QnlPI8AdLve2pzTzLoMWkPiCztYNvQLrXtTZ5cjSrHH4UBYn7h3SOS
xLtkUbBVAaDvO5BDb+zzA4pKj3bakl5INfWm8ue38vufGosd4k9SoMuf7q9Dr18mY8d3Iil+yr9+
zf+XgzHmH/+5rexQFnid4vdf52J8y/+ai1l/Y00ji5r8v6dff5+LmcbfDFVBg6bIkswE7E/Ic43h
l2pp2Dt0w4J6zvTod2eZKv1NM0VRNpmowa7WVOOfGYvJknQfRP0x40H+pIhguVVd0zV+CmxTv3Zq
YHnRDolGfoBbCl7PUDsuSqxGhKTWYoonA7QEeghXr+p8ZIOEB56pC0HUcL1aUxaqp4TAUfFbjySc
uHqlDzMr/Xn8gD6QG++pFZRgRpJc1d/TCkKhXdYKIKWEvIcFyyeaiTMBbmlB4oXauK3csJ4UuixY
iXUijhG8yQ78Y1U1knRGz4QlBVGT3iKLFuLHrNWI3dYI/n5s264az3onF/lesNTsASKHDg0rWgiO
CYu0vZD7qt6IXEsEhMFaUj6rS6LkxPxOfbsWhEBTE3YvOSUfS1wD3lgxtnl8gG3FYkdPf8setgBN
1Nmk3+EbU5+E16Vldg48izixL70SzL0MRAk0AMo4zsKhHzjqoRJ5wYBr2QY50RWHFiEbPcugsfti
NSjO6XoZmZ/uciTti4eANO9e8jGVjWMYQYvBba2VLeLWSm6/mFGy2yFjBvuc0I/ZW0imOAkdsTCe
IEZTcZllZMRPiwEgMhc18lhlk2AIXR3bFYD1aSXlkLOcJZHVx1HsjNo38xCtP54D7GuhZmKM0Sqc
W9GUFrKTBKNAlrXGqu87RpRLnVSoxeSC1ERCBaeR9E+g2HLF6Cc2NZOLoqktf2mT5RiCbkfWxMxY
2evDCNbq7kqORa9qUfkxVpvZe8PUm/UkIC+ngYdcFmSxEsjET4pnWq+CrUqOBvnXtSysjSmhZxpL
ai6uPJr3LMQhBvs4hUVERozQX/PcRK/dmwYcOQwvc9mcNbMK0b1ouXq/WLqh0uD/KDlyB9sK84US
C4rR2N2xmlL6XCtqoWHpA5Xhmqoum7j59chCr6H2pvlFJGWqbkYL8LxG55NCsR3GWcl8KZGC3teF
XDPcwZq7kfPd7PaLxC71VeJKUJ7HSqR0GIom75k1TfeNq00AolaA9QPi94RMSaTIbTvocFZgUMxq
QxHkGwRcY3Qmv0dZuPrTRhi9csg1/A1FKE1vqhIhQ14gyfVX1rg8nOfCRFUBeicI0burQuyMIi6b
tQXAnsp4Yo7rTZocU3WLRRyvg75lhzqwiUGWobCWll4asy9QHaC3oJ+V+M1nd8rayuIjlzM1OYhG
g6IJ31Nozjnob4ksXZ2MXiyUXZWoWeSqmjo1Bn6+KlngLyIzxmHDmpSjgPVnq1nP1iBa+FoIkorn
byOaSu2jM9Sx4YwotVSU7AThVXjnWQ1a58VJWWm3ylwUC3jFbJlwAlUUzMYhYiEomE6GFbH0K3ZL
XbeN+3sC/LYXDD1nmZtNuXbVl9icVtM8NspbpQBeXitW24EcF2HMPga5dKdHS0QvOF1uDdnTgA2I
WOsCI6iXobEn4XHpgodAJCrdBk2q5uvYRJNrB4oK3BLotUaPOGsxrSQkT+scloTFOWNiVl+ER5se
S2ZVuLs5wbkSaw3toCWvpmYOrKqPuVCY3D1FnFBUx6LGitVoY+UF1MXMwajFTb3qZ6xgL4DvBdZp
A0lnyKer+UWH0hGv6ikW68e6BI9EXLzyP6k7k93IrTVbv8pBzXlAcm9ukoOaRN9KEQop1UwIZSqT
fb/ZPv39wscX13Yd+KIGNaiJAcNIKyPEZv/rX+tb7OfrrpRvOe6LVT1a416mEbjGIM27Uzu2yRkn
XTqfMFhhQUtqZp+CiJSzBUhiwROTlmnUHBRi0LZY+t/qMJwfgGvht/Br/+hk+GJbv2yAGbAjf5Ss
cpn/kRaWcRGPatlZHKwhbJUQ72LjPZwN/Z4Sa9jT60V4rMwaV+yGQXlfoAQmxmH+LFEsD/w3xomD
Gix0hYoyPM+qgsd6pj1kgXcx/OaBAOe4lrF4CKa2puBtTq+DNbCVx4/6FlgxRlwqr6dqg/V2dPbd
3IwhVdGkAR7b2q7IZUbUgsOxHMDzw6t0zjKJyu/AUsy3dMRRh9JVh2c6e9PpZhscmxRrxoWp66na
TwXOAKy30pzOAVxG7DuEBD22ouTvkKCrwFDnwID3R6ll3N1Ky7fx4oNR43/liKdJ1BEIfTygHe18
6BJUx1GYhO8fvDu1xRdzzp7TtOMrmUBw4fuxvAWdTyaXXxRi6Ukc2yEV3RjtS2iTrcFUGSf6FdJn
+g1uQoNeBQVkGfhZ7MKYkNW5rqzpPS+g1A2gGR+JbfBcCEFJ5aEVPdFoaxyyuAtP2A94/si+PNay
aIKblL1xnMKZO1LhwD6HTgPaosZAuh8Cy263sFUY9vBTzUdzEsY7rhzUsU76BCg6dWgzDZJxiKZD
AwmTASnDI0yl1Zun3YDGrqkGgU3vPZ+gbV/6CaeOaibj7M1GtLQHxz4qSRQGBy8XmQ0/JJ/gpU3w
n0s8JQMSVNeYXMvsfgc7j7+UUVH+gatzbsP02rhtckuHhJxClaBuCPIa5HdRgHDhem/4goBJYJpa
k//n2mnL+BBMVfhuzi1TRjcPgOmz6RgMJLpzcrd7+PM0L7thfPBIvjG0Wve1mw2z3HSzDmpqDE/f
i3v3Sc0z6ZNaYewgXKbAiXbsgFyYo4uUyPunTDxJOo0a94WZNwZmmarjCs1M/4YZN3k0xwoG9ii8
45DMOM+LCWGU7NBLbAALCvIA4dFNfOi5GZdlZ1uf2N94GGCiuAWgLYZF2qf+m00+hokltKDkJOm+
Tjk9ST0LiJDCfyAJ732GavqZZhDtq0C7GCGl3HYWRguwH6wkaHO4EhIjeBEzZ8+SJrVFbxviscdg
+JBBHrtzXy91DKWOkyzrMNrhVwGHqUVl9cWhg+u+69OoOPIwNlYinKJtX0oTGHVIhSBFHMfEcmCh
JXntHX2qEnaj27vPrRXmMH5bdSJr514NcrSvdhoUB7gFRHkCZHASAhdJnQSpLmcGGiTlazhrWtxN
AqvLFn1lCSfyGfQlXHfSUxBCBRu3wivOyudIqoEbJcCVVqKW747uf0Q0tm9DJYKNmyXJrrXQKOqm
o8PUDH/onmS812CVj3mt7pI8yXjeTva6JRFImWh9yHRsnirNJsEX+WWiSXHfukxaVZw8uCLXO6CM
+Pw9eMmtO5Qn2YHu4Qu8a7l1HcYXrgnBshAWFWC5wFLiUiZp8yC7IPwpQQR9CCgCT26OWbotNZEe
FU2nJBgrxnLeFiMPO49kXF5G+VcxW823WmasBx3p8+WbFxJKIZ94bG/Qn2HV86RZ6UJucJ9E5MSY
qNMcxSmfB5dqbz//ELMAfwmStxtoXpbJJfSwpSxGTUq84kx4EoFyjuXcTRte1iEry5lUS50RUTGi
qPdQiRr/SJ3SvC/8gWh7oV449yYX3dK+ltJCEu3EGNyXgLWcKEfv7LWt+/IMoQbCLTmbFK8MZgMI
qr2gRHeEbzvGAWwsuG7hEP0yDKW3M31mIf86OTedtGTund4wPjt8Bccga7uHRpQuavYMxoj3K9Is
Lcw/oonFufTA71CkXb9wWXvLZiS8jXsJYXey/FUOrIlxqGUNPMKBpqqgXc8jgroeQwBaDmc3h+PQ
FiN3+NOOmAEwQ4K/buAiLwVTyxa2ML9+1XMqdPJxQa09/zXq8FdHsXdsIfq99lR3c8LG3ggprjiP
3HOkedDFCko9iJIGG58OShyAAlnGJIC1ajUr3TpjsFgYtnI+QoD2m8FOuyOZF3MDo81+x6Hd7822
4N2hinwV2m7xK9LmA72eE+bKqTnnBTWmkUsS0pZdvvFg7R2tuX7U0rKeKqdLdjJL3X3uz96bitqX
IoJogA3NBx6YIUDPnhmsaqM4lRy99qEoso1p+sW29NGv4DTIWzR70dZnhXyzZP3WpbmzIKkQrDoo
DDi+Oh44YwGjv2iKVRuNYsGs1TyFYZLtnDqCwNWmDAtZ0j7Ude7xJQ0BUG8fdB6sjgJCFDwuO/Tv
kXV2UzrIx7du0B/g0rOjk0KFj8JccZMX7xovNqfCGZhXVrI88UiEDXcTpLnSYq42ieq9E7AU6xjF
8RMQ1jtyoQwQxlMuYjuxb6nvVc9FjPEuxGf5xuP3oyBbQiwcwopUnG0My1vVNXExpT2xwfD+yQU2
7aimoc57kuXTVFbuqsz4rhuBaDqqIL1YPviVrqfjiIS2XHEYAB44VjfpQr4KhZwOjs5Rz5r7/IsD
+VcmWATO1hgBl0BgNCfkp7xvrQVO2ejJHRGuOQ+DrOQBtghrJzkWGdVPOhHzbpoR1dupAvoubAyc
aZUHD8OAB3dJkCfYeLPTHSxYqCyeZuiKRD9JF3RuQyBLh58ACKqzVw3pvmgVnC9oKDemfCzVHDPu
l/WQMxqxXKJQ6SoorrqGpWfcMMTJ7Yx986hNol203RbdwuBZusR0+tIakf/pd0N1BRPIIUAOjMj+
DBLUmxzjXZMepJkG411r6ohMPgDLMc+6G8WgP1rp01RhV2mPlFCTLSxjGiydcCBPXDVm+kj1I2qn
H45P2VxR4OiJZD9HefHCsNu/0zJmXgJ6ZY6prMQahT1/pP4tOUwlh5AM8t6Kp0O+bQtshO5QlIiv
46tkLnj1yzj68Gwcv2yb3TW3JqtbXjHrULXZgQpYeS3L7rm09NVqUtygfTJCnx7rT8yN84HXTLez
zEq+xx1LtHuJ+mPYl+O3ipvlteoFqTLs4nQyR1135HDwrS4tax2DBT3nCY/dhjn6U0UcCGhtYskC
eqB3ZU9piAqPcBDQZk0G7cKL0oNwXaJGAH7yEXPz6Ot0M+b2RMcvzo8WQv8bE8pIPNKClSoo295q
nsOHyvSms44a0AvsTGbH5tkZAmTBn1gusc0e8WbKkw6acE+UGbWDLP0qyOD6VqEIVn5hPUArCdaR
O79UoqjXGsoITynkhLjRjzywh59zozSjRFgV2zgkJC7Iyiwr6RPwlo4FYVtfZNZZW9eW/beYhuC1
Vd1fKsoHrxrodg0TrN4GpC+eS19dE6FJHJDG39sTZ2Rsz7CDPQH/twKGUKUBaWGrqSG/Mdcbptld
GtelrzNJHJb7w+QDHbYahaczrJu9h1y6nXzx4JbO/ZbFRKws8xPAZ7gLcfcvAn4TCzuB2J40cbOb
3ZQtb40vC399sed93h3xsE/X2XfjKzUczRHoArOnJRoOGpFz4MMXh7ytvIUjqpqDp/3sVC0FKSbG
TyulTq00u2dfF1SjDLHxPLdt/mSaBNa8FEuBE9byY0ineVnAh1zFRWAcDWm3hCpNqtNqLwwfWwLn
W6JyXyTDomNgFBNA2cplAdaKn6krxCqwypRAJwLhIcsb+j9iDm0wbegSQLT0NyP34lHO7cBps5Nv
tjdXn9lcswvzUBpX6DbtdgJQdGmaii0uYxANxm56377FMty5YUqOA+Hzu+nODtsMw1lTcKo43hAb
U/FAq3s9Nf3B5BC91FTJrkwyCktGVyDXZtu95klzr9Ae1KWFWLDNLAKSpusE33glB6xbVfoJFBOL
14wxt8R/yFm+TCjfGa1db5JAMmKMrLUnCtbcHQYITsAMjE6R0Slh9kcJmG2LmgXgr5uNw2AlZ/a4
PcZLFeB6IvRT2NA8MSRl809HpSZx6oDvt51H4pNd+I6WEm7oUbqzqFHs8Bn4+SUeYypsuqjDXtM2
00oJ57OhFOfkDX68qceKGbqchbe2fO7bOKmLtykhd2hWXbqzybcu+6TWF2cs4vM0FdypY4HlvpiK
jazoWmoDp/8gRY/J3ipdtkramx5Hd7ZfNTmMTWFH5bOMGRMXEFKac4afD+pg7DzWdDtteYFgmcLh
96XoZw1g8OZiRewtfS88EnBt4n0Frj2f6HEa9naELLOoCExt3Tz0NnE2sVrzYmdxH+/PqmHPC2Wh
3xgFjl9Yzx5ddQPwTpzhhbdOhGFc0UzRwWw1XJ1kim9Rj+aD6uxsTS3nBx0VKoaFZc6rSsFBIqBH
/Wsz66MBHeUp6ubx5KfkRTIABnAEsZhVfk/41QhTVt8Fb0N4YCRVmds3I2jOZa7Ku+stIRJ5B+m0
idtg0JlTejpqwZvPFuxSFMZg5lNaOVDnu23q6eHFwvxMolsIgzCPBzOg6aLgSvhzWhs6mjGy+HeZ
M3V8i3eSMKg2ho4KNLu30CYQdNSe9J+MVmTaQQB3914aYdKc2IMcXBMQ6G7I8GO9a70RExC3Lyjf
xMy2dshYO9u53odJFDIcRVQn5R3e+Mnt2+8qB/jEMbSzPo0WpLKaUsmGSczDS9Qyzkq79LYKCPCx
trADms6dDiabkVN0rRB/gtHBXZ2TicGcMn0OYWY/dAPnTXuSnCgNb7x5HWjCnDDQzxJ+0ZcZW5K/
hmt94JM17ndNf5VEVk7QrQ1YnxPxA09FzrewZFKHGycezdrt2aiPIaD2O5u6kwjGltkayzSYxTbp
IpKoIFBAp7dXuE7Y9rk6mVOdcSFUScA3sD9yBZShijl09HRuvbb9SOly21EVXo/UrtfzieQc84mA
OKMr8ZUmybDjaPvTi7uTkbTVEtXoh9dAS+MXTojAbazLTBIBQ6BVY+gf5k2UpDB60d3gNQBsSdXc
bBTXI1H+HrPU1Kl76zXSgvdNjjzQR16unFkq7PnloYrvL4rMuNoVa0gOr8+9wnuC9zYMjXdyK5yc
YOm950n9BSiZYsrMsziBJNUG83P+OFkVa2HJN84xol5IxEx29ULfjJak98KHb72ktAxXFNmYDcl8
Rl6VMlfBs/9FM1r2OifxznZ4aCqBLB51iDo9GKalUcYxY38hGrb+jvU51TwuGMydLY/t2yjRIwR5
zBVi2nnWNedAs6WQGw7INe6htdEt6nElm28NbT7f6kjoVWNS14ZgHi1Vg9LRGHN8aYaoOoWOE5yV
J9S6tuQTGvpLza53UxnGizM5zkPg1Sz2q3nF/RTTDj56FyPxjkScxgdkGxoDJbPo2PXnFNrBDy15
IHZuNa7dBEWBZBljEHGPfRUykdqTYS6owOjXeszyJy9JvQ/Lou5wsH1OboSt96Se2w/R23ijA9tm
1HZCkFttcRNpo47zlJJ6b+phIxn2dtQzwOjMQcayMvEvikzqkW6wgBhZ6j4WDohuTljtk+l0ON+q
ZHgqJTflMHvWIpKh/hYkmD8YhUjypveHrExB0eTWgLrm5IQpAlK98SI2uIlr26bvb6Jae6yCYZtU
LTHvjvAoBRPyw7MQWMsJC8QAvmxRW4XxvUUSuCrY2auBYh5+DDJaaVbtJQR9sW0BOZ69wBmeQ8uH
ykT4B6esiFHRJiU2xlz/9jyPdiGQxAvk3G5NkqfZUTLvPLOIKrcVgt1BC/qGta/ow2wdZ59biMFB
mZ4GBYNn9FCkqfKjA8vMg1OTDfOh6zlMFnysn7Pn4scjp00jutsu2DSRgaSRZT0aRvI0lhHPtaRT
GyMeghec3yi1CeDEeaIoa2nNzfDsYg7FJEVB97GleIZZoudO6CcLZ9VvWL5AOmcIjhP1U8GAZSif
kwnntGUuOSErXG9JpTjbUSJks6w5swRDdMmByGepA3m4irFQh2X77mpRXnmRhBTxeBlpbN4qawm8
/wCNEJmbfryLKTweDsQQikUQQrEtiupcNDjRAyjF0k5vAaimi9MG1hFBInBRznQO4qqMH9B1o6VL
jd+zpuJiQxEHyXEyS+laeDUkgQ51nXRa/Bz3+kaFcf5Y0q/6wAfhfNRa1L7obOxhJDiomzAUSt76
U0mpJRhBX2flua8I1eI3YoJnT3X2+ry4+NqTn3ZkoHgieYxPiYxBB2qI4SAB+p1B1vXE1oVgotcJ
lFk/+k5f8WeR1imYMhK63xCmKJ/1hYoetcKZ5dy5b1XFq5BMEM1+aQlqIJ0pZmdu8iHTgwdsbAff
BuLvIrOG5EpaFMtGyElo59X2FebE8KPOiwE6nW+gnjVvvs0wsqBZpkZ2b7/PkTvsGe/AEUccklw/
uxJLu2SVU55th9M+QEIcV53CXM+wOo1rm/gbpjN+EOJN0+RNTFJ2mLFiF/eSd15+QVVdWSrnT0kd
cv73UymeGeyVPBV5qV6nxA2aeFmHfVEuW16bFt6i0YmXNog6/SPXHYqKYQ/sYDwncUFguL523ui3
hYxKWEzWO7BmtAiGsrEo9Ohi+wdxc58lrbbJ0sue6h0CkPYTMDv7XgDtDuFmLK2h2oxOj/PWj+l+
WLDKGBKyBuR7w8EWT62us3LTUs35UlI5TRFTV9arcZyKC5u4YlOOKjwYrMHCfVwXVAJFY6tgJkeR
99FJonIYCwf+nb5oLhjFYfr+i37taPg4N7NB8XLpdlcemegLlocjz8jtGsdOnd2MqY1+uI5/7avZ
/T6xHFrb0WDRLeldyL6iQxYxcP6WXcdTnNOfyk0QTCernIGKFFYrng3Yy+1mDlh2VFkju5OTBeXP
spDD1ewd7vqeiW3YG4HrXJs0lG9xNAhz3yVVck0YYPEMjQNGW5V5kbee/bJ/kEMfzUTSotp/TqXX
oOoAKXM+hTQwQA1d0LZr6ROLX0Jo8S88fxlfs1HwJYKzRNlRWqbVQxtpA0WKBNjNrWcARIlLQcxL
5LcNtcNahtEPbQCvXmUGV48DX4MRBQ+L3Ycy2SnJ9zoLu3/safnYpgFHs53Vt8X7xMtro9IUM1mu
HZx6JbQ7jAFUZ7Jyj3uUU6N/jpXhbPjC7KM2zAZ/GKgSldlfcuCBfn8kOo0/UA8VgYYnS/fgMCrs
Rz103zny0sohmvuWuc3go6caCmGEXcpJG3gxqMXlPEDprOV8LuMEProt86XZi+mXz4vglts+LcjY
CtQLPDB5JWRHHgPuzPM8DN6rWQfl2jdiAGBDyiY3gBt8AmQD6YF99Y/SqWCPJDQFLlQnhu1Us6pl
9e7kCxZs9UmZvofqVaP8knRHAnL7QXz1bZ3v+prlVDq0r7LveJiK+uCUNYH4Nm/rZz1WdIhl1fgL
1dOkx+h+vAIh+F6W42dYteUxVpaFTdPROB090BQBlLJFHHLa5QltLtOIw6adaCThZlAHM+i9bV1w
yw49p96cq2jpEcC/TtNo7yJDlWfwh1zCxjhRqIPJYqUsbAs2J4NzzF25z13rNRsj+4OYtvU9ARy3
IWcbPY/9pB78Bv9a5bNLochZrXo5wZ6bk/TZpZ9iz27mxrHbxgyfucMWTwK/4nj2zuSS2WJ1PRQF
EQtvx9Xv3kjfmS8KY+qVRlr1ShSa12wMP3nVGRUh6rDHwxDXEGZ4RJkPuGYoq2VH++pVbfocNtF4
Nu0RVP5dChdKvPBEsp/v8MxDB1keP5lmZrXT2mVnSLEpkw4o997WxLHv8vSsnJJsVXcwB9e9GVnn
LCkuewpq82ucwgH0V4zoYKG2HgpzhsUoHJ/1YmytnRLmGRxNseTeLXCFIMTVbN0WFNoeW2TRVeq5
3q41VbRPCc4zcQuazmYeXnSc5+W3dAjmjXbJlYdkN+8Px3Dh9cp+irVVLpVEqplc4QKk6YklcLS5
33Rp9lCXmAEUbUywiQS3VwiUmaelUOxfoujcWLW9Rlj63sDQ5xhKXn6ZeQ0l2bpnuTuRDSipKttx
e9k7VtUORCIO8RkX4mNnz97T5AX+Gi4HYEdF9Ep03TcatOJfuhwtD1Nq33z5/WjfU8Dl97GexW3g
EYCdz7eee1qjf+FTGH/VfunucgPQAyu+Jym6GmRHMJ4Mm9vMD+2n0LYuids5L7EfrHkrwES1aV5O
Ax+7I95Gz65xHPJ3gJQCP/GRVVS9Mhz8J8IQNA6QZn1Kkol0Tjb+mNLos3cFohsUOWiiWfqspCqJ
nLX1Bd2yHzZVw+EiaK1T6JHSXstK0RA8jriIa1oaN3cVdmG4rFhj3p+7xi6AGvVuyzZ4ZBcwjpAA
TQk6KRUlhdVh8uZFUWQtsYjob2mZoTzL1Hnm0sCOWMsUDK1SuzTkiQE0lb9SP7unDv8Yop9jb7xi
xgCf4+k0zRmSZp8LgMW1D1sP9ql/9qUvLnWebCH3NqtJmMMnV72xmjmh3ZKyT9fax3ESDfxZ+jOG
HSwrWB+dlp8jO4OdEncyTw+Ilpx2Ud1CI6VFgD3bM+Vg9j5uAwz3uueEUKckXhyQWYTTaJt9LVkl
7JLMfzPbQB3cwJfHpuwlUeYw+on6gR4b5UZqUWLF7Y/xmaLLr1LmRCOCOJ+LkweBc6vTZk99ZeIS
ppfp42iEc3vChaM2BG2ndNPGRL+LNE5ISxNT4ypjXdXO9Y2rJXjXGug5rY2ReGw6pZHzpM3i3hAR
gDeWxzt/tmkxu3NcU0OqnaHmZFmJRJ+oPevibznYqYM5h+RrvMbZplXYrlvfJi+mdXOG0eIE24Z1
ywT/xyysQ+qmkYw5UA9hDchSErFkYUoXYG+DOTrMNc6NDRsSbODKnU+ZneB0hglIrZ2elYjfExM1
m7SgMcbDVtMBpH/lXkfkL6A6gvDKlNXJlQZlW5MTrJ1nt8SVtwJK3wFG6hlqzG+SqLd3pYkoFCcD
bAOTOsvdPl77OdDyGdnKB/FShqNjPA8CdvK5S3EdHWUuIGUSkyevQD12rr/ryZbGI16yLLyyyh2g
IdRS6h+T9OnJ3eB9M/K32agpe6KOB8gjzm50eQrmKdRauNGnX5lW+isC4wXw0GIVw/007xxOsIfO
qed8MVXIGrKv85Uy2vmhsMd5aXo4r2PE5Rt6DJRvC2vhMWuK6cHknt9FXttE+ynI/XqlLdwzo1+F
a6vO3Q3tL+mqj01/1ZkyuGnMv4Ua0BTx4YBZOiWsyn+hJTUfrprEp0M7nYt4Zqt0VSTT+BOFYvqa
q8E6aOLWn70lNL2weVlll3Ji2NpQhJrIw1jWXHNT69hfVRwZy6okmODijGJlE2jMnEFqgI9whumX
uneujlJCIB+nnPIWjta+sx5ZHxHr8Bxroz1mojzsqp3Du2Rc52Xj8CrsWDc8aTOwf3mj6veUmTL+
jPQegLNopgCJAiNmCX0Tme1Kteqoj6Gy6XpdspQACezEVRmudJ4ktn0CdRHbb11tQW9ejlY6wu2R
NOGFC/h7Tdc/G6kqs0cKvOBorAtBz1t9gQszUbya0MeBkysDtu8+QFB3U4rI/NSH3zfEHLE9T3dP
0q5MkWAvNB08+/hEQiR/antxxa3dKC63Uzhmr25jt95KV93Yrlw3GB6QtIfWYITKK/I6otHQU8IP
Fgn9e1HObgJEhj4YUFeoSNPKcgMWzWtK2vPwlYdjlr62LcOXaco22/nj1Nw5g2VQ7obet9AVCgMG
98LM4KUycwgR0svplU3/mAxZkz7jIRK03yZV0BuX/7g7kf8H7NiP1c/ippufP/X5s/pfYMoG2PPb
V4Gn/Hcawu+Ugztu4T//46XpgHtPf/Rk//Yn/uXJxmb1T9YEDkgCz7ZZk9+t1/8yZRuO90/eRC4G
X9Pmj/zW6vE7rcAQ9y4QR0BV5Qr2fjNf/19ftiHkP/kzHv673/+n6r9jzP6zK1tJx/Xx1wmHrdLd
7a3uSd4/JHZLpXvqCAx7TUuG+d5mTrvp5pCDtTmyHP/DN3P5l9f7H0WXX/DmaagHf04F//6zLF71
fGIX0MJfUAWTadKRWadi7UI4XKXsNy69DfRHpLLbdhB+brxQu6XTUIf39z/5zhH4f97z338yP/Nu
f1ceO6M/f0oPUF/e27FYM5qUC1Zt+CUAdv39D/m3X6Xg83mea1L6+BcCRC47eIUlP4Q3zA3lfVEE
6I7z6u9/inX/u/6Xz/KHH/OX3xjVA2zXfX7M0PSQKAusXkPdGM8VgyxJFpyC2xIpmdQcVjFKvdJX
Ki+u0diFj3//N7H/7e9TSNqtKIxxlPuXtPeARhN5A79PqLFLsWqX5dlYxtt+6Wwt/kkJ1LAh6kvA
lEq2lXcl6rLMvyfL9gB3bO/9f66uf/s7/sPf5v7f/3Al07EYK2lkoMAHumtqxzkZI+Lt33/mv/6O
XZNb1Ue74Bfs+7QH/PmHSDkNNLYWYq3syiHhk2UPyIBiEQnW4X//o/76eVwcR5ZvKWk6vBZN6y/f
rhRtmNuacgUzBnZYpzTiRBrU5N//FOH9l4+kWM4L1+KadSzBbfnnj2R2xlwZyb3EoaFGghTPFM07
u+ywA8koCiAq9iw0t1Us5HdhDzhzMB6J6gMhCCMyPGRP93vfZEJZOAOcT97yEWqCiVMmBbzIilqy
CTblo0NhZ0hCtLLIUvkRhlveYxZTo2277bHJYqzCbKMzhe5RqfJKmTx8cDlNbG/KhBICOF4c1c75
xDcDk7Nylikn4gcvcq+5TyTLhoFH5JIq+Ts9yF22mDKszVBAZFkNXjcRttKlAhDK/nw1SsIfO4CT
Otui77Q+gTnMkDdAaNWyaIZaQ+KrazCARlX43wL44MFjB0fX33a+hRqP/7qnONKIjeRHzkzCJmqo
rPc5h0zGvYcFfx2CqdQIY5XxzbM8Va6QicZVExZtsqWMlnhlkXshQtfsEInBoElbreES8GK+Bn9b
WeQTxdji7qqjQLwRaYDJJoBZ77Gn5N0Oq7Nxzma3BM5Sau9LlmNlPeKT6WrcEyhYi7EPkMGiDKcl
0qIJ0kICot7SetNPVARl3pdvJtg/t64/gmg0Jj6v704t5y3EZdKneHY/BaN7RyK7n6cNjmuqWFNI
ZzP2F7iCxFho8KmC0LrYjY1rTqnJu9RFW1w0WZMrBzn13eEewZqf6ezJ7yPYWFRlk8OF11rFy2BS
NJwLVMNf+LOabuU4MdCCZqT+ZVHJaHhOHcnyDn1jxklMUQkNw1aNV7inLvkH70/MVqzj6necUzqn
J9aOnjHfICjxFpU/jCCMH9hq4BXlhmVMiapocteVG4Ys93SYvaP7ZZibBLMWBZ9e9StVzXSug5ig
JiLSBZD4jOk1xv+7tN2uf6RQvnidMqzXOLVwQEASw6bhFql3bSGGAiu9l7UuXVy0t7HX9dfQwlfn
DH+vqGtro5GLTBnR60ztU0J4hlQ2w/7QRJjhm+xBVzG++LEm1kFHW8ySkoXE1e5EhntdTMODQLmI
lxIJ/9bYKZnx0DbbFw/m3J6pj+y8nbno4rApHd4LJvTUeKKSA/pXb16nKAcqPeN4IBETFh1SzmwI
a5lyoT/i80borzPX2OER51Aru7vLvaVJ/Mu1ZG8eS6aqsyG9+cOuBF4JLjPvEbIc51atNdlMxkzz
QwHOTrFCxC7Bz6KST/RJcV/SV0Cz/GioTz1PlLzQg5eYC779hPryanrhksq+8DhaGUfhif19NCUV
gyUPSqDlFl9TIgPrif1NzBg182ugpWvipp7LFjM80ZuM7aPQb1Pv5edKT9pZxVwxT3nByn45p03+
syDGUt1ZhcwG1eRJcuOTWfHeooJDUXGS5CBq5dwsPZmA2kttbm6U3KpOV0xmIl/L1EWCmBqchMvO
7iBAxDpjn2ixAOyWdlSVH2JwXJ4CltNfQDaz/M48r/5pmkZH55SwCT1NhjWenK7InFMM6oy1RzTE
lNbH7syMz6oB5gI1HGg7isAYfQX37Y1RcSNcq6RCjqNYd4ITkld1sLKJuXiHoK3oQpidugFiR3JM
buVcN/PJAvz9DbtbRzVyGPe3qJVmRJ2wIMgexL2oCaPc237xxTTzuQqT/oIvHtnAmqyMWoOifXRC
tPW1Y935UXkQNJwXiVZR6RB0dcLikUwAkDfkcgDw7v0XZlLgvgrVvZSQfSaAz9GP/BugNytH0zRg
whVmYaqtYuzjMdgow1iUuTX2W9sPZ3chtaB8PJzKGCk2tCO9BlWeUmBZz7yBWreifHxqVAGpsaty
IEk0TQGwiM2OFjPtDc9ISuyn2ygbnlRTkVYD/mkL+pL4nlcqm0baEvso83aF7DikCSrfLqM9YAOq
3FE4a9qt7vhJamvp1yj5y29yp7QNGkhYii9yhCQakGgvOScUzEL64jW39qK+f0DENBSIliQjh2Py
DaxKTzAvZ9rsiAdbMdu8UGsLSBGda/bJScE900XiUHZHKSSl4rgqbP2sUsscCNdK8eqMNaEqVtOj
/2QoxAfwL0U9biLbRJ3sI1a+C+4vPKvcOXSuUpUc9PsujoWx7kqmDUrrLDQvy9fACPI8QWJrKrWX
8Lx3ZgXh1XIZ7In8I/RnqDjkdAK74NBIcALsduUTthrpquF/YWcNpWdeP/xCRgak0OBAILbA+5yu
bkql9NaNG9kCIvPxmt4fO7ia+GwwYwrXfiX3lz1Oqa3etC6q6YT3uKVjojfQcYNEilMtKJdaSLjR
dNcTgfv47bzzPzGo9j8b3TU//8Gc2v5j0xVfnxqS3f+CkdVSnPH+Jkf8mX3F/f9h7zyW40bSdn0r
f/x7dAAJv61CFVj0FEW5DYJSS/De4+rPA2qmmwUahCriLE7E2WhmukfIQiLNZ17zs36esz79ld85
q4m8nm5CBZbJCVUAQ+Qxv1NWU/xFeGiQJs4avL+T2f9krOZfUCtVzeYPPCWFYfKX/kMkluS/kOPT
8a40dI2/aNjC/pOM9TjrMDWYxGSQODLJNje9rc3x7LM4PxyHMTTqRnYojtvGh5wWwhbCFLLaCax3
s6rCC8W+fDZBr2Sux7E4Y1qKSu4IQsuiYS20heKTh7FYBkERIHeZcQvgJI2SjWh2749ivjoMdq2y
YtIcMp60BZ+9GmbwKED3gezM9m7CVHeqd4aJwIACHQqo4dc8/hwnZwVsvuS8xE7Y3obIZcfATDej
fygf0EaSzHODnERyPDxtmm2DCIgCqpC7DIThdiooDNIJdmhr0XRJ6G8oO2Dt1qVyjXiame/67mJm
mlYbA8kJDqp0Gz3Gf6uPqABiTSJJOxmFYljVqJv9GH+UPbRiBwCRhtqVIZxwujDtS8SiJ8LXoadV
4BTxzuzo8zveSr73Yh3wTUjpZVjrBhW+J5PdZ5PVVxSglY51UArgk3I87YIeyV2E4D/EehJtcZge
tuNk3L3/kV77RppJvGEzuKGpiyw/yQokRn2GxdFg2NPYomVt18WKXpt6rC32e8WZJD5QhY25bLHI
/rpajAMWWBPkCXSKuWkcLXOD+qrHBjvvUAHeFLhGGNVjmn2qk2tFv0nz2Y1lb7H8R0jX22FTaQcF
miZaubeV/RmPPu7cG1OcKyadmpuwA+U4eYeh/zqqD0YKsqP76rfXQ/y9y1b2z6uvgzu7oTF1Yt5F
x5u2GgNzSE1k7n1rqxg3EBTQbYz2gX/ZjzJKNMiBRbPYGDlehwFybpNL3kb6nPI5Hrw6y22Lm1Te
B+VFMuEs/0sKDqRxTmJi+FDTBr1MqnpX9Ie43AWtY0bXtuboKoLx1Yx/vDNa+FQUXtvD+6thzvf/
Lcb8/kyWYcoU9liEirU4GNAW8IYeZJ+DizjttXLag0Eb6F96CPO2Hbul1FbW/aIA9HtMjMx1W+eQ
nssRx3Op6rjpZkKfQIyg9hY+JmHsXQe6BsG2oOxLvEhrrT3LcZbZtoUauNa0VjWYF/nitTVTMwxD
16mGaMuDKgcUY1aZMTgtBCI0ui/Vutohh/ujHxvZfX+KXxuLgprKTp+3+7I+oUlmK0PSmTBOh5mD
uadsmSYcoRxmTy93+/dHe2XfcYtx9SGJIQjV5u3/7FQZC2xghc5AolEvMcMh4YLMtEmFTgCTVJ8I
M7dRXAOntVa2/CsHCyObGiUfnUtWX9xrwzCU5AG4e5L8owynNZE7doa/cse8MgoXu22wD6kpofBx
/H5Qt0Sm8Y5O0ADtarMSBJqmjs77s6jMj1ksEF3GTZ27DOER+emmezaNcajmmdoCtYbevrPARUJ1
CXZqqyBEBooMC6GbTIoh8A1ApKWmXzmkX7kbKJmZmsbBqRGuzP/+2fCT3QPFgQTj0Fadkc+PZQOb
Qx67YQeAcTz39dBhBa+M+sphoCtEBwpiwoy6jEyAdcCoSvwJstkQu4FQAF3ZcK3RDgW5Da7IK1bK
ka+OyKlKWRKMuizPteJn7xkrZexjbzk51M01agc9h3jgITM1pcq2mOvBU4Qr7fsf95UN+aSyrKvz
QrKN+Uc9G7TwUpQjumF0UuVGr1Bo9A3kajs7/zVixHjCWJBO533PZlzW1D2tD6Q4ZixQePt+DKVd
PiB2a0RoYpJBr2zB196MkWR8r2mFCHMxnV4TJn7CAnHi9qEbRU+FIQfIN3aI4iGt9P6rvbYTDR21
FToFBNNzmP18GlXZHwCo0uYTIdxMgfQG0p/BWsH65SsJmeKuin6PhhuDrR6P0vpT78s45ziIPmk7
PfnWdfH3kcxdE2q4cjO9ODtR5NY1jbK4rtFzWRbHw9JW276G7mhrXH+oUfRn+JWjbRjLn8ba3siV
Mh1qasC1EZy/P5lP1fCjA4exDaAuwpy7PJxsx+8ZjOj7gIubA4zwx1ThrRIhLDTA9HPqHC6GXMLp
Rw0P/iBexABDqql+ALW+tjle7Eh+hy3rpqCxRh/oxYIdYMLWfSU7/dT8Ldgdu4I6zOjFbixggYUS
AMMTXp1wlEDAIBvStcUnjkprSocOq0oV+8nNTCfpS/sOS3N0OWyNsmQo7igWUSLQSws0lPYr62yA
DbgorPySeaTFR4DuTCeIn0Ljwl5cLjKee4ppQrqGFNHuwrSZRVykczkqIRda+s3cFKexrlp7W0Yj
d+ilXSdb57odXEtaF6wEnS8uARJOkkShc1BpnMeLSwCVcGCvSjTBGyp8gH7BfBpvSzwLyr4y0FMI
ztMi+PX+HGgvtrUNmMkWtIZIDsh2FwtR+AZunqE1OrKSo+/0qyNB8P0vefGTPYPcnr6B+O8hnBbs
amNvT59S41qLr+X6W9J9atuDkL4F6AjPnsLF5i6cNYz7Mx8/E5ytzcyFjh3rP2FuI/KoIcia3HsB
Ygi7Qhxy/1M0fu0C8DN3fXw11Cv9PuXp/Dv+vkS6c+CHzBjBs75YaZNkKBE9Eq6b6kyTzyWyT1P/
m3J/CiS5qr+WGQxV48YbP+bJhWeRtX5EjBOgchqQwujXVf9JgUzrl3cacPuw+WK0bmN+sYqzjLQ2
d1GaGu19WbpQBRCi65wi2aJgg9O1Txn01u93VXPI673e773okKiXrOysvZP8v0Vy1YkLtXjMsytk
kr8O8ZkKEsNwWuNOVZD1c2iffE3EHtf7LrinbQd7Q28vEdAzdIT29ODLEH7pJjjlIEnvJ+2gos8a
4rCNwAvaN7vxw8xBnjZyD+u1gfhy22DmiJlR+ZDjMwSAMfvY/4iQRQg/ZB5+ay79Kmr74sGknSXf
BtM14TjyFwAZ6wkjeAdyI2m2rl7AYbZ0BHqQugUa1T+Y3n3Zbi3z0uxcwhfJOsyhKJj40ryA9WbJ
Z91X1GgGRAQo2TWonzuI41/q3tZob2SxT2NkEDcFrRLpHOmOCEku5Tbw4j19o6n7ngbfh2w3mjTZ
ruTpTKv2ZkqNHglJxaAuqD7KxlV5iGH7IVjU7bzhAp8ARUcW/UDPAU7N+xvm5YHJmjLZ85SWZLqq
i0TX4nZKM0ymnCBXgYsqSE9WfrTzpRRTnQSPQM71lajptS1qEP/qFiUdzVIWCRQU3bzC0pqbl/+y
TbuOTl+CRMP7L4a9xIvjkMhXJjATYALIJRZHwUwDKFHWGZ2+u4ExhASQIXCgncUcpx9o+Vvyt6L6
OLYfBu1vVftZI9LSoYGMIouQD0HtoA+QgZdGZaZzWmuH5kwT7nTb7WeycrBVasewvkRIfGXtruu+
BHczuPODdJHWwAA2GNjfkbRoYtMSBqJr65+bVyl9S2MfXDRXNEboMeU8nF6hC6b/urwXiCknWwPt
0dBJ8Rq4o6SQ23QHXP+6Sy6L9ixV93a6OaAsnGWb5EfXfLTC+wz9yfHXtPflHUBTNFwRjWLTgxLb
jCXlexpYsv65mH4gJqJ7FzXSlZ1jjdch0hM1whNfquq6CM6EAhnYGbp7KgKWucFHuxncdnK6/grP
vgmjW5R9yr1mndf1V9rGzZ03fc6Th1QbNhq7rFO+WUh+NWl/3tCC6zAQMKRHqNJagQU35TAIdFV5
26XneXtmgs8d/37/i7+ItcgZqcdT4+CInP/zOAZp8iYxSyRGnN6ISkcPux96heKzpGsXkwfk+c9H
UxTuGBQdLXKOxeoSRqZ1NVQXjJZQm6O9CQwEtVZMcRUnQ9zq/dFeZnSUfKlFWTbKjexYexEbV3E9
A8rGEWUZC2x4Cn/bVyG8Qn9EVoKVZ8TmgMAHdpa1cg/QXV+5fubZW1w+hMnEsrpiMb9PZZFnaUdk
FnnQxrzvgN8xHegQEpWw65Vd+8o3FMCrhAEaYp7UxRUnErtTNdhvTmrq+2SqzC3CGZD1FQ/PPlwj
V6b1ZYwyj0UdB0UjnZrDImKKwBekbYc+f5UbEIGkc1umwkUigkx15ngZ9F7TCoqVM3f5kpZCfEIy
QBmAQib/7XihWoU3lToKLo6a9V+LvEflyLoS0/eyDqWVF1zmBAw1o9gIiVUiYjQljoeKcNPzIRVT
cVbs9oqbr4jhIRil/TAjkoV33oWVY6p0Pt9fr8trZS7Y01dUKduDNuNXHI+Lba4qoELWSDhwCJZp
i10dSAR69DpwdPpqk2SuDPlii1gKF5mtk4gQAZOVL7aIGsjoF3YmNW+9AO8rVVfoYzhmjwNjK8U7
mmObGHSq27YlbjeT8odLl+Ftsh+LkguBJznY8SuH+JHnUmznjo1QgxnhltnSpNxWI2WAZrI/vD/B
L9eQTreH+5M6EmHu8t4WQAqhJyPHjgd5u5PhNVoliOwIhdcdCOQ1BN+L78kD2SMAH6kf00xavBzq
Rs1EeIkUvjVUsEWQ0DehTDolhPltVbS/4jQPV9buU8Hm+ZFjCZWAhFIAoblJWW6xiEK9lpS89VI6
uLdTuAcEvJO9S6t6MEv1pq2kjVwQx0F1qWCx2GiCQyxJL/kf4Gun/lsc7ycJWBHK89+C7gE8OCjm
fQgAXi8u2/yKP8c82vU2iWi3MRGw5/9rF7et8sAz0B/gATr6b0S8STz/VQlAjOJdTvnDH35L3tO0
KA8Qhs0F5cV7YscHgtqKM4yFq3uvr6RtWWiIpAzgLXSjUFcW6oszgcoKi2ZuboChw+f2eKEOfTEa
A458Dte0M0I24lq3Z5iU2CVJ8mtSA5iUMuDQTLt9/0VfHVlheEJOdS5iHY88KbDBmrwMcQCOfwaD
0u/MXkcMvgskF+ewPWZ2mFJDCrVXBn6xW+ZXpkxHHZsrW1sCUFsRxrVaRiG9Q9kdZR91ldAkBRpx
xy3StSLvixaBxdwyrwrYTFlQCV3slkTHvUtvpgElqHq2uXSqCkpNWg8HvTfGa6yu95ndZde0r3zA
EHXuoOOysnueCtbHu4deBV1KasD8Flokx5OtFqY+pNWA+ze4+xTNX1mClPYAUMsRAgspLdzJUOzO
ZMX/2En0NOl7hgcNdfssObDgJzxDPTmG6rgbYzg8qC0L9GjQSIDjxAbJ7gP6RXgiysatXR5It8kO
UXJqFQ+GAlyJaO+Vj7REMH1gM/EnmxD47Lai7IC08ZR86sN9g6YIcchGLRjs0uPR6ECjTbmy5l/7
JPr89TlHaB1S4T+ejS5SLD9FT4Xi8HWoDBDW9LS5SEgPEJhQtj1IFmT3dNCB+l3e1GhI6EGw8kmW
0cac7xBD0dqXEeJWrGVFxNNDpC0I0JUukTYT4KLBwk2h+2QOJsjMCjcMX9q/v+VernwuYRCs4qlb
yzl6/N6JBX+nqcrWmZrJaVsQcwhLoKOnUawAM/n+YLQWeNzRolMpQFHCBbjAsFxQx8P1WYuYjtQ3
jnyn/sg/cLbInxDTNEag33fQ6r1xx/+UfmSoDtBkrJy8vewoxdSbId4CZ621jfwwXWBqmjlAlVIE
YfW/+bMdPrf2DVyPqHQtBeRvw4GNvIz6OOt2sYSkrdApfB4wZkO0Jql2mfiQj18HPCQwI0W3IKdT
KW1TeUu6wp/gXRC9QAcqajegoerUiQIHhk+pUxPY6WKL9aiVOWZ7NkvL4OimnkmhW1NgCPZorZW6
60VbFd1cYmEPcv8mu1VvJjCX9H43yUfz84w8RX8EcxvpTMnOsMixAYT5f2cW6jUuFeHp2ibR6rZ0
JSg1iXvDd3LjDABUYl8Dbq7wMY22DW6X8qGo943iZjLqbtd4JTTw9Gw0Ilz+IUp/6PFNwh2bA+Lq
s1FDv4++1dGN6p/joRJuQJkFl+J6+NL/Si+Mb8KVLrOfKHd3sb7z9ZsZvz5e5moDwXUfYw8x/kAp
sYh/hOldikIRLjm38J185RyaE25Y2BfbfwdX08oJ/eJqmBfOLEBvy0Ss9MaOF46UKNBsvImFU+PU
XdsFsl4mpRa1BlkyqMH5hKr7NjSF7yBXbBxWFu6r65aeA4t3rmEvS6ehng9oHymNo8vZLscnGeE4
px87V0Inia+l02Hp0JOBL0rbvkvTP00JeH2DBj2VGFOzKKEfv77CC0dG5bPUpPo8DYIGemN7jwYX
tYpsWBnsxTlESE75RedukufjaHEmYHNtNmatNk6kVf5ZPXpX3uDvi1EHczImj37DYojGsls5HcSc
vC0OB8YFwgNjgS6xvTgc0jgsq6o3GieNoDEqkE9AVYBzRKpfczm104tQV2dkgrKlqz/cNImB/1EX
Kls6l5OTEqbt8iS4wHGudrJW/IS0aZ0Ttwn8z/Qu2DehRNUvbLxtM9uTvL9GXs4aIQSLcw7uNRno
0/EnQiBDdJKNQWEnlReV3qIOAm2wJ2Zsa4DBUNU/99FK0j1/ieMZY0yBzvMMcNBta3FrIQZk1UiX
l4RpJcYq+uAaRnveleKC9orEsZqugaBe3BcwFOhlqLZQoFjQRDh+y86Dnat1AJUoRzTnifQ9QWbZ
6lvpuh/Lj386o3OHBnDXvAwVOB3HY4V53tWgFXNH4i5yS5kaGeKWnDO4g5mtk/m2fU5YnK1ciS8n
lbUnK9zAwjIoQC5yYjucFXGyHMUh0ZUotNQ7QDCym3hiRN0NZfAI/+v33/Rl+AFjjDoRnTFjbgha
89Z4Vj3JdJgWZRDnDhBbbIQaan99R6XRmFrvkMFioDyWYK1czCbyrSjRsO2DbafEf3zMYiYyY6dI
U21NLPM4pDTQ0ivV1JFj2AkNPIrUTtDXD9OtV+K5V7KEByNwBn26e38KXi6s45EXs46oS2simsrI
pmMOlrfr7NBG6Uc3d9BG3h/r5WVyPNZi2xRUhU2Os9QB6/9ttEj1g1YFnOhv1OZ6ai41EZV7Rac5
9/642ovtyrgcqxwFtHvBYR5/5TREVapoA0pzvlJsofAgcyNl/kos+9pMEtaTYnBRgFVcbFF/0iMf
fHjmoEI121AasOx7pMf9EImbYA0C8MrStTWwPyxc1Xwyjzl+qQjesT3lCHRFQ/IjNOJfMNyRmlC8
q56bI/fKXU5MHSSmeaAf6J/RoDy8P63i5e08/wSdA1DFLQe84fFP8CtaiFyOSFZ234pgLnJnZkA3
PcouEe5C8hEq3kWOdPum0ZRHbZQQ9KI8jyS1t4nhbF9iQWBtGaLata0OtyUi5rTA7m8DCd4Ecv5/
fMPyg1EsZaGRejFtxz+4VfVIVQCrOkEk3RQdzhq+VuyNKnYSY9xTqeoxEcYF+P15erEwtJmuRvmU
rwXk11jEUJbkIeVRR7EzCz7tEcP/JvXD1tbMz2oaW6cMhqohdkdk8tRojl8x9yyUS+ogRvat8rm9
YzoNsfK1LdA9p5v6p28GahGfJJI33IteAIBBE8mwc2hDQAH6XpV1dlZYEMFS08kUhP3/fLAZB0Ys
qs719sWbweBEZAjlIofS5RlaGK7uoQyIhmK6GULj1/uDvbiM0H+AhDzHY9y32jLwG6UBqBmCTA4M
WYpOEWZvpW09zko9Smp2hzTojZVTSlkbc3EZSWhMm11INcTyQCQgCujmBYZscdbKX9oaK7hpoLmM
J1+sGMNWCaozPxD2eUzovs1QJpxIzoxB0i5Mz0IcUTVX0CQvIi3mhBY+dRraOIa8hI8NI+pmlCNR
FCwsCYdXNbkRzfcy97AsaUfHjoNbK+mLlVNm/qxHsRaQG20uyTPsnMMuo9PBQHdGJGiVs5EOiTR9
h0KxVvp/AsL8O4pFNUg1kNydIf7zQl5inOQELXm7tDBPMDycOpOLBlXZszLqzB0b+wEZFeVslBB8
huX4dx23X0ZtuggCBIClfipmndZHLGK8lXefr4zlr0IkjICA0hxLenFyYB9T9Z4URFQgjSvVTq+b
0kOqsfajQ0E+a6tfg9C/DI1RW/nUyvGsMx+CSjmF89nnDFWhZdU8yHytpevD+g+bswhRNPztxzNo
aMkeTyfhyuCSIVcNaBj74W4cgl2Ih0B+yPSq+ub306f3t+OiifD0ewybWsl8hYNe1OeZehaoDZHU
mzJ2RA6Kmoajlpg/Wo7km9XOrqms+3nuTo39BeyLvEmxQ1jZm8db8z/DUyDS4FcQES8xjKHXyl0X
MXxXgytA9eqjhJPDJMm3ZY2Dad1Jw8qIx5vtvyOSkem0TdFDWCz7YkDenfZBBLdC+Fu4tgN0Svh8
FirrwaielR0Smwi9/T5k/28Qgf4fU6xQZPFszTmPzeORYoX7OD3+z31ThcURAWj+S78JQAhM6EC7
gU7N+QINNCLl3wQg/s2M3VfIP0mbZiWF//2f/xCAVOwCUVay5g4UvVlaCf8QgPhXgryDHqACYpQi
i/on9J+n5uS/RwW8I8YnsuEm5hdSxlxsEBhmhukVfrut9aTZdxhvZded6iNpGzmeanJzIP6PBQDm
xLVAU67nHwHTQpgqb+EWKEGpgkBEnPmq7kR8oZe2NO4xdYLAoqsTnnzDEN1gzJPvKw6HatcPHniG
AqVKaoWIj94QXcQHL5EoGI5ZqEcwKZFD8wrkDM8a0fpUBrNcwdhgqvP905f6/4v2fzF5eG/RXj0m
j1iYPR4t2fmv/F6yCCX8RYdFJd4Fd2ojR/HfJWvbfxGSwtBgXXLxPdW8/+GsPYEJqLfhx2UrLNp/
lqz8F6IrBHzgjrHMnANo8SdrVhxfMpKg9cNCNZfd76wzg2SKPfWADGeIW95IzwfTovSDObb9BbJU
6KBmmpA+G0OHsXXljxG9wTI+TL6l3A2TlOOs0FQoTmNckPQ4bSBJneJPgxKEuPIKxXos2ro/BDLa
tTvPSrPtqMwSylofNuGhx+vOeTbtt7/32XMNl4Xox7+vMr/is3vJTmsb7G9LgTshIduMeM39rE38
BjeeLmkDFesZUGygUInFrVrrl35VlGLrWagdg79ri5/oRlufppS64qYth8jCEqEBVZHhWnaFFZr4
CvXeukbWyPrGt07cIFSxHVaLIX20MOrBKrhLy69j31j7FuLt57aztMspiNeiv+NY5N83XESlfd/g
EKZH+gH3ugQGMh58P4SWUatHU0r6Hql58lmfUFvAIte24IRAgulXLkOO1mdx0L9jcxg/n91Bz5qy
t/LpoKqTdEtup3wt7dr70g0lbsjvf8LjLO3fMRYxlicVg27U/cTiUocfpjpm38NKku/NUQ+wxAqH
ZKVO8NTV/Peo/nekOZ1+tlayCEBH1Gk48DF7v0z49ljUV/JDUwlrTt3N8ayIWkoxhtxLOKfb5k1s
Dx5qNZUvP1h2KdOna63vSLZ2KP/G9FSsRgO8WxWC0pgk1+NOwxHobwX150tvSOJ8ZY7e2LDLGiv8
60CDIo/bU6i7mT2dI5508f70v/XoRZzTVn0lvHFq3JEylx9kZ0pcrASzbz16DuqezXfcVCjj9m3j
eqK8UeTgg9yuxYVvPXpeTM8ebXNbRoFa8qvrGAR96ag5h/Q/5ONXTpS3njxvhWdPNrXRxwiHJwPl
2gcTBndZ9TvG+y3F9QePnod89mjbSADnpXnjCuzchYpEp9w6p/3qxSERi0FMJg7krh7L+3iMYBeN
K9vmrQlZnAFploYp5b3atUv1LhDRz8rTTpyQxdbH/aWZshyrsNyyv+ekmL5RXr0/IW+cXEtCWTb0
yGTgF+uSNKIZnU0mDhAiqT8OZeb/en+MN2ZmWXAcWsJLL2WMJujQ5tS10n5U7T497Zuai52ZRLgS
9TYrMR0ROqjQpgRKiZDsaT9+sTkz20o0JY4bFPGxOLKQlMRf9bRHLzZnnWgpMjMFCeoA8cXHU3fS
yvvTnr3YnphvVUoykPyaor5PC92JVrmWb33O+Z8/254WrY++Q3LcxRvNySGn19Ka1Nw8qa/cPOZi
e04I3KjYGnOogBT97KWxcuZVsf0p6XDEMn09+uAjBr5CNHnrPRYbtkJFPw4mdlWfVttJ8VG7WION
vPXoxYbVUDf3he8zRWT4WU93MlhFt70xRYvLGTFdxCvtqnaDGMyeAS6ycE5aMsvMLC08TYRVXbs0
oD41cvcF4ttKP/KN2GUpUzgGmmdaTVG7ZhDpe1XT402Te9khtMNya+IEdXbaKyw2ayS6EMVMjzMY
uU3EOdEnb01pOO0oWJLDgqw3UpziuJdKzHW8n332Hx3OP73xlqwjz0aaeQQN7ZaiwjTMGz6nuNye
FhQtK+1FFiZp2TApiTC2iA+5ibaGnX1jnRuL/YrpfBYoRVm7lS5XmNNqNrIe2Gye9jUXG1RpA3UE
u1q7xmRd4B/nJjjgnvboxQYdctRQMCVgoegmKq5Gfl7lEO5Oe/hiiwZ9m4w5IDBXtrutZbTOiM3b
SY9elhdrP/D7rmtrV1fST3apfS8wOzzt0YtrtKx1lLKGoXYFUgixZW0rsQaBeGOZLAEjOEjk2Hzx
IWMUSAqMR0djf9qPXlyheaJnQVBzZlmZegAgs6vHDytPnt/7lbtoSeiXUksdspy13ammSlHfIzAi
zt32fZDcyaNqX8KDnTVcupLGcBxE2o0CB+jMbHwZz+Kxi1vcMHz9S2sN1tcgNeRNgluGE1Mgu80x
EgrQPyzMR4wepQ8hjiFn0mBED4jJNXiCzD4q+OsMit0dJhXxdB+E/r4q4wQOYRmcFUHYy5tQVtK/
K6Gl+zoex7NewFYaJCx5JPof1kbtc+xJ66j9GSY6enroBgKkjwphfhyMLN/hySl/kEYjb2A3Sc0H
gdtJg4aj0Z8W4Syr83KHYbsNgNVFbRJrOSxcK+PE5bo4eupUQZ4a0xi3sK0PXi5/QHv6xEcvzh38
0iQAHixXLzzEInHQmj7titUXx46R+F5TyDx5KmDA62H7PTDXBDfe2mSLU0cp8hQOT1K7UZxh+FfH
NaJi7f3Kbnh9MyxhPSb+eRNi2bWr5t5FroXnufBOu7O1xbkzFXi3pFnGGmnpNtca3KdYwQ3gtB++
iAgCEF5IJLKLsT3cRcZ4MdVrSkZvTPgsNP08Dq65lWzqfnzMFoQq4k3CH0471pZtnECNB5wVRI2s
srUbBsPpk7XLadGp+qe6s6S5SZ3dlaos1+5gj8EjWvl46WojvsKTZ39MOAvg4E1Wd61gqnyOsWa3
UWWvPG1rLcnus0PD1HYR5zViqBeyOsGLHNXktNtRW2xcfP0yzaS+SdhtO/pw2WPbftoyWmxc7txg
zBuFD4J0ew6Z0fbVE7/1Yt+GbR/rCMrXrqKFH/FkQI4y7E+bkCddp2epmoeBQptgesezpZswROQf
rsBJM7JEasejMesN56D9RXWb5N1OqrhbTnv2YtNCdKgUff7ZAwC7Ehxy+fO0By+2rGUq09ToPfOB
nkwjUowf1/bVG6eBuki4iy7LQH7waDzySoRm1bJeOcLmH/dKIKLOIz77iIoiST0Lu5nbqJgbGmAa
9LFO94GpDjeFmvin5cPq4kYFSIGOcckXxWJKBanc3VkRzfv3Z/4JkPLaWyz2ppCyok1Kn705TcYO
sum0o7biUd9DIlQuEP4VxSifV1llng/dgFWfriUQ9Q35l2aXxmmXjbrYx8Wgaumopk8b4iqQswTr
ltV3fGsJLHeyWhR9jtiVOyXG7ZA2t4USrCTQT7y8V6YPDcajReDHbQX6h3us6WPk7ykCJtc5PlVb
HFO8fUj3DMt3oyh3IHHoHPX45GAgLB0spLHvS6OrviK7mJ2XhV076GfZt6Y06sSyTAWOWOVWxilt
N2m+uMwlvb9Izcpb+fJvzIq8mJUpk/ooa7vKVYpUPtcnxXN0uzad99fV609/IX9eYS0dxxUO31ir
bb0u3uq9vHIwzzv35ZSjWHk85UrfCnsskNuWpdy614a6OceDWH3EK3CNZvv6rwcwcjzEaEWiNFO+
KtRvh1B/0566GMXiDE3yCMkuNK1cFb/W0f5GG+C0D7pEqY5hEDcGJuRu2uC03I10z0XTrNSj35qR
xTGq+BLTYMakighCy1N2r1nYf52yVgAhHM82IjMJOhbsz2pMIlpSmWvUxt+nPXtxeKJLLhCaYzdx
BZx3HjraaTD8GT74n5BtSdbV9ECH8F1gq1PmOaZ5ndiG9N5WzsQnXNzLhQ6W8HheSkztI/px7aG0
W1SQkxgF0Vb6OgLg2NeiDc+VgRoadrbyRZuKGnwPgikyJkLIZ2fjBf2l9tBEoXWmDLJy0aHj5GCP
F52NgFhPixufEL7P7kDy5N4q9bE9QHFVXZkluB25sFYWxrwnXpmApaKIB3jNMIqZBDWBNukqHX8C
qSluGh2gneSLfNrYCh6D7y+Vt0ZbbPpUFHE9RrJwK7tur3tbGJf2EGpXo2LVV4Ghzi1SUC8r4mhv
bKgnMOezmRuDsJCqiP6FZubWuWhxPms9vtD77/L6GQk58njpeDRcjQ7M4iGxk2KmYMgHv8PacuyC
/vv7Q7z1AosTIZArqc46S3ErpNGRB4lRR85OO22e0IXPJgc2bZtIAWktULVfflh8wd34tKbuUmNT
wsuuwFWudqVkb8k/xXjidIjjGdeRy6c3arFWs/QbEWB8bYWFdeJ8LE6CZmqGDNaB6mbsXBS+e/QI
xxMj5KeE9Nlkh2mv06AjO8Og7IKS92amxp20RuRFdBRNWVV0cBcOUtaIYCNT9L/vQv3ERp282LG2
GDyjAQ/m6r647kmqnBIO/MoWWkBZ/zndlzSmKmm8QpIj1VUTOzqYBsm2ZbU+0u8Cg75Ew9k6aMIf
EVHxfVnOrpCVJV3YWSHtsbiTdnVvenj+ZYj2nTabi02t1nKGYlmiuk0IVMjo8HXxg+bw/sPfODGW
qkqY4nBziKg+BFWOYUbgd+2d2U7yJ0sLk4f3x3jjhF0i8FUfx8hBsiuYUXLilnqZfJjjW8w4R0St
Z1VWLRfV/fuDvXE+yYubX1fGTMWtRXXHyn+Ipt71mnjl0W9kfjPG83nmlyFARSPXEC473HYLnI03
Qo6ulSn0d5nFSX7aGyx2vSomvUL8VLiJqv2S9fSM1uJJpyAYuuM38AQ+IWUTVK6NSsVBxjR11ys4
i7z/w59S05cXN7KFx4+P0YecRDyVWGYBmb+MOkN6SPMEWYFAAo8URKL6ZHuhekvKF15K3WT5mwj4
9mbyNfW2mswkw2JrGq/QQ61/KVhD7UfPr67bIJVvuIOzPbXD9GARDUWBHexTtHe2tKbLbRI1gb9v
tSzYT3gzXraROV5lBm6ZWjrkn2t9DLYRyIfPcqzIe9OOoYq//9KvrzdjCUos9FQqx8iv8DmuQ+w2
4gsvEKchTRCkPJ7QrNLDKQiG0gVuggZoEM4iP+Zae3/BIPnvUWe8kDPt7cAaqyA/0As2zjGl0XaR
VsYXY5UEboJAM4p4gZJN6ERM3oQhhSeQB8ymXZ2V9YWX+9LkCELL7BI4qLcRAd6xW3uC4hnhJXIa
kucFhzXSwhALEblxJdnsLu1gxi7W47RyV71+ACJ6ejzFWj/VPbbrvVsqkuK2VZftkkzk+7xDkea0
JbI4N6Y+EWM0haVbMtSuTqD36XVRnfj0xXHRhFHR41Ar3FkR5UMg2e2FgjXYShXq9bPbWDLpA0up
Gyn1BT4k9rCf6kK9DWqOcqP0cKQfSvMBS63s8/sT9ca3WOIFNergdocn2iFhUX3ubLW/SMZyuMVB
V1353PNnfeWIeiHakYdBESYo50YxjKemN7VPqRiij7WsJYeiH0jOO1FtMTeNVnKlN2ZwqeNrRqno
mlCRD3WFlS/Wc32NgMtQqLsZk3o+pvn0EeGkcjU7nSs5r73i4hSO2lq2286YDrqOo+/Gy/DHsno5
PJQYm8KHMhDgVBLhn4cqLcC2k81t0XaovGAQ4qbaBBEsbvIddtg4dPf46ARK9LMvscHZJGGX7rDy
Sb/6PQ41uTQ110h0lf0e87n6cgiD4ZPm9caNgAreb+s0qW7tyvNv8OxOtpWX/B/Ozmw3blxdo09E
QAM13Uqq0S4PcewkvhEyipNEkZpIPf35al8c7G20Y6BvG4G77JLIf1wr3yO4khc/wdpWbrZpqhYi
siqdCDgUANruGOev04wVgXidk4tQ2Kr6+7P1TloNsNf/vuiasCagGFw6qRxvX7VhN+uPJRsWf2jH
yCveovbU2xCsYQ4WAY0lv0CRNj2xoZAvZE2HB4Z6U5k2dKpWt/odcMcFqRqgcP9Mc/fRIs8790n+
5sgXg0Z6lSK1Tq/JL5qfl74L2w+ivX+OYNK3e+sMMlukbst8mk3rL/C1x5c2ptPrQEFZjSKZ1H//
Y7/3S7w58axfAiIaN59WZ+G+No2rPeo9H3yV7/30NydeMgk9zk7Npzak3pZNvHGFYWcv/uUZ8aZE
ukYyKvQ8zhCHE3giHQRfkMhZ+Yi9PVcpHesdqIkeJaXIfxRGXFOjf3hp3w5lDusE51UPYjGsw/JH
HLIeEBmdy8rpFrTiThU/5bgGkM6Zrrnx/dB+RL9/56/5dl6zwXhpo3Fbn4ageHUmvZDZ+A/upjdb
5/8fYWTXQ/G/ksyi64xzLZsBYO2auYIecbmZGqN+0mHuYDJvZ1gvgqIBiA6dd9mlyWWbhvX7BBP2
v6vqAib45jMgLKU5D/oD3tSvC46oGm296aPf8PpI/9MX9+ZYKZoc61Imm06riVHYjeWNyFob1UMe
opNiR6qOqeX2plkE5F/QO0KkojH01fdagqoKwtDfX7n3grm3kghEvIzNKuwPXQfGF/YPwmNujUfY
jVkSbIIaeew1tHMBeuS3LmHw3F/XskamowPWA1QN7HRXtgQfE01/UF1GtpYKGvgPmp/vXO5vh0lj
DB32A1/7Q5vDUtHGE6zpsFSWa6Q+kgH8p5rzT1/Gm3NnGqcB+m++nKCVjb7kzRhNteqhGCqT3iRo
qCz5OfaY8xAAArndugikGGxh206PDF/KvMRP1mFC6KMNiHdfgDdnlZLDmowM3UIAdLffNi3YC/ao
QlHO1q01bfUnhspRLRXejj4SA5gWawclHml48NEGyTsxz1ssKnQvqMZY5k92+hqu4142vqKDr/Ps
RzRlh3X6SFD0TqjzdmR1XJrReTAuIagiB9Dw5r0aZHAKWdpWemN8l2mgvP/+vL/zOL2dYYXVkKXA
6YTHSPppD2r/elZYrK2xuLF8cIu9c1u+5VRskM+6ntrg6LBAWbUNMMiwc750CSYx0CFtdn//Td45
gN/OsW4ZKi/TpruD8ICaOJAi24/O3/d+9JvDKVPWpWTBj16Aoi3Ck8v/ZVL2doo1n2cPNBxVB5pr
ezKjk3CWbB+xLd97kN4UcTApDH4C9+qArfthLWV6XSHj1tI7FOT9sVWwjuy6bPj192/gvXPj6pX/
72uKUTvEMC+qA7rP6WGUS/YLJir7kqaIXJyQDXiWowIeimMeBP/SniDnFOAXJGO9gL0JLkkBFfrf
P817T/abI2OjNm8TmDwPhPIyA+ePtqp2zUf9jncmjtL0bXgz+m5jzagOQRCTPVuvYXec26UoXdda
DlAph3B67psHgixe7ofJLn+YSdaPukfvLHKChPW/f27lMUSBgul6UKsGdvpqC/ZLCdcJomu/K9J7
iGN20CHfx6s/YUhyh9YVeLEbBi1gZ83aPyiHVlaQmwlWAjiXVI/1z2a8YG20jkR6Toz8oAL/zoOY
vKkOAMvbqjTU6rCAMVHLBFhML3jSo6/NAXsPNgiz0/bD5vx718Xb0VwexIscNqtAF4Q6pwbdJvgZ
rbH+SbZ2QgaJZYMKTK/kJxgM269wDcOmHJhw4zlcRvtBzv+fpvQ/XKNveTcqp6wTQbIcfAriQ5nk
rTgrBagArKjiB9Ke9pBKEZ4wb1dvBdBe2XZYC3SfAfNpj5mch76e1OhKAjTTzqwrBIgz921JW5Ca
+niInyGFv27AIRWVbm6g5C4G8zIR1zwJH6AWGLjwd6InZz44y9+5A9+CMy2e59w1DGWeduzuRTdk
+3g2mOsdt227XcAROge06SqVrusHrb533uO3A4mEjPEwpQQLLRsMyaZNw7FcsJl600KD++lfnRVv
p6IHDUi1Hvx8MBSpSYaAbyegWKtDP07Hv/8v3rkF3w4NGwLGsYVt95Aa8LdZEs2nLVHyNnMsuIPe
m39wCL9zV71lxUP5F/SyYfNBtsn3ydP2G4ez+/nf/RJvDni5TWKILRQgQRfzM9hTMJAnmZ4PWJxS
D3T00wdf+nu/xZvD23XNGDN0Xw9FNu5RhKhHKXZ//x3e+9Fvzu2i7+zWiLY7XBlhcsEtmHyQO7zz
Fb+db8UpDMUaaaaD2rLmuCmVXIDQbIMycAk5yg6SqA/utvcun7fjrmPYNu04YyXYLqOOqpjM227q
ubuhyEt2vrFZPff6iB7FOR++sM38y5LE21HXBjSqpshsh2kFF5y478cjMH7bv/tu3o66wqw2GtRr
enzt5m4z6rsI/Pd/9bW/5eD3JOFp2i/9YW3HGDemC86zsB99Ie88VG9dvK0ZdKoLguQ4AePOKk4x
3My+/P2jv3MCvp13hYy+WTlDysfbJbtslAdVO9Lkycg4fP37/wJElX9OwN9OvmbAE3dNirwXMnT0
R7ZYzAwO1NDvwWCVJ1aE7UujpAQem/Z3QziIG9lCmDSD59TV4TqtX0COgLb+OT6LDEXJmNxrCcuL
bph+DXI57TNZQPXSS2AeY07yvVqD6bfYYCHqmhVRdTbz78FwlS2lAdwdY1hsv7FsgZYXF3ggdjHS
8L6kWK8PyljNpDYJWX4JL9yexsnyRbLYPUYtISijRqIemRiPk228qFptTMkIiw/tHMmnecxwlYxq
O46o3I3mC0QoQemWld0D5D+j1tt7D0Zewo+GmiUsUbbc7voNGD0RfF42HwC/20VoTQd5Yb/wYuYz
GPhe3oC/b4dyTQRM8BM+ypGh/HuH1KGvmjmVz0rr5o5syj3BNE9KvlA4CubA0x3D4C640OsSPEWj
6+ocM43PaFmzAxgyBL8ruEoPaRSl604zKu471opLAgDGsRnHJi7JWPTVNSXO0YsE7gJUjzG62Wxi
xzKBbv1Y/MerO+dZXfSSH1sBkXrVt6P/rSSLzhwkYV0VjMxJGQi+5tXiuyJ9TAzcOqubOrRctt48
KO/pz2aGEqkLrrFkh1WHC3BtGshnIOufk7iDQxeHnYMYp41SXKkg7oLnTogAJL0rhioPAQsRoym+
kkylN7OgrOrdfIVVJ+tQShCoonLssmlXJDKu55XpI0pNss5NvH4W8Ev2e5cMKL932I+C0gZ70ljT
680NtSoeDhBtugU9xGHoS943Wwzu4QQAYDLPvNsLpvX6eZ5CupYkpzgCxtBhZhp4W13FbPSfrw3C
TxHqhNnNOs6hf8zwi/xuhiX/3rUTAtY+I8kJOeFyp7KA4f8KtsiBsAXe6gTzJTAmZch0weVpTdWy
xIaVyWQY1jmKWa9KtgpGnEwNz8SQ5JKHGz32Ph0+b24MqgX0rQo8VF0N+RKwEoXsdI9ReozHgnI7
0cOKhPF7GDWjKRfhQb3uQA+u9QawIgjf2dVWvPVBUiU8p+BfjoBdL3gnOrQMuuSYOzNWyPDDm2mL
Lair0dAmIPZOtrtdsSdV6cEhS7ADKl81d0We/RmirmeoQwxzmTrp2JFtXtbNSOfjMMXNWom2t/uC
hO2CvvPiBKRgM1CLXgXQI4mrdCnN3Z2YFT+mhWHAFs3FvksdlEhz7PMTyLp5XitDQuinFgG0bqhy
fs9h3rgU1MTlUKRjGRdkhONH8+uOEQyuR5cU6mZmbgMkX4Yjr6yV/CcPpsbe9QM2qu/BLVt+8NZt
/SETYz/t1lz+VFjWPSuTRvyi/dJDmJaGJngZp+JP0AnW1T1uCXBxlgaCNhgf0nunvTiS1Ue/DUA3
95am4j6JIlGtSdrBxevbrSuXiPgQ3HQO/XiCTfIXMUl7j3KYecTHt7+WNp8AzkbL/mklhfqceAWY
R5pDej51QDZAOwGUYhH68KRFCjHBuphzMjsL6P4aQ6FKKX7yxkEdwuPl2G1LQO+JjA8/o32f3+th
GXdt592nhSLdQVVSZo8YsbRVy9uI1AqAwFrrtLhPZoYO7WgGgGCdPauQ2yrjs0H8lpkLVqVV3TsY
r4DihCaTbsEjCpnZjqP2BSY76eeSLCSticd3kGIg94jdA3NfEMd+B0aRfZ7b9LeiSfYTMyMIs1rW
/Qh1hjMg4BQYeEiiqoXFyDfDbrk3vab7Jm11V0N0irM/kzk2Ndtt2fVksGcbarDH+eZuinWQjwFd
+12a22FvQaoEkRzCJFfKzt7FKPdkiblONWZyuF0xVpKqfgdq3SkXSL2wsd7Hu34Dsrqc5dLcWpov
v4oFFsBZw4S2mqSt17aBu13QrANFX8Dt53LNcLYmadUGbgFmy87HSA/9kxZxhOAXJ/9UMkfjvRa6
c9WAlZpDkE4KuPxpk19yPU+fQfFDh6PIdFDFOmdJ2W6sf2bD1KNliBOx5G3DHiaF9agSs9gQzfUW
rsbR2902bvzuqmFuSxT9sudkzeyfBd6ZGl1ejIqSDQq8KR0SqBk4LjkM1JMnahRyjCZR2fdoHmMI
DEciT1r2W7WlpLiApQl53zTwlynvHC4twLurGUak58A2wzn3eTLUQbSNOBZnmMwqrSOjynnG5BFO
SwWXABSq7CGJZKrrmQMPWCWMuAfKVrSoQORWJVY3u33WSlr1azTe2a3NLoHFJ4bhpIuqVtH+sskB
F7pIxu5BbzH2J5qweHAhWU4MkCjI6ZJcIALg8Y4AdXsZUUcoKVatYJFfhr6vehPIA0lF/orpFUyM
ZIn96XMqL+AUuK+8FfOZzLL9XjRNfCgKAfH85pfdmrRrjjVCgV2GzEzw6Io1+h3YrD3Dvxn9ZtTp
I0Vc8WlaU15TBad7oSKNMv4SH1yaDdNe5bp/RgvNHtJmio+NJJDA6TA/9L3Ib2yB2nyejbi2HbiB
E4I31BdUUIaR0uudNr3JH4sCePaaaopnI2WyUMCqJhK4Kpmv5FeKAbraFa2bDuI691XSxOY1Ryz2
6NpCPsd5M3x3mPW8adkyPRnUUJ5xpEIB0YRh7+qhKDpT4lzE8QsZ+wPTv2USm2O34PZZgnGCpTES
twJY+zomrYDVoWjTWwkBaozNlcY9pZJZgB5HHO7KUnPmRq2PPnJqHwnWNru+dfnvOZTxbg7SJj+v
Yu1ueo2YDMbEwkCHwvWMZrel8VAVIHY8TtyHEq37NLiXItA/yDCSr9Nosk/TmOl96KL0ZEeCBeGe
RDdzgz15iPo82nUYfbQvFHyvHDW2AiFWHDr/ChITehJb4TJZ2aRfXkVUtDuXMQkAqxQGPtUsHqAS
1HhieU/NQ6v81Oz0MicHOxQeW9DW3ARr44/cSnnvUDHt9y2lBPIIYtdyRTsbPGTdQPqXpfKc2uVl
1nkMqN/GF9T4Mn3bJ5mIIQ7tkx+ADWKwNA40/TW1poUCrxnhD0gSWGNglMFqc7jmF4JoHoJArFRd
xefPhpJu3lvakmEvDYBSbQNxIJ89uACGYaW5dM3AgbkcML9RDvmAdetxBGMMJmGuo5rNjcjPDqBA
8WtGtL1HfIUik1aa3KwpgSoUHAPhS43FblUKuh2imGioMvB26SqKhegOE4mBHac07HZArIoNk2Cc
XbLCuoNA2wUPqGD9AuTpkpwxwNf/JAmcHE06kB88doTVLSzRfUlIs1yAfSI1YZlcKgSenJcxCU3V
AXlSd0muxp3CyNpY8kYhkcFCnFlxuyUjgN2ULTvs+mIyc2IqfG43mvxqB0DZiimfruOaZn2A47d4
FsZHXT05jdjGIVTfNIX/dER19Uw9zvJtohiJdBj6y1SGIui0pP1tRML4S+CnGf6SFLHfOgUX4HNd
XgYTK0B+k7EaKrQ5sRzaY3YJkj0ps30beczXxXnXHotuDe97xSQMkPm+zUf5W9nVHFbvmjvEn3iT
rJh3ifS/Qf1zxScMYKf0GA+jjY9DO6bffTMPc+UHF0aHSVD4Pe1ATF5tm4BYkwRc3gk+DNhORZN6
xSsJfc+e9diq10i9j4XDChno3C0mTPgwLiXywC1CtMZCcufmqWvvWngi+gQUq51H/LTuisIkmObD
dvO0H+fpJuoyYw/Yudt+wq+wmf3fE8gQxqp3Mshr8fe/mtS5myKDl4QdvSH4xTzw6Dc9urd33PJ5
z8PM72agKM9JxPLXeRVjXBnQL09oRUygf3PkPCNe+yzbXFAZMw7QjFw3+8NkRo9AsU6XRoSIE3zm
FmQbvhV4WqWH7zHciLrgD7IGx4g0aVfFTYseICjnCwShaiJlplSHnkMMmELUAGOxx4C8eOBSDz8k
iZtLMayUlERrBApspAQW0ibCnFE8bfPnSPfyhUEHAlI5yaHnwQ3wOowOIl7UPtZTL02HCcmcfm06
GjzixZtv+xG5QclzjABNoYNh2S5Rfju7VG7AIaJMVCU4RcGQ86kXZ7ZuBId7KHExpigFSxGrRwwQ
FM/KputnghPm85o27JiRbFt3JqcYB4X6EUjksEnwcGWpOXWRZRc0/K8R6NCZtFo3hr+xvP5bjWL+
VwNtWl9p17k/ViXFH5Ae16bEXl96G3EIRC8Ndipu9BqOr1iQiXzFC01PPon8p5lFOHxag4C2LIrE
Nbt408v3WGzRUWkefLPo6XwtEkxU2xUi2P3AZf/s7Bi+RkuEnJVnfB8njbmnOOh4vUisQF1PhlVi
OBJWVAw1nS183G1pwH62aFZN60uf6+JxSmL/ghT5pVmxp1y3mZQ/C7MkJ5NP8XOXz/ROjF7VG489
vkIFvRhicpqiZW+H5vPqU/h/cpzHF6dEgC5I0oRYAdCBRbC70pNpi1hVEWY3VKm3AdXYLphuch26
pyCNbe2wy3ZRyFHg6kpCkVSTQZpfaxpfqxtL4DiYx20a7FfYy24wIoYGC4KCb8nExBefdyIsgybN
XhsVT3EFpd30C0UBjWyYo1h3QjEfkzAQTpCXjEyJKvGlZZjYHYJrykdzKm4iushDjMKrh6wqaJ7J
FCFGArhvvlvQPFthtIXSrurBDEG6rIPQ4ywU3YyBsNh9bYJEPRouwxutOnt2Ev+sdPCu38NdhvQ7
D5G7R3yEIzHrZvpqsBAjMTWTDVGZtaS9A/hd4rsXrrlJ4Ds8NZDHPsTUyaSyclkxjAeu5z2GeOzT
pEh4tGHkbtswzu7B6+Kgd6f5jAtF4wUbSOhPq4DmcoQd99FyxIb1guwWmu5W3WUpWJ4SsR8KF2P+
I1uFfgrE2lTR4tVr1sfz1fy09J+xcjHsQFe1V6p/DHcBJt8AjUJvAMzsYRRN2a2atnVI2uExxxTi
T6zzNDdoRMPQapt+vIX3OTwvUAEjNB3U0Y6Zh2rL5z+Lpmg+J2aYUA0YtmI3g/d8khwW+QoikvCz
m+l8P4V8e8GRassMENCvgA5kX3E7jy+gqW+mvvYTHoqeNCN6NWt0RwoBafLAgmEsEVdP9ZIV9EiQ
zUW7GddugdXXnv3ogtnsfZiYPU7ycIXri8JJ17V99Cdux+UFM4ZJXBsT5i+OYoCpGgcsHAPzuvxI
hEpIadFs33Wj8PAzZsZ/cRkhLQasUKIhjBZfis2431BiIsFfELRVm2/Duymaol8uWMbSTwyb4yrN
Ad2f0F2McWEj1c9cUzxzypOfxTypGyBbUkjIOeTiOpL0WcezQszk7F02zMUTHZYVn2TlxY9khAzT
2pyf7TZleyz3IQQWOUWhy/aq+Z0E0mwAlK3TXmOiXJ0WgTt1NyQ9dGToRqafsIeJUAEoPPfHMZIe
h3CckStIujMogV+ItOpZOJ7ZOvITf6GotIsdjkEPL5/3DWLNGMWRRiis3E/xVWAfkHkkpdGRwy0Y
DG5C4tcF2AyX6K/tMe+eXwQLOD8MSL3G3YJKwbMtXHQU7BqDSAtlSh71SLWSxsccYQQXt1Ebbr8n
Q5MXOZoEhZ6+4GUhxfhExw4nHNtCj38aNu6ZdaS9jGbaLo42WDLNnPKnJe6AE0X/xGPpFLFHjT/R
cI+CDb+N1jQRJRg6ULimS6rSHRgo8edOOVxwa8cdbqpk6sJarHCeooAAF1RJMQJ2idJl23PNmjPW
k/of2SzTKgz6wN7gMPQwwk0pLPQNyhcHL3utKzm28THvyfTUG6l1iQmN/Limhdswja7jB0nptsdE
Db3v+6w7qWFEfUprFqRl4G34VUeYgSlBPUE9Sxa+9FhDq7CX0BwzLMmfYhZHn5ZBytue6xF8vaA7
yc736O8wfrv5NT161kAI0kuFufEAxviFBjd2DoZ7uwThkU3DIFHMpNl3ZdD2xjug/A5VAI+BgwmD
tFNukNy7TW2IH7TGcZNjBJ3PiBlaXmTnjUIfvxJqa7v2qIaYfnsKoZN6duGGS1MmeVP6lLNXkUKO
ieQeD/I8R62+57pHeYHNXYCl8jTk+zGGruAEUEp/h0sNy40h4hsU4NCZFbuEOWDpG6ui72kBcaOB
K/sMntJ8zmbsQTm6tapCCT3+2uf4AbohG9IYRLJ1YmBlrvCluW4PQgLi6C5e63bZuru+Q+SQwU/1
zIEuQYF0iMKhxqNYnAyeza9dUiDK0Oh33xFpCC0XbeReYsT2t2ps+gmCp3YHwe/2OLIoOyEp43ic
Q+/wHSWbP2Ea1F3nqhfMZsiVZhh4w3of0jZzZ4ew383r1u4NGcNfi1n5gyD5evapQql6mNrl/mrF
+GZRMq62FoM9Gcav9ls89yfaqdnjpMKuI/zCAD3ZHPk7NouhpVVxCRxacJwAWEayG0y7yUwJItwF
i3pxsu5nb/gByITiCyzb9MnqfHwqor4pM7gKvvbouxwBfTG71OHcyKX9nguZPysTaOCo1WBqTEPQ
phIBCz6N1gR3urh6j4bcnnFj41YbiwjBh1F01jUdovX7loTkAZx6z3cK2z07XbRNjc4I5xVzvPi2
ZJhmqbagpTlCXNrsUhQBuzpbVhN94qmY5s9+sTPSjybYsp33MAA1iYCjnAwJg+k+mFoKTXC+IGTU
1IhDnrgwA559dqfZwh5ehp0O4zNdJ/tdZ5QMTzBh8gObbfez+89X363wV9dOGYV7rmduKRm04S22
1hfyNLfBNFZoO2r6XJA4nnduRst5FyuKdCuY+HFMpnmXhw190gzVr3BjZisDWvBbmRfwBOfoZ5Qp
vDU54o8EtYQNY2ElavH6W6zDZd9A+XZBJBA+uT6H8x4ltt2YG7dDeAaHLGoBly5jwa0fOK2QHBZf
56zNyhAf78g71K0zK9yRohiJEgHvfmLJOqtY33ef1Gzye5VP5hBunfzikSeOiNfs8OxnOT5I3k9f
sgj1HgIexKGLUvsF7usngjh+H40sOQ0hx2xJiLvkTJ1ZvhuDODoz4o6xInqNJhw5qFaRSoQLe52d
RlfHrH5PtsV/tSka23RAlbFscWreZzzfonIac7RY5iU6URu1z+jNFM/hNPT7EQtSByyYYfkLWi16
QdcAY0wpCLC8pEvnH2Vi6a92ouYr5CJWl5BCb7i9AUbedZHgz9uKDT7hWv0bhXfcVTC8JHoXz2gU
cDsn92l/fS5gecpImXpudD0BLXIP/XpzGUPLk52eiuHR2ynPUf0j5pyxKEAFB0MnOATb0J03EkVn
pNXzHTYD2W0xYjAG40muR4mnIBZMlFU+hDzIP6FN0Nx084oFVshW8k/arcWJJgDAq1CyL72L3Ldt
a8bdGG8W5blw3i8iirsKzDj3jP3NEULKnr1oYg0s4+GywxWECf9hpOcOJZ5f+G9jjTpI96DSrrik
BrZCapmpAaMXv9o2aVAcSUWdtTkW7ee2PTE8t4cpllgjQXNVlikfknO8zOzGBF2BMK/JVKkc3y5D
hwOkYvBh3WUoSG8lrjmJ2iq+kt2Allq3c2AiYM1/i2GMWVCYGIOh+84bFpwHO7ljb4v0tvdDeCss
x7qGzZdTDiz2E084aCoZPC8O96WV34ahhbaXymY4zWOKnT+0G1Y0JxBQPKLXBjJnn8EkO9qVlkMn
RiQyaCTsUUrIvieWzLtt1dmDw9hfgZEtmNevaH27AqYo+l98JBn6QTjWGWv6byuapEeCwduaoXK2
lVtogBnxmeKA3omFhFj4i4pX1F/SS5vBTjgtDu34xqFTI1ajMQc2Bv6A0oj8oouC4XPnxtZrlgrQ
YbvsQKSMv4Kkh4diUwIzL3iEwz2eRY5ptQ5lEIrBTQVNl3Avpr32EFm7kXPBAgRPdPXjY46/3v0w
EL4zxPvDSmf2HUm3eJ5jJr/mbuY/w6TB0YRC+Vr3DC1GFLldf6EiMnh41LbUhW+SSxr1AjJ6HgGS
OzVPfnFYCx4QdpctKpCHyQ90R73HC4ZZhxoXEj8WkqR/8Aj2JxgvMTk1F1gcxPNw06Isulvj3JBq
lX1U0cb7z6aIptuRhaPGxYyeQcW3wh4Qhr4i61yusJ6NIXLMgvMW8QwZG8pZba49gj0iqhHFyEsn
JryaU9joIws7KZGjhvmdndbQlLqbwwtSLgURTlfsMdwYnkGp8a9+pMVrFrkJb1LacdCoDRtC2Ai8
+xYXW5HuCH65e56BH4TEqd/FPF7v7BphETMeI3WSuC/yXdd20yN82L4MwnnesTYpPgmsSJ5WGuOu
gAfhQoFGuQE5015WN7ozOnXds0kccguJrUL0eNN9FF5vDFCKSstYWAWOAV8vucYZbtDojzZ/iPza
HqJcBS8trl3085MQawaA8hTlFKKcX6K1sL4WqL78koBlgLs4CLQAs7495j50pw5VbVP2kFce5lyE
e5Tiw4eF9bxE8AR9Ma6nM1aL2dHhl3koVD8gUFwkP8BvFd8I5I+YYlNIkTqninNicZahGd+ePApg
DwTjb1FJzDa89lIGj+3UhGfwjsOTCsLp0sDLdp8kwv5SvV7F7Tj4BVMJ6USPU2zTFzl30zcahtGP
1QrYg5MWO7T55L/0Ai3cmzkseLjv/Bi0JQadlgsOd1ROKMXFLDCQ4PB9fHMR2AqHsUlCfB/4tHaf
YFj+9+JHwOVm3mOaz+DNUUVyxXarYv3cdQWci70r+iMBahNlnm75tLEsD0uU5mzN6AIiY5rkN5Oc
w5OlmuwaUL/P6EKt3+KsUfuBYAV3CoRDnYCSfTNhUrEBB+4nNAlontuwsDu0w3SdDlHzxyVNsQNe
gv/WW44iMhVEo8q25PtFyzCq3LjMex8v9CeNl/4YT2q+0H5pEVsPOn7VIol2PdqsD+Ga9ljQsja6
61GoOQZZRG7ZvLg7ZAUDoF0U1W5mi+keo5OwZuSemJcZFB085T4nR8tJepjDdr0N2kWocg17SJS4
lvdYeWvnHYeJFI8V5CkDSuloEJdQ9emhdMG0zOXELVpj3RDrLzj+sLmMK+zUpWqzsEOjhAGWoH7C
1EVYJ1s0wOPACVJmk8cV7vn0/5g7j+bIkTRN/5W2vaMNygGH2cwcAIRikEFNZvICo4R0aP3r94nK
3p7K7NrJ7duWVaVVGlUwALh//spHZBO248fER4JoLdARC6/+PvJsdSfAY0+NqvVNvq7i1vKyDN6h
iC8YANMLKDlqFD3UGjiJgSYpD7pb7LzjBijUcsfi1x2YQz3gSSP/WIeeqmp0FsEA94jNaS2MOw2n
0V0uqvQjLpV9bDAtvOfDGfUW8yru+5J82wqIcivtRfpAetEHIRVvsdv2m0YfmXvVAIHHGLHpky4C
XVfW+eEddjqeYig4+P02HfMtdzUIYKa6MDVqc8sZmXNblpULo1wZP2HD9WQwyx4uP8qmBzKT5xuC
a7EeFwLJSzsU+p4ELjM0JYkeGg8Rqg3Y+13uUldOfWFxajUnvsxcmd/NpJOCwjt2Bm84j8cx6Y37
lEDwKEiULYLGAL9PM5k+pEpNp0J3ztLbGjx+Zvm4c8wZzKaM100y50ruWx0Al+qYmoWTLO1Pw5Hu
YTRKrd1oK3lMx8XLI79i/V8xndeUG+fAXuGUg78YxkKIDdlb/Z7FLtE5tumKCM9IG69U6RBg201O
rGPzMt1HB7bwEWlJdOJcYI5Bk2jPkdZPWysqtT1g37S3osSy/HFtsosMOJKNo/Lmp9mb8ucEYcKh
qo32qiC64tJoXXGSJcayoDD7YhM7caT5cOwoCsu8S3O/dtL8hUXV6e7MIVJpODmZt9NNNuOQqNzS
eivbuA0LvYIgLcnF7VezAxAbSXEKVFFPetj21ZvMmtGmfhAPORVQ0YMzIY267jXMGcY4pd2DRS6A
t00Y37IA81dW7kbqXfkairCc+J6fMX+54P4hRQjliKyB3y7spRez467ps8kqHG8Zlft3A0HOtaE5
oC4VjyeBD+5E+SL8dJE89WTmXRGgmfmtrY1Bie/Rx6zq+hWba4CIujnMqDWPDiwZV9oQFhS/PV1p
rUgCGrVpq27oz1L7Ncqj/MiwOudTQFqGG8WH8wUr6CXlgQ1hyThBc6YhjCBvJNi7bcRXjXCj8s6w
0uoxauoiCd028ahdXSzsN0mVtYXvEWfwwaw16EwY7dIezAGgAL4yB2Ie3YjDq6Vci09vJ4agJXEW
LViZ6QeagHBxmZmKHqdySSd0Oo6Ydo4+l9NF3ORxRVXXpLSXCnxm35pQ2uzD4wc6Htv9XmawA37i
1RpjnzqXbg0yHvqA98m2d1AQ7nuz6FLfkI+bAy+YVbHuDBOZ+9omgx2ma2ter9BCoCh5oi++U8f2
prft9jiL3Hk16Ucu2UplafrWSpFFhKLoNl8i56FTFQqTBFGTJYw5dKdhuVASg7HtnbUfFehhIFnC
mPbtTiRcOtT2HCxJByti3djp0ikgmZKsVIDa0bjVsxiLAhY8dDbl9J0LJrft0FoX6uw1apBdv01L
j5/NAjI7Re5kR3vG3VnfKHtsvoOe9p/gvOX3NHbEvdCt1vQzdFVHKB1kcXnHql1rYg3bIWZARx8u
ilORzvNXY8/evgKUARsn7+It1VeG/c6Mk13bmfoV3qcu7ADp2JRl7O0ybuwXj8TLJhg9zQ6zqB5e
sKzl1wmSrntu5eTUFbn+3Rwr6VfWPF+ZkViuDWt2qBeYljakk4qzSLM491LrtICdw/kq+njd2lnV
sPdW+sNarcOW538OLCczL23G20+7PyNLrtTVcy2XgZsK1pq3FnTVjelcp9RrfNfyFDK6S3pYZiAC
t89hlKOqrvaIZprXERnOUeuy/mjL5AsOKrpcSH4wfGjO+Bv+HOqXc5XJIujTnC4EPXPFay1u7Hyv
lSQHmIKmEcjT1k8mhzLCxqiPYATeRWtKrKBqnBheElllqIREHB+xfqwfk0wWWEgDmwqQ+n1Hadel
QoL+IQZNfbehGgnmTut2DEZk8L4BQ3NsuUW2DNHpZtQ075YH0Lur6iK6bga7CwYGvO28GGVYtAvw
NbnchYfmI+b0TSaD++BldXZTa1X5OmkFCOgaVfA/UV/dFpxP7GDCX2b9kNb/W0V0D5Xi3/84f807
iv0WdVH/X//x0992n9XpVX12v37ST1/T/dcfH44/q3NX4U9/2ZQ9ep3b4bNd7j472MM/vv8/PvP/
9YP/aD98WOrP//xf79VQ9ufvFoMj/rlNzhSo0//ZW/QvrYl+C7HSJX97SqmxLv926IrX8qP7l2/w
o46O5Zs6Ot3mulm65Rr6OQblR4Xi+UPSpKLONUxD/NGv+M8ORUP+ndpfIXVLwo7qTKX/LKTjQ5bu
GhQs4iqWtMQa/04f3c+qeSEkKAhUh0NFMzWf4g8vz5/o42Vt23ruHC/ssJEFNtt6UHYOe/KO4oGv
P71NNz+8N38ujPtZSf3jZ0nXlgb1kBA/v4ZTYUJbCwKgohDRxsApOs42TqPXGy/pnv7nn/RHiuF/
m3/+8aMkzX0UANLb+6snDu2hR1YPv9ZKdT1b7nGUT6XCtGowU25V26YIjyHB80gLGem/QW6Ha6Tf
ADlUL8r6GuM7zbDBlGElwwhiD1UMPHZuBnSZqQ3ttP/zC/7ZovXj9Z77foVB862kAfVnFj+TrRLT
ZJCnd2Y31q5BszaxKLjT6vo143aoyd8H85yNIz+9S47JTUlFoi5g7YxfU3oLJGWgxKA6LIMikE11
GzfjV2F6xa0zc6CN2LeVNlVXSUpo42wZgAGOdzXaCOZoXwQMops2lbdoVfKAezmwupG9u7mqx6dZ
yyfkB8YSANVSEriirhGqJI8s9l6I4vVxF1f3U+vczmM3s/9qFjPCaqOIkxwEgF5zodN7rdzIN2qm
jpaIwxCCZtOxID53rRZY85j+xjX2S6QwF8IxbdjC8y1Kvyj//Hwh2mmOpzTvvTCRuPtbV4nAWvKP
sgBfTOl2DCki/qb6HlKniy71yLso2h6SsY6d3f98S/zi5/zHS+E5sag2pe/+V0MyjUKurcbaC3Uv
rfyReN0QCcviZ0qqgKmy94sCJ2lqhhzFmT+7vg8Wu0Uf2zxPo9P+xvr+LyvF+Z3575fzqxHbA6tH
XFR5oaedsVoSH0J0XF5gDU/ttP4ucOZnS8ePX5770jJcmrw959fYtXSOFcdkT8K7RsyaUz9u4toZ
f+N4+aNM+pcnwBa021K7IXWDVfDny61wkqPEJf1MK/AVjHMPrkfYC8LcK6WB8MfZGi4kjVzUicXA
bIiLBdg5XH3HTcS+cwqdadilVWZWd7VllgGc5x6e7sMqBxhU74pQg+hqZTygRmPYRqU5buoq3Wm2
5vgJAlHfG09/iNqaxHtshXFNg4F9rJ2iCVes7zjvyM7y0rra1FD+i6P6k4H53UhJWI1hQLB5tKHS
3F0pE4X4qkNVXESv8PIfORNlHOvNpSxIAfXiNZSz3qLiZknJ08cxRbQrncbwnYqzHj8n2eQlpYzo
KarfvM9/eS8LMDHPNQy2LesXlVICazI5eeGFKIIWqrODKotX3yoFbimhPZBiUB1pK3S2zpIgG4pD
R5pzSNFIQCV88Rv/1s9mmx/3FgueK7CwOZb5a3C369VDL6NIcqiRiW9xZvWVDm6rv3uTj5ypQzPQ
67+xp/3lDwVF9kxpYb349Yfq66RYJPihZXwz9r23jZ2x9+22uVrT1vVlng3cbd9/s4b8xQpvY3OV
PEBIK+xfzbDlpCNTaDK2dzEcOo8VnOiIfDfynlaj5gVaN7y41apxeHFfkHymRzViV+i05De/vvEv
mz/Lh2NbTEKW8IT5a0ZM1Iu1qgfiYGJA+mBR+hhEukVoI5xloIPOEmpkuQEB4u0Fgqg5bDrCpk1X
O9VMJRcS6Xs1VGAabfZjgGX6ZDr8q7HkXzZfXhr3Ja5dyn8xOZ3Xoj/NQDkK+FiYrDWeAvhriuti
OS15j6HA2WI1Qu7t6fUO5RGVrEi5waTtAZHaSOfKJlOiD/OYPcrQR38xW5wJtfe9U5YIii5RQWbd
pWbbBUkHHDHDg/qa6eiBe+6z5aBMsspVIye5qZX2fU6XMD7rbJ381dHxtGsLd8dcXOZThpMoipBu
xWUwVHDICM5QzzvJq2BZQ+qwbLvKWC/d+LpxyzkAC8P0FXdHTW+GkMN0FhS80XE8Z6GzNC7H4DgP
jKa4TXP7N8Hyf7VTuLiGzqsqY573y6JK8H9dDpS0hVPmjaGFxQgXxsbs08fUNP9R7PlvHT+u0ve2
6qqv/tfDxU8nkOvxs+2H9vNvV69197ftUH689kz+v37N/4cHEuOca/R/P5CcPuvX4s/njz8+/8f5
Q8q/w8lbLlfCs3jyzg7DH8cPqf8dIR1Lsnn+Q9rnj/yfBnf97zbjD6cLlgzbYGP85+nDdP5u2axg
P1ZOJoJ/rw1b/2ubvkAC8vNDl2lqifspa9EKi/a2U81wDf2mDq1nrBshNe1WB7lBz9OPyvBTTXje
judI22WxO9xVOYsXuCK4QauifZogHPAsc/hS2CiJOljyt8kaaAzOqY9mXc3GzwKabaP3Cm5hGkwY
z2raKtcz8Y3YyX0TZd0pqcbct8kByAPbsFBp0yJ0JVUU368FwZHxauifORhlSDw7D3qr5+7eqtL8
1tMVNUagAA9rnVH4nqWRvANtNQ4oUeS3URfmIVNF8YZJI/ve5QSAhY3WNFunsijk6ZU8apgIdT/W
c3llNlEfiK7Eetdq5cU0I2ZAt0cGnkrcu0jFy8lKpua5MSuCLfuJMLgAEXnphkaPJWZGhfOZZuV8
25hn6m8YEu27O3WIY0aMJqcmXZorlhexyVIlbnpkAJLqzSMoKrI0JeZ9E03L3ZjVxTdlivgxzRsm
eDPzpn3j6Rg77cRaX8aq749KnZkjVL7pt8jNESNwGJPU+Nr9JVLW+gVOEFksxQpf1tBop8xWw0e+
9vpl1nkcNdNYAMTjxcfmggQGSc0qnxHrGmHbrdbFgtoq9c0hiWnvcDPTDhvSTp4jGxE4tkVpvNfN
ot4rrHKHte/qj1zUFuSYhsNuPUskS+SlYWc4Fsohu920Y3dvlFLtrP6hRn+KjApVCKqr53PgFKMH
JicCIvw0Ry+E846KUL28rW3vYIiHEkdumInprC6Z1M6Fafc19jMnz7dMaTbsZH+yzuFIK6ri2DVB
bnBe7GEALPaur9iyjF1qpUUwnAE/xsFNma1vqMT2hqd2mpG3IVYa9pW8Cs0Ju8hg33UlMSqNwjOL
12WToCVC4fc6ZRlN5PLGRGT7lZWagUJpJsHCMG39YwL+DktpfCFon550R3YbhMs8LUUMtcx/cjZe
rXmCysUrPaGuv+6sNj+2uAHn7s0xW9+zAaV6zdu5k6vBEZ3lky/Eh4Rmnq+bKNEOaZ7tXGJQXsxl
Flup7gx7rLellj/mbFuF/jBYeCFUclUP0jkUMAp56gZdKZGhlOOtoTN42Wq6mawoR0Y67GK6kMyk
fG9KyGdDoqc0ome0GAcLwXaQpKsTlIs9Akbqh1ZvroEG04vETcO4Et9lGn+4RnY9tK0zIsr4TF0H
2Uo0oUet69Bw+yzk5ApjNCcS7ShT2FRoR62PL0mTgdnJDX7p6cZNvA3zSGAzwPlGC0Ruq/RMGt4q
gmsfG04+KQRZvqOeaNchsTuJMQ1m8DjlcBSmWNmfXW8KCzi1ydKF37syQz3JnQgGQ6xIqp51RPqd
pZotIvzIL2phH5Rd3JtN+TUUj5Nc9QA7DNpa+ip9i+fThMBGBWHYG3iiCiExGzs9VwdaBKCSeOoe
XDTuN9Oqc4PMnw4kzoV0z3LlorzBDcuvjvSrTl2JWxT7Bmts7o7bRA0LdhcL1aEWVG18K92+3nLO
19G2xO5X2a+IuZZoM4xqDgVM7cm111c3qiE+0EjKV3upe3DsyiN2J0sEgs/ZVrdO2w6vs81FQ5nS
Xk+2iHf0H2Qn3ayRZ8b12h9rw9bDEVjjIq/OHhltXY3HatRRYLDEHqGCrm0x1e/LtFqvWjWl7yvs
w6eFYvQmbjv7gOdu2kZeJULiXmqCPqcn0WvdriJ8aS8046moMN141In6bqYJX4ph8hEJtReY3zBD
LXPV4PiynS85W8c2rmzA49gOVqlXG/waLwV+g56gwtDW8EAaloovylp3N8VMgKbRdydp4VDq1Wg/
1Bwnbk17PnLsq2/SeXwdcBTclJasAnfUO8SmVXQduY56j6rIfS8UNLOPRs8+eRmPah6ZeG/JjJBl
YKQEu0ktq27npYS6jTOaW6PuQZvGJZhj4xaB8vtqr/02EZDmInHMh5F6gBDtGgg0wo6Z5SyfLwtT
JmQ5r+43UmjukdpOBtrkPnpFywzrm+E8HDO0nDFetCrBjsD2wZIaIx/sVsme4xnFXuWgDbOadjLy
rNDA9TJhTu5Q2i4Jh6sgSpz2rXZKdy/w1x370V4PZSEn5EAadmw2d5ubb52MesMyVoR2OtAmmE+D
VYU591nbXhnpGUqJxoNtFjp6nTNNljXAReUQYFa4tFTvnIb+W1G36q1qa7xduW1s9AYrxKyXAjYc
dYOrcIP2Rb7lUig24xJpBCZ3iAVtz0Xk0ucL/n1Tu25nflFftwbUSi66S2mVL5GRr2XIwWXF2zV5
z1mSW5K8aJetwUsnv5S4TwLQJwRHZVsFdg9esNbtJhbJTYyaAc4nxn8VBX1clLukQyoz9sIN5qwM
GqfbrrL91uZ9OM32l9RnZC7NbGwSB4rZXsfHqcKNPKyNe5VqFoppHiVSGhzgBnwDtYUpJuUYe5QI
xP1FAUE63QocRm/Xfj1/V8iEvGqibWV+aC44iYq9Vxxyge2U4lDZDtdwmN5UDhBQuS7Ur0YiVzF9
jjM6Mb/V0K+m/bQxJ1Y/pL/Aj8Vo7i3tXN06Y4x0lwsJd+jh/hlcQwttPC6dY+bbKaqBf6yYwD+B
gIfTfZIWhxLwT1+0l9lpytPKqStImRmOyzgRsbRaX65pQb8N2J2t6cLSbBRF2RU9kz7yCuXX64yO
xdHf3RxABv1V7yPaD1LB/xiT1Wxcq/tadAd37rUj2u+jsm5mO152lYUUD72yH0mPQ2WjPntwuSaW
IWtRijKzeWHI6Y8DgtxgQONEjDyKoNWaroZR5LfU6uoLnDKZn3BoCfzO8hDlaF5xN2DpaK46tBzf
0nHYW/OdgaomGKL3pIlMPBfOpp8loVGEJWATw7zZn0ot2Z7DieNi3HZ9+ZyUUJRpqZ4MAXjn6ofF
vMFDc1X0y0HvHP0ia7CYc1lCkSSvqa7kCdQ+qLAkoFpab8nyulzSCo7NBT7A8g/3v8eQDB9oFs+r
lntbrGAHkXdXMnUMJJ997F7Y4+g3qMMOI/DlzARw4aIW7ArNvi9X+WWSsFy094lMmqDs82/4Glih
k+idfK51oyvOnXMWzMX45qzprTUhNmlweARAu/5gqxd5VuE3jQhynZras8g5icTJLXLDxz4clvr8
bVFkCtQD4u/z2yTMrNg6SjRXmD3tU+7cN0X2JOfyIDT8VU1a3FkDpgMnMnyUqnCqnbYeJvIiPrRU
HDtMO/4QlWBX+gPp10A2qrvkns0ZutQ36aUZSwAhGksh0dYixLbzamLLo8XWEesNVD+20Aq3U19k
pe9pOc3Eqvju0ojZjXj2HbtDeDKZvrHwpKHy1aKdUAl4RdbUoGPZaSqrS1Uz1A5zeTfEeCP6BLWt
fLCGiUnDcJJ7zLn7bCKplfjpsEsrnuhqCYb0A5D9ZrB0snAcoqhg/CC5fUyV3qVRrzuSBkLHGG4I
bTvmCMsSDDLAA7EB/FeO+zrvZRXG3G/LioEhjonZiM2Gi+FoWBtFFmIAsTdixjzpje8ZT9VWuPXq
mwhEd8IZDq2sE841yycLP6noR5iG4jAsywU+Cmaqda+YTVO2lc5E1ykMvb4XS6wFbo6uBy/SBSyC
uNTr6ui5SJeL7I5kySU0CIktCJjwJ3nMNP2hZeQxG+utGVtOCr24HjsW0XpEILQa15E4IydZdcme
BHxePWnzirjflBcxi7iU1Q4j1T4piiQgx/VaN65TaR5Q/d6WmdZxRRzcPYPJw2pSb4b8Ev851nu9
9zZdl7xonbrKVgFaHrNuAOFoKet0Wz843YQxW2+98jTS0PQdOtQnL4Zj2Di9ccOyD1MmsEuLnLiU
oduygX4JQfUW2+NltqQ9b3Z80mYU+lL/xjBF7Bv8U5ilA4OPp08bty3v3dQ9VaVJVlpb5U8jxnKe
E+O8JgFoTWtBOEJlHspx2Val1hy89qN1ImSoBpc6TdZ7l70liKInlLwXZIrYe1U8WHPN4FpoFTYS
dhan7ojtRkYQ5WZCcoJYgxKW8Z10mfllcLxTql2kWj+HFtUkq7IuTZ2X0/djDTpF3aMbNwxAvV2E
SSanrdvTp5FXj/RF72kH+cgHLWctIGncIkRAa+wdac2PZXceQ7xm60EyHGQlMowC0bmCub9Xk5Xw
iDWS93MwKU9wbsvcynwz7a+rLn13e+2Wrsz96Aq1g5BKfER2BqruXTPowYRLrcDOYyTbBGv3aPFG
qPFkZsY3CsqawDKryyrrP2ccXyfCeTLfNsu3hU/pI3ruxjFqt7lm7jTP+DaaSB25mbs7I07nw6yj
myJdIyXiwsH3l3svqeeYm2qOxxs4lPVWJtxSKHkCpxW4A7IVY1ld3lRNfwfXYweeGrKANs5Lq3ba
w1gPbaiV2psako+1SV5d5GmBNiEy1yv69iyn/eZWdfutnNxrJWcyDJh5w7j3+DXqfOcYxSXe4Iyl
CO5GKVveCU97aLRi2SOnEOgS5XHy6s826acw09v5aFmuCiIEkH4UGfEuLvA/1fMFNuU7rrzCBSHS
jUD5XHRE0hB6IUO9Q6XG7amu+v7sKcEFCp4Rk4YAPuCk5qHAPleOjRkCbNx39ryd0PXuNA0KL+vH
YxOpvZPFD0ar6t2Mx3DXmXCg0nNvVyaBDP1iR+5S7F1nsQziQb7HyDeAabJPMhiQxLf2Br6b4qS4
3FNIdqO8KRgWRmqXyWuxK74VcuS4ehyRd/kw37s4SY9NVmBPS2iJQsOLeA4rykQ7OiOpVvnTYvdo
Q3UeVNPd1NkSZG0DW+gh63TFEK56a+xXFGxl43LsbIowcogoSEdE/4tmIzEbU+OyRrg8uPpRCVJO
tDG+Jnpou3YTtqUp3SxcVb9tnltW6cNkkBGROKj84jr6zlJ7sr3oHmIUQiYDO8rZMMx26vkjucay
/K0055uhmfKNM03dZUIuQ13rb+Q5fQLWkuexGGe1GHFADOe3Rokc1M0kw4ZgyGRf3WpjP9yWVvNs
jNajTNh1HSIomgjNMaEJusFs1dd50Bdq6832g8JKYtY0901dz0OaHDD839hm90al2WOWNwGSmhvQ
siGIcwy0KLwfaES5bc3mK4pQM1cIqwMUPxWLbBpoBBVtNVFeNkn+lbtOFcSWdmdp2Q3ybO50RZKS
IJDFGdh4Vva+nLvHTuDltFV7mzTWWizRK6txIQBypu69MybsO8LGxp8wjwpvq682wT/JhjrbbWQn
Xxlurqkn9IrQpce4HXc5sRR+DbziDxWnk3ppnqzUfCskO8FY0x2FfCDbUHV3rYTj7upG18mxjcwB
D42W3CJQJX3LY37g4HS2bn3jFQfWqO5Icd/0WBfJnm+vo6QuL6w+bZ5HssvgTCUgUJ9+H+R6syxV
t2kt576KeRNX+KclZQgwE/FUzzMHj8UNC7giwk2a+ywpNkmUfiudbN6p1nloDfeqpPAgS4kVrdVV
IR5tV8gwV+Vz2pqHHClTJ7zLTmuvkz7fDGyiW0tqK+eLod9omv1dlXaoYbRB+zvunKwLkJUXm4Jb
0VU1wqbqgN9k72WWzo1ubZSwEubLGBogxm1IRroP2pOHvatnz+15cXFsPxLiOS0w54x5snW1+tCV
6yV141v8oXcjPrhgiRIk2vQRGXq2Hewc3exZU42G3Ghuh3i44ghbnfJ4uq7kyokDX3Btx/kluADv
a3ls7aIj39YNm5UmjcK7IZCLRgMxBSh/W3+us9kXenUaNHnt0WzJ/JxfR7adEhkd7wl92xY2YC37
U64nd8VaPtvzrG+dEUMGGR8ALj1Wa2rcA1miPeeMYGVtH7hTNO2QOpHHNcb6/dw9D065TxHsSscL
BkFtMoQbt8SsY9h8BxDbdBlWN2KY3JuJsAjiK8QOO+suMyO5lS2DCrc6ptBrb82Omi0vkXZfc/DE
SSM+ItwdSY4PeSRKQ8c1nhAp5HeVy1C/PA8xoVDot922vndcolTc6hnJ2RNBVhlpYIuFXvYesSgA
LGf/IUp3mJCXbaYP3UthGC+aDlGTJBtLi9pzTRtOMuydhOJZIX+5Qe4ZB2uyPBTTcg15eMEjdWmt
+eM4InefXCz7aQ07jKolX6qjKOUJDfrOcdAVR2tt3C7VgKeK5Dkx9kceipAqlACn8RNtBgTbatre
yuqbbGq/ZTVTm+G2ww4xYkICR1QfTdJa8gSYT9jEg1n3Ov4IOcjrRsNSaOZkTBefLtES0NMCTgmM
DLb3wjLPZ+X2pa7RegxwVJk57VSMJHc5CfynEQ6TC0Sga9iYHKFbk9E+Fi2ZyHDfVNj5tsPwuU7p
ybU4+ynKMlQHj9Y0QTblF7K0qYexzu5l411PtCerLwmwwEAe6pb3mSaQhSjZy0AfWesgPElT6IZ0
o1V9/Qy2aGVVFGLEmrCdoVG14rBZxHd37L8XHJbQCU/5ZTQTzaavbXwi/WYv8unCadZsm5KCsrQV
Y9a4BrbqrH3V3tuivzDS4msifefR0Z12awu33a8rF2XMvfG2XGkTXNIFvLNr2o3Ty2nnKQ6rMhuO
run2hCjkl1Zk7Ev3GzFO+WbpsM2sxXtKusmKUZDuPpSlhOxpDpMS9jwpou+F8pDi84Sn+qtXxA/6
OF/KMdqq9a4wGRzJINVH+RUzqZOURDyS9WIW7Xup19tkTTez6Da50J5F6x4c08EoRSDSPD6teXJY
y+xj4dougnGlT+4181bjnNfb7lF3iltTL2YfN/Ml+tvLiHKG2u32mY6utje0bEPKAapENM30y47L
UU9j+yp1UPu2+MM0D2BqecrMxgwArCd2Xg+HefZAfPQN/AjjrYQUiICOWo53uN6IJJmn+MEhmYwJ
gjUFxIj1TtCfSNvcUOKA0nPG2IiCtMLaOpb96FDGCo9i3OSzRnyaXdNdlXSokmh682lhqbYLkOam
Wa7MVL7P9V072AlR7bwcXMXv7N4cCfs4o0qZWxdr0KnvNfzK7ivmIwTkk9i6ek7wI+CI2zGX9IGp
qWQnbWEhC9FPHXdW58z3HOCusbQRdaAR+iFkdcD/uvFSZleYsfhSjIUbtrP2MrT51ZgCdWvpByPl
k4SQ2uQ190zO/HYg6w5r4mySO23qF4k6Y6Ct46dW5IQxuW2+AUGQep+mZG1yk2w/JylKrmEgycEQ
YaUR1AL6DUzcfvVgHahQknC00/JYQrlQShOmCkcdanQyA9e0PiI8MXyAaCZc9kuCWvCfjKYXtBy1
A/wQSHsTgkKH0dl3MiFOQLupBx20pYvAV2d9n0T4n7IGdXZqvlgDD85qaWFCjKlohAhmPaV7yOh5
+kj6Ym5ZHE2/GoXo9srOwHOy1XkoG49UiJQc6pvZqsRhAeHB22UsV0RKVK+iA0RjcYtJzOwMHJID
IhkGUooryC+epW9V2RGI6HZaJk/HGuE6M2D/7DwUtT72oRap+gov6DmuRY/GflsadnNg3QE8MIet
maZvasGA7onuxhuqJMQv+U5qyWVluNs5U8qf8/XK0NAHj5ROddKpTytwwRtWyfKG8JOYxzOTt7E9
AtwPC1BaIRtSB8e4yHZ1X3CtYrMl45QARGIlE7xzequ6bWQg7aposLtA30O4q5bPDCC10+zG2E6u
y2XQ75PEsncOevdtuVYGDSiZ5X3URqZB3QBctz2xaJUV46rm4LWJXJIuZlyw5zHD2Kz9gPnYw02X
6JA/NepggGAU2gFlJ+3nkkKBYgPuN+7Aa8zLQUd/sU79niQK82Iq4vzkuql+52YjUWCTFOshWkuO
fkz2URrkQ2diBUqH/jCuzvAWO01xwLz5v6k7k+W8jW1Lv0vN4QASCSQwqMnfd+x7ThAUJSX6vn/6
+/3yLVuHJZlxTtTgVoTDAzskgmgyd+691rc4NPvVvDR1sw6cksO/QUlZVjOvDUz1E3e0PdMMHbEx
CGNFd8iz3bXUOWIZiLrHC0NqLaJs5Wq9zEmJ2JpOlF3hiPVOgaG8dqnxjXwfdRVmnOf4ZPxBxQ9z
32TRUnYgDqg6DfXUxdUA1gGNOBYDjtdz4tv7rPL7Y4Ma097EgcFO5GCiy1FkSutU6YG6qc+Q2QUa
HlvnRa/JnBlfwavQaAnrzt3YNXlXgZWVG4cfl1NpQ0m1eWPfNDjBFd2P+dIpw3nDpBZLK103zG2Z
Nd7IuRQg6v160/KJJIs4CJotJrryqGkE7fAXv3jVMN+TPlBsbZ9TBvtVAMChGi896plrehhnnAAI
A9uq9dpKJV0Gp5R40LrwdqCLdRV2IyThhBZUD0nPWeRhIYcrzjqM5Ygwx9TRNVE9762u1XTU+fq/
1GGsLpupG6+hivm3ns2BfWnmrnFh09tZE7dA+IER+9FL64f1hQy99GqwCnm0Br9+QYRbT4ekgYS2
A/KTneixN8HCVJHRvKhEtUv4C1SVBcbg75DY7G2pDYy7OmcOuMN4iWM0KOOepoieGD/mxzSH+hCm
PTCjLGkhgM5DVzItF6NzzQLi0qPBxXIp3CoKd2nWlnqlSqbZQ1+4YiPoX2xnaQS3ZmncBszvwX95
LIu4VbLDjJ/5cTb65smjl7uuUguAjur1HkvseFF7hY1F8zXzKoewdytE699a/l0029lqFHa5noWp
yrXTRuENKRywSvyileWiqDPQZSzxt8EQ2tcQU9xiy9ce6JPsB46CQzTSa/cGeMeLMe/9fWoH87Gy
Q3hpXVdX1tKFYjpvvKa9Fm4aLHMo0TiWc6aWpmFM6z6rFPCt2E+/8t9K+z02aeVJRHV4bTNSmM8b
QztiT04ROJhDe69toaCvRIPz2HG4eqpcNdDcUNNw6GQ3nuiytfu2cMxTAWXttTMah5YI/fNlkc/o
D0NUjbXy7TUu1+FAp5oqAjPLWya75JZg5rI/V9/eUfupfK4wnS56mRkLM8+7m0pV0Nm82dkkEE8f
myq880wzvIl1jzMK0T0O67hSLwgG9LAZUJUxEczVRvYkelwb9dwZd1M9qEs1qBcwkea3jl7xIiKf
8mzTODNnmpLzWo3AfjmozN8no1sG11aau/ezHc4PIAw2bgMuE93IA/NKn4BnCTu6N+gKl9N5zDeZ
gKJGVgWgfsO8akbEEL5jy9upLYynSMKOHtICZyGoMdo7MfSwzHanJ243SF/p09ADy5ccTQ6+y3Si
jYM/rl72bRKepmaGF9hJab+Yoec/zYwZwG1kmzCmPaV75I853bKnzs/UDRINU+39kHu6MNFIEI7V
4m6NB+dAxqRYwwLlLNM5WMmZ28f3Nq6HhV8xs41si5NjyE2NY8ZDTdbGyA7I6CHTLslWKF7Yw5HE
XaWib44TKU43jRia+wnMJJlObXYRhBN8JyLlONOO5VzQO0IaQySKxZkKE+caoIN3WSYCd+SYF5h1
y3xG2DennT8uNO/LRS3rtt5NzBhBCZhZfz1PANUWgSoJqZ+xpiyMfBpWmalma52XJacN14Y7HItR
ggVo27Wu8hta2z7UATTb2M4E7B07oBPYTIHN2scERdXV8CUwKA2hWPVXcMjImg7c8sop+nxp5I6T
rliZJ1CeVqnu+wKH8MpXbmSiXdHlG1mJCgiEpDYqsoZ+q6HTNqKcqPD8m+xHdh9F0QaMKHgMrwbX
EKJXuZjqvn9zMPfexKnF3Ap2h9y4vDDP8Y9Rm+14eq0BpFxRJQXZlZCd2+yEX5srm1dsC/YMXY3h
h5eqMewVTeL8MLVD/d1lQLUAWTBfC8dsTnK09R4GrlzDBXT+O6zx31LQ4d7hn49SuH+Rz/1/ZOCx
zsmov9fLXb/Vb+/f0l85d378yT+VcxjS//BN1xc++jfOwmeF2p/KOcuy/rCwsHhKMS63+Oz/Us5Z
6g+LVd7G1WNb1O7nkOqGvmv4v/+X5fxBwDJnT4w9lkQd6f07vp3fJeXZHwwKRoCbCW9oc0AqdBkn
2VIE2SFpzcukkKt5xMtrG8/sa5cjHhtR0273hWYt0DsrcLvFYJfv+Rgs2Wt3P93DX8loz4q9v7X0
f8Uk2h/knqPTimJQU3OIS/PgGfgCwgJKVutncPlC6nHAHtAfsrUBcvLkOZBFK9mYi2zuvtJNfQQo
iDtezgert94kkUgLy4CXrxrB6DhTIJny9J5hjtowLGVBnmPWoILpExI+dEc0PoLMPKRd9CLt+TDP
xf2cxZdc+eM0k1YrxnrY5Wmjd1ltEKPnFe2a8lwzmZm/wZ7ak/C+imd9bRbFPUq0+yrrLlWWKM6K
4bggVeDZHuAQAUp/H2rz0YImuc1T824iZQQVNf/qWvdqnptPPEE/HuWvbugHPTKcG9doq7E/+IAZ
iFn0loD/YVSG2AJ9hBwlagzInCCgEUYGJcSf+KXI1Z6+pUTihC+jQQrDGHNLOOYu0+43orgXWf/K
+B5j63jdxo6x8pJUb7x8yPbAdukaCoR9fow/AZwUjLO5h4cp8ULMFYTGVLr39O+Z66r+pqrUJ5Gu
4l/V4X+/O3xJP0uvaXITNWH4/WEKhmuGfsc6j5EQ2Rfc5B1jbvZk2adLzLLqKbB5fyc1vKAlidc9
mVILp62YWtGRKfUdxc3W8cV757XBdsbJio0gfbaxni942XPyT/V1pxlc/vNrL86X+KundJbe/6wa
53w+Me+sDkQE76aZ3pZziEyx8j2cwTayUhncegyniHxgFJm+9K756CYtQ6VwlcCeoVuSLjFBgVqt
mFgMvLQLejkn38aCoYpbPQ53/3ypZ9nuLy/1Q64PrvnQge9YHzpaAVaU40Hw1xByVlPP9JLj1Xvt
8Pp4xX1qx3dz3VBvh9rcUXEt66I8waec6Uaqwz9fz+8e+ocsIJeqwXIcxC2e3S06vPtOx5f1WQbx
Bw/gX++U+BDQloc+8yuzroESlyeaiSdmY8OicqGbOOfmRa/ydgk+j0actLacJ9jNQ1LwUpHd6Yz+
Mtyyq+AsFWkACekUCKiDCQcA0IuZJneWaHZFrL798734Vw/C3xd7XlR/eougqtbjVBQAQnMEUvqb
T7RBQhXq0PFNlfpkSbHOt/YXL+sPFfZPP8Zh/YuyqKsOVjHsz405t8q4P3qLdHAhz3VTXV52TNl8
57OQRXF+u371Mz/sVAHug3xM8wox2XwnJ9QBCQomX4Zg6gf3O1ixYFUDwntIdLeMCHuIXYfuhDGv
DOo+XgzgB2NP7xHv/HNc0QBs6v6LjxxwkXlTvXQUPrh/fgq/VqMzBP6wh7nOZODr8MpDO/Qv5Rl3
I6LzsE8iFPOAPS/AsG9d7T8I0aC9I64MnuZTLUI6qhpFHdvLejLb54x8nEDTKIQjmpEMjPxxmYTu
cRij9yoSt8O5UUDNYa7wha+bzPwk6u93q9GPtMKfHvDsNdUQSrs6AEYFMIjYtCHvW9juvTmLJ4QM
dNk7AtKTZQ8FYyrdTcfZt3OMK4bqF1MaIeRybwykvrPoboeCMWmj3llod7A0GAPoyvxk4fzhLv3V
e/Fhzc9zBt5Z4FeHuDGQGHTCO80tIr2ZY8YleTnuWnPmhPuHQBXRWMlBIrkt3NK8ciyNVeus7UFY
SYNJy4Wf0eR2AqReeZDZDKSaZpcK1K9D/Egv/WECreNbzAKGBAhiQ9QRJ3cqEfIBotEs0A5ORy9T
6CoceY9p75Nf8oPx7e/v+sPuEACc8wpplUw4wqWbR0f4hYfM9b/1jrUr8u4yqZ95XKB97Q1HpCMt
lU2e5p/FRn8wOP798z8s+bnX1iA0nRKFLR7FdJ6yZZ9R9KBmC69LSgpfQjqn62EtDXP4ktjyHSQ6
ErUOuAIHexIWOEOZ3kRnFrwJx66vEOyqxehYMIKaGMdBBlVqWdYV6O6xgkc5tzcAQORu1EuVuSAr
6mOW9kcJOH0h8/AMIvOcte9V/ibvxMkrh2TrG3qXBuIN7r9HaUb+TpUhFrcMqimOzg+zl+7tBmk7
mxLjgMq8LWoxbIgPeXUCZkSVE1w7YGxo8hqXfd4+JKl6Cu3kpWcRRzWDWEvbuzIkn2BgJIN94BOH
nfjdivphE1NmM3huL7qDOVLQNrq6b3oUXGVPxweRF52cUHBurG0QhF0LnWXIxdplUVyxEycbj1Jk
yVj6zQ9pUUXl+fQfaFq0TPcwIbe0+SmE/3l1++Ei/8UXZ33YEXFq4Ou2u/7A5P2y7i8UnlN0LtJO
aXXisJAESDJ5F0C3LUwSAf5SnN8+JgCfgqHR6XbMmJOHM2aD+ioZXyCpXijD21b0eUqv2pHIQBfL
XTRK7uoZQKPU/K7BgfEEJY67qqtunRSvtEF3mS0soFD1beIqWtMMuhlFToG1ZrqUuifWXhonp6z/
OgpSAFw0Dkza//k+/O6ZWR8222BmnQuHvj44hi+3dL/T+yRnct3CddxbXq0g02A/KEzYuwV9Tt5M
c2XMPjQtZ36LjFoTUEL4YpTl6boxcdHBo82Qu0CysyUWkGaCDP3JxZ5Xil89tA+WWWPy6J8gijvE
WeII0D3g2CCdThdBHgbUyt4VcqABaiIfIIJmtZTopJbaL07StTTOEaCfaInD6NpjgHg3ZB7T1FnW
F/h7BbN0EEg0a7B3lIBE3eaTesb9TVn8owb9aSOaUPaczVrFgaZvu5olUNOkTdxd0qAs7P1yXtth
2aKziNG9SdSZfZZDPO2QymW6OsVzdKuqAMnotHMsBIulQ81cppiTR5jdy94MkCtL/CzA/tp1miLz
drGyLUiGchelykwE8GpkOIWow9fXbZGBWdcCODLcxR3pQWJRGb1YkmygYWdhpkCePC3KFi9DTfiM
E1D0natGQoaLVZg0OyDoL14dXkeDtS1lSltMhvsqYChs5Os4QJi2UF1YrrVN8paNhHRPJl3Cd3Su
6s183Da9+9QmZ2WfKvS6R9e4FGmKYnDw7M1/+LZ8KGBIZ3M7Dq/lAcQW96vkMNE0Q8m+lwXjue2o
8X7SvFNF922UeHxao5yxaDTgN3K4uYXdQIwqrCercQ7JbN/0sY3EIKw4ndjO1Sj6k8wRi+TAq//5
kn93KrE+HHOLocylisv0kCTeE2k6r+3IM3DMQa8KEV4r330SQj1lIrwa0bdtU1wqq8g1mMbkZ1yh
iK6bzHoj0vj2P7yiD5WJzZIbjiqnk1FZ0ZU1oTZaRr1o7wI73wFCx2Ui/GolAH6tQS6ApYzzYQep
7FDLIlRbFhhkvTM9owsdzBE2oUB/8l39ru/zA1zx03cl+km1TWuWBx2CBTbtCvyP3eitnYL6ooga
9wl8WWW4V63m2Dz7LSBS1zHXKrN6NNzjefxTmBtj6AT9BFL3Sl7ET3aY350vrA/lhoXCzCs7VKu5
TPbofLdg0Vem4V0oht0un7rXzRsHO39mhTf/4dP6sANnyBIJdmJiEUTWFl7a1sxgbsEjOaK/A+Nn
bhsfYK2jMJugJ4iDByIbtwL3Ix0UJNhgaa+9sP0Ek/FjE/nFem1+2GR56M5QwXQ7qL5/sOMUf3fb
I7VLxusgHjnVkZaxcJL8G9PcY84qYYfFneTUvyQcyFnbLZqJydLvRSQRK9Txm+sZn+T6/jgF/Ora
/u+Nzyw7Y+wOXYg8gx6Ofg2omb9bkwXDqi9oSiMLXlQUo1HUHxO6YQQCvZpOcaojugE9Nu9d72Hx
o2MQHaguh5tWk9JlW+mt09vr2Y1flOJAh+EScVr7iaP8dzv2R2RQkBoOnT+vO1hV/+C0voeIa1yM
reEtyjp7sZL2ddBsEMxjmEK1SHJhXaDZDOkphJcZY8oGog8FjrI3euZ95yYINETRN51T1X7yJp4f
8a9u74eTLnlMc4iNpjsIC0W/b8YXVjUm+F7yr3bVcXoq9BVUS/SlMyYcWZysgu0OuhNXlnF5rLD3
s8eGVQVPqqY464aVUYp2++P6/l83+n/rpv+f6IyXrNG/7/TfpaThJNHbv5jjz3/kzxa/EH/AHgLK
ZbqKrjw++b9a/O4fgLfEGZkhQUPQsP+rxS/9P0Alefw3ATpEouX5q8Uv1R/47HHfw/hw+TOm+2+1
+C3FX/XTC6W4IKhcXAKDRVglXCP//6dFv2kmojZSimza5yJ8AfaiEG/7Zm8iYLbwq5WiRt2v/TMo
v7ad9KsXY9KZO2ul+q7YgTKiUTL5gYVQHUvDdg7s+HXqAeYGg6heiqGFNZxZ/rOmTHiE5mgvcYLc
OyUDaVJIuvPgM7tHWu1shx5XyGQr0rewcx57mYTPg+rn27iO8Rv3eGm92djhuhnRQfb5u5ATFM4c
MVnZN3gwK8e4CcrWOJUxoXco0Zpq46gh2wlzCpdT5dKxa/MvtNgZjcNDf01DtYli+T7E+bVPlp58
LIMgQ57UV2vHzvo9FMel2w3ya6nt7E420Xg1mF0EqboQLbkolvNFT7245Uw736g4dJ9zGCf5GS6T
bYX2px1zVJfhnXb3fu9SagN6pfXmtfjuoAiS7bDIR0MtzY5MjqCQxOiVqbuptemu0QLRfB6c4Nnv
hbwMJHN6wO0NlLEtDEITpDGGfpwt5wxj0NwKXjcQZQxha9cMx5NNmMYxE0hKEHm1q07q8NQ57FAB
YbJu47xbCdJ2lGbjda6c8aKHuX3C9GEtA2mAb5EU9tAFV61tjhuiA+ObIfEfBXj15VibHtz1hl/h
bEV2ddMciqAmntBqDuQmEDMJJN/w+LWjmmUQX9S94RjOBYfRGv11O27xd+anUZTlkoA7/TTMANkH
DHdnQ6P7EEfOS2Vq0NAt3FCjUgRb6rDcBlHExMQDCb/w8kZup7x6RxnIEHXK7F3igDEXYRasz8fi
ty57dGFF6yXo6BuXEuZisNth2fvt99JHkYM5urOusilIVrlbtBcj14WKu4NGzsHlOI9Oj4xPtumt
p7GLwnMjeC7RAFlnAougV/M8KCkfrbNAduy5cX0ymU92Mz84Jo0JU2GC6vOmOoAr6Tdoq8n8SKmL
SkTHWSXMpTdU8ORRQKHcGwWFxlAIlIWhfEVKWG0b2Pcr0q7MC+rkkR08mrd9UYkzJS24igsPEJp/
LrLaKs7ylRGPL/gEzueatLtiYCPx+E+jhVl0IiHvnG8xArTdZzZlcANJZxdMrdqlkaWXPWXMFYE4
aPPbxC8ec4kFlCnChHo8m9YCbelKc2I+dL7hMtyb0U1GUfBAy4c3mqCuI3lgFU4Zv35vZV4s2tJC
eIvW4kFqu94HQWRixnCw/tZpae0ts2bDjJOXQVFH5qQrw8itzDVJK7ej71g95PbB/8rb8+bHqJWa
meIiHIpiZTc0eeMJN7FJPPWS+EQssUR7Lhuz0Jtxdl9nL0TQikXUX0+DYfGJxKjP0cscM6X9PVom
c+Fg4GwX8+wmHCEVK1CCtmMI5+YqH8r6LqNKOZiqyJBZcnoVUd8fHUtmx0AgG4R47d9TdFZHvKmI
ToCMnU28NHVdvNb7biDeSRSl2OVDJ9/CfCbnz85JsB0RjacW2Z0O+OGjh8OCkAuBJCOVJzEXF47n
RkBayW0okhcjajpYXonAF2+Up5BYub2RgAqZ5mlduu5VmKM387CFLVI+6YUYRhsJK2O1tEk45zD2
pP1NloFxNlAIEn1gGZxFx8JEYaWl+iKTaXoAKo9KIZPqLm+aBIQ8pI4gCIB3dMjmMDC7pxo8Od9E
q4kMn1h9i7LHX+qa19qKv0Rih9eyWcPh3hjkjJGO7rqMoDCiuQsbs+BYVl+kFLLYZOFwmhA27EKa
cMAzjMi4FW0yX9ke4pOhJJALlyYFGWdGwlYIYdCwj6K+XIe1FWz6cqj3dSoatJfDk5GQCXWGHUDo
Xeac2p1FOmO31PE12tyFYyljZYukP2rw+/vOpXTv2lzs/Lm5k3hGJ4u4q4KBzbqxk+yyS4z+eugi
/WQGbbnuhPHaVHO7GCGIXHfZOTzbzddRHzwTDLqvBCrFehL+ASnODuLiAQJLe6cQb1th0m2NQe1V
S+CXNswjBWa1CSY9lWvzXNPqqSo2ejAOo+1/J6fzmsBdjvOVQUzRqN9MHwYhCXoWmZFVeZBuhNw/
Y9he19783kLbIlGR7zR2S/xBHKBB8yYnIyHuciECQCqZjWyomsrvaOdfwrLXa2lk4t6AT41/wl4m
7Th8iyTZF9DUwl0vg3RHf9R5QT3tnZoyVGsDUzbSbnnsS+2ti4BWw6JjrRojkkILtvJ97GEv0fPZ
9F2SFD8hw0MJRY1g3fCRbfCpDgnxcwmzyfnSgj521WF99N2qtdaMTO09E808WQS46TZe79EB7GWH
K4PMywV+kvC73wdU5JZd7lI5DFs128T8DOlr0Qh7q02NnLwZ7L0b1t977JwbLzyDrUa/8O6SMiA2
z3PMZVNF+mh4UH2aVjVyYRJdvAqMwLmtZkdear8rrz3pqoVu82k7gbi7ddoEB23mu4duboOLzAOY
W1Vduae5VxzRpU2YoQaNk79BtV7HxoPZh2LpwIjYTFPMbtfOSFIXpGLPD76OYpR34Ki/SZJHoA1N
WJsQE01LxT7xJQkcMoKMVh78vPCX9Ofbx3juuusYPRCu+Wn4mkPKB7RrSH3ETqqJq0i8NfP7pR76
kxJI0WXm7pzONDfgGqu92U7lRonubEu/g/wvvyaD5MayZe9T085OPcdGMn3kuA5MBu41N1+hUnLd
tYk9hHT1ydlVFFlYzYW3Q8ipXzFJU+p5e2Czx1FMR1cRzk1iAXTVjQlUzS6dCo82uI0zNjDOd7Uf
HztPiGWFc3wxGDbuyzi9cErE+nqyQRmVcmEQ74ROyV5FSYfa2cvkpiIUBHjRYfaD8mbqXXXTkfu5
GTGFb1w9vRumsQ9KuvUNkIVxQut4xIe+sCAe2gBSVKxfRnLUcCkXF2aUX3qkxC8bYzq2DoCyghd5
2zn1E0CGC6a0C1kQo+uaNRl5Q72ccf0EWftGCobAgt4bW8Gw1kJ+p0xgFYbcpxMgB/CDq8r330PL
V3hceYn5RjY4udiB687fhmiyiLX6UhmvBAqF8IVCa7zw2MpWhOzQBPSn22lybj3U+e7InRwhvWzS
GDlalzwgl043oY/3yVNUXLo4ekTfbhH4+1NYL4vZ2TZ6wgpTZPUybhCRtZNJur3uv5IzMqzsoS1R
POdkKWPmnGwPUhD1N2SJbG+I4L3o/UfHJREbACVl94J+W7wms+22RuNv1P3Rpt3bt9zjIGWqgOAU
oa5ib0wtvShtoq5KPyDrFHuV1NZ9Yqgd4ZklMMlmwv3Wfg2H8TiGbY/fOXPXgwI1L23Em92rnRd3
RZt+7Wv9PUiq9YBoNyRkFe82MtKIamVKJhv0eXQTEAoKICnLTobplqjjKHwBu5+mCXKqZTJa1mIT
0q8lShnPDePe9pDy4AFxON6dz7PmNMDowLWTje4Z2JSkxllW9ThPmuFOdHnGaixGEdGv9KAg2OlD
XlTZYiqrR63EATc1rE7sNA75LEBMVrhj9y0yUPoE8XhFzMXwJM7LJuh8v/xitPZ9P+cA4+H2n3Ax
LD0KnZJB6TR2u7qu7ksnEmur9eDdRtgS4jS+zJ28PhhW7pCPp2VM8q3wn8sqrxdNZojv5Cc5rxgQ
F2NhLMMpO1Dt81ARF1Ua247N5IKwwEvQrD5nizHEBADKKQ81DRjy5upvPTk0G92ds04q3nIh5cau
1MwYOUaDE+XG5UAg2qp1rS/8dofUMC6yvnVXym36K1Qz3kPLAIqLGc1LVTsBRdHsrSvDrRmMdtWq
RkIP1Lxrnqy4wYzn91dM7CxcP2mx7dsK/pFTAyKc/Yxoeu0+eIkJf8N1y60oUEO25S2Sei4bHha+
Yseqlw3BSZGguRK3b317FmR6q4FHOJvudPKGEkVmu3SlIFuPQA+ys8gRyqND45Ez08cvZGYVV3Hr
CJpi/YF2JSsTITSbZNDrdvAuI8s3j43sq02I6PmCmsSFwYjgKbfHjZsWF5PqXhOzdzdynC8aP2DD
M6EyEnLS7pp5iPdd5V2zBeCzmIkdHUgBBgQ0PkmiZymhh295R/fII6JiIdvg0BO3wBZhEDiu+56S
HytBEdrQjpvbFjDFhlOky+dMCNKgoue0V+wdGZKyzK2Dq95s3edmajSHc5+1DQPIOjTaL2mEgQc8
EL9XasNicPWmGYt7GlOPOYJzbpr7vUc3jt/llt1wlUcRgROG2nsueYS1cM2HlPecbAPJd5xOuDGG
jE0XBzJid66z9Gt7MbTzTTYgqlV5+iY0pFgRTgYJxi4FhNdGazOaxbvDkR+fCOCpOF0OOU7iPDjk
jIRXEAYypKkl+lSnzJ4s118rW1pMbRxMCl3JLuyxsMbqUWCmXxKswyTZAyLmn0JIMYvOt8d9aTFg
UDOLKv2v235yw/XsOBepByPtTCEDI0oYfIpHvQ3US8Dbx17jphd14SJaj8R7K7pHCqMrcCrBNcyR
G+FE2Bfli4gruSKcdddnDk51aK1UJbG1DS3zSSbKQ5DGOJXQsmBdkSrJUah4JGSwY+oamhe2i2SB
gjfdUnKW37womw6NTdYkrVVGPU6acbZ3uq+AmrxzmFk5aiIJU28/Adh/LjyvvXBU022xIp6V62fe
Rows/C3PZrGtXYmmOEuT9OxeDJ5JsbOf5qmZFthijGMUE8ykQwcHv0Z2gPlm3k4hIvSaxNsH0fGN
BVgGO17DMQHZpCgwp94K2aomWGJ+5jxlsPvlhmCt5zBuaQrMrNJ0CwUcMMWs6tKt7IlqO88f3EqS
p9dkezz4BF4WKCaTkiS3/szNyQ2QJh7YiqUIVXEymJrtodCgrGwLdSOAbyAoL8w9q150nzvI6Djh
GZc+WgFnoVp1zlqVzWUL1jgGemG8DUHS3nStT/4I3o/vRsaZL8HafuHH/nhfNRj+TZ2iaHYcSGgk
TMwwUuPqKepxgrVYP/Z8jP0VH5SQ5HkGlHWwpkCvSEgEBJZBAC/BfK5dQt1vwSrEr4S9mZy8aqBe
oYh5yxrjtsA8RN5zFy1Fw5m+LqFA2RkhKsDcvY02A3ProSxZtUWUbkjuJJW4JGXsxocwtYU3niz9
0SqOqdEwJbQb9wuGCXW0usY/cBejeBnSyIbhAwfXmRs+xN6203VXzWzjBLNlhNt5CM/xjZQjz1gA
UEAusak6+Ce4+z1zSRzEOWhVRXiCRtUtWyTiV15YVuteeYaBUqXpj7DX3RcXDu5Frc/g7h6JOrr8
6pBo31jVmdXsRQ4rKgNGSGCRiB9AE75V9O5uRjW9OQbdv0IqY1vhu9k7gcYq7Nt6OYQsV6RfwLNo
FTwY36TyI6JKd6vKzi4yKpRVZNKiC+Z9UeS0SOalYAiR4QlPMrB/TngvPdApXhKuyrGziKtQ3oEi
H0i2cuZdZFTezkGpv4VpZO6JJbdf8qpbxnmQ4gxi6GyAD8DAZNbGdU4kh7+UYxYe8DhHu9qQ/nth
FuXO72rjC1PeaNMWKJPcOizDdetL8ZDEmXtnNbZexIbPcqX6EZCjtm9nk05ST3tmOYy1vjYC+gts
9waJzV69q8invx6tobqRolRPLC/pk9870T1AI3Vpkrq2LURj3wZ42sEeITG5jYUv9zix08e8ci8F
ARxcwpjj98hwl99hxKak8yyCPqiv4OgsHVLELq2xtJ+QBFoXoweRc4GxleNXEcTmXuaVdTXaEkgk
TKrklBQdooJYGtAS1VRca3MsbiUtG3oCoPdfBtK5mRNEjn4e2LfQybAm3IVujI8aBiqRMQ3OZLGG
5dIe0Wa6f04s/q2JwFX5Lb9r62/fWri4Hx0A/wNb/sJkuPj7lj8RDYSmlFH+rfm56//jT/23sB+G
7Q8etrQUfVh5Buv/H2G/+4cvcM0AdabtDqf8r66/MP/wbealMH18nPz+T01/xgGu6SP4l7RJmAyo
f6fp/ysRvSKU4cP8fmgNCANONp9Gd9gDvH4XaSZhteEkni2aLhCtNsFsfvnp1lz/OZr6OZHjV6rT
80/7MFfwhljrKPCnUyfar9LOIU+Pz9KkC+w6b7HVfTYTPf99Hwdj559znm/8NL8wyRPTAbOwE5bN
aV6TaG7doCPWl2kctzfuYE43fDdYVFECPFJwI3mq+jC8ACaQsccXuXk7iplTXupk6WfD6vMt/dVF
iX+9KJ3b0xDV4XTKvfrN96gvXDJKD3YJp+efb++v9NbnX/vDNLyoXQTcqKhPlhGwLg2nega+0+rp
pbILtf7PfsiH8XcgcBKbXubRyIKSXyJlBNxjegyG/rMf8FFHLZkGqcip+pOR+slXUNAjRtnYWLqz
l920vfEZIf+XQ15u10cUtNJZ7amoHE5+qaoHvHzFBmQmFBrS5tZh0fSbktnusqohg5V4nd8wP3Qb
PlInZyszOlLno/AJaLInlhrs7+0w+oxemlrQRnQCWyx6TyaHsOqrz7QHv1L/nS/5gzgLA7Kd2Zyi
T3E6hW9+64qVU2rzntCcHjAYAmZ4e56bPU+i9OgpoF9a5FGFN/qfH/5v79mHkXNg1XPgGEV/wkHA
aTa8ruyGjXXatRlm6rRadpVzPcgnmthsPSZkQbxvsb92+o4O+wD8g/NpI29mjS8nj7eR+uTW/Obr
+qikLvtQwQXhzvTTtUlD07uIyz/n2L8F9v/ms/qocf4vzq6sN26dWf4iAdROvWqZGY1m8W4nL4Lt
JBK179uvvyXfFx9+IwkwAhzkDAJSJLubTbK6SunqckRtYHcKqQLt02sKVP4EjqMaLB/r07oQr+b3
4O/xSiJhr0kCelCqF6U4y/0GPHvpy7mQE0I8TQCmrDsFxUsx8xTguTbyL0a1FQyWPpyLOFNbz7yo
6KBMPRkV+y3YJn82JVyYEcGmk0ts/nTxnmDCO39DcmfBUHhQqta2o0j7kHrlCOQL6obPdaq6yFzZ
xpcvdcCBXlJD6gLcQTGUT1a1k83FRLiKrRylGe/W52ZhGxW5KKAmDOcDudA93O66uMQPTJ8Zf0B+
e5zUYCYtTDfcfcF+eFAlySnJwN1OPQYpPijSojy2BdYd9Gj6r/WhLBjQl3zHt526zVOGo6hEvaJt
D8mQ7cs8/fhZ03OX35ompYIya7WhXhq07S6KyV8ZtxwbM7P03ZzH4i4vIE2Bxn08I+5ZSGvg1cnv
9S9fsiDObROgANOw0HE6VMXT2MQPWhXd+WP58LPmOaftcGcrCszXvYDpDzUbd7Ki3hPwdP+sec5z
uwFF/mqlarMQ7yESfa8TUPIuKlt1igtTzwPeJDAkDQJ0r7xyriqLn/FssvHlC8kwKmX/YzERwftd
NmWaF2YayI0q/4Uq0DKKg0sdSo9jDXrmkFY/c2IeYibgkR1vyr7qjQJu57JA3bOg+MT930OUFZCQ
BvHC+nosRAuAg/4zqnrqjFLGi5KX56lXErbrWjAIBr7vViXIZ8CbtZUdzC3eyHB5Vau6Ri1k26On
CM93qJVBNz6qmOwc/PENw8PK+oCWDIBzbBQSxj2FQLjXoBDaBGmsZFJ52ojeS41zjm0YeC+tIIDq
paWgHEGwCRwTai42Wl+aIc6zqx5w9JLNn07fcYGqtOeg+NWNG8F0qXXOsRMwQtYsY4gb+X3WnLHN
QdNzMNt6sNdnfiEwEc61DUPupWxE5MhyJTz4Xf43joQWExRoG5DRm0OQDGOGOn4L2lkK7g0QicNY
pTHbB3PSgmPTzHRaE/BSShvrcHOV0Q3n6cQA8Z8y9LrXaKAvlALdBJno+w8mCW1zu3PSlXi3KUrd
63xKD0GOBx5ZhwYTnjZ/1sE8d9/mSIJ2BGSJArChCaDgwLO7XQoV1FDqdKNQdml25uX/1kFYGMIE
dXcNZMeofkyIYsca7t7Xv36p8fn3b42DACoaISCjeaIEZpa+Am0fDaKfJLyYe857UTxQiFpvaF5V
o7AP+jN5SVGQXYkFSFaqjRHc9AJ0wjnxKAdyoeQ6pofJz4C1/+qC8l0CW8AP2+fceMyjPmgNquEN
++SjahLqNSZpp8P6/C95GOfDIL5keQrpUq9mbs7uy6a5AuVjCyCOX+9gYXoo78KgPc9DHEK9tGGf
GaQa39I4qB4TsKlueO9SD5z3AukAKdMWC6CEdWDXMvDfeTdIwMQB77U+iIVZwuXaf6y0RUlOVDMM
ovPB9CbsKgliKKg+nPzIWe9hwQ8o58XVUASjohXFSU3b5kUOqLyHhHftrrf+VQHxP3sxROTmufvm
ZoEMzsBWUZPTFCaBFalNGu78Lkl+U03wL6QZcFWdaFnmCJBdwHsQFVC6I+p19xRC6HzjK74OsLe+
gnP22idU9LMar0B9HQHF11cfkI9pXcilgxZ9xk+BtDMhALUALGaYKHNCzmAAqYRaPkFS9mCfH70Q
IlT3cetD2S6ZdODjojK0Jzb6dwxPtUdSQSgXd+i+zUIfBQ9ioAPr25Wbm/ZsVrcGwQWVDM/oFVSR
q5OM6/9plpQFBURVoGzU7LIQERL0VRDuYUkBpk0GkZ2ti4evA92tnrlIE6dgFyxRRH9C6YTd+93b
UGoAyfhHg0IOF6IlcRgdBfkMNXMwv+tngPbMOgS0T9T20MG606ZOgwgNwCbrVrXkeFxkwkUOo13D
klPQoeamUUrVBcoD+lpGXW64xc0KZohVUS4+gcwqJiBlTk6iWtD6YoQ94LZxgrfTkVTaIYsBc7EV
LBywhGMHSjnQoYJOScVVXD2E4PpMi/EkSqT5sz5mTkny/0ua8UEqZ8MpaAZzCWxRHli+dtjMbeY8
3EGoxUTBnYme91satF8VaDeWe0b4f/fZsY39BPQEI+qXTeMt+RUfJ9TE3ulO/Sn/0wDpCSwRJNMf
GwNbsGuVsy6xgh/lAbqjZ/0aXPCqWNqoUMTLs/kZXUZb2qGierBkJzwMGyfbhaCncgYUGRGqlPJ8
9IJBeVSD7mlslKeN4SwY5yym/n32RPATDRLSU690cGK2Uqe2AEezMhP60Ba0e2y8qW0Y6cLuoHBb
nFakUDTs09GL+v7aFPqdwmLwjFEANHugcdYHtDAeXpvbwMGtnQA682hJ7iIi3FcM5dKztMp6+wuD
4JVRQ2CtuiYv4lOhCNDs1IAFkFUfzIYQOHBayIRtTJa01BG3XYMMEcJ4spGdcB8Z/0awz44ErOrH
LNBElAZLYFDHAw3wTVoMRhvEEyCCUZyOY351yrsxfYEw2XDMRkBXO+g3AY5FBDAkKT54z0xwu3V3
ikhnElKdBh7Vtf6uGSDnBWZX8S2LGtFqIfrbWqHRjD87pShcdlALldJVGh28CDxXRf67BC9+2k6u
EWwpGC8tPpcd1Aqi3kiNwWsqwAshQAJOUUF6XF/52UxvxBll7vRbbtCDRrNOwKDpATvX/GpiQDpM
SPHJ18AwtBPC3bAroTntRrNeVSIb4kbEWRiUzk3bwDQIWYmwuMS4inF8CvM7ppcb97pLVsbNWEuh
QMGUND71IMkyWTHmB1DgKaA0NAKvEsZiozZwIYTp3OQFIgXeJ8rjU1c1ipXriVPI7da14s2CVmw2
fOVV04YGRdFLfiqMfJZwtOQQl9TTPxXwy0q+GqivIVDwFl7WLWFp0rgdp63zqKR6mp+0GdTJKkuR
HjPUNUpbzzJLHXB7DIDUoT5pBTqIjiE5NQwwrsTM4K3rA1jaM3VuR8lAYto0jZidClQ8faAIgu4q
vJHZdUiyQw7YuFuhEOhV7tURBWAAWSa0y44QZauetQBF5U3RRYesrNKNHW5pwPwupARKm6lKdooq
ekCV8LXIyWc8qNAlBVvl+qBvUhzBSmYkwXcHpgXEr8K2yk+9BbXyXblHJdxOcfSdaENawwZ5rdm7
3b7bV+dsD1FQe71feR7EjcChcZEcr38+nmORzjf26Ki7D9Fs96UVOLn1tzNfT6eLbL0/P4Lt3IFE
pCmZj3/+tNZ63wuxQ+NiB0R5GtnIZwGnHhqYqAowi6G/BwXGbr39BbfW5vX8FhOhy+SjoG2ITgHY
QN8lJmYACLXKRtCYv/LWxHFBIyolmZEewSkg5zh4QsklxCzu4+kT+fz69y/YnTaP69v3J5VMxKBF
D60AXGKmQiOBNIrTEvmeSvlWfFpaBS5eDEacGSKqdE49YJwdBIBA2QNBu5+FcI0LFoMwjhng0zGg
d6BZFv50YPChTLALYeM8ujRJXLAgdSARoP6w84DSvIFCUwYG+Fy/gmF6fRWWrIjzfhXvnxmF3OTJ
YPJ9neWuCnabHzWtcj4PlcQOUQvPKsASNidBhZSL4G9V6i+sq8o5do2jXITCp+hEwuIvGMtfUdTl
+hJw1+sfv9Q+770E9pmRJDpBTPQ8MOlv5ItH4KT+rjd/k0dtPqNx3quPehaAiB8FHfZkx06yYw7s
060v3TWxp8MnJBt2IkRo3ysT8ql/sz0IAC3oyTqJJW8McWHp1Xno3xxQBF0RkKk4fiiAGDGi7jNS
bZjtzdkDJSxnVREE3OIuKjsvpHsDQpmAKkFg6Wl97m5+N+AXnF0ZLajTY7XpvJnATc4ucbrR8E1n
Q8OcTcmEFWlY5omXhQlgwVUTBHd15ZN/+QQyDhawZP+zEXDGxboQdOdNCn1fcheD/yMN5Y1NZ2lu
OLMaM1YDUtI0HiWHTG7MODc2rOXmhoDJ4awlrNgIZGvSeEH8qBTEFYpHQIjMAFWlcxX6+sQs2A0P
XFE7ADoHX+u8WcoI1NJQ6anMTtxi1JsX8n82NYxB+q/FNyrIq3MiN17Y4hlOOovRkxApFk1bc8Kb
IlLLjXEsTRYXtntRVoKU1LOIKrUn3y0DxQYfiDVBbC1S7tYna2k0nJOBsR96TADheIRClxKXSOzQ
dyhZJEKXH8tEbl5L4CGsNDRC50c98kgUyAtUUMVmDSJ6dKpECvFydgpARIRCmqQCZV5wTLXcXu9s
wZR5DjLgIEGCBTyNJ5SoqQUOIv5RbgOOas798hA6U74A91Mz0p6J2FaW3+QdgEY+iOdDqOjgFV3Y
SK8XVolHpEwENdetXjaervlft/EJtMg7dqR6j6fsDPXOhtpEb9AA3zK+hTDGI1RiXUh9JRJBlRj2
2UUCh+RdUNTTDskJKL0iSKqtL9DCyP4HD1BWpS4MYedp1MbVeO+A535y2BUVcesdLFgAjwMQUbAC
QgwAumHbZiuCYSv6s97ygn/y7/5jpqU9aMc6lEekbhSoLmPlgUlluI8KsQTjf7vR0UJAI/PQvu2x
gUIjFCtmjafo8U5t7hidbEndr4/i9lFSFGcU9vfWK5JiOXO19QI/GEBUKQ4HWUzbU6yPhRtNIABT
Gyx3TEHe1g6GdlfGYb4TZOiBllAedPKONs86ZH82dp/bbzj4IC7A6moAtTHfqD2fVqMZQ76tBd8D
hAMgrU2iXyDOfBJS8JTP9JYExFw9SlY2+l6aaS7kSpKEUk6ooHs9cg0i3xXDM8020pklQ+QirRyG
g4BSbujd5B+Uvcts41bu9jcDGv/f9QN2p48U2W89WTLAM/CcQAcbgpAbM3L7qwkPGaj9sC8jWW89
6As7RAAoeTO1/4pe/7uTEh4yIGnFWEs6bT1oAw5Q60pUSxOjHEW30DcmKvivoIpVO0BEju9NLCjY
HCQlc9ouiNxRwS2RxFLDJEYBussmlfZMCLKPda+4Hf6IwRmCqMjgUYXghGekUErUyUFNoLWXHBQi
/sgciMGZQw02pAkiZHDqBBSkNgql1r/8Kw+5Mav8QzTwlqIRNWgYUF2ncOMH0K48iXaGGxOIpJua
3e+giHasn5QT9ap9ZhX2Rs8yLO5Wz3OM/xanUqlK/GEwkBmd5CvdN666K3b9GRdAwoWdC6/eoXTu
DppTXuZIXnj0HeMp3yp++Mrcb/XObcgxCjqTEOQHXhCWRLYGn5lRqbbPA+rgRQtEUvQp1Gh2Jw0l
RK272sgGUx7U7Dx2tfgLqqzgy5spZi+4KVNOGTEYaJ+QSGbWxNJKBsOEEl86QUqhxVVA4B28HiDu
LxWKilk/gzwRqClBuxKBdiEFo+OQpB3kJEPwa5PWB9kLWKQCPycIroroklIdrkEqdS852Hf+GahG
OhdaU74ZU5nboERSdxrKJmzwaOmmagTdRcghggXRHsjrUlF/AhtIB91NPCSnQw2hpgZFToM6JLsU
tVcOm3rco5J2eM47sEtEVac4rE27TxX8zyjWVLT6HM201HoVj+ciTyUHqu8gps8Zqqm7vsDQQBiM
1L+EGm8h5s1jKoN+H3J8svDuC5V+kspONKGKHNgjKgGAe5ug06wbxDBDuRSeQcIG1mVtFlLrQa7e
Fv6HmuriK2rmUXXih9OdjncMZ4KIqznJqH4cxC7KbB93hxakZVI8s6JqfsoLHPohFFM4opYIe0q6
+mEko++A+hgIDq3vX6HJDcn1MezkNyR5vgloKmxaiFOvgsIutEFFsOl3Y/ZaZZW/y3PWXKiSaJ6e
xBNorwUIQAG7CSIkSG+bNWg9nTEGgR1KARmIiBI9BRGJJkPuNpNScJ5WAf4ZyjU7p4t8+UQFWXws
CjDzmVIRGke5Ll+DHuEDcSkYUw832BBbnyDbu1v3sqWAzB3OQnBJiaFeGMcheh6SyonAtrze8tJG
Mv/+zX0l7P+6KpTGUZsgk6BAnjeP9Y+p1g7r7S99+fz7t/ZBp8mGTMSRe2R9dk5S9S1uarZxEXgb
NCASHgMVxUE9Sg2OFT4Ib+wcyi3vE2t8xwd7x9FPIWEX+OBVGsU+tHMCgSucyUcI+oLZCcAg4W6A
FqsdZdiISD2koMhopOsQpOPG4Jc2FC6pKduuzGsj6rxe6n3kotF+1u+2G9qUdvgzdI1IeHSNIoB7
bKp8nNxnTjB28dPn9bVbsA0eV6MGQ06rPpeP4NaCwOwUf4BgGIpe9ZY2yUIaSihnHbkMgYK+ruSj
YmSJR+V8Omg4z9iTgBpfCJl5uRiFdipmzSFTQfrTAxlAxPTaJO2wl0c53Qvgk/rZaOcN7puljk2Q
+OKYY2+eXJa9JADrBdrGnfiCIVDOEFIkgWMVphDJLK6yAdFPOriApu/9duuZ/uvp/9ZOyCUvoaAP
LJ+toId/PfUjY6fCT0W38AvhQFHQjcqJRlc+jQbkbNg9UhwcRdSjq3hBHEagQkFgVN/nuASyESNx
Jz1CUjzN4/IACL1o4ZWWHQw/7/aoV8uPPp5lTCUM8KpJIS4IubV2B25F6b4kEAJB6t7uBL2AFCiY
Tl4NVRiPZTWW+7hLsjM1/OiSQIPswIAisnQaZXhXDAWnmOnhoKpseJAvodDLCMWLFIgiqLBQ96wN
+Bvk46QDLsCq+zAtOmeqB8UyRiM2123g9sGU6FycrSgySqFFGgXulsxJCls/R4nZZPbmQWchHvJP
qg2NyjwAf7THxPoC0TxQpGwVKN2kxwXjJv+gCh6YQK0MWFkldV1j9qBUz8BnHmSPYO9jlanXhZLt
gkAR31LZODZVWZlTw17TForhgh58MBIDzN4J9XRkKoR1xJHp+0QsgCmh0DZcn+P5iHLDUFUuZesn
qe8aZYBIdjUWdgEoL/T20sipQM8CDU6pfQUS3dgTPXyWmqTeOPEuxTIu845yAhwgNOmwLfvvQ86e
lI48j4b6sT6opWXlzmNJVRSgTsS1HQvudfrqR08/a5fLrpNYQnYbxZFX19kuDfASGUQbm+dCTOIR
Cvo4SmI6IGBoGjGLtrdImTsgxoHWbeOsf/3CpH9xr34LqWFaaw3e6BovGy8gMwUjjGyD0GC33vrS
nHNB1ciRbMXZfFU6tmYkH5ryz3rDSzPDhdLRD1PUc8JHxaY9gtjrs2lbh0LiDZFm4/lvNvYbTqBz
5tiWYTO0AXYCBiq/7CwUsUXSq1ANVgW14x8Ng38591lcGn0iM6+ZtEdtZH8LBQzmfnsBycFGgrOw
BPwjeQGJ57Cv5chDP6MTJ5PsKKxTN8xnYR34d/BBNFguVFA3YgbELtIa8CYgRpTnnOrqy6SL5YYn
LJgp/x4egabEGKEg4inp5NAA4jY5+C43rHRpEHOn33xA65WsC0SkqAAHy6ZM+ydot77GzLClAcF2
famXRjCvz7dOOnC2DbkGi5WgbTxrPRSgTDLu1xtfWmQuMcpBrxopImm8Rp/Fq4sK4OUGXLPrrS99
OufFUkmnsKCQ5zE0aMCO+x7kKa2ycd+yNPmcJ0MLfgJxCa7Qi3GnQ1h6tPvQSaONpV2aGM6JESeC
AMdvLK2W2jiWWuWWttHCpPAP4AHyxSaUcBFfR68k/OtDrbXpNiZ8IfTw799jW0vDNMSI+y0BUWos
MgfSGsFxwC2oDRl4dgCt4mivr+7NKQLVy/z7N8Mcx1gGmzywfaXe5o+RADxSS5T2h61zlhlD3TaT
Wn3wBBQeDyjbKaYfFh4pnFkOlIIx3tcGb1TuixwnY+iW+RsrcNMqMSmcVdaxinJBSRw8Op3T+E8s
X5TqVxFtXA3fXF+0zlnl1JMcNAyJ4YXqn1EuzKqH6KEfmxBVR5nQy/q6LnQic/lO0DVdaBjj4E1d
4iBnBsHnSTXS3Yj72iH8u97JwjzJ9L/Gk9SZGBQMqGAdrGagm4zb5iQpn0wnG6NY6mAe3Tfr7Gqi
jtEE+xEBuxkmNbXKoj5VcfGHEPqjGnmw2sydf+tk7EsQjTbd4PmQhQWBoxEO9tTEu/U5uhkp0Pr8
+7fW8WwLMsBGHbwECu5C0tkhoOzhxpF4qUCBJ7Hpwg73Y0gbPGXvg47W7M/5ubY7x/hXP4FS5nHz
IvfmoQDD4D25jUIwxKKj0G0kEw+CJ32nWVDRtAdT3Otn/6oe0z90V+6yfbpxe7wQm2TOxUtplEtA
NjG4pEt2NW56wa2lPq+vy+LUcU6ehFpKhAAjmg9ZO9mOdppLXFAWnECc7iUW3VijpVFw7p6Gvir7
PQyAiZJdKG8GoC3rQ1iqaOLhMh2E/ehQ94NXG3J0ievCuBMzwHLBkuW7U6vi+WJg4KYMpU45J6WW
2HTwQWwOSfNHyG63e2zrxinuStwcGKXyasRF74KGMDvlURdbaQ/JBHEM5UsR9cxG7RYo0Qqmg/Vy
YwALzsHDcsC6FGTThLlRzcyl98Obf59etCPd52ZolVaIGverfunMySJ2/KupTW0n4I2ksLb28a+Q
/j95vmTwJDYTCaUGZU2DF5uNDee0BPMtcVMzN69PzoPLzI9kl10Hc3/69T7aogXjIOb73VzMMSNb
ofvnsB2EhJ2th9alKeGikZaCQ6+v6sEjyi7sJNPonkWp35rw2bhvDZeLRmncgmlaw3CFQ+0MtmCq
B3AMmYL1tzF1RI7GoYDKxjYqeOEAZGPHW5xlLssgWTsKggJf661ph3dBUzips9Phz+iMVm+N+BO5
jZ2bhqmbtYMU04TanlmbopmgyAmKBIfm2H4av6OL9ulD9wlUkxakAjec9DaXEOyAi2+hElSDlOML
K1iBeAq8bJdbulU5PeYESJh94WiAEUM014G291bd5dJicxGuGSAbwYYWywHPyoPCRtGIJj6ve9dC
4PkCbH/beboWdN7+7FytsgNTUNJ9rLe7VEPzNYffGo58MM9PMRruPoMXHSs2G5Jstxd28Pe/IQ1o
QuHNxEOYPfyTj/NKHfG8aBbneiM/+4oPN8yYRytBpTAD0SW+QEXf0LNywNePIitQ6B78k3/SLVD/
OsaZ7ACnd8AdbfsOdWS32bVW+rrlqfKCM/Ewpl4vwcsYIAXt70en3xdX0OmeJltEFElgPXimdtQH
yZXc4pCZ74WVWeGxOefX4lhfIbxgqXeqvbEks5nemhAuUSrLbgDfJyZEL+0BASx40LGlzXD45lAc
YrjVb+G335rhBcKTpmHXnvBUHra6/9qRb3XPBS0o3eD0gFcaXMsq1ltrgmXW9i26D/9Ed8FB7czx
InvYAZ9B43mtT927sktt0KV7IVYHl8YO2IrtrXW5/WghGTxKagBGlTLobXioNRWuzRMYM6dX7U5/
DpAgnSCf8bf+EO/WZ34pjfj6iG/OIBjggYfqKRLtK+Qp7oSP9Aw8vTPu1KN0wipvkAl8mfatKeYC
FHbwPgEJI4ztWJyyu/LS7/O9/oAJfdT3E8oiVYuYKGveq+64Xx/bQgDh5faMiHZGX2FVwctp5RW1
xCDZiLcLgY/Xyhvxnh7GBLNWAK7Z1HsK9aOZGGH9w7+Qq7cmi8u5CARHiDZvotUOOi9oW7pX3fIQ
XNKD7JXPkC/8TNSdcq13htN8xGfFzLCVZ+fwr/xr4xPmEH7jE3hmIC3DIbKet7xuN1qZW7h0Hxza
fWLHR+DB97FV2709wPhblyJIFft+I2teMn+eOYhMxiQBvoDENjGFt+KuP8fPkjteY1c/xr+SI3sE
uHd9lEvWzwMFW7/z1SqXB0/bs0P3RM7Ro4Ycmr7RQ34F7DH8mSnyeEEqoQZA9jGmQB3tKAIDf+1v
jWEOUrdWisuJ+jGCzmyItsMTKNb3eAA/yIfgSE/MJbvSbV0QSl+NjUi9YPg8arCu2kwEsGHwDP+q
018Ccf3ydWMxlgbChYiB1rQIcXXkkfv0AS+E/r/kl/Is/SpzE9eCzAwDk/UmhQCgu1XEsjSc2fq/
RT+UPlFZSNFlWYGonXm+kdpqunEHvxB/Zs7b742DPKjvBQV3GOBLN6NsP23Sny61zMWHWkStYQDJ
C1CzKI4QfuB2duOqer76+F9jojzurxz6Ppjr0ryuU80W3Ppj+Emi52L4VMDyTastJ799Hqc8AhBU
6+CKlsicUStHyUlQcxfZwkPhVQ70vt3owHbRWXdL5D2+s25ftyeN8sDAafAxNDCae/UEyehnsC5s
bAa37ZYaXPYgQtJKkAOsBi53ABTqrEDprcaX7QGY+vVvv/30Cm5jzsmJhjddKF/N+f30xt6Di3Rk
h2wnesIFUkLnHBC48KG6ZEd/48yzsGFTY57Gb64Bip8ewlfwdP93BVEdZopPoLW/z5/9X+Ahx/HR
KXejtvc96RR8tgfZXR/pQnZOeciNrqAIXQMlO060UNiCWM6usXuncmV7TpBjCzxcdngp/sVu6hbv
xjF7gNqPNWcOW8H6dlCgPCdRCkJ7iNVhPeumf6vorg/Vcy119voAv+62brkYFxbkMJj0uMAASwca
iCbBkb3e9+cax8XK/v0UIvVOdupHvo/PUJbwapzacUw3q7+JM2Mc8V/HuEvOW7VWS6PlYgntuqma
xBaXxdIAIR1IBUL3j1hFp+/WB7zgdzx0FJoeMhjHEGMrHeVWwymM/643vHB/BKKi/5pokkPgUI9g
ojMoVbiCZtArdoNr7KLrcNBsSJydxeMI6wAc85BetUOFkLLe98Ks8ZxGdd2ATqfHIg6NaNbFO4Mi
SmlszNhS41xAiZtp1KoekQq3r04w0w5PB0HdevVcSLDAhv7faWO9BJGECd8uX9W36kl5IefksfL8
XfPC/ugvY2iKG1nkQpTn4VeBMhlhHKMn3WA2gZxuExZm4b/S/l5m/3TgTCex29ptZ4O94VeUSx/0
VIIeKoE1vEnWb9GM7Kff59jEAf/8wY67j9zcMfMhtHFTlJgoSdhDc2xHzH8AhSN3/ue93CfWy7px
LFk8l1V0/RAXXYvNDWJg/1StBPe/uNH0Qrk6pVz0YIKagK4JbedO/k9OrCGHeIE5PheP+oPxO7vU
brkDpt5W74dj5wD77kU/ymEpTyY0EhpmZYnFhOIZuOZaM4fIwvqELW02PH+K70eaKk4Iuf7zaBGn
PbNjdPVdH7TguKfsHGEPDRE7w+EwQbn8w3qvC26mc+Eji6ElSDLkZz05K8pTGr6PxsYNzwLREeXB
LwWIlADJw2R1O+HanVSP3afP9DQcyzusz5Fddbvc6GvB2nhMWREEpa6iwMZrh9bK6Qgc8d36BOm3
PYrHkqVGTwZ5dl9o3+agHBVDFWK2qqPSyRqUjYzz6zh+w295VFkSQZus1NHLcJWv47FwDRNMKbh/
I9fK8T/Xh7IQiXikkJTWUC0ZsNZE9E9dc5FKXL0BVg4F9VOugNEIinwpSzcmbmlJuABQY2vQ0gi9
qcVTIb+X8ka7S6PgnD/tIB0kSvMJKWosdbxEEGQYe9VO68ckhI4yVFYUacOsFtdljrPfEkC5x+tl
h9ILjyaQDMvcCip99cwxp+CGm+FWVMxNSXnWQ+1UlndtrG7kugtuycOKeiJGWpcgwrX+na9dovwl
oL/XrWDeQG+YGg8ngoAsarZ1rEvVTs+Fn9i9rh/HPr2vhWRjiRaWnscUjTKkBKFyrLuAZU92I2X1
AxQ2twzrdnWTRHkoUTwlPjQFU90VZbmBipnShvtObWWoLYiaK4AQcKcnGaQ+86S4GwWl3QMHUEPF
0KCHQf9bSn5jQSQQdauj2g3U6SiNNzbghWihcWlF5bdGXhWK7uZQY4vKX8bU2cZ0bwA0LrMflRNg
/PO0fzNK6ENBhjE1qFt1vXwNJ0m7Am0GeECUb8XuJfvj8gioucdN00LyD+SA1XsfsW6fKiy4ypBz
3thKl7rg4oOoTXVeQM7BTXAjavpTcM5J9QcFHRu3rV/bzC1D5wKFT4E16ERJd2UpaD1JCQ3A65vI
nrR8NEXojP5hIsjKqTKABaGN/Ccpb/pD0lH5IAd5ycy4KqCAmUW16kogBnVqxa+vE8pSrEZQQvyv
GM/V3BCYHkXcBYZF/ZJKJH8Swzx7lIDaw84dJQc2Tca9JMVAXil64SRaULlAXDc2q6tpp9dGY7Eo
Yw5IxYQnadKjEwhWgCUZWpDUmFLMBhcaixDhmqYSL0wkOELMnhxnNlEXqlrkVazy4Y8mxfmHHqeS
ZrUkBLW+BE5Ft0SxiYvSOvllaBv5KYX+qJMSVS12jUbwNBdEkm4lPW5QqqwHsU9ZMVeXwDyLN6ee
7GJU4YLHKYolZBwUZUN12opn4NpVsxwavdhPSoonvCBooQhZGnY+GNDjEEGreRr1vLkXjLG5TmmP
u+2BVG/rAWzBcHiyvMRIUEwSVtSFer2bVKAo6oZzKYu79eYXXJinyUsmLUBhC4Xa5SBP1ByqHiKu
sQb5VQKOlEwDGsjO+yx017tbiJU8cgW0AHUaN0DPZWo3ky93kcUGZeMCY2GqeOBK2ie6lqlS6akC
Knsv4viUaBuRbqFpjdsZ09b3tbYG6XstSCUcSzk1IWq7hjr42TLz8LyajAUbJFV3B4GlVpJD8bJM
IAJYlRmx1+d+YQw8Sk9vAmjbJYHgyhCOQwW02bNTJBYbV2ILhsRj8GUDuAQm59Rto/YJZiNagq8d
DFn/PRZUsFUtf1ofxoIJ8WQ1UKCG0FZsGK6WJXcF8AZJMmzs5Es5PM9C0wlQsRQTxXAzGfKMYil3
VtI0IQof8gbbga8J+1jXbQotcCNDQV+VJfkBF/Go+0sSpOXQaeihJDTWDfM6imiwPuSFJIbnUM1y
Se7qQYA4dybux2SvaCAioSp45jZ2j6U55TbAusmj1kh0w42b4i4ngiXmWwVrS01zG1+nQxy0Fgfq
+io0ageoSJqhn2yhxZdmhtv1JL1XIVqewC+B/7EiCAGZPQUoh9TXAMQJG/np0hg47wefSOZ3zNDd
uNYeAjoeCHTJN9peGAFPhtnkAbAmQu672HfoWSMifVFp2V0qqSAP+kS2TnYL3q/M/X9LoyBxzICA
oLpbQDKyEn1Tgojy0PwszeY5MZtaFrpUTwUXZVqQxUy18qnTZNmV5Cb61REoKa57wtIo5hX6Ngri
g6MBApK+K47ia6bSJxazo866f+vNLy0G5weyP6UgxYCmOxkACBlOkxjYFOKew8Y2stQ+5wxVrEQQ
n41911CglNZDXNqqAv9cxtVlSouNTpbmiPMJXfHDHBJ+vpuPmpsnIhTZaQY1s7J1fjZLnDtEsT/F
kopQH8ePqCS3MggQo2x8UjfC8MJWwiOBC9KLsfF/nF1Jc9u8EvxFrCKIheSVlGRb9G7HTnJBZfnC
fQO4//rXysnBM8UqXe0qiFhmMJjp6VbAzyo2e6E3tKg1VPqu6yb0+lNYXgF994um8n944EG66agn
EjX8bUpB7cNR9WjLIBs3ch0rm0FPc/xwYOtlYdAgRS8Ckd6+rhCVO13ykE/D+/kJrGXETTxtKvyx
i9uKRG2dWdeDw+q3ovbL627w/GuXuvlLrkhxEJ41/5lZ2T44ZAb5NkgGkN0Zu+RR4sQ/+UkjdFjL
yrulY9VDd2vQEOBNxsda+HMfxv4pYLDjsfAPA6Qmb7pm5FtdRR7W4pOni4nUtUjmd1B8nqNcZjzs
S72DzMK1os0QkLJ9goLJ1zHeZIU/mcFnv2bYoG2hLxgKySQa6t4FFbusXvH+y0e0iDTdzksGCHTN
fdcAgpVB9pcW2TgFHahLwnGkW37sbxbqs68wjLQrFOh4WLVE0h1n0M4z0YIUXeJFvWMyPXEFeDT/
6dcFws0R1Fnf+TgP15Bo0IFuG3rlQH94NxdICNg1YcEyVeq1chfwckDFN8y73rtHJ1X6Q+dl8b0g
XfFQtg3035dyhm56Ih9kO08vk8vsveANVSE4eGoHrzDwtI1LqyI+T9UjwDTNIyhYfRVkUMO8gnQQ
gVRlNb+BrGd5tH2d7wRHh79t14Pe+V5Pdwp9T0/ZqNCN1DTOVWzH7H0GYBcq2NV03SvNr5Caa69B
WqJhyaOzszte7qqWdl/msiz6gGfzfOtD7OeIsuhyGC0bgLS4yq8IWihCh80VGgMK9oSnS7efqaBJ
qEsbFOIofCQOZIbttN6VtUb+0s0HfVyGaowS1ZR1ICqHg2djGtSv8/a3EhqY5IJ9nuohRWtsJKZl
3rVQod1B7MW7zHuYcGlQESQyrQcVqTL+BdbuYyb8KshxDC7zfyac2R8cr4nx9I5a8k3Bs5LyrpY/
YuhQn1+eFVdugpXpxPTSCNFGVYFHAMBZB4GXdGin7jFz6TfwoL6e/6GVffhbW/7gZ/USMw0pXO/G
z1FSSOzvfS03XOzaHE6u/cPQJaddUnU1iaoYWY2uqHdx2dykbHiYOzxie/+i5i/HMwkH05oWg3VK
i8eT8yWj9RcQQO7OL8/KNWSChacTuZM3ILMLt4KcECnITWVDUqlQfKvouxLbmCCuKZEdL/yeRAUv
nxw1WkHa229D2zxZrvfj/DQ+32VqYlWc3mvsMvfbqNS3bsWDpGUbz9fP7yBqolNEx6yEAAdwLKqT
JJcY6U3h8Igk/rW1zDESU8mXapmez8/j87WiJjBFefU0EiXg/YcdpBCehn66LSdwOZT66fwvfH5o
qYlQmRtCEXZPS4SO/b0PMh7qdmF1YqopoKiOZ9L5n1nbEMM2eMH7BMp+S6TmYu8C6TbFF2WKqAlG
ySeSNCWhJKrnKXQ7KPOWs//tsq82wnwy0mK2/L6NPNxNZeq+V131+/zQnxsaNZEkhR5mr+oYiXjO
lrADbv9YtZLvxbilfLj2C0bkAHagivuWCxvIkixaOj+/S6aW7q1p4NfnJ7G2q0aADw17qms5VpGt
sm9dUtznTbK7aGgTGoK8FqTSZ9c6NrwOk/ZPJbdo3Vc+2oSGZE6GxkVa+VD0afYVBz1eueEbVlbc
RH50vJ/UonP/yMqmR0KdKsCUaJX/jkHRu7Hka79x8hQfLhk77V1OHAFwU98G3M530/Sd0W5j1Vf8
jYn/yLKkVOB9kEePRSWwXWL5WjtvBO2b53d17etPe/Lh6zW0ADhfbP/ozHd9LKAr+qfuLpJ3dqiJ
8tCQYh865SxRlgztoZPE2iV+IzZwiSufbpbtl6QryVBVbZTkKH+IVD95fnmPQHMjhPu8gEvNWn2C
NKFCikdCwrOmgVW2USGdXTGNwBHZv4eyUQEb22PC8o2T9DmDlUPNGj4U/FAi8egQDV/7JVTf/HcO
AG0ZiFs6A1bb3Nuv0/eX5gkEbsvL+f1fgfBRs6I/6nZZoOynoqnmZCfjBlrfzehVP51xkf/xmpcH
LpL+a5ZZJQBbquMvc57nh2aW436A8jnI3PRsO6GVtu2fFkTgD51bpP8VNRVgWyXAOeSjGq9yKDeg
2KNy9U7TzHMOBcKoPohLdKAFy1ykv62YlNVlZmOWXov6dDLiEm/rpkKf6txiOQvwlfo15fe5Bf6j
88u3Yp5mHTWdvK6TWpG/TNND+tNSUbz4u1lvnPEV12iWUDs8sEeICBKQRMmAwKtAY+My3yiMqxRq
pgLaRzaB6G8yHFDGF3udyfbKZ9OWtsRKKGPqGoiiAGKH9SzqW5FekV7uHZBroALZ30Hq+WpUFzGg
OkBo/evFmnKwhiXxxqiBwM+b5XlOOHSIlUHB1y8bybmVrTBRKWRU9uQMKo8gBHccRnZLKrrxTlkb
2vn383PLKRTLhjY6ScwhCHmtK/L7ogNqysTUSdGxqnJI5Np/fP9nnP9K0T9P8wuHN+INr/IS4vSS
RW5cPDjt+DhV1m/gtKrAbtKvF03BxJhIbwTu30Y82cBTeKQMKragv+DJAzHxZb/g/bv+etGcp8vE
ompi+zZdwmH87sUlfNxWILJSn6Im1CQBWSdXscsiAnXKG6La9ABJ7fi7IsT/zds4eWgYY7ezGrtw
ypW3L+wWlUSbsTQadSlwLGJAfuWYsIM9TtNF5SNqVkdFq1hVLsMSWeSWgtXLcbc848rtbJZFG5T+
OT52iFrIlfIxaK08oJeV1ahZEJ0zW9GUIe9YeD96cJpBVMajWBzvK13yaX/+VKzN4OTVPoRGBHyt
4BSBU1FpMYBzGNmPnAxFIJJp4/JdsXuzIKpFzZueu2OE2jQBg54dVOmyVdZd+/zT3z98vipqgCJS
y4Lc3Az8Z92BhVe0InvOk352Ny6RtRmc/v7hR9ArouxCsAzUVemO6/lx6Prn88u/Fg2ZqpBpUQ0C
SbQMbxlQQVJwKKDPtSntADELubKK0d4x5vGnxRWo7raetXy3W7rIwBe1DquiisE0ENc/MtX4T3Tw
s2fG8LfOF85lnslUXmRSJVZ3eqqPPk63V0J3iLQjqh+tbK9ZL7d6DFfU0Sg3LoiRt2j1GU7Puile
dtTpk8Bt9HGeJYDZ1ledWI8S8anLkRj2+q0U4Oc87A7lxrUK8ULb9sXoHZNO7GWKvhINydyYiyxE
pjneLUXLr23VZ2G58OQ667UXxKrfuHBX4m8TP5NSW/jZ4s9ItPfvEHH4nTLhBl1h3S+S7HyQBQbW
pO6ZgOTT+SO3YjImpAZ93o6V9bZ3TAe8EycBUMBXJcnG6Gu7aBaMsYNYx4S7eMvFYZHwMLb0XtlO
4Mg3Ord7Xc8vU9YFTrnxoFiJTs3KMXIjqcLzzj0yp90TiIKD5yGTt32+cXusjW+4GNLnjczscYns
5n4p0Hja42EChUqdzxvJsLUdMfwLIQXqKDSrIr+5y+diR4YfPttSuVn7fCMCrjKSu4lfekeCOg5o
twGzROmD/ayXeWPLVwJgkzgq4wQEbFmOxqCuDBL14LD0huYvNdCmY37hEhlGOscsY8kAM3GrBwG2
Csl+e5v4ibUJmPGdqhhPXRda1GMc+q4L/Yf7Htw4ki5h3r+dN7uVHzGrxjqh2m5ij0TMotelKlL0
Loo6KL0kwFOtCBi5TCuTmkVjnvg2miatChm4dw+9Oqmf7JoYTUHQZjw/l5UDa1aNkVatcubyFmTF
4x/WQkZ4ycbrkdMtErW1Hzgd5g83Lmp/McggZnEs8moKk2Gqr+Gkk0e6gJPy/BwgDo3B/r/GSU08
XrXYAjz2iXss50Qc6SCzndN2YPCVcwfisJYokNcIWUfeDB28ER00BwlF5WznAvJ7tBbmB3NT8723
xFlI7aG6bkp3gcTgEtdBj1rffevaTURBY35LoLiL6v2sjmhuQz3UneRtmcJDKt2zL6Ms+wfu+fWV
PTTda9+78nl2dLPLW+0907hBoxjAubs2d5qg0szZod922Skr/SkGBSCo8OKHtGvbPSCf4z7rxvTB
6QDzCqbanh+mykN70ZSVQeGp9JCCJv5tdvW4Y77KboohBQe1N07Hmlv5UUgXfe0UHPp1Jg/owEuh
R67i+zmfy/e+8OOfKIZnfpC2sfcnlfl8JaCrctUudntby6UIQcrbXlXEggBbI/W9ljVI+eexP0wD
bcOx8Zf33F/qQ0YttRdtkdx5XZHvRQdljACyxfY9EbWFhEvjOUHsOOq6GFX13gv/jwAiM2wyS6DK
mvrRQrrxCjIBNJwH5UVD7uvQsxPvpxhFfajsunx3nSV+72ic7BIv7kCcbD8k8LZAg1cUGjyjvul1
9l8LUajrIhnLa96SOmJD/KahJvgFkvZo7uTQlptRZQlp6v4YSjt5LRfh3oFdv7htXV09p27PAzH2
3sF3oIvQLMt/58/oihmYvBtzV7la4l0Eun19VZMiDnqtnvop30j+rdwNJjhjcO0l705eldFEBjW0
1oK8y75Pypl3qZq23oUr0zABFEOHnM4wZArqVNZTksvHeFBvRSo3LHlteOdfZwElLVra0AOJOM+A
HHmsNETO5y0dtNMl/JmXMG4ev+8zNQJ+clSZ+1iT/BWO4uf57V0b2rh3xOAlac1dfmxLGnDr3rEv
G9isy/OmTcbMAtduMvE3kc73PdniF11ZbLMin5Y9RLvnccZrjgRde6UF2Qm58dRYG9x4jFpJwdCu
McwRHarQq3K8p2kAreTLri2zCN8tOemXeqmjhVV6lyRQQgGRI9od3MzaOIsrFvWXP+XDxQUKecuq
mkocQVArg0Ik78zqdiSZ6p0AqOSic2MW4lsh04lDbTsqmm9O/aXv3i8b1wgVm9ZL27KEAxxooh/Q
It2j/Xopk41TuRIBmcQ+WUonCwr3M6iTYafFFJLuuUhfaiUC6mxg7Fd+469a0If1j0WdoNeBN9Ek
HLCAMq+AeDLX3aE7RaWuN8/3xG7UcOGJMpyDBaiWy2bOjpWDLVfiQGIVtMu4kXhYm43hIIhqHKlS
i+Fpmqpj0fP20BJconicNiHNC3/vZDp7Ob/7K8ZnUoDZlc2KpKNzNPlAfIJdzH7ym2VjoVZ696hJ
7ZUmTd/JBaMvRcGO7ehON5Z03OOACksoMyYP0wyBH8dKvzhZ3F/NQIaF0KqnN0Bu1PvzU1x5bP9N
wnw4HR3Puq4sEnSWa5m9TKfOUVmPUMvhfuDXwr1Rk98faAXR8LppyMYTf8XN/+2c+/Crtm2NA536
OeqFh/v1QadbyMTPR/bM097VdlohlOwiFAPc3xnwm89F0W61z62NbhzuprQE+Dy7KSq5/ZW65Z7I
LSb+z8+aZxLe1Wh7RL5zIdFc+g90SB9jd34UQ7zhIFeGN49y6QPtXc1KRY0mYZ6fKtUBXg/nD9Hn
Lt4zT3KHGDSHxhKNZHWf6W8NMo62+ytLf102/MkXfDgtgKkvulrA8e+yzgrmGdJlBHeUaC10iPni
x/lfWdlb80yCx3ik8wI01CjdQ1F4h5Rttfqtrc9pUz5MgAroJgKKBIUi2jq7zhucfevTMeR+7l0X
TDWH81P43Dl65nWiKHJ14+IDgVMnV3Het/uRNUXg6ZOgVg71KtJutVetTcm4GJVDcsJyoGYKWtL/
8mRE82KD9kS/L+wrNmR6d35Ka7vi/Lt0deUzN047FIFYdydkc714ztv5oddMwjDmmiJ1rFxYXEb7
+jonC79p0E9w58vR37it1lbJuK1qlcuYLDPOlGcfoGY2BfE0/dI6e0XN7DJEl2eywE06wdkqfTuS
arbvIeXDruPWay7bAJN9zQc79tBnUGFqEGQdNcv1PqXxFifqyvaanGtjNwJ3MPZ95HP/2DJ+2ydb
LGgrxmCKtNZFmxVjC1z0BI26xlXXcYVCTu8cRgZWWLJRqF/ZYZNrLevQ5zyoQkUeyf6zCyu9serp
aZI+DQAfsTZihZWjaiq1ArMsK9CR4hyhfkhiUUHVepl2HBnAjZPqffqm80zpVVpQdOJK5OI0JK/6
/LGVL04B/cAGxEaNG46VdVHu2DMJ15AKSpeqoHZEu68Ip9G5fL/wbzz2b85b9dpEDJNLgI9F7wy3
wUzgIJmfWe2u78g1pGVvkREBx68/jKG3XMYf7pr4Vsht1oUYfXUSKbtlRARuFT+dn8nnm+6aANd+
YePcAr4fdRMITPt7NiVAIX27bHDjTuXVqIFjgPOLR8gsQvPBLgPXbTdO09qnn6zlw4VXIXUGVTdO
osVdrrsamW+HJkHmXUa+5JpMa3hul3AUQDewzgmduX3p8uSqR///+cX53Cu5JpK1Tmg22zW0YDrZ
fuu58zzUoB48P/bnbsk1qdPiCkI8VAEQ3XgpHvLf0FVy7SYvlZ5Dq70M4+OamFbBRFJCcqCLZst9
rXJBAtJkLx0O6oZDWlsh4+7kTNs9MrFzBG1RiNmVV03DL4rDoBv679kpM28uyhP0aejKt0lmt05S
XPTscE0oq53NSLByXMdFBpVOtMwLtaVy9fk94JpY1mZIZOPqGdpfaT0SNGrjmcaWYrxuQTYCidXc
37hwVkzLhLZ6rgMxSRzPqBRVFfYJMtoZEcgJDfZWfm/tJwzrFXyZvGWQbZSDOD0l6HoMtVtvxBMr
z17XRLaiqw4AF4r2t1KhS82qdp4uRhSX+3c50es5Y3+o1QA/PuxJt/x04VZ5Fz+fN77VHz+d5w+O
SVuZp7Vn4fZp+iSsJHhKoElrwzm5oGYPspnZO2hCFNAXR5UQSr++v5vQboUyRzU8+lzqt/NfsmJA
JkRWTrGfZjO6DGXdBRVlt+i730j4rA1thMwDbezeQ4AejYIOYAJq7Ec0qG2lk9ZGNyy/rmo0dvUN
dLLcr3x4c+b/zi/I2qEzzL5hM7rZG4wrUBvyiH0NWdYI370/P/znYYFrkpfFOYSP5YywbxZfHWTC
W7S3VXF2sJ12R/w87C/SGHRck7CsyQQ0lNvJjmbHe+xLygKk1LOAQm5w4wZZcTUm/pnkjl8kJ6l6
3ggvtJTdHFTcZztejKCe1yq+zNOYOGiPDEksRjB/ZB79PqFSatPyDa0F5zdkbRanc/DBEkFdisu1
xx2rJbNDyaX1UgsK4no3za58Escbq7Vyrkyccy0KDt0RGBrNFmUjKO+t3QIxpyNfcnsjUlu5002I
qC1sMEEuOLsFScLYK45d/4VqtG22v2r/soeY6xpm7S6dPlH4dIg05znI7Pyb3/lbabO1GRhW7ecl
K1SvacTm/IfdZEfhQ1Qgh3Ry7B6girsRWK1thmHkA4prLJG+E4Hk949YagVBivnOquYt7dYVsnDX
BI2WBZ+mRRc0GrK2/w/AL7XzqzzfS0nkVdtSfVO2zN35sSVfJQgg0Tdd2D9AveW+4WooI9/36eH8
CV/xlCaRmchZnTL4HHQhqi8dKEFQ496iVFlZSBNW6idKSA6B9wgYYh6kXH1balBvC1Vv5AvXPv5k
th/ME1C6gup4xMcvKHkky/A+292f8wuzcthM8DzP3aKkdsOj3vnWNGLfxHxH7ZuSL8eifDv/G2sL
dJrXh+/ng7CrshycyIqfc9cLHZT6+y25wtMi/H8B1DUh9DYq4jOBTHgUC+/BLfPnuPJ/CN9+XUS2
sUZr329Yu1V3nl1zSaNagiaFOWX6AN51FchkXDa81tosDJtPBKpC5SwYUv9zoNA4PzdD2DVTmG4x
iK9NwjB38FUnPZOERaxpyc5xGueuL2S851Y6XXZJmXDjJJ65hmY3i9oYiu8yDtzRDUV34einaOLD
KfKph3JZWpZR0tiA9hQZGkiyYhleeS3yyypmrsnDlLZofk589Hk51f2kX+3um/C/n7eCFSs2gcaL
mkBTTBINhGhehTPxrKMDEZWNVMuKHZvcSylPrZb18OZw5LdpPPxX2/qty5Kvjea/a7Lsz09i5Zya
XEoowaHRhuJBOIrqmiH2DFD2A21CT8O4ZVsaemu/Qv/dai+33NTx1RzFdfYST9nzPA/3VHdPc5Ft
nKa1nzBsGoH4wLVAc9LcPduIQZvpwRZv6fDf+XVa2w7Dnj0GvrOsbkmEi0ftZ7dsZWCfCtYdLb9Z
IiXvmvbZl/M/tmLaJgQa+B70EFEYhRagGZmbsrnWk3xty0JvIHFWzq4JA45tmkNgB+mvYuTXyeSC
jqrbOLj+5/77//C+I89UnKMHmoCMM7A46kiyde6qqrpFlvs7xzIGPniQAFmDoML5BVvZHRMEXC2d
LcUA+hBMJUHHopiuIB5Dkpvec7vvlcxKa0eWvPpz/udW3jsmBJgDTOB0bF5ACzykP7jT+Ic4K+0D
mYglQ4HkGQCKXCLynrTYepmsHAqTUwqcZxbxYmeIEraXVb4vyhvebxno2uDGjW4t0Mu0KKTKeWwT
8FpPY2AlyWvTzRuZ6bUfMDyApT0/9dUgj/2g7ybb/tl6xaG3LLVxAtYOtGH+hJEYRPhopNaj/VTH
YIrIYtJfnd/vtY83jN9FdRcijaN/JNaPqbtfFOB6G25rbWjjFocKTqrmYbHQTH0/gpcAKuJBLTaC
kJXBTQww+GZOOimzPM7+Yz03YaKftco33n4rK27CfntQQCCHlFrHzG5eyhLtC2BO2mqBcf5iCj4J
A03ML576lUTRBIIPMdTJgnIc6j8iLf3nXMR2Hi7Ky4rAzcruGvhQGvZ19k6HbPmlEaoD6UM5mE8B
OZW96G4UAowjKP/5Pkvn+of2Swfl2iVzItchC9paOuXtpLZGGZYFOtUW0fjgxE96fV/qNt+huOX8
OF0voeyyMSpaqcM57/sHZi0SmYJK+GHZT/73vmpALOyzzAdxpWUBUeLJagimtAf2C4y3X1t/4iqo
3G561doFm2quSx2mukOnz+Qn1n/CyrnetaBefFDSAo6gdrhO975g3atDBDh8Bi/nv7IskzY8aCLe
lsxdwlEDt8wn24VQ89y+s9jqv4+ZcLNgyCuxo+kQQOYpuQGUmAZJJp0jeoqgpCJs8Dh1un8FSOlP
weL6LkngtzySJPNTkeaV3Nl+3PxMwNoVFJndBl1ZMvxU7o3X0C7tnkQaq4Mjm+pZztOCf3c/tZg0
eJBGsED2fnfM7QR+JRvsR8+DXXqE8F+MC35VwSvcp0Lwg5MSax+Dm22X8Ny56cA9FTZ0asJBTG3o
zo57WDRlD8DlD39sCwWJu0LBs1YDUNJBWQGoVEq7CdhQ9d8t36nelUUBTCYMFYyeTmHNBDgE7KTc
TWNKQ0+26Z0zOwk4vqZxZ4FoZNznMgFmy2v6gV1Dm6cpQwvd02qXOTr/bufz8FwDAPNtZKk97Znm
bnEgjuWXYV/J4hZv0eVmGWzR7mZSi/c29RcduMLJrpchoWD+hXF4XkpBUc9zDgB+TLzdxOrxazVC
1XMXc7feA6cyFGGhKbkS2qN3qci8ZzWlLgEXFXpzetQNr9XglyooB1EAzy2AuwQbsdUENi/q5YYO
Y8H2LuFJ1EIW9eBmWQh+KXYNSJcOFrgBPBPs4UthLXTcuYlTHQpeyye/n6cbvweBCSJ9BRSIKNQe
VLjVQeb1cGLd8mo7VE0H1oS8EH+Q67e++WD/fauzHIaTVDXt9pqq5oZKRq/qlIvHoa6zFj1cVX2X
AeDu7hOVLV89DTFxd1HjG2q6LN8RlTIVjkpV3b6mbNl3o8UPeHOMgABx66bSdvEm88n74g0+2inJ
wMB7IJrAa+v5Ka4tfa0akSED0A9R77rVvmzs9K2sUZ70QOL2Vfbauu6rytp7WfmK5AW5mRtf6wDk
qcP3Np7wObZf7eaG2QF22z7aS5k9ph5Ziiviu1xs+Mw1h2xcs+KESYQraCMfaAXsRb7zUKMJ46XY
X3RTmdBn4bEmFWnXRbHrfou94QRJnHnA2q0qz1/Y0Wd+2bhoHRaDRttxvePyYKsgeRzf5h8gZWvv
0i/Tk/Xd+ep9HV+7p+5O3rPn85NaCe3/ynd+eCgmrahZknpoKWqXMkCJQQKflC9WFijhtSCfXraa
ND7fH2HmM/M21TOPaR/VKYEuqQtUT+kUvytrKxG/EqiahM+SzjnIBxzwvfiQqRAdOATFLk6emx50
gs1yOL9gn0/DNTtNCjtvum4cu6hEa9xhqKR+zaZhghKvtUX09vlP0L8pwg970k0ntj6t6kgoCmXq
/Bc6/K7tWF6Inf5bY/owPgBDgsmybiMZu7eV1oeqzMBfV9kbIfzn0Qs19StzUUvKrRgvUo89Jpy9
I3a5KNSlfzsVP3x6TRTUzrlXRoqowKWAiDngJxaP5/d25cNNQNIwsKFmpYMubWu+Aen2le/GF1UN
qElZVvKSAbSVLlHcf+nEH8ACA6/+JvqtTtC1Tz8ZxYeFaQi4a9qeuccEdda7WoA3s+qnLdGyz00L
faz/jj77fBFoYCkjp8kQPZQ06rl/P2b1nU5skNs39kVOnJrYp67zJBCf2F+SNuFUkWAAJLNHVHF+
gz/3dpBU+Hcek++ARhsk+lFjJztLJzeyJ6CjbJBhvUy8lZqIp5b5WuT9NEQ8tceb2e0R6y094g7f
bX+cn8XnT2RqQp4QuhPOeTJHg2gPVdpku6wSPxB8Idpeime80A89GIXP/9jawTLeZ2WcIx+dkyqy
8iqQ/Y29BVtd2wvjdTbXEhx+jDQRKZ1fUOaMg44sJ20P5zaHDsNFb1fHhDlpWU3VOPjsaI/Fq/Lm
L201b3iLFWFnx8Q5LX3NZ1mWYEPwCX0pa+Zfi9JPEE76FvqLkQMCwWnc9hO0c5I+Df1RdM+qaeKr
uJ3tq5HZ7oni1LbSq94fh98aTHSg/fGLtAhGCF6ECBHTQ88FuXVqnR4tYo1P6Gokb2Sw0HTnK/9P
ImO0krlOCoW4skXmZ+FpfW93iB9szaefKYrH6BpN1ev54/D53QQ9m38tKOcpYtUiR5vZ0hyduJp2
npIvbe19uWx8w9P4nTNMKkvrSDtNqEf+A2oFV3mjLwp3HBN/lXR4lzQKvJdMFjdJE1/HTX1IbH1o
lnTDYD63TohW/LtCXhw7XS+nJgKbcXLNFvpCHXqVSHTvWp334viQHwUV+8b5/tyKHBOVldjQxQFT
SR3lbREimxkkxX+teKv7jUO+tt/Ov7MZJShwU4mKESVg3W09WrzHtODHoeXOxoJ9frlAruHfnyh8
Jwa73YQ7pYFMrg1uhuG9mr4kYgj1VkFnbZkMZ4Na6ZLGKbA7k/DuwbAKLuOGXy+qvY3B/7Bxu/xt
2vr/+B2Mwf/OJM7nHKCpUoGCNpwOKWRUWajDYmdbgRWyQIFJamfdDXv7IIPjS7yT9+W72G/9/Oee
2jGRXCyZgXUoKieahrZ8q8eEHvo2Ju1lJ83Eb7k+EM8n7FyU178bDt4E+jBB5Ipt0QKsfb5h+YQg
p9g54DRKWi/0PffWnbekG9aGPh3uD8HROKVOhqy4A3029YLc8ZMo3avz/mrlYJkilFmbkmIpMLQj
+puSAIrF0S0elLK2kZoft3CpKzZioq6aduak8Sa0asbg4fa6fPqWlix+nzJbhI2T5jEU0/ItJp61
SRlGnzuyV3mJIr1Y8C5oH3T7nXpD0OQbidm18Q2LZ3FWIR8BCr/EOiwL7sv8K0DcodNtOK2/zbGf
GaJh7o2jSIUMH4vskIXe23gHWsLySxc8LkcFlV917XwDvwV7sQ/lDnrf3/r3+r38aT9PWeDu3BtE
axsuYcV9mugtb6jzJY4TlEiVfwU9rGXn6+pF8lbtz5+/laNtorYW3QM4MgsKVm1/uddxk6Ftnswb
G7U2unHbFzPz676PsY6E3gxt8aN2u6fLPtwwd0/qhoDlmkVqbDIkpIbqBYwE6CY9P/zawhsmjyOM
bi/GaVRO1pVnI1nDp7SFIuMWmefa0pz+/sGnIHag1uhiZwV4iJWabnPpb/iUtW+n/w5dcqv1hqUH
zITUV111t3gyRKfrxpFc+3DDuNEGaI2+pABoFP1vBaWvyZKHyxbdsOuWjpwPTs2juXeDQr+X0AuN
Z33hlhpGnYKtamKldiKRNnedcPe93bt7sOIvG+u+sjImBEuoJEmd1KXRRJP/cXZlTW7qTPQXUYVY
JPEKXsb27DNJJnlRZbkXECB2BPz67zhPc/UZU+WnpJyUhJZutVqnzznUdYWArQjWpn3Bg5ugKtkS
x7dtwk7jmbs6HxPUuolHJyuSEEJFTcRGdtP7s2NCrPA0wTXEBf2TX7MiSjvdbuLcWwnWFvamyVMa
jCi/AGnFcMqcd3+qw6FGkfR02/3cMQFWqCV1Ys/2ULM16N/cnj9o4n1IETwKkt/GneiYDKVxwJqA
lBrW5UKNBKDdZKvbDJlyOtMIsjn19roxXL4HEJMbVwpSwmsCBpA49W8G1sLjPE0KbGReoyBPUNhf
7I62Q4g3SvHnepeXz1XiGY4jBlE0JZnkx8Ybtgo6WxvuT3JDAwgmSu9GqKJjosjyprBFAhTWyWpG
BD1enu3aGFw1bZ2w3ehZHh5Q6mo4TmNV7fy81jvmyvbOqlh/V9mZ852nuOdeH/KSzRrejI7ZXCge
uKdWTQEeHklPvgN4BjH46+0v7XfDpZVNokR9PqYYKCxd96cn/UM3rxUsLDkFw6XNOZuagMkBGoXZ
Ppi+JjTeIvzdSf4vk7+vj+DypnBMoNkgLEW99hyC1Cz0K6BRijsUwYYAPKzM0cIamOSW+cBAPhQk
kKFWcRDFUoDculIridO/NcAXYjkTZTYmNZviDj4BuJou6gVLXpNONc/NMFiPZ6WxNiyALbyfA1sd
Ulc1O5AfQEBzsKp37Wi3Cbs4E1Gcz/X36zO6NF4jdGEZqqLhQLxTPOQPg7Ze+Tzf2PR5G36KKibP
R14+axy8g7P4QdVDggRfkt52MpiANEvISrYuLit5Mkx3PV4Rd70o/ZWIbsFU/o/+0suZ11fYzLr7
OVtPILLG4/zH9SlfatswcyedhJf76QA+yWanpiQkItiq+Nv11pdMxDDyXCnkhXKYSNPVYWLfS13s
sYlCK7+tDhYn/X/XdWS0K0Y8yKKAix80FH/DUXrfSUnW8pyXTxvHBJ0VSSn9pAsQjkLRL7SL9rvl
5RswmOMohfhR5iaQJJdrRSkLy2Hi0HCfdhwl0JsMfCjpxv62SVgSBla88s6zsCIm6IyBNkyyCvOl
dQaSNl1uHbdqQ5KPL8GYrUHbloZhGLLIcgmxTQCJvXOwV0r+4qkB1PW3AbMcE1ZWOUOrIVcIoDLU
zNO8Cynwecm0hr9d8EPe+fdPzmKsRyvWRadOqlXfUML3rjp37T1poeDMMWOJTqMox6/g5EZ/2E41
pP2YFF9pYiXQvvJA5wLyuQyMoyWvf+pJPtrp+COX4sZg3ySiJDnicLDowSSRVPmwhyQ7WiDP3RLl
rXFdLu0xw+p95tagY8VtZQzoG8vPR2Jb3aVA4Ed4nvt63bUsrZFh+KrPy9KdcTZynd41eYeHs/T5
etML328i0EjK4mJuUAmtYi9U+nHkULty/xUoE7/ewYJPMVFoik2+VDr2T7PTvalZRrVL9wPqZssM
OkIeeFmr20q2oCTx361sz8qZBNhZTxmB+0IyHs9zeFXcuVl129lnogPGHkTsgRzoiSIGL9gXN1lp
eGkZzs7lkxVCVFNpoI5sUGHlLGwCpd5j8JlGM2/kjmfFGlPYgrMyCf4I69wgrzGAHGW6bvYQ44/Z
XYmylpbauDlMrW+7PNcUdGoI3oZ7EeThNAPYJuqQlG92XWyu76kFTmHn72Pap+lKZJuLNMZTcj9K
thetyyG0mZXvWtv2nQuS4WRrF6IANJv5fZTWbZ5veFYna2nshQ8ASu2/60Wpl2bcb/BSPoCEJ7In
aFSBLzEEdT7IKF0LrDM3xcWAyf63pxaP5qmktUYdInjG4+k5q9htiTkTtkNbPI35AbQAm9b5OY75
z6Zc46FY2s+Gxyo8qG3aBFuhtOV+ah7t+JXVr568jTnFMQkNrSEfB6HRPgPUtFAViAFXgucFCzH5
DHsI+thpljsnoiBsDrKOfAeNGCcqOwjBXN++C3Ziigwiq9yP8SRQLc/VxnWfhVO+2+S5ad291QC8
d2NkYtIbkrokakAJ+gmMFFFO4lANf5iOt9dH8XdGLtypTGrDsa5GhLs4laqN++YcaVQc2y/sV3Cq
Du3Wf54ibwsQ/Fv6wr/bb8EDOfb38i5/yX+oH9TZrhEsLpyNJvdhoeK+SBsQ/Pm2ei9Y99BPzk2m
55gihCBUFKwBU/nJdtoXt+6/8pqsnIp/1/rS5BkOpC96W3X1mXEGEihA67IqEkncvQ2ZnCLq2aMf
MVlPkSr1/KQYRGRkq92PxKHN00QRjIMoNN5AN8E7goMFacyUFz+sGYnNIMvTMcw80YUT7dyfSTfo
XdvY9lNRgPF26Op8b9Uxi3wd8w1J8/6mCxDxDJsnKqgc+8yKMRV/LNrv5iDftNavsV6TNb/sVIgZ
q+QN4eUAmXqINj10Mtg2/njIIeBlfVzf0ZfbdxzD1UKHtR4GlMqe5mbjWCGuoqBT/J6Mw8qiL21V
Y4KqDvVoVOMZnCTeE1EghxyKt+ufvtC0SXCngQoZkBDDs+3ssq2qJ753ZrUGV1yYmP9juEt6rRNF
m1OX2V8bwe6SKUFhlRxfqsL/cX0El+8KhJpeUfACQmO+DRHdRu8slIaolt/5Qh2GwgNBgXqvdb8J
3DJy5/oOScHN4KSH631fzKCh6/O4P4UTpcXs3mma7jhaL6mjH6ukeKjPiCiXPs6dXolalnoxYryh
jvu+xYPlMbX6aiOLto+A7j7WQv3IMiq3fT/e2NN5l3waj185yWCjKuNYFs0PoOjfXQkVzS4eAcVv
p3+9YUx212fu4mmJmTNCPlaxuR5bFG80MguiJLNJNLgTC4dhDdix1IPhKIldp4XdY9ZwEusnaCTr
55hC4wqFVmrlOeKi8WAQht1PztgB0xPUR2T1f/mFtWM9LqjXJ+ii6aBtw+bBlmkN0sLnT1mzD6x3
Z7a3Vv2vtIvbVsBkPex07UKTOu+OekbZTZj7cbYFG5cfTmXjrDjGhZ1rYomJbTHmOXFxLHSefaSV
IFEFLrwDqDgAc8X9PmR9Pqy4soUFN4HFQ0UmNcx2fgTqTG/SOgNtRefRQ50Va5VRS10YC54lQ1zN
kME4BOQeRUNb5tyJob1xQYwVL/M2sPFkX0N+pCr2ED11D67X5iFYY9TL9U11MYAk1IQY60ACZ5+z
7FgTCdWOEficnzLj7HVQLrjsC5LX0dgylAnPBCpA1ztdsBKTuq7RjoiDWuRH1Ko8TJX1FqOX25o2
pixIadnJoSmOPmS3n3rb/7cHDGpl817+btCd/NcZKmtOhMvlcCSyBbV3K35UQ7rGr3LZMnwTvdkO
DCgmicJyBA/5zzyeUhHW2ssewMpc3w8zypoiC/QaKxnNhY1rAsC9nGaCwb8eoH3+K5/4O6XTjwos
j9fXYan58yg/nRt6QA24NeviOPrFAMT0qA42a0iYBAhKr3dxeTWoCQK3/Jb1mpc+5LxJt40F1Xuk
N9dohBe8rYn8Hsu6T3pXAnyjOLSwnoJyDIuMQz/29frnL3VwHtanGcpRsTc2hVsdvSTQP/o2BW62
n4NxB+xhAqFPwdP99Z6WJso4WSevJ4M7EJhbRrp92wbBfdGn+ea21o1TVUPyz8FbSHkE7U2/dQVI
zoTTlCvZrMv+yTfxvfWsPN73eLztzhq1yra8vRQp2Pt5cSakARwCadnfnau+3jIa3xQPbwrorzjM
qY/zrF7LNHtvizXO6yUDP5vKpwUnUwGeZZvVRzrVSUQFUg3F4D94XYF6tdSLCtmssANd3lq+Cfkt
Ri9GCV/VHDOr/CoHtQ9Sbztl1l05tN+uz9Nl+/ZNnC+usR3QQENzlJP1Jqb2C2fTj3YC4dxt7Ru7
akiq1Pb7cw4DIUGTosxPguC8me+uN3/ZJHwT42tNeCNuAnz+5OrHsipB78aLNaHvpek3ziAJennJ
gqaB7rFwQ9DaWMAB0HtI1DxZHl9Z44URmNjevhC97Dys8Ziw8b6zEr3P2+K2UNk3sbuqGcp29ryz
ODPKpWOd/C5HwqIpvy1u8k30LtUiI5Bab466IUPUNNnvgBWoi27X5mdhg/Lz4nyyNpCb461ACmxQ
/a2m37rpKRcrQf7lukgCAO1/284spNYtvxyOFA+b3obIkW5qLDa8tm2N35lLmx9gxe6/VqNmW8F7
eZKzN90xTcYdkbG7rWOoLHSdk6A0GARaXm7/6inyvrHO3efrW/wyUIH4zDAhAF/mpE1LcSiy3OXg
eunalyaQPgPbC3DBbiWTu0wULVLNQ+ADkjqrbUMyvEjMEKrKePBNQjTxqyVye3v9kxacuQlOFmpW
MUFW5ChLcUIy575OOHRvmlcAfKOu9l+s2V5ThVjwtiZCWfKhykqXOUdNN5YT7CA/HjqVvbWrDxrc
hN3CRjCmePASvKp4kzhgnf+0nZzCeZ4flVB/An9tHZc2snHDGAnEteZq4gdUoYGrYN86VpRotXJ6
L7Vu+KpeerZd1Si8Tiemd5AKLJ+cuUp+iLlkt3VhYo7rHs/BZKTWwcfebms6R4TG+9pu1zh0F/yt
iTl2AWyLZ+aIQ0PKemN1xYNWcLxjnt/pAFLH1zfvgsM12SKDjqsxqZQ4iOAb6/91mpUIZ2EFTHZI
CyqK4IWU1qEj9yMtIz28JYihrn/0X9GF/0sOwwmce/3kBqnyLXvqZ3GwRVOfLO2691XCSAjl1Rju
JiE11FDz6g+0uuiWx2MQEajTQ02rnvd6BheAF3s8LAUqw6YkDrYTUJA3XRF8swA7FZZErS4GXrZg
BIBkVzs/+6rYXh/50rQaQW/HSYrCbrTelo8ZGP2UPDj27+ttX9Z1xawaNlm3qSucvsenD6DDa9N5
iJhbhRKOvmirXaJpG7Ycd9sR7AcgH7e3bM5WnkYXHBszLNazBkTJLREHp+qfRJyEo9+HWVrsJnls
q7UHn4VeTOxxW2V26tV1ciwaF7gjO3h2EjBzxL73NIsBvCeTvZKtXVio/wMiB2AIVkEZHxHOpHcC
VYM7NlX/SNepVrbCguWaAGQKNa5m4mNy9IJvlYYcMstXwsilbzeCjIbEwUxyLg5u6fykXZPvYkTY
VIBu4vpOW+rg/Psn8wUknkMGwRYHrb0pSq3Uf6pI078KkSc3zs551j51wZDsn4MSHqJq7noSR7Za
e9pemnfDBHtQ3o4BuKYOeYZ8exOM6aYqdL/y3eekywXPRo2zV7ik0b3Gd0/2JEJwlXzYrv+z18mv
uXSe44mTcLL8MKj5/vpaLBwz1DD6sfdUKSyLH5gc28NAyAeV+VsbND00e6vX650sLbhh3bPyOz9m
rjgkOTQ01WvmdVGpb0LQoCjbSGDJNPV9VXni0DXyMXGb31nePfGhfe/tMiKp+zWnt2VnfBOESy1Z
IaWLgTgufRh9ASW/m6QiMIqzz/q0YyfAGNzKaXGmlfmLUsl7Fq9xqixsWZPnEYXJbVGmdXp0E8Tn
YK2MZtAarRzGCzvWpHm0UIVdJiDAOTpZULwhaSz9CAlLVI6UYO0+BbjDASo56uZjnFlwaAM13RiD
mUjbVI+jYzVTcnRAduXT9NHTp2ny3q9v2gXLMJG2eTGx2uowsG7uIpntfDuPGC0ixdco3xbMwtRv
T0U7TFib9OhlXRYW4109gY8RArK3+VlTqF1WdRHEdgrl+dQ/ZHi0Ba38C1jsDrdNkGHV8LBO2Zyt
umJOWKEiv7F/8PzF6m5bABNtC0Ijgqsm7DrLgOhsEluEEu4859V7mnCy4nEXjMNE2Tbl4E3ahT8n
2rqzpb/rK+/rTRNk4mvjlNVB3EL6mFT1Zu7ueNs84mIYNqW9u62H89795DRo0PI6bRBmZMW/fvZk
Ef/ZEo+9T56vt78QMJnYWrckkKUiCMv8XAHwE/8DCTFYc93fEVV/Kzt3DUqycIk2UbZ5SQbfzQQc
aw/RZcSXILMJ3GYz5bBs/arkTSSUxDcRt/HkkYmNnB+88UnkTaSgkMHLtUvbgkWbsDfICAUU5QU4
TcnwVTJUEeuMvPvt2novbVbjtNasrAMxNeKgMveOZ84G1GFv15d66dMNa64HfyAopRIHIr1wcDPA
9iaUJa9dNBeaN7EpSY5ibQeSageIf/70e6RGQAYLnsMCnu/6ABb8tQmk7WeXUsvGAYojuUnLMA6+
jl0OHlO20sHC5JvwWWQRPBBR4EbOq/q96JCkHNiKE1r6dsOOM1IkOBYREUOXe+PK9yDzohGSom5+
WwRmEmp50A9FFX0eIwRIhl0Dp3TwdMO2lbbEyrVhaQznafvkiwaSjcA4wBdx/kYg2WZRUPC9ueLG
KMZkhstIOqeZx1DZ4XT3gT1GttAr2YoFN2fCZUdWlXRScHO0oN6Hn1hgx5ySf6u4d0O7JO1bUatk
ZZqWdpFhwlJmRA/TgDdEXeptYRXZ1ht9f2WPLi2CYcWjBDO/1/X5UdmxykO3BamvfVbcrMZSPuSQ
hFiZsoWOTIBpSgNQbQGaDq37B9K98PS5FT8he3rdlv+e8RfuQSbKdJYNpz5v4uPHx9PB2j49pK/e
3tufdAiG03CK7AiI0/Akoj9+WIbAokXtHs9PkbtBABUCc7xpN+ToH+ev5YHt6/upDKEzH71Zmz7s
wz8rX3nxsmabcTWrwUINicjupDL9xL3yHqJpK9N7eZfYZlQ9MhWMNmqNTnVA79LW39GOrLyRLzV9
/v2TnSZlKgPLhnALdd5F+ZoFK/mjyx7eNuNlDxRJOq0hPKPlFIeTG4RuTJ5psvI+cTlCsM1g2fHL
EomgujyCSjF57QqLIdZnw0bPGfQbhEsjG2SdR+rO5UpO6jKAl9hm/JxQLG/cqPjU5i0er4tqmt/z
YuC7GYmXzeyVRR8OitQn0nounkBE8ogDyAfyr037beLl6Yklwtu7teeqaG61/m6RNHZwvM7encOn
OY38Mk6hC88rCu2ASduHvEHMHtJWtg++G/Q44Usryl02fLECzy5f6Zislc0srJgZ+gYy8JTvY8+y
uOUvdeOQLU+EtbN9Xq5ststsPecA4r+7ze5RaFmilvNUgiS6ivwzcIIK65suy6w80NivgshLcuuk
LdAeg2YYjKd5o4+dA7rjKCF2F+PfSbGhVhJ8JXXhhTyo+o8YEzRFA2vrX9CFiucoc7L8ueyI9d2d
4qHboohDP/IUgqrXjf2yw7PN4sKsYxRCA05wsOcZGra0TN8h5hjIsLZRpD0W+sZAxjbvPdKOid8O
JDiUXIk/IFIuEYwNvLLCoK+lDGMFrrLrg1rwBeYNZbCGEhyYXB6DpIurECcTrrqs4t+vN7+0wc5z
+cnVdINskqFo46Pder8YB6HEuTY/lylfOe6Wvv/c8acOYkZqpXiKeFuQx0Y4T35XvV//9oX1Nm8k
Qg9kHMC+j5yYFaGS5dTL+VECwBRqRX5e72Pp803jABG2GzgWw+d3b03NNyipWFnZpc93/jszgLHS
SvIED2zxfLTTN6eWW7cOognIx+sffznxY5uFN6B8FgUrNDugGv6hHeKdL92jrJ5Tmod1BWSicv6U
Kd1e721pPEZgU8LyGmXZ7JD546tDqm+Tp/a556ZhHqyV9y70Yd5RPMuvPYsz7yBrMd9R0jzWUwcI
C3PnTdK2KyuzYBTmPWWobYCpa6R4B5q98Y7e+2R8Rbizsm+XmjfyiKTBdwtgiA6cpsEH3t7a1zoX
YG0A9bf+c30xlvo4T+Ansxupa/WAB/BDTJQ+NsEk+7Bteyt0pAM3dVsn584/dQLAPkgb2pwfSG09
EUhMJVZ5SGu9YntLYzjb5KfmYzsh4wwoy6EY/Zc2tb+IGoGiGra3fb1h2lnTNaPfBu4h5nY4FsM2
Ffgr39zWumHdAx3aTnfcPTR8b+OOHoP1jg7jyrdfvg7ZZt1b3YwDqeCaDtLaCX2WPP9Oeb8fUyty
+O76CJZszbBnwExbq4FlHUQu/lTKKkLNCAkpy2Xkq2ElhDsv5v9fI2zzlsJ5rECE77kHv9VfCHQO
Qovr1+sjWJgl84rSQlItSH3HPZAy2Axt9cPr5jxSEpVdFMyqVVq/3daRYdGgveeJC8qkQ9M41cec
T91BVGW/yYMm/l3OQD8W0J5aeb9eGpVh2tbU6RQSlfzQWXM0yjvqBfdZc1fM8y51v1wf0MJLs21W
xskUIiEIt+nBGVnmhHLU9PdcUlRkdU0cb2nmisiuNNk1c99t3J6MbwASAYmUMstbK+xfOL/I2TF8
dgCtMwLl0iWnqurvpA52U0E3miQnm857WQQ4XU7CrVZ24lJvhrtBfb9QgT8lJ2emB9viUO8QoLYv
72G2D7Zod63GBYC379eneKE7s+rP4S0kD9oRvGM+5XeW9uDbIAlyiL2gC11YN2hSzwQZue/QQ5dW
/UqUfLnwl9hmwUvdQUO3tiz3AJoCK/TJ1OhT0jpDviG9ip+CovVDlgkuw8oW0wbUMv5XJxVrAIkF
fJj9V43l06qmLm+lzzMP+gjj/O4kgNGcRD+5HlLJTsagUpPpu3jqXYBvIfYuIMGQoVbKrokTEinz
bepNPYpO6fQxtSpY8ajnPXXJDxlJH/AK0xbqn/7BDaYXMZZz1EmwkltyfL6+3kuOznCnenAVj6Xl
HTRXTRF2Vu/tHLDErbHZ/631uTACs4BO+WCHgVwOO/C/mJZ0WyX6tQLGZcSTlYurW8E5cGLlGa+5
0SIJETZvXQWami8SjLO2/e5DXMXznyQeQAq3uOO2WJnchaPErL6r7RHyKTFA/xkK7horjWp6p/Lp
SfFvN00uMRzwlDRqmLTPcPWLv5S4y6JWeGXd/t6DL82r4W9pb9up08T8gEIVhVjTY2lkjaAA1xqK
OtCNKY7T7AXgUR/9bcGAsqyswt+nGuheNTfdxuPU/XN9nBcn0mGusYkaIGLqdhb8qPlwtLh8T+T4
Y5LiKJPSuyWqA+b87LA+2WdXETchrsOPqTzI8kPl/8yWiq5//0UrQ9vn1NGntu0p5tDphqDkMMwH
hybbkYpdw9cqqRemxyzAHGskgRkdJgDO4l+VDVm4qrNdCITLD9S5HK6P4fKGwCCMDeG6c9r5rIKu
A4FqM3zFjpXNF1KW39xenbJ8fKJSv7vu1ISW7esQUIFnCbWMMI3XdHgvxgD4hPP8fprHIBnb2m28
/ASd8HSfWBlijZypp86vrE0SMLInHc9XNsRFz4XOzr9/6qxnaT01Crpn0uLDA4jV5+g8uPfr07nU
uhGGFzRRqoezB8vn96F9U/U/t7VrBOD9HBdW2+XiiMo757Gmdrwdg1Tvrre+tJGN42IIhKytqelP
POjaORSo5QxxvRIPs1dMK1Hl0swYxm7RwhXci8eTmpry0A3VsLdm2vy5PoKF1s3jwhJNWeOWPp1o
73fPQTv0h2GMuxtbNwy9s8Dx6ChHHL1hKMK0GB6rTq8VOixMvunteQ5pLR6wDKS2PNnMStADKkf1
ZgbN40qQvdSFYeN5qoWWViWOTpIALMM2PJ028RoJz4L5moGt79VU2T3NUOvuIAmvoB5WJAkL50r9
imdIhrmrUsdLAzkv/yfj1RnS/FMy4oTg+zmg8EjztgiGFV+41LphvCPSOzkp8uyEDG+kp30F1KZi
1d31Lbrgzs06Wjvjk02J7E+j/AH8b+hkv5CXifqb6kEdXF7/OzdzBZD70AT6lI5ZvUFRVv5FWAyP
crd9vmG/7tQxbyohjShrFckO7HP1kzPiTrFmZAuzbxbR1k4aULvqBYqa5XcHCSXWsHcvif+5/v0L
HsIs1awwN3FrBeLoNjq+72sbUrd1sHLbWvp2I2KroLjtgHXZO6naPjJq/Uxz76iK9iasgcPMKk1N
LVCOjxC9TM+w+RMOywPCwmqI99cnZ8GEzTpNmkD9LIuT4FjleRnqUT4S4oVBh2fPOt3iRej9ej9L
i2DYb69GyBozsEPNE5BtYKl0XuzOSVcsbGkVDPutLQXCcaV7MNBnm3wYNrL6hxYf1z99wXxNfR7I
jmYO8oPeyQIIye7+jEEJIbWPjLorBnY+TP4vMscaG/bbxT7FQyl8G2qUU1DxtcGroukQoYZcWNB1
jLtnaGu2iMCLee2atbQehlEPJfOqrIbIbO1P+8Crnu1KvFyfr8tNU7PMu+dOqRLaomkPxSp49IFs
Tk9WApalxs9z+OkcKJNMdpVAVG9l/GHqqw+nX2N+W2raMGUULCtvhvjKCdAn5x7XuyBq4nKt6u3y
FqVmZWxegRFtiDU/xtCmtH0o3Ksk1MMawvOyHVNTCQcajXUG7gx+dKryd0X/GYuHlEBalOAVNGft
irdYGsR56j7NvkWhdJn16KVuCI5h+aYqvZ9ruuJML1saNatipdPbox2cDcF6c+J0058VYqsxGtbg
N0sdGMF0XPh4RLd9cUybX5bd813lWSeprccWacft9e2/NEeGNcd13KIACQttD8VWz/Zda6Nsoohu
a92wW8iRjl4TW2jdBxal2fI6CGmz0viCBZhFsQVpoRU6wLiQ5a3DKW9/DW73z/UPv5gndKhZEiuE
J3NId/EjdFBBQhjQiNc9kte9PAyu2FZM3AtXFSEYk1YQAQsLYdbIgttA2IwrUJ7G/YYDCBW2vruh
XK2UEP+N0//fb1OzRpbpKpslpNlOsrTmfTNz3G7StP6i5Ew2kArOIitQ7a5DwhVPb3P+BdfdIqyD
pNjnDgk2ja8pCb2pJXfSzfW2zyEcgKSFWAseltbzPDOfzNXh0IIguAiDJLP8w1Btm4VCEv7n+oou
za/hDPK6BYy2LINjonlExh/p8GHNK2fuUtvGgZ6Owg1Q7D+eJgvp0lEFvyjIFkvM4W3fbjiCfHBR
A3Emq2Q0C7vpa1a9Z93KvltwxdxwAMMwFlk5Id505j4Ufrcb+xP4BMJ2qrb1mjrq0tIafsDPtZZp
LBDUBv2XzLZPdpmtIMIWvt8sOAUte1PEoxccrdb6NgTTv45TMDucGtLfk15k2yxZpS5ccMhm7SkE
pEmV6wrc6zJ5djp118T0ZLHiSbI1rrelLs7D/GQEBH5gjKWNk7EXM4oNE4GH/MIPSTwAZO5vrm+o
hfUwy1Ahbu0nusFACPV2+Vjsocq6ciouNW1YcUNmlrhIEYAhpKLh2MzpVpH21/XvXjA0ZhhawAlr
gwGnVT3EGyQIjqygr+O8xmOzNPmGnVluLBpCp/kkpvzZSqxINLge1ZA0XOthabca1lbiYahR7kRO
IHw5SdG7G6m9zdzk5+S/qjbj4HkrxyPhf2seL7h8s3pUzSgeqOZqPqmkcbZ4TvLfXSSzD1rU1d4p
8+Zf4FOaD9hP8qWfWr4v3BRct5xWkPaEpPk3hYKsbQ75dxVyu7F+jCpL98E4Jq91K92vKIlPT47S
3R0o8pPnlvL4HpVf4Kdrcn5qXBU/1B4ouFyot23sEhpRWeFPz3hgTPc4XtXGtgcCyl+go3dlNxVb
nhPyT42Cqa3jTNCcB0ZuEwPW9r2HVDRgbVaKK2vRZ+8OHcouHHA9O02SCugruf2zsJL0t7JT1u3w
370N6CwAmGsSb8cKJ/1Xgy7+Kx7i3J1SafMtQELmGQ+u47GtO9QBucn8YhGmg6izx/kAUiMrBVtm
bB/sXOinTM7lqc5a8Sew2ngXoMx4U3VJ8gGV6vZXAyrA+5TyIY2qTKMqKnfbAcJSJD+NOXU3dgWk
CWD440s+WOLbDIKNXxbu+tCm79JXBj1qFBTHCYhjXR+iPHXaI6JJg2nCc2DmRv5INXSB2+qxGpNi
i+upM4ew4Kk/YuCziPyZ2OVGQo8I+Eqtw04o61T5k/1W+AC2hpQL/561HTkODOzKGfP5e++V0t0C
4x2Dczytm12acraDheVqZ8uKvQDXP7lbSBF3auM5LX8konV4BLn6LPSzefhC7XJ+07S2NqwTBNsh
rneNV/Q7WbdqV5WzBOlXORxKP42PqN8attpRausVZbeZxq7Z8MTpjtnQDXdONddHW5XNweG9sy3G
zn8RvO4+cEHrO8xC4dxNDCVmc9HqO8QjNOxKt1UhNmzwMtrt+Bq4Hog3Hcf6BjUWsVcjd3acOQoS
wcrbT2PiRxZQqmE6zeMfnyfNfVHV1VcQYOYPdlPUGxwj9dPYselDlIOKhgavB0S7wy5xg590oMqF
yAD2dFkrvh24X0ZVVxf/MOQtn2s++hscN/19g+523ojnwFq0Z55egWtB6Q1PnHX9zvkfZ1fS4zbO
bX+RAFGiKGqryS677JqTqmyEpNOlgaRmihR//Tv1Vo3CVx2gN40gCNyyxeHec88gBgzilm14Igxe
6XE97ciCA7p/qZeBf68tGcpoFu09osPmu6EJSM4XjP17YSHe3z2ZqYQnxRqS9Rvd9qHsKzMVvc9l
UesWP7qvtyLGeLdEeqZBHsq0XByoLLdsIabUNOF4dTsracNkEfr9nHVjVF0nzJ/ShsIfcQ6b4Jgo
Ad7GvHCYmY79bdv2FJtxUbfRTPmDM1V7IWNls4U28au/E5P5xPMfTACfJqn8oE7HjYUPdpTBkQ0x
OfoWK1OQzV3VBkDC1gzKXebiQyJpdfB4sBZzSNdvJNzfRt6CmAJv+cOyL/7RrjuF1YqzF4/7Ebj7
hPclwtblMa4sfeWrdsXgzx1JB2/u03q19DqigM66fWpraNcjlvtCvPssUGe5zMnvIOlYWte1zGgS
1UmpIN76Jpv1W+V4m8YUlL1oFcdoH/w+3TwTfetqU/92oh6ytpd2P0nGlpPWEYI1PTJk3izcE481
bF6SxFSlUaG8D2g3Pgot4GkbbKXfxMPjNGgF2WQcfjeC+W0mNwgpxkYOBRSJ4TWO5PYiQxgI1GSu
30L86YSKI8Zp121xuvccA3lHvFROSZjXw/BmYDd0s/gd6Py+p57rYRuQ5SWbN7FvW5hhstD8TGwA
VvXSbeJaI2nh0O+1kuk4y+FpJ528STi83BVBQjE1gGELw6LqIG1kkCq5Lz9D/aEWaldvuDKNCAFs
suTvaG68FKmypNB9j+/rG5YuSln4WYgos7HHylb35AjOTJiHDFbIPJwBgXcK5Id27fzSuqijZVTF
9aFVcpzTZRXxnMm4aTOKxKCDrFh3V8XIM7XLjB+SVKQIRjaWqiLktNe2zVYTTli+SXNXQ1v25Jw3
Phmt9hc4WIP/hWyrW86txSi4j9H3r/sh4hbmg4lXIfkqXNrvrkOCOOsTenBwQErNsmzndR/6F7eN
POUznl5WJMgYDh343SfRS1iH06Pah7VoJ3/9VfceoAUjZH2Uc/Ow9mNSzsGgD/Po4SZtnA8tvDMr
GB8ac3/eLa/MhM09GVd6gP+PyZeYbpnwPJHVvlYXDGvX0jRzc7urbfs9jUN/5Tj4y3bg8od09XKO
4ePSZZi9hBePEu9m68LhiGWBFcIjdaPqQJZmqJtCgYINiq6BZF3i3J7wmla4NyteEpiVvwxIj27T
ceTRgxaM71mXjN7vBbjGBWo6cReZiRzYQt21Nar+JoOAv7a+7E5jMopLwww7cHDtcmOr6aQJPsC4
SeH8nvU9XBmXU0Nak6QD7t7nGPZPqWYVfVDzMsFNNpBPO4xcuqzetL8UydRU33tuyWkARp1bKsQh
VKr7jlgAiYM5grxlZ8u91DFDlHUYZlWkNxjDufGwTO340k9alwkfxTe6d38tPYI08i2O91s64F3F
MGh+RjGBLV+Rtr2BEZi5oTvB+H4iCxxoSa17BA7gaHWPITqtN5An2FxI2bKsCcZHF49X2SZpjy2+
SRyLIhxTu9OK30RVE5K7SCGqqwi22SIau+6/JbE/nwLlYWvNvTqGcTXNaQz9nc6UbVl9WQLRzJn2
wm0rFxyPRx+5i0GWzLh9nYb5QApXXPXkK0JyYRGMsHWSPA0iQNyGDdEaKOAR4dRD1dNH0iu8vWIP
biB+gWPLzxGJZt59vowFQoHtdLdvMJzqDXMp6ysMqaNk/s1d9MGRVMhzJZzYIWWkCSluti7x8xn1
zyuE3uMLSSKVpJMIVKn1prMNq0WllgVVB/8YWr+xChdAOJL3Sfruad/6BDSGSnOdzsIPg8yAI5Lx
GGbr6dQNvITJlM00j8wlpJ4+4CgML1je2802IARBto6O6bAlq87I6NVvkZeIcx9Qv1D+ZLaM4ShN
IxRqXq5YiCNxj+ObJo71gdbO3W2Qrb7QePfPgKpDpCFrk43YCr8RaC7SfZ+2HFY3kNJu20IKsTBx
cLb1pwwMHtfkY4s2IN1oogKk43n2PqrbrbSTnCF3gVwF5PG+EMyJchftcNKKiUekrNTijvFmOLfg
KTzTTdskbezsXUOvhpekmDoc9+HqBS9qUPG79qLup59oXL+xo8updaiXO4WZNnyL5XFb4wDFJe/v
bWzkoYoC/TxvbH5QHS4QaUWYBxN1MZLuGMJ3ZQJnqnSdfPdsemWXHPm2UoLDtm3spBAAW0zYby/L
pLq8nrsgKPpqV3ec+VWY90wFd7GiDEcRkyYsKqe870HvKoiA2yF8h0GFO4d2nq5gdWCW1jJXmFjq
Oe1Jp0AqkhyRw/1UvdNpX7JxrqIfGiS6VFprip7G4dPKA3sVawUHtBqsHS9H5nb1e/FjLzoKfFSH
8hJW5A9gwKx9xhe5lh6bjt04UcS/xDWAQ9ouB17VMCtiPUOmvRV+6dokQX5vENj7BeaKcK5DN8v4
7HKz6OqMiIrdZZ1xZMr6UKGYsbbtn2AK3RZ6ctOdg5GXTlfXBD1ETNQ+IM/IlQyCR9AAE9d9lPYe
/jiDygWLfGRNCl8UZAG7qxtm1PjzBKBEGhtkapoEvKw3oTIxaZxwrV17llEGJZms/K1PZ4MnHlCn
3fQUrkoY09Q3dTxV57bVaHK2tbqZQuJtaSI9v7AkUDeL7WwxRX1/CdGYnfDzksyuCSm3SI2gwJDu
OtuhOuiFTekCHWiN4sWfbmdCRAYzFnVskjm8RKhIfxgG/8YbvnszzNHa4WHiSVAstWa3XYT7ApyH
/T5ulvW+D2fN0nnUyGfwO+j3fO3AZlu6/QirDOZjll3hP6yZXnw3hllMvLqAxbp68eTKLjQcYW06
DcN06BIRlWGrDe52lCBpD6ZGNgdRd6j6xj9RucmDQXjfo197ww+HIvs4uHo4g8UtVYoKTOYgS8oI
+i8xDbkYXJNFo2/eashOXqdxEjl0UQOEPxQu86nBxi2HkPjnpJbxX8L0COfrpFiyRkYsQ23X3PJ2
rgtPafNBT4LFcda6FX8hlvoF7FZ16zxV/z1U1ke8VDUdpFMEwckyyEWsaR45vCRAn8297VbXFWas
o7INvPEmhOzpQBcS3Sa7Atm5lUG5r7pG4ynJqfajqc2CcBtemkVMvyzyMN8Ub6OfeH7bZXBuCL7Z
CokkHvG8Ar26+j6L2t/SAIBBOcGdNg/8PjlSEa2vbCT0BvlE7nn2bZ44t5tUz3DojNHWEVvdLI2C
m2mIOilfVNf2QJH8LckCrxrzhnV7OTWhq1ATk4+HGtyQo8XbUtMkozq2uAnAEITuzZ+nBJpFz/Cy
5vVwO8dmKda9ik02w40e41eva98+TIvEYdoGdDEgSKPrgjtBA2vhom3DKPVZB0fJJNmyJG59FK5a
fZPtMv3kChVpEewiiu/aUan5KWjBSnprMMlqig5Nc5v5anLfQBUIzmrogmPskilNZpzz/Vwj5rym
EBvOT2zgVWF1EBUjVWObD0lPbqqArEEq8SMgWGsy4y9MC/o06PX6GsUdzaHSoTeoxBZYypp+eu62
DqYEkbdPoOFi5vLiJhI1ea2jEHjIkEAza0LWoaBz7LhscNTFSRbzck2qvwIn+nvUKnNaIzU+yD+C
0eIMqnJL87o6avQH/X0fB2bMHOVxn43weDZFMrRNklejALERqNbflRlNafSQoLDdFWxcOyfTFZzz
lIcrAlIqWJYOCYR2IayWf0EzsR26fRbZhh/xMYBF1/MkWZXD8zzEIYQQknMP+CfVavCXdIJN1c22
rv11/4gMmEUvShC1vFetNntKUKOdYPtV38YmRvRg78OJwxje5Vqt7dFwTx3iKRKXYSMAWwClO8TN
UCiPQ+i+9sSdHKrtFBgQBoX14K4SvVEeGhSAqax9cqTerrAa0RdBsqd7dVGJYgWr5XzwPPjgNCtr
y4q19mL1bo5YwHEGactQJAgMvYwSDOkqjmGHSOcthR+aeZsk6VDL7aIMFBnvKxOveL+uUwXO7Keh
RqsUJMI8xWIf0bNoeqSgO2eVWHnZq4HfzUkV3OigAiWXOFrBXWC1xYggmBPHFl5RLa/Jzz3CNoVq
S/Pb0auSYz9rjURskKCmdWufYXTtfqJ8lK+dt23IE8IVnmsHr9w02qS9Eun1DhU4YIxWM3anhO5u
Pb3MtwMGh7ihgR+VDo3pA2wT9d+J8QhP49iP/2p740FEi84694bEX+EgHOFUntAiLTE8XnAQvyWN
vFQEVO2o72zuSQWca5qCDGZ4qqh8idhxBiYDZjtIkIXPeJhvdbJBjsYZcMawfZmQD4N5X2fQqNih
fvW5ah+wm+pUGNLexoLW+eBgybuoXRfBR1uWgl8mbQriQpWj2QxOCwmxFUcNv5gsFEH9hhrKL0Cb
i0/LbhGN0CF0ZfZ6mPj083hlnJqHGEHLhykKgvMcN+OtCIX6ldTonPTu8wMJGYXqpbPVAVBifGNt
H6ShL80b2cP9ELPKiBTnVnfVifPPHSHLI2uW6KURguSyVmGTaeHTEwpB/2b0Njx/vE2HTQFpnb2d
3QJaR+yQ3KOMowPChe9rWNHFxqZd18RZX2O6h5tihCP+6LHfie1wc1Y9fDlwIM/Bs79OhB+NqvhR
jZYXM+JlkqJaR2dTUJY7YCCxGPhHV7duGTrkpGi0tbfYrusBQWf7JUGyWLpHxr0vM20OrmnIldcU
bywOgu121o4+9prP57GBQgIfVKEmrTxjzxI9Up8tE5pBIH/0b9KDdQswbdwwvAmjOy/A0NIzS4y4
3SgGKQDex/WPUG7tExIS1ggxYOMW5BGpZ5aNzOj3mMvuGbhYfLH1Qk3Og7a/g6zXlq103V3vGpLj
NUX3GwliXJhifK91Ih751Kz5qtHdYD5Kx4JvfC4ElVPhIzcz2/3Ev4WtHz9aGJyUg1RBObYDWiFi
R2ChsGr7Xi3tfESVM9xXOEgLDsLIUS9j/Vt2ND4NEPdeXWXtoWLhdBP2U/8c6ImjnsDM5TVogJkq
9O1I0O7D48oQlAGHfv9Wc98eKUgdOwzoMW3muI7fPRiURKncZzbmoHAH95Xl6ujrFhXb3qODT33a
eHgEFUxp3Xnk1MygEi8hkQeKH/ViQR3RadM3nUyHkdfX2UuavIrbpURFGLxN/VhteQ1pG3q4CTwD
0PsfXahkB3gvxDjXw4o/hH7XVgc2b+IvjhrqxKWKaerXfL8dHUCxbDGMlSYCb7azyv0c7CwIaGxs
PmxbFHyrjB0LpwNt8lEvPGPY9Y+bXdEemt7/6ffNnn88TuY5HDXVRP00QV7qEZHf4lJBO5h7pEtg
AOq9+/68lRsCTF7GNZKllwzjK/j8wds8ReNdONr9ByzxgczyZCkWeHS/DCgyil7VIvebIccl9iEP
ScyR78Y7WBoxetzMEHxjE4OmAQFb4/5QCx947GoV8lOZBSgPLSl9iT9qs9qrEdYBR/digMVybrxE
lytswOEYi9Zut7D0TNFru2fdrEkqvMj/5W8uuQngwvjQ63m+BXTRf8zKeYlWLDnqCvXZ2AJQF7jH
DrAh+IjsVOrUoMszGfg39BA1ajhsjvxycRU/Dp7kuP3wbUQNtM7C//13tA3N7Qo8DXGQZHn2Z8j7
dK0Yrr1KXwfbz/mCQWCawLkKOO6YG4Y2yPV8yxoGyJVAKP6GkW138UIc16GtbRZOe3wOBkOKaRXt
z14SYAuYaVxGoXDOC1Cq8AbbYU93jFSWDHhxX2xVi0IlkeEjDoaqdJE3oHYN+wvfqwhVL+rAp8Cr
QVJD4XQYRO9upPGjDK0YOg/bLSixgYOHexUcWr1GTzUIADmqDlyrem8LWBrYGpKYOMkwAJmukW7U
DyRaw9i6ibCBE6mygDoURLURRWhbkgXjB3w/2e8JiT8CDH2BT97Vdzs0y92uRvJMXPR9m72qqKBY
+47Qqnfre3vaTZuK8pbDgZYJGuUYwr+He29+w88AgJw1EZDmRBfCiGYvaIyTJwXgDv86R30gvTBB
LblM+KsblHse90bVWacjgUYu7JK0Y4ktmpC1KdVJXKgGx2UcA4amiEG72YRnb2tQHh9pvWP7r6t4
FFszlUHl8xuNKqXANdZf/JVXd+08D2+VNe5Qi7A/IMZtyuhHgML2kVczbaNLFaqSPnUo3suYxKxs
dkB/KDjF1aIMTHKGbNSsqmKvoHOYlKMIgmwbbHKES7ifoxLlRcw0iBiKcpXOe/gawbOvkG6AppA6
VTBX6YfZzP156wYBkMWrj+O0JlewIpZChyixxdoPOcpVfajWCRf4VsdrWlXcfUNNGF0Z7HTetRUJ
0FZmU+OifU29OumhOEI6XB2ZX02N/i0dVhm9kMZ/opbLpZh7od8TL9RZ4O9T2cZkvK4BEPuOdeN3
ujcxZDd6LyJEMuQIgvxYXuhObDsiVA6JGRny4kxKPNxRtG/bH5Lh3yHempai8SFKN/Oqb5K9Gg5h
heGTBzzprW2pf6w9+C9hKo1GqZ7H5hbJEtiFwEHThkOtEvP1DWcQgIIKqlKlxvVZiiQqN4AVx5qy
6AEKnRBfJMbcRXiwC0XUMRDSg8UU4OPYHi0yXDo/+AuEPPLqLRW5q9BJHQYvgD+y3pDI6TCoaSG9
PQew00sxPULmBNKlc7tj0tk15lWy0eWodPCp2yDK3hP+aRFmvAmCOM4UsO1DtyQmT7Z2zaw3qLxS
XB8bglVve0AE6Y46/JF7ozj4uoErOqyOcpu4/jQItJJRZ5KbijpU0msnngcmf2EE0xdGybZIVgof
ELSdmWda/2DdhtcKZ6k5paisrlihJO9QiNzschRQ+rD9VOnGnjrM6PJ9RX+qqk5jFdPtfq777YD6
gsfY23TKp7qSCLpm1Z6acW6O1dyuJ/j/gdN514NdHqf1xNdfC6D/bOrNTlId9fGJ8HA52HprI4wt
l+geROK2ydpliMDRNMvvEUD/XRR2M0yuAbDWacuD4M7uGzam34xjSQXpfxK60zMXK7lDGlV7WmJQ
lzKjBSZVbbfGsMzhHrJtMdfhCiDwJOFkRDbMzkYNNLOpe5VFiqgwhRdCXIgxIq882aDOVo6u6YzL
qOyNC/JYGgCGDU5EZPWNrPT6cfkZTJ4sQaXv8tZCizmiPPxuFheB6DQl3c827Iet8PxRhYVFj/0X
BC2DK2Tjb+ekC1rY6jD2Y1xFf6rj3v61YsS1pAxOJJd4hstP0qCoBFJJLsEyUKxn2OWg0b+0iE++
JAh7ukAgDYMUjsFZlPc4I+ecYuB9blpeH/qVSFWEdb8cw2VBtYMZVXcze6Ir2kU0Nwizcz+WZtc2
k/08FWYg5ucmY/PdNsxezVTT0pMsOGAyxVJKxu4yyW2+qtDAXb4N6BOR1PPzXsOnN1ZoIrDd18PU
L8mt7NT+YN2aFFG97wcyNMjpbCYFwHJpROmWFf05TidAtCNcLrVUVyB4TRHLnaKf9cM6a/S6/dRe
DL10EAgfwJjFvoC3TvWDLmNYdIhTOsRh15Yd4+uDIsj6HoCXZLHe4Z8V+/2Dj4iqTFdTUNZ+kjzF
dW2f47aPDj7h3WX8ixNPP4ODjyhwiGlnqBTGcByuerFapx2WX0YNoNbUAIt8jfYKS0fH4jYORIzH
3auSkGC/FZ1A9+brObr6bBt/YewdWLQYAXtDobMikoR34ZavQbw2WVcLQB0Q6ctbQOJRd+uvzQC+
kdMYIFOzPTTTBMyARSErYHIooJytNn1kaygLHmqzHzm19Ws1RTARGCPBy80o79YG2Dcp6Un/o0kC
/d5Lv3WgkkXVd/Q+IgcriNxE8dRA0jOrYgctAP2QozuGznS12cj5x2ReN0VE0RChDIWPY4Knh6d7
O6XR3rkLRyjw77bxvGwQm1dsMIlpst7v7J3YA/dIfNv84Lx3B8edDVJqrITfG0aYOCVafZ0gwDvv
YfPGXS8ONonk31ov4gSISb8EOozgoesBtlkHBFyvkXkd2x7rYx+Wd4N99zJixh8iCkCsx6RBhbAa
Ed8lpg0vis6gvqzL8u5bX0DsJsfSa/F8oKIgTwU4/Yf6zSCjLl3g2Aetp9olQZeq3HWWDRq+Frdg
rlvwdQ7SC5sFWuoYRVnl+34BbyXtYQ6vxudEo5xOdRxgTNImUx8VUeOvZbNggJK4eC1WdH0nvUMA
lorOS37HDVNPcoXUA+ZV6/Tohn5b0ILvI3KiqEbWS9Psx5X4PBsQa3uvBJJCMgUI4K8YieLktO7a
B49uWoodHQQGvR4kyZDzI6QbAFYMjxZQHFU+dgoDLzB0kgxIVv3gKDrfFpGItytGEW+C8+g5nqi8
oGhaH2W8S5jiCpWvPcYUfHGw41nn4LBy9NMG7+e+74kqcK/LjEdh/TDtlbmPjbmwcfi7QUTDdYpg
KTWLDZNwpM8fZnQqqb9TVdgBqzRFro3Io7Al7wZD/pupauY7h4sxj8SqDoCDh7KuTXLeW4cmG6Z0
hWd9+HOF0QJchw3v2G3dPVGJKacqMveBce0NIJ34PsDwI5t11+TTNAA7COYVGLm2VYGJ0X7cWygV
DJrSb1DwyrvI5/SahIhLwJgHTnZ4QUWo8bNNmzP5vIMGsYT9cjsvAX0Iw5q+o7cejqOa1wWsFANL
Kl0BmwqDKngwJOjKjxn0Bl6HgAY2QA+CiWgM3LbCgIbYVha+h7XZrUCgBibGCxkAhyMdjAw5dIHV
EWu6Ow9srsspjBjOZGQ+w85Uzyjp+xheSwVc+pcrUA/Io/co1eiLTzEGepgv4dbdJmDmtAntFeMP
nZp67d58VK8m2yKpfvWif99lNR5E27Bi6LCC/p059wW17bPFv4jFJGOuCEJ2QZ1RvR+VIBncdp7l
aB2r/0ZU/WzvT1UVqgbMjTMDbKggYEKPANBeiud//xZf8P/+n+j2D3bkvBD0m8m0n1uYNjSpp/gA
BlXA3xux/8mT4AsCI/v4Bf/x/9gd2F/DFmznTaAbesCJ++/P/oWCmbFPzEi0FIJwi8y/qVuRfyDQ
hnZN9jEgbSVyXdvpZDskSAXbIQRZjDTsZganzhv/wJ386nt9/P0/vhcclx0OtwgEaPUyx08jyNz/
/sW+eimfSJmqRvK4gD7nTCUmJlOqvd8MPP9///Cv1u0nSiYwMrHiIIWgeIdijcyZFwns2yfzn6IR
A/bZ6H/0cDGYuq3P2y7QUh7bbQR8+Scjtq8e/xPxWSNhyV8xPD47TPpoHVQ5utIS3iM69f3+T8Ev
X/xfPjv97wlxo1839RlcR9Q6Vz8cjxUMRdrI/eH4+GLxfDb4r5OZarxUcxbBmNX0d1/P+b+/4K8+
+RPhGbgr7DO2NTn5nToMoSh8O//hNPrfSjX22Yd0CBAjuNXRRzc0XcE+/HupaZTOVqEVDmZ4vvHt
u+fqP+2Dr97Cp/1NxgVzvAq2p4y8RfV9QHi2dI/D7P2B0PvVL/Xx9//YwCu6EpgHz/SMCcd6qach
OZOJt//teIg+7WI9mwFEwAlqmq07Cc3vJACt//aKP+1hCypai2lWcooc//CqL7w+/k/RcgH77EW6
o8VFdDn48gMHyYSE5rhg2lP4Qt3/+8N/cbp99reUiEqiBjPxs+7Ha9iiUYAw9O/Wp2///vlfKI0+
u1rOSR/ZarEKnPO9gUPMEN7V/kdJwTgJD7Ec9YPGHOFhcCO/uMH06387WT+7nLKaLJtjEJXwXUMp
GnhXg8IjE+ajD6Yz+cPL/9/ORwH77KW51KjEaAK9NAiuhwZklEBOdyDUoaa0v6waz4RGT9WgjxNx
7R8Olf9XZPwP5jv92KP/2Ct1SPrAC2HOn8Q2vHokkXc7eH0uB/QPWIbXY4FgelVKT0ew5EnaPAri
pkSqW5WagHrZ4ll67GZrQKOpunIbW30HMmN0wKSbwrUOHlJZ1QBBSj2EQb0DvO/SqJNzd2zWxcLm
h+7uEqxj9z2Uw3ocE7gmto7bC3FW3C8w2DvQlSy3C1/tE7Iu0FXMq6QATnpdrC0WcYHHVc+t1ojv
A1wKZyg79igMBgymb/242x/oLJMsSmxdVpaxQ1LxGKmpaHUTUBfb9lsVTi+gX3sHJUj4lwK6dsS8
Ux7GedY3msYfTGMenAlEGuetYi6fQrNnu+iC655oWXTeEh5UDW8d4WgHepDDeD3xIkxVzWovewW+
dbN8VJFSsvuO0a0cpgitkuVrjN5tF8NB2Lgr42gPb0E49f90aXyxKT/btm/A6gKMYvgJxPwPeJDA
GIitf3Ch+OKcDT+dsyrcQBGAwPgUo0iHnrNu/iRj/mKvf7Zqj/bIc11H+YmM8/1YLTqPKu/ZbfWS
+ahkp3UoVtrdEJC5//1w+eqrfDp5I9G1/hKiNEMO+17CjFefofgI/lAUfPEWPqdg8CbsMBLyklOI
ATXnTcGiR5zCfzifvnj2z0azm19vfDIO5xPA5ptEgbo1bZQd//2X+erZP113s94lnyPcSXzT6Y5R
7wBYPAHO+N8+/tMP73njGMMh353B+713zoLO7K/pHrA/qNa/evxPOqKN1CGG/nh8hN5nfVXlcri2
3X8KEMKR/alq9Rfg8p3GDqgwCCfHpY0xnNr/8NOQ/1/u/+Nw/uwnWwnndzIYqpNDGCWiLkJ9B+v/
MsE8/xz3asvcTBk4P16Yrwn9q1Wj+mUU/r2nJZp2s4cvdG7C3DYf2B7izGQBvl9d9m0twVUY2xep
Mbb1PTnfYogG1mdf7+whCUGqnVgb32EauBxos5JDRdYxD/1mv4HxKeiJ3dyChYY78NmvK16iEYN1
mr/+hNN2q0Ff2sy9pFyWfNDyLWGtOQEbRrJMO9Anm+B8G3gSlhhsoZ8Hzf4uxkFVZ8tq5ZnCjxnk
OT/GFav7VIRbk1ZUuIP2Vn2uHAHr3qv3Yu2Id2IbiAmATRPAwZb+BIS3/YyU7E99YId31q4DiBAr
e21awl4WbzV31l/dlanafQwAIgG8XLoyCYh8IfO4Xg3SmiGtVxoiIWK/axmHr1tChqu3a4wnwJft
bhG6FJ10u1DAMS35+X+cncuSnLgahJ+ICJCQgG3dq+iL7bbdtjcKd48NiLsEAvH0J8srm9MUEb2Z
ieiZgEKg26/ML0VV6O+h70/VTijX2/oTqY5AcLFPAY48L5ARq09kMv59OXGo8W1InFM/1NmJazN+
bbkT3rkR83BSlkNWSjxoW9DBMpTwfKjEGyb3ubQF7C0WQr7GHTcZ9FmfYW/jcde3HuTrOAzcjM7I
NmlGYL3gI0osPfJWYRVwnqj0mliTzP/hsK598VIxHoBsMneZyKFvhp36zpcaIiHYns6wrKDM50HC
pFLvC9IoGVQLoZ/eFUGPwTet2w0Fkv2z03C57QpN3dWvHSuOtz72WU+F26pUnvaw+GUji0FY7L5A
oZZ+nkCwgjZNVf7JxTH2YzZh6+xXbbeD7QilOFhM7nPhj3vUb98Vwkmwtvt3VSQMMqQ7d4gu2rkz
tn9wI+cOCUO722Pewv5nngNjjMUdIze68P4nLAlbm0ADzB/KYXXkuI6eb7XlbFVXcOjVUegJkREy
Xjj2FZuyxEGWor9hUzKbiYx6A0ka8mF09wTq7fMYyW6bBWvglj+oqP//Ad6cojkFFgeYlR7jBEGu
l7oa1UM7GfsSkkRtsSr5z82VvyMJNsrU58leVBpaMD7BwEXy3t4lvYAcUraYKpPGX5nK3p4ovT9o
yr/WumXFWzrRcISndNhTMl1KrVbWD29PMx6ZTQQCS3RIAbFgYdMzT8xl6L4Nlf8e4De6/3WV9Nfv
7jnUzyNpZGwrHKGiSnvoIDIRnNDDez5IjC//3qBJqPahwbIxVD+7cfzFJ70bgtd2SFc690LzzJFo
0Kr0NRZBNHYI/2BVgegQBypEJ19p/usPfeNz+5Pz+1cL6YINCit5G6eAHX+sCU1gEPChVvdgQ9o3
tMDZBI5mQHEakPl9u9Hedih7c0qaTXAijJ1hFrsJFD/RlO9U2R+17r4FdSJQ4G9e33ej6+f818MV
fo1tF0I7Yie6H2FMgmNp4wiUDydYO0W6MigtNeFsnTcgqcsru0jGSYEz+w2OCsWzhkAcx8qF9u4g
6hjuhEvpd5zM+e9anOEI8d8nSwLXlUoIG5dUXop8xPnSUzKuIYyXPrrZhAJVMDV5pKeYQ1EC6deZ
CsjDPbrCCVm6/KzLOxIn6EaHwaVKil3eQIbc7by1wNOFoWrOTjN5ERlkMQVg4/cfYWl94G12vv05
/eHHvdFZ5uA0OKrhv4B2Ea0+PiZ5+gDJKAo2ztGzbB920VNXK1QCWqy6Wsc/qr5babG35z3PnVUw
sepURAf5FNdDjVoDjOnnqQ+gNc0oge/Symyla/75gN56xNn8hzPByZPWYv9oSnoUk6PPyjgV4mPL
ryLPywctmgER1JacINmuNjUNnYcOujxs6ge7trdZbOnrp/NXzyVhV8OoHdp4dO1d3YLEUDXoX+KQ
l674BiyYjy0JIHDdlEPVTaQ4d2zUK/WkhQ7tzoYNmytYlQ0G9QYGVzl+pW4Ea9xwMfqll49dtsYR
XOgH7mzggCWlM31VTMj4HioIg7tpq0bhwZpfvm+YmJPaoGc1/qRByvDHH8b9r0LhJHDWEnmXfv5s
lOgV9Fo6bUK4678EHO4Pj21KsRaFvdSPZ4OE68lcF0kfXoywH2gXnVnVv+v9QtXx78cF/BCqw30w
xBM4doiM6lKLcnTjbaPcVi+hEu4PUjnmwsnUri0s357z3Gi2UPDLCGERCUhSE5Ub7f6Q9mukfzvq
Nch+3R6d3n4dbjQbIwJDKkiHoDLrIZd6qBw4yBzUwH1sw1YWO2+/EndObAsZ3CQcbqDYVfQrFuIw
kZgft3/8H0j9/4872LT9+05cDDukbPGlumBW7GBuHCH4atWW+OZXHkCi5WTa3Yaji42ky4tjPyrv
Y4iN+YVB73AP7+DzCBniWUP08r3HUfvG6gFGUnfq9zDemWc1ZNEe53zuaQDCZxMB6L0WXrPU8rPx
gnjY1U4Gn2rJpidgC2NfRpDkJWtxP0vXn40TNADwsBnMFKs+saBR6L3rRogKg63nduv/Oa56q/Vn
ywnd9AGol6VFVFjj/Ci79D/rS/MJIscAeK62/11bWx55Ht4TP7S7sWzl3Ri2BsYTN/peIVwU6uTA
BduwyD8I+P5+wH8L9S4V5n7gQv2s4coABsDCmu+ZdKsUpbBKFa/QWsr9VFTFtst72GSs9b6Svsi3
QWft7x7rjmMOqd1H0ACavYJG58wNTmdb2Cq3TdSpU0VsFbsef0laSExYJeqTiCTqMdAAdjF0gKkC
iACXJoRCMR6F9Qfu15cUVlA21O6HUgECY2khf9amsTkkncjKYsDnbBvSR+PKtLr0BmdDZVSQoQ55
W8eD+310IQ+q9a4df99+e0vdcjZSmty2onRqFdMGIWV4WkjbQGx5H8fbnTPwhqjKInAa+WXAy+QI
dYsc532/fI7AC8Ic6qA0IbEDDMtBTHC2cZWt5X784Zi/8VXPeXdcTK7nouodw5qwQ5Vkk7bermue
8sEFEyHcwJV0HvzpEnkYLvLCnGT/SVu7l3BU1cocrYVJE+6SlLV7G/kPiZMf8wl1MEx0LQ5g2Jpu
Y+ENzrl5GWtQkrJDcHEqVm8sn2C+LN61BECd59+BtQWLY4QgzMZDpTedB7hb/4W149rIgau81cSz
oa8DxFA2IFxfsFTK7ns/qeARIvlFqNKsQfsWOk84G/5SSKcBFFDBJc9Pw/QRbteSvtzuOguzcjgb
97KoZ1JeL93qfisGmD8k2AsaKI0fVbRGIl36/bPOPwDDbsjo8osnq4egK74q4x2HIjjefoalj2fW
/QMSgKLhV9gK1iiINQoe06l7fte15+Q7g9JhjXWejT3AolL3Z1OsKJUWGn6OuSt8Fxi0xvZx7bu7
IitPCBnauNEnV0scESYrx2wLLR9c7/7XLiLAuX0/AEQQX5Xeofds5G8EL99uGu/PMPLGtz8n3GHQ
tcwLlYmJA9tn43J1grtygIEeliVnxyQkJ6h6T6PZer1HdjQrulNhgD2K/CmNaXYGx5oc26Spz6qD
XyyCTZ5ve3otJ0HM624G4SSoIsA3BBM4bbpxwwHGAuup8jM4CYdIHgfY374LV30bUuj64PGw+8St
1cEFL2gXhc5wwPQZPnLeeqis4EAClR1VNN8iJspt4JNC7+CpJeNdZSTwAxCmNXsQQ9hTDsvDjsBh
vIG8tLjTTGZxkQXyRKHL37etP/zOk0D+NCnonQFTcg8/gMS8nROcyKrxCa59BmaHEMjUbgGO+mi9
BJqDoC6hOu5ZUsbGyfm5dlN2BBUveRrAYjrLwRNgH5kACI903Im8rM5FD2BJkzEATBCUuu1N1588
CYoyzXL4ASFhRHC9r/tjV/b+sYbdqAJ7H7pebEdI1AEOIjTsViVszwODP6ymTh0nlOjPcEvCyQkt
Fg5ZhOQnh9ng2YmicC+GzgKtROw+quARDCrePYHiXB78JAj3LTWwvUGyL0FvGhv/g+w8DvqLZPe+
yQLkY+flKQ8N/SLIBFN2YDUkp45XjC9FOU4gxk9AxrilvE/hc9yrQZePXiWrQ1fBrN6zRp9KI/xN
g9EJnExNKpzeqBFsswY6bj8kdJ+0vXyAwSy/B/Ws/gViGo5FajXlAIoh0bzdBwGvT8UYRBcCvMCH
NmzBryoijSq2n+pk7wWWJvvSQm+PQCC9dbCdf24H5eB3+m6/qTQ82vcOiaAyL+pSprCWwHydGkTT
VdZJD9A2/9kCQFfdwzZK4dE7ek1r9h5nzVNREfbKGuvuCyEGULx5WF/NFVH2RaVw52zaIaQfm0hj
P4oKAyxqxTQNT1NkNVwGFg4HgL56fKW7JnhyfMy1NHL8V9P27aei87KDW9TNVymyzzjCsEfS2oqd
eWpgdAlTnKhPU7fVSalPeT08T4RPHCg4DZO34w4lvIsQzW1bJSi7S1wQePKeDtnOz5P+fWBiN5jN
LT5qaIhag9pJUqff1lN4LCj5wq7BMbdHoKXRbTavgJqEE0nw9mIC5nQ/YmuQKLUXBMLy2ze41nze
GuBmMwt8MKT3M4ddGuhqgG4z6gI2GWAZQQBHpkjFSl1tYQabC4fL0fI2mQYJjmGfvMDKhkjCNg3I
yhpl6fKzrXcGIwdsIR7Qin5OkBUjqzOQ3WT3rkaa64UdFloLzTm7gOMBRMc2wRKIeA+jcVd+/sJr
nouFU0uRFJ0z/wIEBEGhr43u5dq2e+na17//NUHicLwYSJgDmgul+AcLEeyv0RHuzkQpW1njv11M
c4PZLUgyjrKRkP9oC8yUHMNvcF9jTPPSU+45jxBwHwuu37msuH4Cfz1PJOE26nyo4TP2DRaBrcJB
nZ9hTdfCrlHp/e1XvvBBzRGxsH6ydLIt6nYVuBT1lQDc1WP38/bVFxqMz54BRFMUn+BCjgmbhrj3
UnhPUwjmKujS9z46x6aZOrsJolKt8JkX+jmfLbBpUAcBKzmqqW1/V3mwMUaefh1CfdbFu0KECXgT
/74ZWKI64QDyEKegG39lZLBPuqkd+I0k29M0dVaWfAtaQHcutsY8i1I1kuBjFoSwjsLGuVdBQLcq
8wBXk8WQfYlkEMW1gAsJio9kb5RaCyZd+DL4bMSsPIDqhhBCRAJmUDNcDaERzptufxjX8uQbw/Fc
gk2Swi/VWGA+F2G9EWrqdoOr/nMjsTUhbonVphzIPdz/v27f8NpF37rhbOCsUyghRgr5JkWA+Mnj
w8mJsB5FfG+70pPe/vL4PPauDJtQhQ2WKMP4xQPxrUYuZtR86rt3DT58HnnHuUxz0VfQCwB6gRJA
T/cFOGlw0UmygXWmeHEUVeeJhGZaeUtvNxqfJ+EVEipnqULEWoQPPrn3O72FHn9lLlhor3kOXm31
6DsjxjfPVc+has5JiljTVn4p/WGlAy39/uut/xpCGbLvwqGAJi4XZjv4fixZ81WX6Ts1weR637+u
b0nJCFZfwSXSqOuCusvtM0sz9RkeeetuOxCD39lYs4EUDukmgi8LrBKU3Gtsd8pAbZhf7YLh8+0O
8vYuFqqBf59FOmkzshIdZPRRMyiHTekasOW+NdrZ4D+ufFFLd5kNnYyBxldWHnjtXv0CZdi9jsr2
ELnDtz7v4e6l/eH24yy9+tmCEuKhprdpQuMQW6qNckqQ4dpyGzruytS2dIPZ8OjbHIJOB8eYKLJ+
zkEdbGE5ZCtz/0LfmGs9fDvwoHHxuikcKoUhmyH8mbA746wthxd+/Vzr0XtRN8pCw2qXsLObgHZg
G8REZuL5dvMvPcCsWjE5aY70FTT/VGb+NmpNew+EPshVda2PpavfFdpK+FzygQhg2Kgx5F1C+g2A
ta2ukQ6rsyN1ft1+kKWGuv79ry4+tHpIdSaneEihfAUt8TVK2Dcp10ovSw0169gCW0CTJCS64B+b
Gjl+jvldqnRfTysP8Gd++P+Zj//x1/31BLDkssnNrYw5FOWfUJduP8DcA+BESugJhavmwgeQmCYI
sODZbLMcjjSW7TMcWOzAtXSOygnZUbUFO6ZBzu8KgVMFx9PZNqQeaNwG+sTNJBMYj6vEO6FIAHFK
ixyDSTl6l/nt+GBH25/KPomeMUMRQM90+j79BZ9HnFlpNeSjE9IB0nyCqFJ9zzOq9kB/729/AAsv
aH6A3lDA3tR1CdunxbMw42OBJfLUJWBcVv5aWXhhWJyfnjtOkudTWkGkEj1IMoDyaTe5++D1jzZ7
X20VEOl/v+RShhHXPSdxk4Mq3SkgT8eEfL3dSm8HOxM+jzmDkQEuCYa8GAqd2klRne9yv8faTnfM
nkqbm0/CZupLAX4VWM3Qk066bT7AQtP8sm2THOD4AyUQe3SAlT3UIjeD1wRAV6VABnh9choSL2gO
rY8ErLQLQMS9/cOX+vesVfwk7+B1HpC/QaPfdWDSHbYQSPxlK/WApevP5iGq6ySajIAE0qftsUSd
au8CdnSi1BErc+rSLWYzEYgd08g8BnVB6BzS7gp1z5JvSDjrd7fbaOnrnGkMcpsNecVxA5CO+5PF
weRDovwvppD9pk0wOFSA9L5vWp3LklC5LUwyYWIapvvUf8G6HYynNZHK0oPMZiVsR4G7Ep2MGwUs
GrHpJqIgm0VxIX6kyVpnvg7dbwy481RHg5YKjcbkjVcebkWYx51ka1athZftzl62cAcZGpCPYwPX
lWcQBQeASrGyBnx7u87mYpKJIZQZGCUZd2Hn/3DrwvyowsH5Qo1i7QF00KICxbhqX11qIRq//XW9
PcCycNZDykFhEPCxiG6GdltMNNlhGDnC/vSQ5dmn2/d4+5WwcNZqEyMYsF0oQxUJPFgqTQ3ixVqw
2tuvhM0PljAsKS3gtbwgS4Js07DZgxCQ7aWHovftn790h9nm1eO9RxvV8EsXmV1vmzPP7Q5QnBVF
3tLlZ92C4VzZqbRfxUlHEZsA6vdU7Vn/vqvP1UJF01lCsDWGcXICNfe/wgPHQT29q2XmQqGcYh1r
OvhZaTBeEhF8K/L+7KZrctiFb3OuEnJpPZZBwYILCZ766hnpjnsDZlOJcsXt37/wYc6lQrBNlnll
PBvTocchDHjR1MAHcPviC+81ut70r5XfEEZpwBBMdEk56Ecs/DoEboYOXKwY2pZaZ7ZlNI2YIHdB
6zjSoJLyMegF2Hy/i3ql1y5dn/z7+7kEpQkhBFMMuqoAxZwWTxN/rJxqpfHfng5YNBt5Ms3LyoFb
7hJUBrzQMbhzdAhBj1s8gPv1JMpypSi59CJmw4+yKfxbTg1RlSzdLcuDI/WGCilEayrPhc9ormsB
D6WVFLDWuC+TTZl/gIfjfd/QXNZCCDy6mmKbmxBGtjqazo2HEQJxv+9rm7mwBVjSTOLEBJwNDBSf
y9FLt03D7Wksuubwrn4wl6QwCWCCtNfmZ/oB2Tk/G1n8BIN95fILn9FclVIN6aRQ9LVx14XRaRpo
veudgmzSVI8XKK9Ar2Pq5fajLHSJcNalkalRUqTUTHFUPXqJC93ZXQjMkyrWSloLn+pcoILUIo2g
r+uI59ebMq23XRgi7mZtbbR0+VmXFmnVculBGkm6YKvhI+0YlJDTWnlp4fJzGYPojAmENrDtojYH
oi+rsMOAvC4NQDa6/QYWutr8DChr+yiZfK+KEdSKk/qDhOnufVeevVuLrPEJ4g5ow00rNmFHkVrj
rI3VSz97NlYXMEgG4INWMbiIwBN+cfrX2796Yc04PxrOM1YghyHD2sTtrvjwhxE5cYhGMABl2R0V
JdniDP90+2ZL73c2YiPfKMmavGjjJBs9FJOggkDMlrNztb9SeVsQ77J5CKCHOo/HasiEBmCCD7wM
0k2WabGp4Kl8UlHHToAeyrhKcOKfjCm91ANXh75BDG3CE8hyRWUOQ+hyhBglTXjmKAjvCkbglhVp
2oB6nlbfMDIQZEGBe4qVUbLTpog+326hhfc8P2HtBcLGqW/aa2wtshAamu5x1NJt33f163v5a0UB
OmKG75K1MWzg27Bpf0jH/3b70guvdn5UOEShSV1J2QWBfgefIJNwGv7zwaV/3+Vn3z/EuA2A7Dja
prXpMKBBC4Q4v92k16bghZF5fvDPCmWhTYTLI4U+GwxZLNM3SBDY+H260vhLLTTbBXTQwHQIpoEB
0KWvTgNtkSbM2SkcE+9vN9LCgSObCwCQ8dbCI+5jKkPdcysrCf49zmkOkBQWoKhHAEI6Q7GPhjK7
JJ71AFhGqujtmy814Hxq6JzKtGNvY5h4CwG0t/+s62Zrxff3XX82dsAHA75R07WxGVHo9MAt3jHV
VMCEtOEhaPKV1cDSY8zWetxtjUo7CE1yYH+DYiPyZOfmd1ndrExAC5/B/Oi0m0yGXMIOe1mhN6p6
wIpbZmvT/8LwMQdXscjpdJFDRJGhmG7hQpJCr/TAhYmCXZdPf40d4cBGZIvlNd4v4UBkwgPfe7yR
G8fh0wkOB3C8IzF+Ml0+rVhml57m+o7+umUL+UcWqii6SC8QH1wu0r2XD9HKAy2s+9j1Bf11ddqL
3iFaiks0QpdP6E6wJxCbwBZF1tm05ohfeobr3/+6iwAf1Z0oJDNTi7QvyBCBOtJkZW++dPHZqEgV
Em8Q++VjJPnoO9GvyQn/u93blhpn1psjD0CMAvltccmoA98iP2Ff626BngJEWeiPJX+fuYrNkVZR
VmaYr6cGtXNzL2l/HpxwpS8vNc+sLxfuQP1INjX0rcDFakUEsjHy3e0WWujHc5JV37aIPKwgN0dG
HYekJ2L2nteVtpvSKX7fvsfCYDSHVukIWysAPcTFw7aK5u0OISMbhCJskjXE5NIdZr2a51VVd43j
xSmHb0bSbZeRSwiBaCBfbj/D21IRNmdTpSi2TGwcQRxXBlpI7ZcYlAZ3W1nACljhIU3JfUW6wIvo
3mcTYXNSj2M7jqBlUcbOJNJoO2ZKA6I4lON7Xr0X+LOpqA6NSSo3UZe+vqpfsLoMAMNDiN8aRezN
t4IbzD5cW3RadcxvL0M17f3oq6fqLU0ep+jr7Xfy5rfrBXMkTTrV/UgRfXYx2V3pYqMoXyEOX1nn
vNnrcPHZOqccA6+F1F1dEMxTPXQOMtgkqvMrbf/mNISrzz5YILymvBgGcxmRdZWQb5nnbJPQ23TB
wRcHbO1WNhJLT3F9NX+N21EI2HM5luZSIz1iC9iXjiXW5IfbL2Dp6rO5J+VwnfUyQpBoafQj8jb8
C/jga4vlhc9njvRyDULpyIg46tCFH9xRSEBoW+Q4Ty2wA+GajXTpI5pNPnAnmbSYbHORCT3VbCq2
CBkpIOkfX2830psjB171bA7igc85xS7uUhMA7GzWAmNQ0aDYV5pmL/D68G3YNi9qAMqONqlZM8ks
fWKz7k0rDu5ymUC9XSNFURb9a9Q1iDibavisOIrTQGljOHPCd23L8KCz7j6I0EM+HFLZIxfOiKQO
u30zkHqlQrfwrc2FZz4gSUVhrLwYWiJvMW3rc9Ok4en2S1q6+qy3GwOqjgab+1IHWbJvQRx4ZJFf
rijA3t7ReDAQ/dsN/bAzQWJkcKZq/A/JZeMmrNgHJN198gCJQm5WexbdcI+gnP+wl12Ts7+5+sFd
Z50fFYHCiZCeeREsLhBowzUovPSRTOMJCYKb2y230H/+T33G0w7Ja0wCIETTx1GCDoL0IgRPp6Fe
Q/gs3eP61v4axZKm9QaXjxoJC19GcQBybxO15TsfYDYAwKSKaB7qNPFIkunYEKAzksyv7hXPycot
lr6u2RCQV3VvmEZCBNCv9zrh5yigK5sL8udY9P8OevGW5/1c+SUsKmV0qSB+cKBiLekjFTArbUxZ
9B8AgFHbRk58C8tGfUx8YGdQDugU8BJJt/N5kQ4bhYDnY5l15HvotrS/t1ODwkHvKtWeID0uPw1Y
zrpbS2T5H+CRtdpwhIU+UAIlDtKLEfAuSqViD+Ke6+FLh2j5MMxizZDMNrWgiVvhJttRIA6CI1dq
hBmB+I+65PZQTVJ/cEUvY1O62X3B2uBCvbyB/oIei1axj2Uusm3Zk/GZuiw62IFiPs6o97lTOPp3
J3hKhc/A9veHIf0s08y/16PywdUgSBDwSv40IIZ060XVzyhLxAvTyL3ULoIKXOq6x4k73n/IC3We
R9PQnxyMs0Pm5P5wcJiT7hEuEX7yiGL1Q8XyEakFzdhfA9m8B9ep60MFT7O37ToHa/M8k5aAgxMW
dyxxg3Cb1KxHCJ8Y+JcscTxgzRykK05RQu5bTAk7jMwa3i4oDzc5L3Ia4wy3udY06L5Wdf3AUqkQ
Yx35Fwb+56OwxNwL5JLthYVxaGgsuzdjGH1EHgI/I5S8jLscGVaiT9jnFtS6PQAjeQwYHT1aUN1+
AB5XljjBAnioyVH3k6wtzllR64OQonotzeDu+wg5BQHQBGcParyjASDgGEwkPVHo9V5C30HUWsqS
feGBPLpHnDbQwAZKYwqYwTMTXf0NuyqooFxl4PYewf2PdTfA3+t0cJERnADifxUe6u3Zh5BD/oWY
XkSDS34NiWFNxTMkIljENtYVPj74DQ9+oZ0jcD8DnHKwzdRciCPRE9aUCGw8ex1C5vN2sHcKvvq4
4Un6gDRreQLTBEHmfuPv3JrCxImNzvA1RAwpsozI+DFRU3gYBIdNciQ0OKiMtXA0wWW1A/01jfPS
z7c14sg3WVLBJ8BdvjfYOR5QHky2AWsRmaQMguyQiU2Q7dGLHVxawdbpc+/RaZNkXzsKgTFuOn7X
iFVCCEmq7kaEcF0aKryzzOpBbZUH83o6UW4QdBx0B87NeGCoYH/XyCbaNS3VcaMDBfBuHf2K8rx5
QM1oSFGyBW8Js+ygkZ84IuRtOzaIuNtUyBSDFX5KimbDRr84EATMw/HIp+eJIkVaAA32ZADVfkBO
AaK4uC3jHNub4RJBU+Ngkii7fZWl7lnXpEReD3TdDQwmR9Kk9RO3BTKJkESwxaIyPwyOkU9geBXg
2HJEY6bJpwSdEH7ZMEBmWO4hCZo5SM9JfnPOA2y8jRPsEOdmdwVyI5BeJgIg+yfEx4xIfCo7We1G
5UGbVw7Ih+Y2TM4e7cNfGfUTN26akYfINwrpMXWB5owim+yQdxP6yJshnkAu9+jCTMXaVw8yr12I
OBAEh2TVPssRgwJdVX+4di0k26oIKnVwsfwGmWz1i5WQ5Y5mzJDn7CsYPnmLulyd/hKIo/gu3Wj6
nE6yPpV+M/wauXbveViQlxLQTfgt6wqZfqCcpn05PRbQDW0tbRuwhLzoPpOpPCZRqA+TmFrsSFOk
0yKefuzuoeX0NgPT5CRYCNhxXojg4LWNW2zoiBgPBKE17QtBFCI/O/gXQmWjEYfziTTIHMgGkt93
MPchUmwaoFpDrFnnxzTA4dDKqmhh3v0/DVFvvdoJ+jbmQzds3CocdwicRZJOWaTHdy0f5spJpQJf
pl3dxnmdHKDSiJvAxgB8vW+HMtdNBjQJIgOpKOCUgkIayo6+gfPn9m9f2KDM9ZKM5gyDuGji0P2c
4btCwt+uGzNEmVXvWzjM1ZIUuDMVFEkbBwjb7qLoPmLhStFt4d3OKYFJVAJ4Jq24MI0cGDggOmg9
OV7DqqlroXnm8nFU7EU3VpVAyWQ8+q14MTD5bpFV9yoKtUYeWlhazSXkiDdAFpXodYyk5g+hj4Af
O6600MLyeQ4K9EGPdWq/bGNltvZeIfFD7rB0Dsz+9uez9NNny/OulI4zNcj2GJvylZDffs6fbl95
4d3OcYC+cStXG7+NK5Zt6l5uUxcmdWdto7f0Yq8P9Pdy3C1JiJkFX2VBP+Z6OrGsPAhtf9ImWVnW
LrXNbFGuUiQpD75oY6f7xrLPQfVyu2WWrjtbidc2KjUIsm3ctNPHMRq/el3y6fall1pltg43A+qo
HqgasYK9m4R3RVqeo+KhGezK97L0Vmf7667Ogc9Cwn2MZbIMP5fBcWQfbv/2hWaZI/5U36QMKfRt
HJHfVftE1nzIC20y19HWmKN04kgVD8ETCgIHMMh2dSeODPLg9/3y2c4aE7zj5IPXxj027Rtw/smm
l/nKV8j/SDPf2FzNha6qb4ekRw7XuRPGOcAwmHwdizo8wdsuD4OX5HvdkBFpZWntbScm04+yRmww
BJ45MqrAu0eSVlSNcdiK7oMDr8sBrCTv0fAk+A7sbPGTIlThPodT6/PUpCWSEVFYbsyY3pco9T5k
Y1/vYfmfjlSr6WKIovdZoKdkQ6EPI5upqhpQBHrj/bK1A86EdH6X2WBfGhgBd12OPPudO4ZDDV+j
7yMHj4cIx+U9oNYSTqTrOivsA+x3i+o8ZdVw7lpKim0zeeNDmhIZbsdINXht3BVbIBqnfTUF6hiN
ND2Ek48UY9K1ENeDuodrV9Dl+tQAdwBl7g5ZDOM+gZFDF66DQHTsMHvugB4pp+BlosV4Z8WImAEO
hrtnJtNuvGSE7hYJy4BM8yG/x6HH9F0F2NnhvL/hm8aU5Sk1oJAdcbRJfwAYDhoz6v7jochabEGi
TLob0RQaGIdEPKQ2i47SevLTBITzzgu73NlEgUzvNfrqNZauROQjzsx/gNiKqK+uCE4yRZpjwlpk
DYepeWXILT4goNRD3WwsPlusOHfelEQIcrb0gm01ffWoI+MoGkCmQFbyrlUJh3tZVv6hSNsC+9hu
ACDcCyawwR2RbIugsdvU1r8y7IF/WrDTLpDE+J9K7jYnlkb+1nVI9l1yyEqIcoKv8KsPSHrVWbcr
8EQ7VmZYVwcGAlz8dVMByYlU2p4d8yAJnhhSObDQyZpTWI1wzg+eEyJ8tfXTnz0gZ9f5N/zWEp2G
m7ThIC86pjIPvpDVEeGsOMtVA4jnwLc/iKwWJ0SoBefGgom8GwVDYbQQisb4mRJ5YUikdfcI6i3r
bVMHQ7UPkhx4ChXmVYyJU104Y+PHcUz6/eTl0yGXqkXEBOlUt6kjX38nng88bd6p6DlAlzIbgs77
NRor/hhECtOtx4ofcnKj3x1oIq8WFctHlAFluSEBab7wtho/e6WLdDZ4dqfiwGjIgaUPfGx4etVs
oAXVD6iO6EvPrl/AxCqwHWj0oa+5C4g58kAMvPSHIg+8PVOIEd4Eilokxg/OQVe2OblGtLvKl8WF
lj4khzUfHexfaX5RIaQtvqeyQ6UU9JTYpSEPTDDUJlp1CoKuuzPXlGLujS12VWw8MjHJfRm1IG0o
ft1kgLVS2Q4bcmBR7ioC6AoN3OGoRlWcVJv7O8vU/zi7ruVIeW77RFQJIQTc0tGNc5pwQ43HMwQF
cnz6s3rOjX99pqnyrV0FjaS9Je29Aly0Yb74HW68cLRICm1v+6mAHippxv4hh5INpLLn9uF8rbhH
pprR8benbdXmcFOGMAo0GKsAdum+bDXkCOL8kXuD20MvjU8H385IsUkTv4IiDB32Yzw3N9pu5BVu
hP5zirv/Hiz28T1hSDm4yXRhM3ALzx1beCs3ZfmS+p77U+qebfsi728U4d6OegpoQKtNgN4YqxhT
rkanelD+BLVg4cAWFXLLUJqzbA7luw4kKXS6JtCNmB/CaFydYHs3b4AusB6qzpfw9LNq/wB3+/kX
JYM8wnqT7mNHsu+1GtQbXIjznUTCO4iAzE8ijeNXMnv5VW9Dqk6ngVui2MDkdQav2QcKC9HbDIbN
92mR9VsBUcbj2IvxFBNMb5Xz5E6RtD8C5gI1ezpZRwLIGpy0E/7mW2Mbzv3c/pIincM4c0gSzlXF
N0kM7zyvKPPd1JDiBR07+Bx2Tp1vdOEnJ4VsvS+ZQ24E1VjlZMDtlVmT2pWjjvd57qQvaopn8I/c
Edyf0ZHhRKoBR8N/boVQTOtQsa2g7AM1rTI5QhK+3kAi+dm3O5C8YSiOhE4g58Oa+KrwWHDvF/BL
CEG0q91Q+7La19DVgG1PPt7XoP6EuFxPt4Hk4iYPyKi2bPTYfmBOjUoLT8GdIpiWIWHXBEbvz3FM
5HMngaWz4YC25QHNXhhp5cHlCYxKgNy/sVuSPKghy/ZK10FzaGihvlkNfMI2LoIPSmwMdQkm60OM
HuZvmI52qNuxBj7rNT0C8gO39AIhQJUWG6liftQNQGsks/oDZrcKMysDMN2G9Z7scZaVmYxp6Pjw
Cu8aWLuGnqoAch1Uh0rn4L3mPfJJlp/L+ZpBnzJndnUNHlT/bSj5iBNUDNWhAmiGaeTJpgCB9lvJ
yLCzO/gP+InFDwNvku8qnsS17XXpoY2L/rHMlLNN4F51HEbebgmk+UO4eEOlRNPmBMUqGVmMAorh
UX/acSbYPlbBvBFnaadzRdXew4+33fTZIE9DOjobuMzHhyGgIDwUyC1WML/ZDU9+gqk17gpquTv8
M4YNMxAkAD/VWFe1v3W9Dr7jOEvdQWAKtdqGWPV7KvVwbJPafcX+Q6NYlw60x3tkkT06HM+2NVa7
JCYl3eoxh0uSJ1J5L9ph3Bdg2F+jyg4qd9xTiWJd1f5CfLDvjY/67DzY9RbCoeVjNTT0Ks4UbCoI
BQrRrqdtEDvTI9onR7j7yANOSz1WTsWuEbvsHvpE/HeLOt+2wIVz54miPKLg2N8F0qmOeRw7G+2k
5WGcGh9+qHTa18q1btPSoptYtNYtDqb2EeJQM6zLx+au8sv4Pstz6wlOvtVLm8EsoxtbDVZKeZ9K
iUoq/G222BqyA2G6OW/r3XUOK939iCV5ZA300Rw77rd2jG29ZllzLYPK/wGpqTrb8nRU19LWwU3b
8w4Xp7zbj5PVvkNeGzZ0Cc/uhU3duxlewnuK2vlrVRTqF/x27RB+UWI3Qapsr1LhPIAmaj94uYA+
5kDzPxMUmGGJLv2obfijK6p8VyYsOxR+XVwnE7WfHLu03mOnkE/9qGCXDAeOcV8j09wGWeHdtdKG
jgizu1/wuqV/vc6nJ3zwuCN1XF6lecweUSwIDsE8TS+sAWeWj5S9966efgBzbu/8to73aEVpaMWU
9Aaud/y3jltx4/Z6fklQjE3QWNP9U95Dn77sdfsX2zwEMIE1lr/yrCkf+oyDuoTZpY9cEKBSBwWj
uLARCUqHAVyyCLxVS+nsGIzlhzDpY43CUVHCxMqjDepeNtO3Ke7qt20tglutrO56EozuQN20XqoR
+jUDAC9VOAPyilLgwNVWOV53gtpTB51amXoAHnF/2HbwGHkBBbPAWi/KK1GpZps2bn+PpkUaavhB
5ofMIih6SvpqExjU6BEqt75T+AdYLKvN1Ej7QfejvIESmXNopIOdKy+cazAu4K6u/eQ2oxM6JMAx
HLzWd+8FjcVLMkoGuB6v+13CBncX1Fa/xebs/OqZ42EH8aCMN6JQfKzHIrgfWuJsBbUYyvVjMe0w
fsF7nObeE+rW47kd0+5cTu3rvAOVP4S+Bji+fUC++1kLhpKE+F0QUHrlN9y+6mWbUkweFDWpTpI7
kRFVh7L2R/RWYntbZqPeWrbLHt0BGgc7inL6XdZ5/DaoCTlb1Q+7rG26XRGz5K5I3ezW4la2n/PO
e7cypwhRyoYtN5IDuyO1tWUQWAsBrszvPRw4b3tcy/80ZJIBUMRwEIcndnvlTqgVw+QDPMa4rMeb
BEe9Bwl7vK2uLPHQWAFl2xSnKuT4Fj7A/XRwPIcfaKz9g8Om6gHlCvZMc3guSuHOu5yV3WGq0VQa
K0XB1nctHNvttPzTlSO7z2Dkvqm6jj9O0P+D2XXiZO6WFUG+AgH9/J7NTf4hhTWJm8QUfu5SbZrp
O3qDIRbT5fvq0sONRrMz2KRJYfUZ8RiCEMVJ1+99vtJm/vy2zU0aWoMC8GSNeHaLdYjUv3G80E+2
Xbvm2/h5mYCbRLSioARaUEEVwRPt5KfpnTeusXuXHn0erw81paouCYtrC3Xg4BbbPm4gK7WwpQef
//7hwfPcsGC0AD7jxDp1s/tSqmylmPR5gZAHRpEqqyq0FqAdeBIWO0Er+5uI5TV6BTIMJue5ivOV
T1haM0bRyodwNLhbaR2hSLMFkmDj8FtYeV9ekEuLxihboT4b4G4IwaAMJ82BAuVk/SgKfzOTZHf5
DUs/36hbTUUPlZ30LC6hcX90wAVoRX03kH6NHfa5xYLNTeJZZ8Fwvu7Rp2jjUO1wgRKbdKte+A9v
A0lLHFentYIQFs1/y0Hc5KHFpIE1ZaOrSDYwgy5DgQuSayEdyS9xPfEpRj0rsyRcI72kjnwXabru
oO5NQ5vOoViDky6sWv+8ED4ERNv4g/YrVMxiD3LuhZOcdFYf84J0WzJ4Y+hlKOZ8aeZNTppSwvHK
AbiHHP7MU38nYagu1IrA/cKyMkloqmtJPhGU56v4STN0id0Gco1fwrdjHozYJo1vTbbFzyX0dmtl
3ziDOI215im5kJRMleQirXNLwkrn1PjdzsIhvQFG//KY/+t8fLZGjXDTJMYZHfXGq7xuUEJBsXve
pqPohzC1e/enX0v+OgcxNFSlrNXt3OoMN0Y5XUFBnme7mAEdISltcKYdrPdRoYmfAr8G8R+gLdJm
WBOMWEg8JmGd2jkZhewcOI5AYkRsMiSHCfgKTr/UveSmInJFaYlGv2+fYqg9XScCpl6lBduOKrPG
lcFe+gYjWlVCmRJd4Z7mgmyK4UpDA73xHFxBVs4iSy8wgjUmLoWbqUPhop6EvniXwX0yVaG0VsZo
YSGaPEKZez6EhEd2qj2UMnJHHrNKrWyPCwHqGTuvl4EZN8Om+JSnj03RbYbgbmr0SmpZ+uFGfPZN
43jWwGckr/4BBOoHhkrX5QhaerSx3SoFd/GkQyUtGfxvoJbDDUptv/ZoY7N1OscbxrKlJ9ybIQoN
E46stn9dfvbScBtx31TQ+/AIxZ2wG0Iof0DkGKvmS9JvNjeJZb3TJrjlY6Gggg9DyG2JUkXWP+l4
bUIXfj43DsbQws2aEaLeJ5QKQsWxxu0fDV8Zm4U9z2SUwREUiJq4Yycc6+G2zCAYNav+OeDsVLj6
by1WLXwWFo/JfExQnZiYb8MCIf4FjMcmVmuH74VUwM8D92Hfnr0M9UIImp+Arm33aBmpY4Dr0Z3d
4xaqsljlK0ltaSbOn/bxRfMkAmtK7RP1/WADLla/cez0u2cF+y+tVG7Ebja4WpW0oif0Szej/8zn
27FY2/+WhsmI3i4pva7kNT015abmZ9v673nFw6rgX0vJphwq2Imej5LdBKiwDrbwA93p2N3jbPtS
owfyxTkwgrnQSqFOhWBOfLVpgxkyX+/BHK9kuIVwMMl7qOXOeQXt7BPRr1OFgtZR53sXluXoIK18
wMI0mBS+VlojNNADelK9gx5psi3qdF93v3FB/eJHGHsvQ7mi8gPwfOIW56fkOciTu1T+henXpvJW
bToXguGfv8+HYGgc3fU1KLtXpSVwNma9cwqCrDqljle9CK3oQ6ogwRxOHmzTgAUadlaeot+mNao5
qMMDGiYElKDnnAzXIMDYV4WAmqIFdPSmPreyQgQDA/StlzOwYV6FsmRbbQmQS5uu7MprCSkEGXZD
2VxDc6S4zXtbbPzCdR9RxuY7b+injaRt+ooDTod6JhjGQ1iJtL1ioxBbuBG3bmgPtDsBI9tjhAp9
6rzU745oP6Ie2yl2dIu0feWwmV+5Ji2tLyNV2akP8Xg7p2jkCAAnxb7TLciIw/cCoMS6r1fqHUtz
YyQq24E+FHyFyqiujxWqszmYDYCRrqzghUzuGlkKtT7aQ5K6jNwSP9rR+7Hg28sJcOnRRo5y5nH0
UcIGPT6B97obzmsyCEsjYpwv2iwTMQelIErFTyhDbBk6pS37dvlXLz3cyEmVGtKkg25xFMOpgWbZ
rvSeubumobnwdJOI2M9zgJ66nE9tH1ljsLW61xTyjZd/ur0w4iYFEfKMU5b5s3+VOQLWWDnIy3sO
t4id8iBC6Yq2jAIVoHAsfJxsNn5cVzsFw8YNhYnqbRe0wb5MJzAXXWvVIuzzWgIz8lflAHNf5QM5
zcn8U4ocnJCKHCz0iFcW8NKInlPzh9RFgfB2CoYUDKPbXZM9gfmzLZs/l0d0aUDPL/3wcNslcVKc
j2vK08fKcX65Tfn3a48+v/LDo6HjUXs0a+gJgq2bOL23u7URWfrRRkj7iW6Z1WNEYjJOIXQWYREy
Biv70cKOx4yg7nq/gRPN+djkFa8A+7/AyPiQ+xClykEqvzw0S1NqxHdXE64Z4ECnjrKwyW/AgghH
sUaFW0jbJl8zlhxoXNgHnabqTc5sV9LfcX12z+I7K1uZ3IVRMjmbOZDhqQ8k0cn3nmr/p2gCKLTW
Gzfrri4P0cJHmLzN2FEOGDEUygeVqH65hLNjpgmJt7DVQq0lF52NXo83vl1+3cKMmETOdi4bv21z
coJ1eESEC/Oc8cjFilrEwoJ1zqP4IRRsC4h9X0lcilgfavenzVYevPSzjfBlAJNDJ6qxT9Poent0
XCK3Ge/T2loTKFp6gRnEFmwqMlWQU+b3xznrzqZL/l1m2/vL4740zUYou/kMZ+1ihtxeX9z0OE2F
le08FQ0uc07+5nH6taOMY0S1brkI0hQx0UKHYpeW8sbLvcM81U6YBtaJQwjl8gctDZgR2lOX91q4
1nyCFQVMhIgb7wMr8HauVOzwtVcYG3iaF1TMcZtEhRxOlse+yT7+mfGvMQH/Yw2ggsFWbpoMcK8t
Tyi8bcE8ewEQeSX3/RvyTwqbpg8AusgFyasYyY+BOJM0Vr/PgFfc5W0LhscAcGARznLMf3nNaEe4
FZcvNk7HkHGpkwP4d5kKUTHqtiX0rcpN2heoMwBcfxwLHQTQCYYE3AZWoPaNpZIJ+EsrRbdCWe2d
cBj5pn2avs6zO/9Jsq7YO10/PIA5TE+uDZxSTsseNvUUgLu5n4b3yxO2sMhNBH09SOBKY6c6+fUE
r0XV3ojcv3eDdp8P/V/PSVfec66xfDKyJoi+pY6XAmRSncbC+hErQHv6+iod5b1SwYaX4/eBeSuz
uJDRTFA9wJAA3pRxDZIb3YIQlYS2XBMZX3q2mS2HsUJScOtTMHdwnvQJ3BnhS395Lhbi08TUT4op
qDFAbAD0vp0TNz9HOexJBn26Lzyfuuz8UR9SfQoSOgV+U0cCqDBdnbwu2aXe/eWHfzoyeLiRLS27
z5KGyzrqqbjOaQ5PK/v31x5tJMgugHoOBOnhPuHAEtZ7nfRXCN/4zUZCzKDBq3LYMIJVykN/vK2S
l8u/+NMjCB5spMFx6ImA9iI/0Z6/qjqRoduBJqYBzCNDvSZ7ujDk5kEHlAgvK8Bxi6xYbngGwtZw
hodc/oSlhxvFUnS0tWe16Ag3sPkLU8v+2+V6d/nZn+oVUNc80RTA0MrOgt4pRLg2s3BvmbAOYPxd
6865hQTXtqPNvkz4VzYlvM4I2r4ULLcqoF7K8saHVXvi/BVAul7+lk+DFg8///1DUAUxkInEhpIY
vOzQNPE2HjAu1vBFVSRTocIq3Xogha8i18GQaMBiQEbqV377wjJ1jJhlIKVPkIhwTzYQjAo4F/uv
24CvsrZAl55vBG5OiKaK1AWsQ24LrwpH8ED9R9J9LeU4RvhOEwPNABaKEQgOWUgm790F++vytC79
dCOCles6M2E5FJHyEl0rF4gmYMry0AexYZ/BGOLya+zzb/3Pvghl2XOIfFg+KsvGXBP0r9Hyh2Kb
wp4P2mWWHFjm68PQamj0B9MQWQWlIHbY4s61VY46nkXy7eXfsBDp5qGn64rCaRGSp9ZSj/kZHVm0
z1979PnU8eHrZAo6ieDQobfJqAG4GTYW8OUrq/fTIwWGzghr1vVjkA2AlUxZAnwymNRsvs/GH3x6
cjMorcKvY+VNCzFuClDIrB1b12dQD2P1iFo5uMmkAhkZZuZfavPiY86T83GkZmASyUTZKXAhOkxU
OAJxx5tnRz9enoqlbzBiHdCbtNEFtiSwiHFR+jYDiWoPa1lwaS6MSOeazHbFWqig5bTYJ5Pd7FN0
qo9SsgpaijCn3QKEnF1J3Ivfv/ZBRvQPXUqkbvFBJdsNoHjMABfJcdhefvrSBxnx79YinsYYzTtL
6puJsEiAlzWNAphkmOZagLF2TWevvGxhbsxDeFYllowJhPWZHAOEf3Kbe9m1nSdfKgRSmIr87+qC
0mUnAw9fE8fygFPaNWlqSAR8MYOYJ+6xHeyxpGdHygLOsYG/B9T8eHkelobGCHK03wd78AGHqlpo
injTppueAvdLPTCMy/mtH6LOB4Ibh/gZUTfLHYVZQq777SxWlLEW9pB/leIPT/fauS2VhOhgpQ6S
PnbBH7RImnztxy893ojoyY8rzw3w42l+hVbeA4dcxHT2ZlbPXxt7I6hHu605A14rqkl34Jy/Tqgl
hwVpri4/n2GUP9n7/u2JH8anSCcoJRbExuYG4YHBg1CCn66dMZcWjhHAYBvE8URKL/JSeadmJw7h
XbxRZ3745V//ecGfuiajdbL8pglkqiM+Qv/Gg7fULdpFM1yDsUk0zAnCxudBBHWuEWIZNHlRae3f
SdmN156n1B1vm3xX2zByWNmmPl8QzPRYmHCLGQEYZ1ExFW4IT83fY0nu8967JQLVscufvfSS82R+
mLRaSTQe7caNKgVv8uRunB4z5UOf/fvl5y/Mm8nnTXgK6WtsgBGxzqX590E0Ww8OfZef/vmvd4lx
IPHO5UdcaBh0tXmooKfjA0AByHdoUXdlgBZWtalo4aMyzJMkYFHrzpvM3g7l2jax9OONbOXOPBV1
hR/P+VaxH5WAottbsdaxX3q6MbHQrO2VgIxNpPkbq18KCmpX9SjcFUzD0rAY2QrG5H5SxTGPIIWF
brHqyxAoqJVdYum3G5nK1WihpfQ8MoMKu/jaguJ15/+q3H4lVS2tSuOwgWAGB8XJcQzgaiOYs7GL
20StLZlPi3DIJGauoo0fONVEI7sA+4iVb5A7A+s4AM2HcKjjx127siWdN/z/plxmEg8I2C5WDb5e
FIDoA/UMkLyfXfDCeujwsOxXQ9b6YJ8PGDPNcKo6q8iAhBS5oLJXAzSNYEe1Zd2sdpcj+fP1xEwm
gi9kPlYpvoToFCZvT2m2koA+nwxmMhDKSSYpivs86mE9fxUUFehBk5p2s6yAuod6I0iZrlj5iqX5
MKJCNDGq5W4BLDaa0/uYCygBaeBfpxKNSenlNAv7xBfHdE6D+8sDt/B9ZlOY2N5gT1LZUSOPdqcP
miXHsn5TqnsS5Uo8LkyOKWWbuHNmtyUA4HWbEZB04pt61mtd0KWlZQR7RztOcJ/0otJqw6bgxxhy
7cxdOyt/rqRImemW4wunFgN6F5GHwGhlEdbkUAK1NCQQ7qRWmLC7IK9B4F5Dgy6cJFhgxH/ucBYz
mP1FNAMTznvL5rcSXqhjdUPyV6f5Tfx7nX0j1d2I81fjPra47F5eDP/8Qz9JCCavQeoRlDMNT5eS
tpu0Vq/ctkMBAguclpMjOp0ht9qrsU4PANj8Gf152KY9fyZpcpXZ7r6r651deV8SSqTMJD+wtrPA
G6vsKM5gKj0x/SCy4soDJuny5y6sS5P60JMRchdCu1FqkyhunSOQzi9fe/R5a/pwLlIBad009tCh
LetNPuahV66RTz7f3ZjJcRigSZZWqrUjCUuT3M82Vn3t9iKEvu/KmeVfKfSzZXAesA+/vgXluHSR
6qKcOeNNWjfiADFqqGG2McQBQOrfTGVtHWv0D4qwqu3iaMFG9Q5KcuxoD3zcJjU0r8CyrNONzMHT
BZjXB0R4Gv4GMzwBZy/I4M+Rkift2+R1RqPpjdsWVBWGok2+11UwR3TM0h8O7JceMjDOx7Ct6HAN
+Ta+B0rauk1sz4KAQpzdlIrnz3HOIfE9ah+Kf1+bQWOPD1Q2F7BZbSMrqCDFlkVBwv5cfvTn9CEs
bCPCW+ahXNCpMpJF1b/Hmln7BOIXx5F4zW8w+93bcZKu3kxZkd5Db2/sQ9Sb4nuA24fD0HSgq13+
JQvJ0ySd2D1rcqBHsPqbAnAgR7yqlj/5trNWsF56gZGdJel8pmvfjUA/2STluNF63rTW4+Wfv7B5
mYyO1m0CAG8nyJxqy7lpRMkgxgPJpfuid/sXyWqJvnYHSdCvve68bX8IC0tNMrcBb4xi2XZ71Eev
Gg2xwpGP9wBf3rKhWjkdf94RYd75ez+8CL7UwRBA5ycSnQOdvQSqQLeuFHRb67KBon3jArDJQOr3
ih6KIsTt07UtYCG7mKi4uM55MbsxiRi8jDZ1SY+0gHuePRW/x2YNR7n0EmMgZV5U1iBqOxLxtw4o
11w+MPTSG/r78kQtrDrTD2sWHtQ3IGwSYd9+zSw6Yf8KZlJCksz1vhY6JpEFwhxaNrkooymdXrME
yupzn+YbJ03slTcsbE8mnQV4PacSI6OR5bi30i3f4fm4ptW9MAOecdKM3aAiIlNDVDXFbwXdybCA
HyNEKej3gZQPl6dh6QOM4BdpjV6bl/YQ+UrusqnYz6CSXn70UoQY2dnuZmuIHdhVwU1q32Xg33Pv
Op3GTZehijJkG3TOQ4evDdfSgjIS9lz0cZE6OeRydXHt6Om+1ewtieXaSWdhOkyyC1A+RLdJ6URx
MgXAlBDQ00ZVBDv/vM/KuWbt9vLALVwxTI8HLXUK4eSZR1rBnLyn8U0L+dog6HeZm0Dxakx/8qF8
u/yyhc8yW62ezzJKarivefzKaZ4h5bsj8H+W45cEMSkz263D2JQApuOmXwIyTRt10P1L0F8pr1q5
6S98gUkSUpzLxlVQHpznW13csKl4TDt+tGNnZT4WYsQkChFocEF+FQBqHn/j3n0xrNWDFyba5AVN
pIDEGCtoNBXDXk7WG0QNoCA0+NctBDGdufzJLbEyz0sfcQ6bD/uVnAfW8C5lUZfNNwzuLqE9NsfL
a+hf4/GTw6jpkAYdFUikQ2M7SmZaPVV09O8dR/j3eeuPLzChdLdBN9d/k7J0txkPdNielX1bIa0M
zRMOyRBiMXvrtV6yG+CyvS8cVe6poAF8DBVqfl6nj9bggI9aMv+BusN0gmTVsB3byj9A2hfCXEnT
3ajCgyRZz9c02hcOL+55MD8MmgbSnwjpDpGfoRyM8BPVPXx9ux8+18PtWMboLrVaHS4P40IGM8kF
tsVqZUOQOiqD5CiHdkuBnsG17WtPNzL9pCDH4mRQALIG9eBW8NFKghuh6h9fe7yR7UtR+ZLbLdo+
KOiVpdom/XfVrhlQLg2Nkdzh+6kGeBhOUVI1IoSc3Z0zst9wa1Irm9WnSQRn5/PfP8y05cXC44Pl
nLLqjXci1J4HORO5TegakPrTT8AbjACc+x4dSuwScNqdQRFjZQ1/tIzstfTWauWfLle8wliufUN6
Avimc9KtiDLv1udXFJBt2HmEdbwS60vvME8lCcf6Ia5zgm52AQKPEMPW01I8ThyKf0UP2lLfW2tI
26VBMxZtO9eF2/p2EdVlceq6bhf0/MYa1hLX0qwbi1ZSyP8IAhUKv6bVJpZBcj3DcWeHuZoOU1HI
lcheeo+xfAUHHg4O5vTUVSgawp7tefKt+ya1smsC1MDlCPx8Zv7fC+LDEuYKJVCIvjunIXEnyLOn
V7ANeSetd+iG6puX1/vL7/l8TqhZKOaym/puBuctKbs/lNCNEvmvoW9+fe3x58/78BmTVTJQ0XDf
LSF27qcTKqs3mf1++eGf7oK4BxphrtNKgC8x6oiM/UkU6dFK4u3lRy8NixHf1RCIwiUYfpK2P6yE
TBtPzD/iZlhrJi29wIhumJBWcSMaEjk9KjzlY9u0Ye6t1NmWHm6ENXRsCp67zhjZyS2FzCrk8fZy
tWi5tDSNMIYvRZpPc1FEkLPtjqgGkEeoUBbXtmjY1skCufeLjK0BIT+PNmqWg3PgTMRIXf80B8N7
Q+k1zUUGRJjzw4vnMrw83UsvMULaoV3WVN5Yo/Cp9+VEgjDlMoK7xW8XZeHL71hYrWapFySSqm16
wOUgmnBri/5ZZ/aKjvnCfJt1W+k3rltALvCUpTyEPmsoFAln9+nyD/+8Im9Ts2wL4TrcluyeRBbc
eSpOxYmx7pD45B2ytpta2idv7nZxML1Ncg0/sDAjpoZNkIk8gXXAHOXu20DpFiqkYZ3LI3VfVr7q
HAz/Oebiq86D+SE1UfT4JJuQxq0ZCvaB1SdHuMhUzxCc725B6qqf9GzZJ0jPOocq4OR51DMFjZ2S
V2Jped+NZA0I/enVAT/FSAbQK62bGcWHqE3HjQt3iowP4VAPIcSJb+z4TxespLWlUTUSgyeznOpi
sE9OP2twiPmOO+1LPA3fYq9c83ZdeomRH4BXdtORgXnUdtnk4jLAg7t8qN0DWBtq26KhUa18ztK6
N3Z8iC9TPwPIIrJjOoAK0G8nJ/lB3fYrp2zMi5EWmsZraEVs+wReCvQ+0Tp/1xpSoomu1e/Ly3Ah
K/ynogo3nanrtHOqi+q9hqNSSYLHy48OPl/gpjqOVYOVnpYK9s3lKEM2nNtnZIMOzJ3Xxg924cOX
pf/j9OL+8vsW9gWziMqVMxVNPM1nZ2qPQwG4Gze+f9c4JbSxv33tHec19yFoXS0tcOBFcBq8aRt3
LjykspDyv9kQhNDN3F9+y8K6MkuNg+cWRMP5/ZSz+cpKtAxxuvsG/Wl/c/kF9BwLnyQfs9Q4wtt8
VIMLQ61xJPY2LVFByxuqX9I4nWFGrS0Wtk7XlVuNmiQu1zq961LbuR9hmihCr6ihQ+pW7qmAblwU
xNp9Cjh3a3Dwhf7peZ24S4JY5hs+QepXo/0TwSgcRIjLv39h1Zrls4FqS7l9S2B4nN/ItN06ol6J
6aVHn3PkhxkGfct2OenBDZ54d5cJO983aZ6tAL6Xnm6cR/28tQcY5sEKDjLsV23nDbdQMohXImAh
85lFXqbKsm7I2EYFJGb9SQ2QikpuktR+dmD6s7J2Fj7BM9Jr3AdqaFqQ9EHiaG+nlHEAlfO1HWJp
6RspVUyj3fgjFCY7GlwlfvyMhsspmbuXywvnHyb1s4VvpNQa9oEWheo4sNwFOVZSpdsMuiR7W3t/
7TrJ9pYo7b2oO7iA5dK5SnXJjmyMLVgSVO+CZfE2CUQOYZy+fnCD0nkuoEa8kjEX9mGzF0NEIUDH
q8dTUfYADiYZtPCrZzWyB/BWtjnE7bd6wOnz8lgsDLVZMAzOxkuNNxVR0TjXbc7fB1UeC69cuQQs
LEZ+fu2HQKqmrAd9hZITLsXXCWRgglfAs2D2t9YuWfr95wX64QV2UlSQCp6dkw9pk19QU9enBhqZ
J2c4N8ovj9HSRxgHFljQS1AyhiZS1jXPiwdiX0NR5QABoJVoWti0uBFNSZPJjEoOlvE0HTv+5Pne
JiM+2kpq6/X94WufYURV18xagC9NTxlYXLju2Sd8FaSYZX/y6mllb1yaDyO03AyUmSGGh+bc9PeN
0xxIoPdaiZVNcSHvmJJC1O8GFE676dT3Lo7hImqKend5eBYmwZQS0v6cpoHdwLkB9suNcH/zBn7V
kF3+oyYuNx3zXy6/aGnfdc+/4MOanSCGrMCULCL6s/0+7vlpP151BwBecHx848/sid8l9+Q6jujx
Sd6kL2tCsgtz8x+Robmz+knjvZZ6roJqI3x4162Zpy7NzPmlHz4qo94ovKLpoqTLf4jB/WFba5pt
S482YrwLvEQnDkosNaQ0Zp49+vyLKmTg7v3vzwa0iOR2CjBBk3dql9r2XzmX0E/3upVltZA8XCO2
85qkfm6p4eSCp3Kbx878SISYtnqanW/JxKeVHLL0HiO6+37yCiurK5i/iiiQUPqG2TS0wvc6tVaK
B0vrx4htohxFyZRjHupmw5R6rZ3y/zi7kiU5dSX6RUQgxLgFauimR/d0+20I+9oGiRlJTF//TnnV
Vy6KiNq2HVBoSKUyz/DKOTRCLm+MtXNZl88JpgBWX6pGVmEP/6Q2h3rAbwcOSCxdHjoY0hsW7GRd
dTvCWCdyQd+cfCfyjCGUZgvOJQxmWRFB0+q6YKOjJDMg0CeYd7VJVoy3vUsP6TJtrIqVodTBkaQU
kjYBMhxYND3WTvVkZsbOYvT75ZFce/zp7182Y2Zn6M2pRSW1rHnkEfo2V0sDav/WUlgJljqNvKgD
uE+kFXb7DADYHYqqx4CmsDDK4TeSxdd9hbY3ASeDxW0DwNRcq58gSCYdXR5nWW5RX1fiii6lM8CM
lli2gTycd3ta9qHDrwOQ4inadmxQNV+6pVcJoDX/Ii4mVWC8ZZT2kVTFrpPzM83ka1+TfVNtupSt
Tbu2QSEnP9htBd6EvzQ7SLnezaI6uvZWMrcyXjrXnPMMXrG40CUtDC5l4KnICNR1Is6WLqgzTJQu
4yxVMvOPGtAd1/vXGjY28koRQueaZ0UBOwIXB1/RjujAzWXLfuCoNyM3WMi/wpb5ozm64xvtBiiC
wTR1473nIX/E0qEQA4GATL70bdIVAgYKj0w+wFQC1WPoUZhkT+3lgbXlbYOigWweSXplLU9HSMwG
kfBoaeFrOAke5mnYdtFSDjsYhoTtAmfXcaM4tRIHdGo683xa5kvdJGLyzLcMLuDx4Bj037oSUCvm
mRGRutuSZllZ3jpVfUlRB6PKa5NlTOyaRW4mQ18sG5O19nTtoO4sVNXm09Pl9MHtJspQbQs2U3wX
kffMlVPnqSv0r+GlgaMNx7Pz3YCE7snO0v0NhyMeW0uVb0zI2ldoIaCEjbo1VYg7oxVAMbSG6ASD
uE+6cZ9bCQE6VZ0NLbxQOlYniyFuTDntC2pt9A/WHq3VXGgGGdWmpFUSoMw01M3n4LFrkJXEsrSE
u2BkcvMScVEBGrIfFz82LTfEVYXcZQvcvwbPOExL4Ox8z7+K/IJ3nhbClyPYSdGcHyESkJDSoLCP
V78F41DYHOgWlGRlSemM9LSaZW0B9ZI0EviIrtmX3r2c/NvUpRsJ2cpi0gnplOcu9WcyghjwrQuy
MA2OrrOl47RS57C0091ZoGhRUFElRv2/SUD01FGRbRsR7988yzn41saOWFtX2r5WJRTz+jLAexwS
zX1547t0o5D3Z9mf2dWWdsrDy2YyJfz7ksBWMlbE5FGQUwqfRgJ2eAOtsDDlYrr3Oo8eIaiU7qcy
sz9gryWh2Te6IbzPYRkmsiqsSWX9LnkqIMIKFvvI7PklZRn9DCxCn+e6lHew9VLQm6vqHZSU4AbB
Cng3wEttPw4TP/nvlW8owoqny9nX2vxokUQ0jsdRjFJJWpQzQEP5vnNElNrjpydA6SoIHOun61TF
LZ39PiyUVdO8QBsEFKE+hdK0PFa8iS9/ysoppVPf/Q7xvEpzlZgn2cQ+AakghKFKnJX3bWNtXMBW
1plOgJ9hD6KMGi+R4lPm+5ZtwXzWfr0WSTzZKw6VMQWT4oiav5xAAYpRhhbqdFsn69pvPwWAL8EK
TFWoG49sTHgAL5DON9+lWHbXDf7pnV+ezZaKtBOZkQkrWF6OE+chgYEULB6XIYQz331Rs9fLryKn
2PHXfrRsXfJ7bMwxH9vMSdTIiwPra4AfA1hffoBCMd+1SIdfl7picSaZEVOvTuPZoHk0DZaxb9sy
j8ZWFe+Xf8wfi/MzP0a/I1VqUtBTbqdEGf7wNMwVO+ZGRlPUXfLswIMgf2s9b5i/UeKyft9ntnRi
lNOtHlWnJogt5pX7rPS5GeVcZnS3ZHS4MaBF81MGYl7CFr60n4GdBxIELbirbEzY2cUAeK02YYE1
KZqC1JM4tYJ1mptY3Nw4488eKHi0FvPTIBCOC65QMtYzwNsMsuwQnLzK6Ryzr0X6YYBe9dgDeQ57
1yDky1hHKs82fvoaQU8XZGdMyoHmA4I7YCYgtyyhzJfIn8vvRVq0N40SPxZRvtaqgGVz2u+EuxxV
A6fgaamQ7gfdy+V1dTYc4Cu1uNyVzMd9OKdJ1Tb/OkzChquKLTm6Udd0PzrHvQr0Ytl6rTUAkJ6I
XvaJ4TtTWNUs8er81ZjBkofMy/Plr1lZbHrV1YJSFtBN8PpKYcgZWanxSHj5v+ueraV92cSLrKQF
SWRFC9yCxicJK5iN3Gjth2tR2bLYIE8XkiT1h33vJtCBPVz+2SsT7GjBGL0Auyh9SWF/tshn0WTT
s1F23Q1UWmnct9Xw0LqFuxGlVnakLtnnZyMaG0UFpQJIUNgnWaDhYRo3vuTsvduy9QJLM5hiICeE
uMvSUKlvHny068IOfajJtf0cAr0dmnWwMSNrn6IlYyZrghyb3k4Q5iGxRwHvJrfE2th2p3k9F821
bVdyOD4ERnkaqAYmRe0RwmmhAvGwVt7uqonX6yuyHoyRGyn4JuBE+koeA+XfGgYMVOEIRdQWRHVl
femVFng0eT3U0rpkgsR/O4/RTOsbpRI694BZf7/8LSvDpZdcai9V/mjkEBmQgAuDOY2Lyt5ZcFFp
jI35Jn9QyGfmRFfNPfG2Pc/AcQ+H9Cqaltp/lg2vjkUHP+ioVGn6VHBI8IS2MpvvdeuTlyzI3Htu
Cszf4DTRZC1WJEf81zDojOCw2OOQR4u0qqMtCYE2grLKGPAI8OTnMbiFSO94B0fufIf6t3dsU0fd
tV7txbVriSMrFh/KXQ73X4kJsVijUV7IKwm7Ky7/QWpi3Y9SQV1otr1DzRY3bm2Qp+sgxV3dBxZA
5dJ9hk1sEwGvWj820+g9SA4xixFOB5grkPZDt7fJkRtBBtWD1D70rjwxgsdggVdpC32kdplfYf6T
HTwLF0HqjOMNMi96k4K9BEghqp4PkMP2I5cGQaQWZsED26T2vykEnJJ+hle9u0zze03Jsy3Zj3SQ
Ccx4/YM5lSKmfaaeChceqJnaZwYa4cPA2O1scgav4A57OvDT4IZOTgun8YyLWEFDC+JfC4X7NipB
tkfTeJla/m1GI+/WxF7lgJcY+OTc9OSP3AClnmS1/1pZwLrE1ZCRo9mV7g5TatkYdh+uqbnH40Ha
ZmjDdPxJZiBj7gzRDAUcQJFObiywlYCi12yKBqbSJvcVEjhnPlqDkSbOlPZ713L4Vccf1R3aCKnm
zkxrgCb5GBUNVB9IvblB1n6/FrIMweEo33pNMlGw/EYYpQPXx0QEVc+rOteWrdeD6FBDZq9Ngaa3
i4Mz9SqSpvEdBtAp5EKHOxi5bu32lY/RFQpbz++gCURVYqtuusnhHPQs5pxCPMlfPq6KWXqZCHd4
bwwalKA7y5gBInYr4D2Y+FwqPt9bpldsxMYVwUdbrw3JQYmyFSD+uR5t73jZ9Yemb/OfQTU19o76
UF4gsDIbd6BB2M8wtC5+c2HzD04Cz9o4bFbyF716xOs6cCDWi+bWCPv4ppv3FU7p6LqR1K4QvmsE
M6puqNTyHpSt6qdQSPRxIYi9Kd/ippxfEdTXznv42TBoU7v+7eT/HCyoMFfv0M7c2Ptrw6PdVFxg
y11jQYPOmditcvnRz/nGyK8cjX9gAV8uxPU0eUIsZZvUSj27PJ1CdxjnsDv5fcIM8sop0EbHm+Cy
qGYo7k9tHfFC/GOJZt946QNtnP3lWT4/Afafi++XD2EjkYQ6wLG5loKSQ8lCWOua97Uop41y85+t
d+aE1+tCvQXyc1AtVjKZvIdEUQEHonIiJS5UudfeyDGrn9BSL3aTSofj0I/eEa/PXuAiN0Z5Q9sH
n/juISiC5cWxZjhABD15zIQl4mBQ/gF2ftmrDy+1LqTCgL0CyBWhscz1TSZ9noY+JC/qEKR1qJZ6
VG5dHlZSsD9KLF9GDiaIsAoH3TDJrZ+D74bDmIcQPAuZ8V2orevwyjrThQ0tnL8ZVP7HhDiS76Z6
gnFVQPhP05yc36R2gmsKrOh0aoV7mAz1mBYlEocPb3M3PGf1cry8wv4Ubs7N/2kAvwxUrYLBqMxF
oJHVPRAqc3KS0cvh7W4ZcGEqlvnYmwUd4rxi8gPW9ep/LVLou5Ia1QEwc3LXCtW/UUs4N5PMq3sY
tBk7vwGxwqm6zozgedsfWz8nUdFL+7uzdPnebzPyb6ekTOBg1h9SXndQ5HSl2oHnA7mhNCBHMRjL
HvxE/8CaaT7aXcFBSMjbJ9/M+btZSuvD6Gy2T3PpH5cga3d14Q7v5rI0N1k+eaGqiBN7fT4ep7mo
b2zZjfdFNi3HzO/sSNCS3fKTci6UpmgbTcboZ0ffz4ed4/WoGQNpM5cR/I7bh6r07SUumkrxm8DN
65+5H0CCUILigUqb+U4m3H4vz8fZmjB6tFpG0bf1DCev3L/tZ5rkAk5ubmz3Y0yy4NB2WSjqjTV1
PrTQvxDpbJpSu2g92FQs/S0AlyT2XbXEjW9toXDXXqEtW2teTtWZcU44iBftTb3cM3PDzWPl8PhT
QvqyamWa2v0Cf9wkyzj0LB1F3gZvrjbSlPOTYP8pfn55ujuPM20Lz0x6IH3m0Xy2ihLmoeO30WMH
Wfq/Z3PemIa1EGL9d/t1VcdziXiLJKGCKS/4fyjclv5Hmc+Hyytq7Q3aMdXniz9NHEJbxqgeQKGD
kVg17LLRaUIH+LSNdXt+ru0/pKIvQwaHrZJ5mTXAuZuDEvBZsF2WZ9edtLoGqNm0AKhVbXq79K8t
/JvhdQ3hrHsj+H15iFZWk66GKQ3DGuu8D27zjldxMywREXm7u/zwP9W8MxFWV8OcaMOtqmenKvWC
0nxjQj55sDIHtQ3mxfA1yJ6mUbKobovgbsybJVRtk7fwNqPOriWs2AOeDLn79N1BNR85HrzELb8O
raKjUVq4QdTlBtxQ5q5GM9pn+c6CNFDk+Cm7LYfe2VmG1z7nAx/vbcdvd1O6G9JpeCjz0dm3jctq
3KCnCoL98xC7EKt7IVaD5u3cwYFxHln6FjSD9ykMSp4s0qu7YiynmwB2KR8TT7M7bjRwKmx48RtQ
TiO2/EaE06QEQ0AW3X07OhNkD+18QfJlTDc1NWcnlm1b7Nxitg6S+8bj0qStuTHg5zEhlq3zwsH4
svLaco1b1AX2VVvEaN/uUjYfSnYwDefNSz8Ml93Z6lWghIAbwsYeWMk5dLY4cmVgyZs+vR3N7re3
dDEHscO1628cxgW2t6XJuLKh/9Rqvmy1WRTcnSxsNdhh7/qSxgWBwoz75jV1fHnJrr1BS81FvcCR
vYTcgG2qcPGX0PS/i4BFubcRvtdGSot6RkZw0exN49ZPTYgHwcqB1Efm35L61WBb3Oq1r9ACH2Bn
ko4NvqILXkaUENN8hsr/nZTmRlhaCxvaWa1yp3KCbEbx1W+gXCmdpzQPttBaZ4eIoAP934NhYaVb
gpOoEtBtwfyowwHt4KIKgMREF78fr/kGvEabibF226Aq2hpF1/7T8Kq9Y8qNfs7Z4cGjtfFPVVnU
RlcDb9YjcRTpnpNmf3mBnj1t8Ght5MGbKnsnQCfYqRc4A1uZeXApGeuwUU26AT1YeYd+6Ayua3qp
cZJItp0oR+XSr/unrNqSo1wZHf3MaS1vzhlNZSJmelgCK1buFvtm7dGnJfUlQMBpqguCKoMCSg+3
9lwO9ZsfdHzjxnh2WxGgnf779Nbp0PwTxZg4fRbZTbNTwRyyEofSsGXRtPYBpyn58gECNl2OU+UA
lIz1zpOomg/Fpmbu2sNPf//y8Az1V2XkRZXI+YUGTRg0V1U0MDLallWsCmSXM+A5PPUL6oPo6cGP
a9oyr1hbkNpWnUePCGH6MqHQkLwfcal5hbZAmgxoVm3cBtdeoW1ZoaQ3UHVS4pPZh4li74itFipZ
bJGJ1gZf27iBkxZ8JgC4Aoh6l6fy1W+Gn5djwvlHE110GZ2AMTVgf5aMLiw1iyrqt6LN2pO1e0yR
ycngHZ6cVVZoZFPYuFfFGNQW/7sW+8nwYN4Io9wCfRwouSVmH7x5ACJcHpLz00l05QzWA4ABxxOs
GAkoi5m+lSeK/VxsUcDPn1FEl8Indi3cZuDIRIZqV7q/isk8LE0GCxoelnAiuu4rTtPyZcO6DQQC
IN0EdM6gHqRhH2VDP4t+S9V8bZC0XWuaVWXNnT0kHGLdklnHQt5C//GqHUUCbdMqNhVLXgJalLbN
EJcEdpOqIHcG+mEbJ/ja79f2bDMIUdN+ySDWyb7nHAp0Jv8xt83L5dE/H+6Jrprcyzn1ZIMPECl7
NHr4nEPc/J7a/q3H5evld6xsMF0zIyvSCkaurUxyemcb9cGa3I1EYWWF6pIZTBHBLAtPBt/1Be6u
+84fvolsOaQ4zId6WjYm4WwfnhBdO8OjdpuOcOeDLx/9nc/sppt6GVqUPfbCg8FUBTRW4E5h728q
iq7Muy6dMbWOoEEKFnKLgycaGd6XSknCMe+3ELZ/kKJ/XV3xWad3f9l6BWw2i3HpBW4vY/PMwTi8
zSTuinEg+/QbZQKHg3qeTIZLlg8wYx22xilL6iT8lUzc2kmUok07hanrwLMGemxI9TvFXOgTlPXj
7PTdj8w01RxxuqCR5UtycvLOYSTsV86V8Vtn4DbQsYNv8HTSyxxfSRU8lnP27fLKXZkEnX0LXYrA
7/xxSHLDerJT/6aT3jOUMeLLjz9biCJE1+hbPB6IcjHBYzTle07Bz0nTh6r3FLrOJ6yizX9aA2g1
l9+28jG6PomY3cCdUUNNCB3m0G/IG2TCeWhOW0DFtX2uhdrFJLMV9HgBs5+9GqJqn9f9cC3IQgKJ
GRVsKJLFumP8p+J3Yv55+dEr4U9vgRHP7P1a9n0Cl4AGQreiMNpQmNBFgBCFU9+nlTQ3JnttdLTc
KKMmdWZvHsD48sNueliMLbb/ypP1Wq8PlkzWETy5rf/n9P/SraNz7blaYuR2Rm6OLVb/YrW7fGD3
dHCvumUAZPLfyGMEJ0y0z4akXKYcsPjiHRrNB4dBhIJ1ciNqryx4Xc84dwavHTgctXoof+GW+Rhk
2d7Ktpgia8OjRU9Sg+lvs4wjI1Xs6I1zc9eBMrjx48+jXwnRxUUYDWp36BW2a6W8owHzCnjtmHbU
9wUyjbkSIVtSZYSGb+T7fioIDD+HKirdwgtheVhA0nsZP0fQP+POh76Kn1IQ/wwTwFEPStWxrWjz
GNhltZEKrQ2Htvtz1nZ2sPRDYoqmeedFwO9huN7/c9VG1fUy6pz1RccyeRtA0hmS6Fl2Y4yLjHMP
HgdO0Yrdde/R0i0yc1b1OQ6TcQbWzvZAH2fB+1y0NDZAZb3yLXos6KDli5x0SFC5ld6vCuVg1t1Y
9sa9Y2Uq/hJ2qQ0lOwNLR7S/GP8RVFtt17UHaxEBfYExyGCpnUCaHklABO/fjeW+sld1Qd9pwS9e
2gUBwa/euElExN3sG0+d98vzuvbLtdW5AMj+57qU2OYjGbLQrbfuvGu/XDudcniN805IcHzErsPN
iAM+1VdXoXaQImjrEWnfpFqzGWGk4+/6iYXUtGKUla4bFW0d+sTLADjAby9K+B4b99OwRQ1eOVj/
wj43xDDmZYRUAiwsTGOOlrHbKf5tqrbO05Vx14HPsiFIkYUYE1fQcMjvyElRad5IOVaWi64w0UEr
Mu0h9AfCiwrz+dGUH5dHfOXGoktI9HTuWrfETaIzhluRNxHprXCoX6wyjxeAvi6/Ze3nn8bsS2If
9Cg9UBeFB497L4KLyOqr58uP/gPeO3Np0AWYfSrHls8ANcIentswBCQmTLmZHU+9cONZETBYa+nF
o1ujVuDXEBk0geCKi6zjMdrt5BhkoHNbcIGKjSFIdy3uUonRt+IFTNg+VGCbRVBZdyKY9/oPjjM3
RQjDeBIOrK32aZn7iJRkfPB4Gxws2rGdV2V2XFYBMglGflz+zrUFrG0Nk4N/nrs4zhzHq6I6z/dS
+q8OOk8RxfX+uonStYq8xu7KU1C9bdIXEE0xmluaO386CWfmSdeC8ApqBAt0SW/HPsx/Fhn8aqPi
l/hkVlg+FJ+0idIq3FJGWVlwutIDKukNTJ7wsh6GFBV5SZeNVtLKNOg6DxygK6GaEquN36L3GfZO
FaZGGVbTEF+e6JW7vS7t7zfc4MqiZeKJ7KcYIBujsm/Q+eERE+Yuy4ob0Rn3TZlubKC1oTr9/cve
7MvRHhqGvWnPn3Z3c3KpufwhKwFRZyI0M+3V6CBmtX4b7IDYGcKWiummgkftxivWZsP672/vxrLv
7NwvkqpcbgenWhLZTeK3AxGze1T0240pWRsi7dBLh3wxfXdqwDsB7moIbrgtvl0epJUv0OVq6uBk
0s2FTBy/pmEZiBfRile5QGB6am8uv2Pl5+uKNX3pA5Xtp8BcOfzJEel3aKVtbIc/HJYzu9rRhmYW
OFYHtxuSyQ/mCKBhewdKrhE53jjYIWTkSgCHedpEQBaqnVwabz8z7oPglhbTrsrH/MCFUG+uLeo7
jzMCA8nOD5ucmTAAGbLnCqKGb6ZjOVCLB+MAo9Lt1Tz7MZqVkGForGzPAta/ZaUStxSgfcD9ep/n
UT6R+retautl6fphD4UybwgH9LIf63RudoOarF2AwyNycMmzqg/TM9LqMJSuF0NaxXwYFOlvWvgO
7e2aFs9EZObvKsvkx1jI4dHCMw6ihVawCiz/iLwFhANOncdcdGhfwM9gE1t4SmbPDLGtRf4WTDNu
AbmeMMeVB2DN5BtMEufYtnEzhcREGfajdJvQCgS87C8vmZVlqTNXlJG5Vhrgqj31Y3FyxUNfuL+z
lul7prbsN1eWpU5bGcRQ9EODlGwm/Acj+b+gQ26dNitpjc5Wwek8u027lEk3TyqqjOa1Xookr73X
Ucl7KoYrD0xdEMTMA6PyBMiw9pTFI2pCjW9el/Ppmh+yzSHlxwC8KMculuTTTH9cntyVE0bng560
ehd4Hsqkcmf/V0kF2w/MgTL1UnpPraIs6vlswJTOzWMF77b95deunAc6V3SwmeUWJa5URmvtQBPZ
Z54VZqPYWLJrCYZOHhogveUyE+2nVA5NFrUQR9uJyvXvJzvgR5nWTdyahO0zX9UP8I72HmuXpDDx
ZtXznLfZA8TZ07fL33qeXEqgFPPfk4mXPaSvHA/9dqq63VCR4h6CAG1kgy17nGvbjQ1E410LfZJd
W9JyNzKDHJ0R2CVKVP+/rAGApxrTYuOcWQkiev+/7CVZwAuUSV8oEdoSVQrXtY4U5sARyUURKb/7
GBrxc+P7/8zqmailc22qzsoIhDVPnag+T0CCc+4Wn6oy9Ltu+ccEkfCmA3zlw2wH9jZZnvvdLz3Q
j+gMfex4BBcAntsVZDFpSb0dZbJNzFR1N2BypY8qKMzYNKm3L8ey+27l3nDvt7m3Y4vtjKFr2vlj
SiA0ZlhB9UMOEn67CFzsrnCA/snkwh+5nI07u8vJ3jC86clUjfc01/DpnKBZdIDU6izQxTH82IGW
8iegt/2TbJmzE10zvqcuY2+5N7KfZKry+7of/CgTnXlg85J1YUlKfgcZ0eXFbmvgzlTXvrkSfeIM
q+KX31hgGeY9Kb6hzTFFY7VMEPGBcwkpPfooF0ZDjlpZiNs3f3BU5ka5yuBY2yqU0uoaRHhUn1mk
mvahG9zpndUj2Y2m630Odo2+h93IfQNF7FjJwT0MVd7FXkfkPwtznLAsfRI5nelE8+A1t9wESxe3
QBkJBkFwAsJCaEDH+37MPeOXlzrWIXfdNDYaV96NppOG1Yixr+rOOea5b0ZQp/IOhsyMH6Zw8ihw
nCy2uF1K5Pe59e4rYezHirdvHmRDw9kx8yhzAfzBwreOmUmySBYQCoHgRf6miqXcuWM1P6EiaAMb
ROqngsLcnQdDc6ANbeJ+NNNd32aoikNZLg+pkTpROQ9LUtPgd98O4yFNiy523ba/q5tgPHiDB6XV
vin/WTKV/SwrqwsrPkLZI1fFlnTLylmmA4RHSmnftQHKdLnJ7iyno/dOepUPHiE6NouAlWH1Cle/
wGoecasNwrZme1pfh6bFC6z/BitY7IluqCawIWtY2T/mzS9/3kgQVxIJHZVl1i5t5FzLhC9N7AQe
cO4nlb86Hrek8daGXkuPutm1Ie2MyAZbTSCDGA9usKOcjbi5cmj9BctiWFstsq9EOWbs2w6MgkFV
mZyNMuPZo9iy/tIYKWdosMAuJUEz1A3pFAxoCvBlt4DBGbPWPuSt6nfQeA1i2U/vl4Pz2RHDS09z
9eXG11G4LYw+mERwsf+fqLKfBNWSy48+O1x49OnvXx6NxzaVvZgWFBuaH6YFpjvEFaonVyFbvvyG
tR9/+vuXN4CG7LUly60kD+oxVIb3ONPl9fKzz2aN+PXaoV2ThaA145NkNIbItXk8FiID8xxGd6Pb
P+Jfni6/aG2YtA2XkY5mFV6GE4YwxKqgCEu3GsGTFVfdWfEt2sVMAhDsExgxJdJhb96c7vt0unKY
tB0XzEymDlkmaLb9XKYuLKZP32giJe4zMLCvGiF937USshvwASGJRx0JmHgrokFUOP4ZDNsvv+Js
aLIsPSXyDCgyBcgI0Ux3vaOP1lwT07RsjqSp59ugEeV11mQglv53zQqza0zDhyZDNaXe++ip7JDa
Ir0F2Tb7uPwx5+1U8DXapnasqpXljIsaG83sxiQA01e5PXwUWTHDaaQNInPqrZuit7ObqcirCIJv
1cZNZW0ktV0Pz2OmAOyFrQo4EgUuQYtwSmRB+TfWkI0O7cre1GHocGSwZqtnJAk8xz30TTrvoGWS
x2BaolYCDMcHQePx18ZonjbiX9krRlOLBJmJmjAUlSEO4Y/OC+7d7e1CAONA41LcQgNyfiO9+zkH
PQylhxlAlFJ5cMcpi8B7LvMGDPnLP2QlUJhaoPDLIjP44neJYwyxGRgxCr4RmOWXn742plqMKKSs
+o4M8CCnvw0DSRhajJbsQuV+p+kWO3bliDO1aFFyacL/OIVtVM2fgq4wbuAAGVlQhHNA/6/68mCz
4XOq0npDHPD8mP2FzOSumDt4LZPER1Ta8dpPwyHtKuTUSl35Cq3vWI2VXwUOkk5/PvL6eYCnd/Zy
zZz8hdFcauV4S2tMyaDcnVeMeyR8UANqvgu33gF0sgV6Pr9n/wJrEmfy7VIxMxH1LWuqcBbTwZzr
uJ//ufwha9Nw+vuXg9o1rRlrNzNhP2S8mGkeV0b5KUp3Y+2ev+5DYE5LBLJC2oa/LPCUQPEihlcU
/Okrz416mc5hZZZtZGZVASc0i96hkIJGRuk6uE/BaU+EsOVuDuDC2VcuCC1ejPNooztDisQrZB8K
t9tR3sBTvGmvOnP/BnbOVuUaSHMTXg4RBL12jS32wnLfVVU/jIbYqqKcRu/vwEd0YzRJ6zKrnRQB
Z6jBZ6dlLPmUx5eXxNqa00LBOKjGd4x0gc9vFglAve1WHKEnAtXEqySNLaJjO4MiAwqwMZdElEWs
fJwPfCslOR8tiQ7u7KAs7fmsMJMRJpMOJ6Ec3nDq7ibhh4xvLOuVXaMjO+3OQJsSNRAIt3TRSPcp
9Mbo1ipdoaqBKP/fPckoZIvtDgbwZMn6W+VDYCnKu97IIndgQWKome1RE/d2BuqBhxrFlDjwYeE5
Ss+AtIxz3TXhL6AnSmJONtS5mTTte0DLqCcHw70KAIEloAUG0zZ4zhtkIwLXe07KkNivzhbLaG0R
aBsdcmMLhARq/PKxWHZO60JySFV+WNZOHyno3d/m7rRl57iyX/QK+TgPDeS/8znxPbsMR4HCUH3y
sJE5lK75XG8kGSt7Xi+WB4wVXSNTF2aIgxmmys7R1LA38ra1Ba1lMD3npWSjg6OSFMjTPqWLGlR/
XWZNdLyk8MHJt30kF2iZ7uAafVDKuqmmLZt17xSZzoRDnR8vs6KdHelC18FzjF9jr9ISbDjkohF0
H+ddZ4/z/5wJSpN7saC0nPuVb8eWneWo+07wCKaqd/3QkbmzH0mqblvp8h0xKKORl0I/3K6WOZy4
UavIH1sbmK5BZREHkOQeuoB5LPOyuUFxVB1nVrj7yrPJXd6p+buylvQfOIcuL17dAskcwA11KJHl
ZMYYHHPu+yHxrSmWnoDOL7Gb+aOG9kw4Y8COC5SxoqVqOxYVzFOvwxJ0qLsp60dT+xwdyLa9nY2m
/QbJhCXqpiW/Qbdt8sOBDv1N9n/OzqRJUh3Zwr8IMwESgi0Qc85VlZmVG6xGARJCIBDDr38n76pe
dEWGWa26O+/tiEBocLkf/w7y2hun1/jW8XrNgyjx9j73GE+jRkE5YDjPRlJNqYIuYTvNrLYbVsoQ
gCyI7W1bYkPpi9IcjZzDb6scuciVmuQIhKa7Vpi8sHT+R4M6a2HaZVhP6wgAKprroQGXwCassq4z
19nHj0+0C0vn3A2vX/zeZ4bNJxtVZdY5eNGqxl3BHV56hvc96I8IqinHrq0HfLh02Jabt6X8yQUg
ctC2/9uvPzsOcEGrgTRGpIxa6JdYzOYBOfRrqJdLQ3O2DZch4/60otFokA5J6S4wmfEA1fi3n362
D9ctpNEUyYcTK3qWQnD/is63w8ef/fc+BCTlzvasiITCKAvrlaLiSM1U/bg+gOy1Pvu0wNbFzOpl
umviR5Qm2CYidt6TuNb7HoJTaGZ6DqCmGxD+VXV4a4M5TNup1/eDB6s/56t4D1JdcBujRf4ABmGQ
VwmjkM8W2ruy6V44pfjZxW4B1DvqVTSelEU5wrXRi/CHm1VBcMu5OVqBUsnHY3Vhe/9v4/xjjnLG
GJnhdHsiCR64ToY7mcRLhpxZ/k9fcK4dLcdk8rp5WU5KOEBRfGCA+r6IvtbIil/LBF14iPMiboyC
pMAVH8CHsUOs86xIsku65cpUvfTp73//Y4haE1f1jN3z2ONgRZ173xFYiEf/OD5nV1EvYXbyJjBy
PfOZhjbv529qjK9EBhd2oHMVrGiDtu3dVBzLYMhmJlLB7hzS04F3Lfa4MDjnzTJJUOhwjeFFP1KX
gsibT8XTRK5pwC99+tnQc1iXKbdM8ZHiZGQ9+uDuyPTj3ybm2f7WTqHftDGyoMy4rWLhAvZCO2QB
5fuPv+DS4J9tcdKPQg28tH8C+jQFafUoVJGRpkaVePfxN1wanrN9TjR9Yddqwf4/vfnm1aNHrIIr
U+fSZ59tQf5QlRwbKXJLvN0bkBBTroZNN5FrN9VLw3N2mRwWaGBi5dMT5/G4qwbfbnE31sBuG0hx
ADu5whW48CDnyuFpmWtEPJN/cvorJz8YOS5offj4BVzYp881wx2iKmQzEaU0VfnGeHBqaXDoOuQQ
kZgp22sIj0uPcBZIRLgSd5VZ15MfAPnTJb54GdHjumsaPVxTDL3vN3+JlM+FxOvkt5GxuBjhbNlD
Pn9CEitI1/EdvwaSatx5b944X3knF7Ld/jlS2QZ+XUWx352I5/O3BcdwAmT6WJcbP7HdfQluYOa7
csgAHtpQlcgNG+drp+uFmfc/+hkCmwSJEPtIKCmeolisx44XcNuEAmAf11NxZWt/30n+MqTnbh1O
cdOR99K2hzRw2oX+d7nwKzHOhSlxrk/BhAaingCSQ1t/N+iqSpdSvsc717zfLgzSuSy7W3QjUJyf
T+16K4efnrMpWe5k0V8ZnEuff7Y7hkCrFmFN/VPn3FvkmubONMrbMNDrflQmuXYCXhinc+2kT/xu
qmbkw1Sv5EbpxR6d6diJQpC7+XgTuPQVZztlazt4GXh4krb9CWlkDuVMWlbVlU+/NE5n26SuBi1I
2yD66Kpj4fhLO4mt0GG1gd0MubKPXXiEc9k47m5a0z7mx54X6eTfj9D6tvxaeHZhHZwrx1fFygj3
7+RYQ8fp0/IxWfT3j8f+78UJ/1wnPlaWlrDMjo9tSTv0PpTBvm3gWCJ48ghpGn9TZdkcfOhXtrIF
sv3jb700XO/v6o+I0PNmf2inITmqqb4L6u4Vfoj3xHZfPv74C6/8XEE+Cis0TvX1NEZ5rMpHrzFf
p7qW6bU+4Uu///1F/fH7dW+VbiM/OCGjvuTzAFhgAF+BjA2r92/L+1wsqOFJlSjRxbCZd4fIa3+P
XZwtPNkRDbTmx+N04THOBYMB8dBrDH71STfM3zUF/OMqNdtcNOLa2r7wKs5VcAmf15oEZXFs4bde
LA2wSrBvQ+ZwWNorT3EhhgjPFnjbGfS4QLVw1D7deCt0cdFNsX5SrkVR8vM/jdQ5FXpR1lRjgO9I
1mHTaHLQQj3oKb5ynF94hHMUdAwiQ9vG3XIitSFPRMHTC1b01ZNtRpkldO32ENnKl4+f5UKgcg6F
liR2fafR4lKCWR7EYVZFkB0XZn2N3Jhk9ch+D+01N4xLT3a20te5VmjT9NQpqXRxAvJ6Te3oLRtS
znWfCtjUfFHgqf3jZfmcAd0MtZKsrRFP6rDJKj+4gxPOFxqGTx+P3d/jLp+dD56JvZA4A9KfKSUY
58iww818FnxTGhTGvQr/LajBnc5rGF/9jBhHYMHXOrqycf51OeHrz4bTlA0zXtmLI05gtAqjfgQt
g5+OTGUfP+BftwR8wfvf/9jZYgjhpjGJxBHdHrupt3VuKv6FLu5a5eOvEwJfcLZ1JpOEQDXw6iNK
u2zbzWx8HlZWHZgrjU3rJQTcnap6vbI5vH/s/4SQ+LqzKAmQkKqIOyeOSCzfg5e8r2PxLzkmfHTw
/4eqiHzH6hqWfopW070AqLsoONm+q3ZAPJ8zCP7+TTnOzl3ZYLEWBg5myMcBjcnGfg0UO6zFtWPg
71UxPMnZDjoOyRSUKyb1ip7WYV2/DNqLj4pHt4bUvwnqFlWNrVuW0xt6F3vUYLBhNMW1VvL/Jtdf
XtI5E7soy4KWPeSXloKraT6FyK70dNx79KeHBhPp65S23+IJ7kRsqI6O6J3CtWrV/h1pIA4Iw4eR
OdytlxtYHG9D3t7Wvbkr1+aTP+5dsr7yKvinVm52zoZW0tOwUverYyT732hFh6199/3jtXdhcZ9r
If0S3gYxoOPHIobNS5XcNMTmzRC9oEN18/FXXFh958pH9NZBCN3hTXNPbaV8NvF4gJCZFA+E/+OS
O5dAWg99hwL6+qO/wvAdZh2VuWbk9XfNg8/OZcbGQVrp9zGGqA+yOIKKNsY21QS58b8WoXxrhs/o
60j1bLJhGTceHU+Rklf2xkvv52wvWYiK42Gp5VGWOJF7vcLRD2LtrRFzeywq3V15SRf2rHM1crcU
aLYLrDgCsfYAms7RlUD6fDwB/r6/03MCWuKVA+2TUB75WtoUynaggPCFqeXDv5lc03MKmkB5vdSs
VkfbBAbs4Pm7cICgxHb38SP4wX/Vpb9tGGc3Ru73rbRsDY968cstGe1yP8TC7GGpbde0szXaLAiT
zQ8T267fY993h7FYyTNwOK4/Jl7Y8XSAY/kz457eo8jsgajel5/U4PF0DuLgnnl+BQf2ungG/F1h
qMKa3VgRyEOvo+I0alI+M6ZQCBn7Nr6BqyhMiUHVly9z2a1h5pWK73pkL9HHSrTZ0MSUcCuRAc8M
HU2SW10laPktA5IpSfwcNHXoLWF2qx614Xbb9UGYDR5DVYUVKoVMTewLgkp7gshpC5FxBUQxsNXo
tliY2DodDnsdeeTg+aPa43CkuWDaphMstLGdLn2YtXZRR20o+xTAQ2FnvcVu9VLEx2WCXc4cBfxk
mtF7CRYi+93gD+bHsFBvDxRi9yNBXTyHv5VFG25nNwIygzkbGO67Aa2BR3ZMejmSTwVcnyM+ZZ1u
eZ+puip/6gm9dGkEN5UqbSpCP7Wd18HoeBbpKIY+XwT8jxOKbmIbMNgcYbzgek/j8edEK//bKMah
yRiqzp9hG2ZgLrz8AiUrwTsGBf9pnOwEKaQxNDVRWG7RM1ZvpIKjAkuS5bvtKyTWzYQejsCQ4Ucx
C/eS1PPyhiZJ/5NGZ9ITZa3eFr7grzPa41TOSQ2K8bLGOwP28o+oWgL4VekB9kPtMnX3SdctMhOK
TBsI7+ccZpASxLFxSu5X2SWZQqU3I2OA5pZ1Jt4dfNX8MHOYNAB4vTdYqhbNlJVQ0RcWWjR1hIs6
+Ms8fVO+iW8SFSzPsELsNv6SuF9eVSabNopcTqEkzBVHSBsWPUfjO5viFBDc6XngSXTCe6FP6ApJ
TFrMyQIsY8/WDI7ZmkMLW4dHv5figLFnO18HyVNn5+g32n3QakNV+S4QjPSPdQ69B5sQ77siY/Lg
JUODR+088QY7tGZnC4r+qdhrfB94XNvnepyqb8aWqEIKE9PvaJ8fpm0yWP92QZFcpo2qE54DCKbR
IxSjRXRXAQSUeTJcxrQPKneYmI6fhmJi+D+zOBv1gFIO98x7J2thhhQ0AbOjdKkyvwGLq+SySwWJ
IGwaYh/0tU4V+NCCFxsUi9Hj1AT9pyaJ+Y2QCm4twGxZLLpI+psEN16VOuvZl0YO42/Wo1APMydT
58DZx6DhBeB3+51SqYazwbas6XLkHKuuEpOD1NH/WluNSqZr3D5genoVgbDQpNHxAY5V3VbWpnmw
FKcS0TgkZr8DOj1ei22XsPkIak10G7gkPPKOogvJhdEW5O7xDkSR+QAOBfqg3t2VD2pw/sYPlPne
IuJKVdC6J8c1Uqxe06S+rN0tfmn8FUFbu60Wau9K0YEdreM2o2MJXpzL4xA73Ujbo98OnoNjWDLs
pKnkjg7hOGSlneENH7opuTW9KnL8ZPbiiP+pMwLa5aIGBz0Jk63Xo/NqDNf6NpGl0JmdwvGuH4y3
IfU0blxLFizEuS/2fo2GZSAdHSiyuh7lhnRVdIilDPajKdvfID/SFyvMuoetpZpS69CBDEuLAbzl
mgOKUBv2xcZRs49Ay2ApuuHGXSC79TAuY3MTJC7YcdbVG8SrXc4ULw+4DE15xAb6MqNJNPOnkmdV
WXg05QmkGRPMRrfd4OljzKfxJqQL+byw2tujhSv6qsyku5QjjEix9cpdXEM/g/5EybdGWoIuurhK
J+PB4q038zYcveB59Qx/cElJv9GeN/UWbbYSiY3E2a9z7UePmvn1g9dZvYMRaPGCHtblpfAWnvVT
DWBgZLF9hkTdrFMChAxVch+Pi9gOgphN4Vu0n/IWDddkqV4jrPtbWDLy3Ebc3KyJJqiAARylIxrc
l7xROD3eW7c7eNQPTURu+s7jd4FxAPgmifQfB0LFfgDy9C6u+AzC/NofPDho5evEXwe0zn2DuttO
qetjiJJ8Ew6f4E421fBEnvs8cp6OcjwazaWd2kPt6PKI/nWKtxmO255T9LProsrhpumehaPNUyea
6tGzM2znkhBoLOP7cAsdJN6Ha3Rw19mqeDKy6X/Aa65zcN2s7F7xpfuuwdS/dVMvDkGDK3MUThMU
+gDr7xUyVBG8gYkAxo63d7xt2RsNanbyMXzfGyGro+cmzKRw9rBRMf8Qz6zZEEGabYQ2VMx/Dg7i
UBewRIFkHs1/dbtFEFz8nFfX0z2iq/HRFnFyUyDS/oaib7NXcgxwibeV/yvo++azU0zcoUe/u4eo
N3xbgBh98SCG/GyLlkECOaILK/Oj0d+w4R2zAmYqeeYV79KIIsXSeWvyouCgvuYVKacprzpeQ4YQ
wmVESXlbsBJC50mwA6QuwYagN/YwwsgXEvFueJuVR7fYJOdNACxNygR8fetWN1nX9SbXBNk6nN3d
9xFnZG6HZYD3OCzk0h5ao90cSDRWFV1x29EVOMja737GyepthzmsduuQgMLKsZ5c15ZfuU/K3KLN
8kupwSmbXWHg7UequwWZHPRAUnJa6ulFRPP4fQjhNuO4cj99t3bDtrRMwrqoIa9T39lbOmIf8olb
vVSF8OjLtKxqkRXoZHlrAx3u5zJooEdq/fVmXgRwKAk6MRsYBd8Ma5DcQ2JOsBD6rk3htBBkxZj4
uHkiFZc2AEw+0hhuu8jyDBtZyvp3GI3s1Djl7npedXewPgjhevhueOgRsIQP0kgm82SO4+Wuqey6
a1hF4esW9Q8xC+WWVJRtkMPlBxDm1WcKfeZe0mLRe071/IhETrgNwDbYIM6SCJ2Q6AFqLsiJD1hx
6gu0WKcWkVeS2pBj1BgYsUdSJGilrYr6sYpWdI26tlZtNnU8ue0g/vo0RehrC0O4VvJ+8Pa4quAW
JtemyS2FsCoDtz9Y84FN5tVRqUkqLW+xAbguuddDgE0QRM8xY6Ysk1S2FXkbm2T8Uvizn7mkb++R
ZqPo+rbME2lSldJs4sKHj9BggYUZm5rgHh+s43s3qowOLG68vaFl5o1VhkM1yFcfjcMTiFRZa6Zu
B6xnojIYJDKdD1q18xahEfvu9XP31q6gTBq42skU7Y4yTi0Ijg9VjEKOIxF7FF2UfJu7RP2ai1Ln
JQ7AEmbD/roFCGx5HW2ywEN1qMxLwgnFnguPqhHw3iaEgwod2b2Og4RkDMK6V11P8aeREHqMfRY+
CWthJCsiG2yccGWO1Rbdq5jHt/0iJp0vtXX3OLF8hFETJ3cUWt9hM3W1w3D0yRZNGe4hVqv5RUei
kejwjf8LtpbR3VK4Fu21SFnehEFE399LKGtIFSfx7GhIdmb1zTFcB/mSkFKfINGpc1nG0B02sjzG
nRmaNIH26D1IRrkA8TPbW4ou95TDvrLNW+H7916IgkWaKBTtWi8WyYZ6uNLCnNCWAB0hX4PDJPR2
bQ+g7gS47ZBK1B02VR/TLwOmCaD/R2gByB5HXfIaD5geOJEl3Y51M76pLpozwD/CXe+UhkFo1/+A
VwzRmyGWAByYYs3gibl+r1ZrBJD+U4vz33jJ58RJvqRUTvpr5XlRkS6LC257ydTtwJb6i9LRsimZ
HzyBXKGOEmWRMV9rF8GpNPShSqvL+Re09PVdCCfrjennfcjKHVqkJ7QhrOoep5SFRUi71NmSRHJT
D5BCtovnP6pgnEEmQIdDOsLFZIP68ngMHLenZOHDZkRiccdXxB9VlxDI92yR03lBb5kblwcVS/JQ
UeoOKplE3o/oj9BNH9+/76G342KRY/RMlc/wD7lpFYOPi/JFc/IHideleRjtFkRQEstt5CcCPBD0
m9B8rnQef4N5FZyWRjc7LszyA/RHceSYD3to5oJtpRKNBigz7dFxok6DjZMttzVaFjx/yet1jb5V
gvBHi3sePH0lLCVFUpgMFjvjZp4HLEjYfnYBxKtsGLN6IfCUDyX6NGbRtg+cts2vvnW4XmgpFrRm
um6rorDLir5aRO7p0n6nE7rDV26mKqcq1Dkom/aLrhUw2CYmXSZkj0VKxTo/06VZt7Kpkh96jN9v
jNTIp5oRfcfapuhuqtXF+yBZzeMMcc++H4Zh160UwZGK56bbFRNRkOd4wNYACD9uTGfXPSVOLDmZ
xQCRINxuepBvvmNHGHYx9BfPwus9PJgsf3mGLVk0knc0RIU4fix06W1mRpZfrRH0kTZa1btpiXwE
0TOCi6yTfXNTLCIW6Vo1zQ0e0of1TsSwNJWqOZY+TM56Byu1GA5DhwHLP/MpsXtXK5YF4wBCzKTq
5bhgNzyEgA4NKVoFxV1VBH3e4NW3MC+sO0RDdSfzOlHdZ1ITeMF2S/Ukuc+/cbibwWuWwNwOP/gp
YlXws0/Y8jQoIvbtGJYn15d8O8eBf5eAwYbT1xu2cOeoxtwGFZIiBn9+BmMHITJX44O3Cu8rXBjE
T9H69Wfuea6ATpEW+BfbyWX9AlPbDTbnMMwtr9our8ImMhmUw973ISA9wt1FFzBy48AftLCOwYRN
wtXPvLB59zdK5vVNQj4Psl1tqo0fsfAEWI/DLWcgIQ6UaoiG1HXRsPUDMx6Q1ySpqcDsKJIWRrV+
0RwcblxVijaiJUhJj5BsnUiE7ohG3HZchd/DGXY8qZkafWqWEEqnCld5AZFYjrS4fwqx1LclSDGv
tqV0pyc+wSZyLPlpGOM1F0h8hkhyhE2XSQCR7mHjbB/wj+VD2HJrALOuZZlKGplv1RrCokVFWCo9
bY4skGITDRb3fzYr0GKWZdlrcM82ZTCyH0gUhEfTwn9uW4d9n/fQY900wVBsCuBe8mJGnqZokgh5
hzlyW4QqMc8mP6C/fPSAZMoFehvOi37QfAy269TI12byxc0UI3gjkVDPkcbl34yj+N6C9b8BbQPy
8GlajgaXzTmlsKjNbex7r+tUsqxAfigvBGzHxoqqLu0InX7RwDNbuEU5lnpJ+wLWKTk69OfOKQtq
cepGAP9pD06xa/jyEluk67ISvfNf67YfXgF8mHmKGw67NdGgcxISjRMdmRtgI9iRQHt5400qQnaJ
Fhl878l2TJL2u268qUWKppnXlAdD/RyFw7IJpqZPaRkNGfT0c457dZtD8oGgUtgJRdVIeONuhZzo
Ts8Su7pA4DVPq8Yotu1x9Hn7CdAh+XVEt0KbunUU2L1RloWvMxqfQsNOmssgq4O5/kpmPm/n1vYv
dI2Xk5hRu8Ud3zxE+Jg3T0z+y8p4tB8SGdz4XomcD7rXwiT1Jh5urYirDVo2IFpdCa8f3hMdJ/jo
vs8kOM4jOHWmymZ41+wWWOt+YpC5fqIxIbmY+vWgu6XZC9wCd93QNBlWiszDOajui8kU2QSyyD26
sHHimIls+6RTd+jbgTvTHCXtflpr+xYuk7p/D/JyPypgGbaiYfunZSa+hR8qSdlCcW2EFmcThLPJ
ywGBlg8+Im51KsDA4ej3bd3vvLol+SoxQwyaIrY8RC4t1R1pN0HVlp94iSPGGJR+IjxhhuuM3oD+
7ueLp5M107pgpzUp3NZFRbSJcQJt+2kESGxEY9bQm+k2VAErNzJqyJdiiBBxzQL4+v6d1wjKV7hZ
ijk6eCveCh9H74kg3mlzOw3lHaZGS7LONPoTehkBA0gm5j0F82TvYUG6ZMB0j1/GSno7KQd905Nm
3JqgMiC04L6VkoSyo1hGQdJWlvObRhicAeKoa1STEAqvrhB3C875V9/67mcLiNonPTcmb/BqM7gv
60MZYeWndQH8J5a/hWFcibNUgnxPh0cJ/687rOD1xJPObv2o6m6h4woPVIppqx0r9raevMP73fAO
jdJIEbk5ZthiWkRcQLOsFnL1pc2CKFp31JRiQ6z1kFNTycMQ9pynrOqmfIh8+oNGEdCNK4mSz1NV
RxtIQBDn2UE/wI40ulXEA2Yp6TmY1nbwkJZGxISl19+KsmhVTpjf52Vcm4NTYfHInKzAcMDYbMPY
4KniQJP94q00AP0HO97owDuPasc3gLqUO9PWBjUP5pZckveIITbmLUxUuKE0sSOIccbeRIXzD0un
uk2N2O21jjxzCyAobgNFWDz1ylaf/Wkcbw0PyN6trsTwsnXF3csiVVwskdqBwREfIibMITEL2aLB
iKUNNsEbmwwTjONl/x2p6yGLLS9TM5P2CMJYtGZzo1vkTPRMDRg7fDG7xfgwKu1NtxuSoD6OReS6
d/5T+xX7fHffrI4egEEaT6iWArlfKXpHurW5R8KoeJFkMLdRTEUuehnkPtimOVBjDkcfjL9gCDru
ZKHZSzSVuJhrvx7h1EXXXUxD73ewcLKZvBD/u+FO/sKhVkHYTpRC/fedZrp28+PA1PAcTGxI6YTp
vqipvV2kELsKabpth385LwwNtwtF2pox9IUUSf8twWXgU8Utz7FPcSDvimobx8K7jcEeuAnRWJR3
VFQvXhmZz8jq0BvTw9AKy6oBEnVu63k7JWgo5VLqMGfY029pnSBVGJGV7JB/UDFMWb3gB+RkI3bJ
xNB75qD1f4AwYxwzAlHDUxeHxeeiE+5+hvHFZ9jBKHFQQNlG2xANM6/1gGM7C2HEgNvmVHQ/RjnY
B/gb9iQLYTYn0xnp889ETMHnEXlqkiY9eJ4BrrYezGLL8DlJKjfjek2eixUWltLAoBCuq58iUgB0
biwyc3T1IiRrK9/uvDkoNoYgzMkb2k9Hbw26Es1hMwFjqImnFNReuLR30GHBvMF+mpWaTdp0Un+r
Z2GhY4ii8DGG+cV+EHB0nnpvPhbYDH/NZSvfmDIzwmRtv8x6tXyDDXn8WqFcuk9q4SCyjdZrxatL
BdKzUvhgAgcLRw15wmI+NeiMQblFfkU9hqSlNojYmf/6cRnrr8o7n50DPuCUQoZZe96hKRN7C6JC
ifB8Vg+JV41PQTGpx9aDjS4QdfImYk1yRVTPLzzhOfVjcaxH6Uw0xxosh3xcZZiFoZzz1czvTOBR
gV3fKtj3za4H+yVoq22/MA/MnyDYjRoISij81S4A4/2AXGNZpws4IjuBq+HnUfvd3eJr+7WNIIeb
q97bBVb+HoMkQHAGu5k2ivmp08MBdHFbZDhykFvQoF0/dUmN3JwYa/VT8QHJCFkVc9rV1YpJYdt5
U4gSeXgZdkhQIvDzb5G/Qgtohdt1hRRH5f32ZCN+S8Q8D6K28dbrip7CNkdMSNi4bsXBgxSSm0i5
iRpUlFqLix2ClPjGVSG9VWPwK2hD98TcFGOdATDrjJVp3wftM8SjoGWWRfQa1H7zpW1nVJsoLjde
4ppdOCJt4ZRZ74gPxW9gvWlXtj0aBkEUgGsbWhuzWSMhSqX7ivtfkXZxwODFHVxzJbr0Vt///odu
ZywFfE2rEuU92noHF/tlXrU4K2dC3CZItJ+j8KK3H0/d/xg6f6m/nrNWFs8CLlehxBuGNqAZbg/2
Zz/DOHEoSuDepu7nNCDXm65wWz0VSYdgxCEJ82mEvcenK7/hfUX+7TecKZXqVRbYKwN1HCVeNY3g
mtn2h1b2e5S6cKnj6Kwep40CLS600RUd4IXS/DmExcaqEQWb6yO01/0LWVGqkW1Ir4zrBYHBOXRl
Yj4qIpSURwXi6Wl1A9vGJJnuKSrIKKCBIntFBfCf3uN/B4+eO4mtERWFQRLoCF8KXF5E/y5oSGJQ
wUHFcE+txPzxcBpkKw51YD1ndgvLtB94lT1JV+HH+xYcupda1uNDWTqKXBT/1zE+01WVFt3A0G21
x8AWr8hANy9oAZj+8QWeKQcARmELqyLcU1bYJftTFz2RoBmvSMIuTY+z0wPyxhY49lYcaxCxgyDO
OnHNj+HiK3s/R/5Y4b3P0eLshvYYe0P0Gs8ufiJYBN/h/jCBKOdFz2E4dwhkK38/wQg85Q51pgSX
xLyqgwXBsBoe2sCrdtFcxwfuleaKacHf9x6avAtN//hlI2JJACjH9mhQCMjKvnqphjqBCQgQ6jMl
mXCu3n286v8+wPSceTIAOSPQeIoBToq06hDC/xtjkCZn4h4H9qvqJ2QxbSwBg4GZzLc1hj/uqvS1
jpBLP/5sYscogS3R7KIDTqAHjWYzIdcrAuJLH302rYNaJRH4V+1xHhhElOggfPl4wC+927MZPeLu
WQoFRI5d3fQjiEqK9ixF4U3mIw1dhiAKSehRvn78bRfUSefwEjB5eBFUUD6tuHR47o7iP9bkConx
gsyRnvNLBhzhiJl7c5y0B84TuNWnSZYu3i6aRDvUXqrwgFSfgDcRIvp6j/CiOFWoxgSHEJWhMa3D
erqyA/9VhO2jBPj/1wzqAI3VEPgfCTL7GUeCepjRd9uMO8ejQxuX2xmb/pUvu/AS4/e//7FAeVQ5
w6JaHwXp9qPnPxWxAX9BrT9ZDGUs6uPZx+/v7wcYKnD//4vsYgIf1HlxXIrlSFqxI7WG+8D3oLwy
zy99wdmh7xn4Uqq+EMemqSGE0MNcvJhgjnfVCnyLD6TKtPn4US5NxfeV9seYrW3JO5T9xTHQDwLk
b/d/nJ1Jk6SsGoV/kRGII1vN0ax56KrqjdGjIwrO8OvvyV7V9SvTiFx2dYSmCAgv5zynDUvurbTT
lxenZJ5mQruRkRFyg2ik9gaeJOjYkm0c5ys9/ctWwuVnr8FrpGKjAIpiIu17Z7g7L6tu+jZ5tvw1
ANiXuxfcYvYi3NypEx/ir2hAHs5+sIq9pNnRFRxYI7vamIbXQDwz4Tx4LX9rqc1mLyRtRJlboxVH
oGbfmvmE47B0mzfkmk83Hmg+II0iy9wGMZsNjpdabXxgs3DNrIZLz+Z9u2j00PYmi3z/TTXYhvgD
kNf7K/opLj6b+aEuQwqXR/yIZ+UORyUflkx2/pCt8d2/ltziBrMvgI9AAQduXD/CdotCXOTl9y2S
xTZ2bA4IEKrJfYxTlK0d1z10GAKCsJYbe7cmWIifI2W0O5HNVc86d9kBap97qKjAhSPTTVUJKM5S
dVdxrq68wWwlw1uooCGD8aJBqhwlfRWHtsNfWiJWetnCsJnb7UZIE4Hny2C3s1MEwkEwEnYjvavr
eAfn86MC9DxUlXquKvb7cpt97VihZB7Y0oPFbMLkfn5/ZrzLunYramuXSvdXbqP6qa38W4/8qjrL
Xqb6ughE3HU2P8QmQW6bmboRJBEGdMbjdByyptxefqgvP2i4+nwuAAXITziOcbsYFT0j/QZF1LuZ
kz3UD5BsTWotwmVhJp1HuLSWWSOkr8Q058R/YxJ/Z4rfA7V0gg9oDRSw9DCz6aHoRs+vKyZOlluA
RZ976hf1TR4atjK/g4ky3BY1b94ut5z5D4Hyn60f2m42YeSSeAgwHJNTCqX+T29MmuwgUH5zwjEp
0v6YQ/oXjrYljAgJJvar5fL2zRAQJAGQk904mcmfIGzNc2Dkx/LZZhxxX+M0ZAccLY4/We7nbzjj
8AUqM6C7+gNyTcyU2xA1mJJuOhz3PlY+a0MD6di39tnPFPQ4PRu3AJUXZTAV37Lyl0Prm5ZoGFEL
U7+j+Iv36njNd19C/2Nlk/hlatDoghgYqAZVlrz5ltQFO+T4VG1x1jPc9LJta3yNSPsrUzh7HlAj
CRuXmDtPEgRTTZCouBbKREQl5hu1W+hGGGy7Ls3S87rQ3E/GNE44fJXGmzNm4472oIN53tQdU8N5
irkznoM1ygOK1NV4dFIDEXaEDx0ELeXvKtcgliWGcZtBIRHqxEdoFQ5/N0i86bf5NH20Y2xB3jEi
CWGAuCDHefEu7gfxornLhy2w29YTmlT/Sarc/rBSr3kc1WHwWxzYQo0GAbIlPPt3U+d/UpfiOEOj
qr9xBMdhi3YdE7MjPITIk3Wdb9XQ1jun0k1kq2rcQfZG8FsBjX0lAGKJgHIDbx2JlAkUzi2MZXEx
eEFmd1NYjk4PDUvp2FsHirR7SHohPC9I692ANo9EGdUlgZeeDUINjko8YHaRpyH8saJ4/mSCb0e7
zS4r/PhQAJYfuWSgB3uMSY7JJwb/kOX81dbce3P6QR5k6cZgCNHEP8IZaB8s5SPRIC1gp4fdDY0A
Oj8DMEu36leCVONI+Czdlw7UazihhbwmVYrFIR2TCUCq2BgDp3cMSBMKHJ/WJuGQFqeCBMjtqW8b
r8jhIfKTbVFkZUjacth0TDo/FbORdORDzxNA6Ogfc1RMDwXW5WVYj5l+8BlX+6am7Z09OvV9TXP6
hO2BAYkEzqAQzoqjVoiqk3TY8LLuTOhdkrJD7DKhz5dH8nmu+2ocz77LjFtC2Zy1J09ZJyWf4OW7
ZpEN9O/54/Vp6Ssh2NFpigw4Ro03Ivgf6ttHP9UHzs2VBfA/u9QXv35O9ouBqFM16sinJEejSZCt
f1Y1ApN6StOI9n31UOZpvRkbs4tDD4QZtsOZ7fiTOrVKce7PINu2DEn/pnaSvAB7kiOIKG9pDXk8
zo4Dn9eJXNk+LbT0HA+oWaPoWPntyaWDCuuiHkKGIIrLr/HLjSAae7ZWT/2RYdRMyN8j4EdVMj6N
Gb9Pdf9SOpDRxsMYDqAaXb7ZwudsnqhTjaqHj1m3Jw2UEXS6yCI5ZOldl6whQhcW6XMyCOHIqCDI
aoh8MhxknOAcsmm3eYK6+3VPMFumw2iSuQq15ZNqPD8Ct1xIyN9y9xU4l/ovJufiunX13Bs/GV5i
eBlqZBOF0AQi3h+xl9/VbI1tsvQqZp/h2sTJOeOyOw2s3U26DJX7u0mQTLO2MVjqtbP5oaMIgeFD
DakbLZwg1t07dL0rG8yF1zy3w3uN9qq0t+UpVd2zHccRS+yQDMPjVS95bodvFGOGIsyM2kL1YYGP
UuioCksNcTvgOOm6rjS3cmd+y0sEudYAtLhHj9DHJEse+ND+KahamUkX3sHcrg21hrJcW4AJ5I3N
jfKT7F5PiVwZzQubiblXe0pdJNug5gyL47lqFAzee8/Krd3bQV1ByVSmu4Rc21rnR/z0USg0okHP
uC8EhIPLa957ToTEgLAqV4rIX5uAUTGejWyuoWudYNA62ft4nx2m5zrq7sdb8wDdeeiFQ6hDulM3
7q48NJG8JwewTg/uds0Zu/Sq6P8/n6Urj8UaXXpwsgBniTa7CmJJ5t7tAUuUDsflIDVl/Qtc4tnG
nOInCSSk6yEO5vKIWfr1s8EOQGlftbKEEtYfoWKPH6W9Bkpa+EDNzdlTn0G549ss4hYJYwi/exzL
pnAXdPbHBCxT0TQrD7Ewq8yt1aSHwlH4gw8ML4t6y4fWq2pfYp38uNxIC1Pu3F8tR0MUow+tUJ2G
QrkIZ7xXrQgahLRfvsHSA8y+5YXVCoRBOeCGI36NxXELIKp8rb34Gu858hrP9/00Bg1pFmPKLYid
RH9Lk2JrYRF++acvbELnxmo7511iZWOFQJZvVN6IzD3FRIZMv2hnzbj7r8t/sej7V2L69PsV9JU4
mS78KIY2BmfuMTpP6tzC+Bv/MVmVvgBsWT6accxC1YPI2+cG2bZ55W1V7hb30s4bCN2kvKkroGpw
Bu+rwEqrZK97SIuQl12gjG5Ub2B0OCt98uujbkr+E0BBITyNE8CFy8qs4NjLBiw/K+QRBY0xZgDt
WfAyIvOr2DbEV892ahUZovcyOgWtSJuVnvXl64Fy/Pz3Ty13LvK5VaXhIORvXN5wKCCRxSN0NBnp
yi2+HB24xazz2oab9apzxMmT7x32ZiRrt4MVQYy5u9zFlkbHbIY1ICWpDUhnI9NGmUBPW+N8Kkmu
LHr/e4GfmkjlVhZLggVVrZOjO7h/gbbZsDZ5pYZcmUCWnmA2yxa57RKoq/VJxmMWuqI8Vtra8qTh
K1/0hbl2rglCTSJTZIKCXbf02ZB9twEx9x1v39kMRvKkSr1J4XpZGfNLdzv//VOL+U5pm7F0vajO
nR9tMkaasJM3CsgdLY6aTfxXmGTl5S98oMisA8csx9a8brtTWVbfXL+7ldPw+6p+NRejFCZc4HGW
96eqgQBRTtVvCqefmEA1uHyDLwcfpoDZtEt8G4Uur6FREb9J/oCYiyMcQ3BhFTsoyFdustRA579/
ehnwvTddZhdI9M2yO1PTSOVypYGWfv9sZXW2JEsL6IxTfgb7GDZjB5zNxW8oRNe7afL6sO9I+uty
Yy1N8mS2semQXJg6fUujaeCPHSfjTUoLCL9suK1gUgT2y/JpfmgsQ0dQLQ27TDZ/7NGWW98miGxE
cg2DUSPvD6IiFP7JHiQnJA5bhxwZQLcOinTfWUubW2piE3v5R3859+ENzwb2AOxKklQYd3IQGwSl
IvPeDuvkG52eLt/gy5kDiTyzkoqRK4GapYulxwT6fEIh9O5+wpauVibvL4cyrj8bys4Ul4YnWxJl
OJbZlA4stBPM79vcFPCypjGEdbFfhHyEDP26J5oNaLOr0oTzEZZk17ntIAjsjPjFT9b2+f8WHv9Z
K+CJZp+jyidNB22wGVV8eOrq6oV201YD1gDL3+hGnYvqnp87OUJU3e6QUFG+1S6Ugbh2jwDPsdki
XyVb6R9Lr282AxhFVzt2n5gRypa/aZnd99Cth0DbrTTmlyMUDzsb/C00ZAbqWF4kuAqr5sWVRmCx
IezLmxiL+eve2GwaqPOcQ6mdkpOXwpM1PgxCBbTZX3dx+v/TV5EgiQjRr/i4+w3dghcWA3tAUe5n
4ERcvsWXgxSNNJ9YymaymgLvvuAstMvfAz3qqtg0YmWMnhv7qx43mwQsoFiGIW11xDtziDrALYKy
69hKAy284rm0xe86uB41cyPLx/kyY4CF0QDnJIEP19qYX/eO5xKXErAI0yoMK4pzw/jmOw38ntBI
HPvUsQ6XX8PCWJiLSRLqIKUicSbo0G58nkI8vG/o2iH/gsqNzRUkMR3LqpemOqU6y7IQmvPqKTcA
Vi3cVFe7tvLlzxoCelgf7dIGmMQfXBrUTYyg5LoZ62914dE/cQtrmiZp89erCqxlRWmrlTrF1+ep
WCfP5gLh9n1JYNaLcNAOn6ufBrA89wG+o7uGaEBnkMPFZTlt4Mq9GTzneFWzu7MpYsxbz25ygDQ5
/EQbQgWL0KEQd5JPxUrnWXy02QwxxEUqi76zoa6jw/PkNNOtXXv+3lWOgEQ/mcLC7WMEsTaehBwe
JXjUs39cfr6F0efPmhVnVxIGEg5RXOXlAZW4uO67ldXnUp+dNV6VlVUxynOo5VA9WW1TYXdT3Vqe
+e3yj1+YmuZqrklnvQGhdX6qxH2V071CqrNEbq0fJ9vr7jCbX6vGbn0vc5G2WBbv2vPjMKvZboKJ
IFCxblba6V8p5Is5cB4npLs+jgXCVKO8a6KhNDYVWEFYmuI08gDWwn3cH2n/3XJJCDfiViGjtyu+
Kzd9y0c4Ga3v2OStbE6WXtlsNs5hhqSQYkwRtMjFB/QD1nYY4iYsfDu9JpcCQYOzRZmmBNIBAAgi
JkoA8WpUI+od81ceYGHCnyfjSJ4r2lm2hTygLjDcP3FhBZl/37oudB9q5Zu40Er/TB6fdg0lVvai
HFl5Al1mqsKuwGGCjRgouRlrucaHXLjJXBpF1dQY9mQjwco4Q8T8uN4OQsSbmDT8yo4310g5LgRS
vHLlqaJlmwZDytXPOnft1zqp7cd+mjDjG0Ba6dC0TPYbtA2wQ0qNBPdN3tUoQ/o6wcmAEePcBq7n
3gXH9rybIDAEF9KTK79zYaB7579/au/JqeEUcdQUTZV6tICj4OkQ5B6yHdXPywN9obG9898/3YGS
BFSiwR6jWMMDDGBAu/e1YW5lXTgr/X5hs+DNZkN4i6lr6WREW6u/Zg0sypjKKSJYovCgHhy4/GgJ
t6XRarW97qlmX5YugZNX0Lo92bFnbIdUf2RmM2JbV62MtqUXM5sfZaEKP3XxFC6I5g/a4d69GDJv
k6fWWWwHz+3lB1n4TM2DheIMqVqgscKdlnoHWGG3hJErX8tsxqvKsk/NSWQnHEX5zrMhJKh9+FrB
y+I/JN2w8ioWnmCeJzSYlifBf85OQGWfWuG8QJezsjRcuvRsF6rdfMwyh07gCXY3UABGaVavrE2+
POvCqmv2fruuxMrE96yodSYKXkkmhq0B3gjCp0BJYqK1tkYHWjrckdVfczDqlQG/dF/z/4cj0Bgm
QiIFjRJEHo9dJYKKii0DHw85Z+PJmLoPkjOIZrBgWXlBCx8Od9YPcpnhnauWnJwKgU/1OELZA71N
kNMRN0Wwy645U/Cu6s/zcBdrSqHdRctGXZnejwnfVglbWykvPMg83KWfKlAFKR4kKyEQ2pb9tn9N
tunG3vAhSH4Dribu6ofprtwm9/rh8vMszANzZbWeYq6BGmxORFnHTHnmLeDfE5x7o9gkFHbEy7dZ
6OlzhTUM7nbboKB5wjqFHGFSrV7BM1wz8y09xOwbAFI6kCqIDorKHDlfCqUweAaPg8jVbjDVWsXx
fLUv1nr/CSiZDF32kLyeTG9fJ/cyfZDGy3XNMxs1FtRTLUK7ce7NirfSyp7ddC0XYelXz0aHl4wl
9F6eGSk3yRDYzQ427UrsusqVM/uFXjsXGQ9cxJ2jkBVkOCDSqB9DJgI//g6xXGCtRrQu9J95okdB
vDg2TGRDJ7p4BFES4lgsoK9q/LnG2Bq11+cTTiloo4KG/yHTlQvBuZS4oBMokwMijrqMTzeQYtQh
9urekSXUXPm+Lsy3c91wbnas7WpA+5qutDZi6GkaoLAEBGEly20LuV4VyvxH0uQ7La3y7XKTLb3z
82v6tOjqq6RJC1Ka0UBdUIJU8ZIzQoNO1HfFwF/qynKum9znguLUZX0+mEiDbfxXwFcBSN1I9DNH
/sjaq0IQkAs++1Zqx48z7UHxXeb9ANbHWdCQoNTf2Mmalc35d7ryxewxlxHDZlx4wCyimmgkxY6B
jRt1Zi3/eMwBLE1DTn5HmwaZdhx14mLvZqQ4tKaqAFVGQDBCEThQD4GF41x8G1oZQfk6haC52biW
12zrKVEfpKRlkIE+vCl7YCBDSyIjA5RaJz7iqM+NMrypsGak2ww6tv7YnLAjAtEcFIfMzL+zHBhm
TQCKNqQDZYN2Lr3JUmRKqxL+KvDBAc3gk/fG2tx/MU2FhCZ3zJxnbBfy3cSYcOHXlurWGHlyQ73O
AlTKrUCoz+t4D+VZEiVdWv9E1Qn5dyUmodYueAj4G6gZmV/uKDbmIErDHz5BdLd3C0NuEx8XD2iq
vAPgmN4rKLUJyuc9eQS1ZLztkCQZNWahNiUreTicfaSkY01Qyi4+ADpYHfzCBE8h9Q0wGxz9F2sT
d+9ALRE0LAFO0eicl6Hg6mQQl+yxkBgQRUGHDQhGJBi5hwe3x+rGgEt1O9Fkeu6Rsxc0gPU8UQNi
TEBRtAcypUN3kyT8CMw91jsZVNW1CxBKbdoFskmAmCkcEFOmUjZvAIJZ+3wa89fGhXeikdgW2gVk
zgAwZuA+wxP7s3PccYOqvHiWDiKkVFr3p7pzTq0zANoH0NxxQi7Tth402GsdaTZCwhJVZrS5Y7ln
PiIf1PtpJR1K7530sEupx6NbcSA6SNKfvFxNt2wyk50SnsalwG3wfPtXQ9oOpyGg7AK6GiAoEjJg
+PxCUKV1YLP0weAGPU5Qae88xn8nXeMcUTMlz6bdvhRl0YHKkdNfECSAu8NqOXxQoMTDEWylMsC2
ksugSBwrBICJ/wVGRoSVmtSxkE278UWZbSC49B5y6JqfeedPwOZytvXFpD/Aia1fpazbu2R0EwAI
1F/AghoIq6f8HnSRGA0wpbet1766UmSwK9MBL6Tmp2mqEW1gunIHRZYIrKn+5jlNesckWtgsBD/G
uOIR6BKgJ0vu8FAMbbERvju9xfk4RsrKyB67aAsgbXgdSe1mO1cxJ6gF4OmlWzd7QbX1k3LFb5oM
/m/SKf7LAEHryNQ0YImYNnsLq/1tZpIY5i8IViXGjxvWiGu4aRxQBn3LwkNyGYfo0WLDJEq4YPb/
Q9uku7z3+gcQaiFUtxO2Ael53Jk2Tw9OCkh0hSkFtEooF31Nw4kB5l+MU7WxGheQ6hj1z3cXnJTH
UoLi0iNbeiOKPtk4kwuKymSSfisdNoJY2SGgvMSGACwscPxaw8jCZiJwEiSAPT42vkUeiiYHEcuv
RTQ1ndpzq7VxApv/ia0KcEknjzeJheP92HKzg2sy6gegdcT4rnqiPjpSD3esqnIOqpfJ3jnJnCCl
HurSJo/ha6gH5h8mUVTfTbguMoSxF+Jh0hxQvraniLCoYG+4B/3Gvyttlnx3TePbxHnjYe5osNdI
MYVsQdliOy5Ve6MllH6VjZsYXMlb1GB6ADhxZORWKEFUyL8A8pvW+kGn6IVp6eoNkYl/Api63zKW
NhsmHB1YXeXdmcCU3U0o4ewK7JZuU+DXTp3pyW/o1fm32CLWK/rO+ISC74j51GhbB+wn1bCAlNoJ
lGZqXzTUeMLRo3iHMprA0JEOIY97cUOn0jI28Ygypeis0UOAmEI8vPAtDwVr4WIiBaXrYI4GQ+G8
x9jkNKUvTZkBV54CgGmUevrejg3dIPis2RoZixEAWGQs3WbgImIoAAcbdjyjh1Iw8JvTcgy7rhkP
zLKse93IbgMsFL/LoNI4gHmiEQbEUHbzqc0Pk4JEklg5uR+r0nrgKfA/jdb9DiMY3bTGWBBehThN
Mnb78Yw3BA+7RdrugHzfo0VS8Qr6XLuxSKFvS5F1GzPLzV3OKv+OkpE9TRxpM6kGK4X12LnBbmDe
w0cNHXFDk18t8Hi7upfpXYIZJxS2tja569RhAftXkDASR6NFdB5kJFa77Cw+KhjDGgjLrxKkR2QX
PjCoRJ6qoimfSQfVU13l1RZY4+IWJmf+UhVTHHCdiJciL9wiGNF7jrImSKcZKdkJC9BbUAI3mU30
0VI2+Y5auHuIQeEGflOwO8h7q8DHmWeAPEF166eA8wZuNiIJRttkj6qKfKxwZh5Npa7fHDBQtqVV
eHuoRP39oPwJ/zznS5jKPtYqa19qq8CnS9Tx0wA+388UssI9RFPeo9U1al9OMsc4ISyE+gJ8aUO6
R/CwQGLr6/amR5nzZGPy/rBMY3wpO/F7KqkJqBewI+0wyjKcUB6/7dtpurOZ0f4YbAGoYZMgkqdP
hh0StNTNoHSRooknSwVYbONjXiAiAhM4etG24IhbCPrBlhvbdI13nDPmz0gfT38oxB5uNKaFe5p0
+UfXApQY07QKKdEULUnaV2DlYFIwXGjDPVPgwxLnzU1HR+tHrzWojEqZOLCsU+NYqvNirOub/rkj
DtSz3Mk3Firu+wko6EAkVN/FohZ/SJ8D6Ov4HvxTZ6LsNCCpgaTZe9Lm2U3q5P0T5m19g6nXAhlE
O0+8VNWNxBR3KA2D/bUUtBObWnY08gYsuqrctzdmi5CPvCLwzA1F/j5UhrMjVV0ea24Ohx4h6CfT
FOlmsrRt4hDLAq0aaVNRnsKrHsT+mIC73yQc03ntHx1VAq4Mgv6vjPZnNmxePcB3bK9UfBY2enOH
SGt3tmpZi5O/DJaQMbfqDZVGH1qA6azUqxb22XNjR4O0a9dpPBZhHEYwufZhjO9SU9db33CM66QZ
c4OH44MMLgdIM0jfgN/Y0RvBjZsk73cOT4+A2DkoTFgre7+lJzo35qeNDGrnPiZR7NDqzrrpgI/y
kgLB6oU8xgZfETQv7F3nHo+kqZmX9YJEnaEETIBwXIk1f+zStWd1YqRyVl6mchLJWr4hRx5TiPDX
3L1LF5/ti/wapBe/lwi+cwGgVoDPRjAe8utKQvasMGGbvLSB9+5PdmN8LxT9NVB/pSSxNBRmB1Xu
CN2vKF34IQC3DMA8PQpR3BEAKC9vf5caZlauMaBq9NwR8QLSoV2opmlEpMb4cfniSz9+1i5yUHVR
ciz/sBSudnZuVgdFFaImGm9YcVUvbN/ndhTewL6Kag2GmIGEFqeHIHi0kXWuP2q/etJC/7n8KAuj
a+5L8bhJVQUIdYTNVCibKUyQujz0yJsCIPS6W5wf8dMAtgTxbLccTCClZTiZv1o+RQ3bCvg6Lt9g
4V3PLSluQvCjWwtseoElUtvftIV3XTed+1H4OGS65tI8JeWbga9R2zy2eu2AZ+kdn5/nU8PILG5A
YkmQnOIg3ifW+EzlRlMA0VjskUkHJmGHis3lNlq612wWUrwE7KpDESoZ4+okHX/fgy/tNuCE9zax
YDT014TdC2dx8xBBRlpUa5iCzG2y2cblGWjz1AW+u8MqfwTsCDjeESpNJAtuLj/cUieeDXasnipk
djk5PvU48nYnawj0JN8UhGaAABcrdfiFOt48UrCISQbjdxJHOnnqaziBW7Lh+p0nPABHYtv0H+aw
UjJceFtzgwrYe6NEag6Us+KvNX3rugekf4x4V5nxfrnJFqawuTEF8VuNN7YGP2kij5UtfyILa1P3
7lX5ztiGzAa98uIkJ8oxI+2AF00kfevHTq+sP5aa59wPPg0cp6plxigKdSBtWgH16r1nweVvZtvO
nl4NthaHudRI579/uk9lIOoeuwEzkr3+A87Yc9ZNB1HUa8+xMHHNHSp0Aj7UHSFNcRurPnLUbO+6
AYWIy694YVTMrSlNUZnweOLI8pz0BYj5xszfrTHb1sZa8OlS+8xWH6JihsMqcFQU8/eM+7/jnKeB
q92V9fJS+8zGNbNk7jg+7IzYdoLcIPdpL46XG2epC80+4a1ZULPXJtYHCVgLEsFlf4G63+gU5zor
q4SFeXDufMBmCmUEqkEpKYFHyJjZPYBxW5yqQd0jZ2FnWYneGnHiXTcLzimo7QSEbo+NalQ5YDiP
f3tHbkj2o0MZ43KbLbzuueFBuJUx2jUOVhWyCAeUKIT449Q/Ll98obfOLQ8WNWygJKiPPYU8IOfw
FeWWMjQGeY+Kir29fJOFDjW3PRSNDYjDYJvRmXJgTPq1BB9k5Qu71Drne36aLFCF6vzWSfxISIJA
CPI0GghS9FaUFAv9dc7RZI7fwkd4dkPmNrL4GgS/087HXpUc68ZGtkMOt9jlRlp6E7NR7ec2sv/a
WJ+YPDBkotn8Z1YOAcp/Kx11qaVmwzopwGzL4Hw7SRxcMO87ne5yr155xUu/fjawq8LOUJqCggUW
gW91BbOwiWI0hwo6YKlYm7m/fgT/P+YHIoGHTiZ1ygU0kZRmj7VyKEqI08pjfN1T/bn7gcPN0nIm
zGiMa8AV299G7q+IGL5uIX+el4rSXF/BzYd5ybFvAMV5VxnSI5CSh2O1v5e70Ne91WfnW38aC3WG
UNt6os3JrnTYujjZFMJ55oX33CaAqkxVvqYWXGqn8wv6dCfUmXPIIHl36pXAyUHjvFNarewhF5Tb
/tzD0OS0BCupxsWRmYgsDWSNkdrutiplB68ejs1I9hBZfku1+k7N6t5LrY+RFQ+dth/drHrscvOZ
meT5cqP+sy3+93zSn/M8SUMAnMG5VVQMPnziXnxO3sjHveMa451fyeRelSLZx3YtToaNhNSSWvRI
Eqv/4SUde7KGCb4obfFnG9SXoDLK9hUmJZzS91WPf4Ne8mxLKFu6XkEXTUZxb9OB3lim+G3ZZIRg
vaZ9wBzG74Grcm/GCvwZAAVRM0uq8lEj7hNZSwJvudF0XyIvfocWHAOj7+PbGLuZE+og5m2JjM9j
jl0OGD3C3Jm6t7KQMJBeDQsHPtrveISyX/lRAlK+qag2D+lk5ltM3EhVyfE1EKXpn3KDx7CMQkWm
Y/wHVLR+yFrMjJqJ5K6YWPoWj6Z3QOhFvRsTBN5UNqblfOyGu5557spsttQDZ9OlEBMTFji2QKnw
e8sSR9uOVxYpS7PMfKIsGZjULuQsDDx6+yb3Hu1pZTPzb9fyVWeazZOjRDZHaTvy1Ef2XtzA4Svb
wLnxDjxMttWB3hfH+N7OguYOW7Vbft+vzD4LzzQ3jTDs1KB0oNVJ+AiG3fKRg8XfN6a9pYU/rvnu
F17K3DSS8nOsNjLZTkSrn3at3ktkjax8H79e1/lztwgOplxWOB6NGm20N4hTRbbGaKttV7Nxi+I1
8ghaz98kpepeLo/8pTabTacWsuJY6kNaY06F/j7KJq1xZqc7gPyHtQ3hwpQ9NysoIt3K9y0KhQX1
XoGi0fdF5vHIpEkaxnXj7gGrL5+ue6Dza/s0a6debAHzQfRpsv4Uog9TB2Vk/yokkIkf/f9Xbxrf
a0FptSIXcx1Afa29LzP/nK+r3ke4xTaXH2LhO+rPBj6YZThbPNv53NE6snOV1CF1cA6JFedjmss3
WerIsykA21y7qqsOBd5uirose2B8WFlSLv3+2Qzg1XkfZwhnObVZ9ZwY6sDMMXK0eElTn6/8/IWe
O/cjONrNPAx3ceoQB65ahIjHY/qTxta3y82zdP3zGP3ckeyyyRE5zaKqrxFdn00K+Wl+hdC4flyZ
KRfewNyPANoNck8Af4zyxClAshx/SdtfqfIu/fzZwB6Q74x0aEYjl0H3C8xa+VpLHB2P4P6v/Pyl
W5z//qmFZILUcHADcbQx1Wk09NJCibfYxZ1aMzEuzBxz7f0YG0bBOCERs5KP+JxTB3Pu7yqF8LbW
b9lkX7X9hDD6/5+kxTBrK6tpT5LZD82EhLjSEhHESGsKsK/BGKbvzUY0KYqaeolyI7eAxGiCvAlY
GNdApCfbVjC5NGBaNfEQ6bG8pWRNf7/gUfPnAnztFpmjZEEjvJR7aY3m6zRlRgSZAX9NLMcLOoOw
P14xjW8tTkwkMfOVJl3q27MpAOeEZlZQS0JI0m9S72NCiOflgblw5bkkn0I4ERs4ez71KHMEWZa/
IMF45doLH2B3NugJCPzUz7rm1OgGObv5dixOruijlpRbop6t+vXyMyx07DmhRDmFgezlDEL5lmcQ
+AwvKc90kHjNX5Hzew7nzuUbLczEc06JrmM9tW4GJCuSVYBD6csuECyH325tzbIwC8wdngDHMwSO
m6BwFNAkQrJYHnuEKG0QCN9edVTiz92cuDCsVDp2ERSRd3cmN5GHNil7U4ns1+VmWnqI2QSQJiqD
FKSHiAnxShlyi3HuE5rIUb7u8rPRb6WYtgST4iRyxNIVeSTACwWV8XDd5Wdfcg9oLD6Vjgs8fr+1
fBQmoAf9H2dX1hunDoV/ERJgwPAKzMZkmaRtmvYF9ba9YMy+Gv/6+02fUt94kKI+VBpFBrwc2+d8
ywspGrbx/rploSzmbl6kszBQqmAa+tSm9cmihoigWborc9hpAGR1J2xzY7Q1U1YlWZQD92taC9zo
lsEBdzfNcduEHxFUWQEIJfvbfaaJIirdQhquXVW+11xB91/mNr3jQbbBrtJMJpVV0Rog/flIu589
uHtEjQOLo6tPcs7drYSg7uWVzb3KkGhvFwhkrMZ0cslygMPQRr/oXv76+5tNPZV5Nzgr4jZ8r8LA
iF0Qahz563ana8KeSqKYTXBGzdbszjDem+K6TF8hAPVMOMwgmxnYde5XG/dbXQ8pC9qEdxzDRg7K
QFmdHLg9cjp+uv0Ruh5SFjPgwkCsclydocwbAcE7MoijmYfbjet6SFnKzdBkgNziyr/AudzKvvvX
0oT/yYeqJryrN47nuocoy5lSkJaX0SWJnzsXmHE9LAOkpCfqAa2NjS4rATW9/TmatazSQ3rQTyxZ
dmlS0Hm3QNIqqlzfjGTrFaFTiI1smu4pyq49yc7sLYkF56xH5OzCxYXTHuRuqqLYfew7rj35ZlU4
uEXWrj2RxHBn+pAZcD92Bz895EUxHII1Lz4WyVXOyBTAQRU6FEEyBv53t4IcHiSxKbM2QqtmVah8
EfiJ9W2L4s05h/ZT28L1yN24buhavv7+poPqnlCvHY3+DGNjGLs7swVz6azfaF2jbwNXyr+bN+ah
n2F+C/XRtr20LmV7xy/9KJ8rcSq7ChxobOHdhROgHcBiTuH8mQWQ74f/WDjWQwEzmmE9FO1WDl03
45QYAPBSQHwHkvoVX1Gk7yf4li5+NSYWm8i5sostNS3dg5R4AGcxG2w2IB4ARUGZdXXnnw21xh0u
7znsTp16I+5odngVj2U1laxc2JedkWSKK2sMCxDk7YmH1DgHdfnQ4I5yeylpZoqql+1IiNXMBSrs
0/Ld4PZxKbfAOpq+UjGQwViC7tah5RWexQtALgGIn3P6ibEtTJwm9KsQSByBSmSr8w6znBd92JsZ
HJ0DixwhXSE2QoBmJNTarl/X2ezMWXVu3V9DXcIdFlhuQElHku65edf7bnx7IP5U69/J06pVXaeA
JguBiuG5TiU7GBkrD9ki1t+g4+wy1pLzDBGusPba9okQJ7+ksGI5VLYvjimECI9c2tPGq+jmxHVE
30QPOVlsycu0P7e0OANac8bjNyK3pjtVEW/LlosxieuRw3RfM2F/m0wqQtF0r6hTxWSqyrBazY+d
/FSwJ6oPXuFjjiTcWZPFqJvIGNP7zGifbg+Z7mOUMCjygaSgMFjJiKJDOBRdG9F2/Dm4+XgoZ/9S
g2XAPt9+lm41KSHOgWsF0OKlnQxwKnKqHUt/0QIWo70X3X6AbjEpoY3BB9uE4p2ZtAC2B3P/ks/L
2Wom94PtK6ccH2ls6k/NmtCmPvQ1uGbzi7GkHxtqFUVpCXfoF55CYqa1T4Z1pYvNDZwfsnLe3+4f
zaJQ8ZMsS4uiZ71MPF8+OAU/1jA8ud20ZmxVMe9utKbJ5b6VVNw984VDQaQ9tflrSjZ6R/eA6+9v
FnTuj0gzuuNwFk5/bFLuhXbWn7Il/zZV0BO6/RWaY6yKoMwDO0MtG/r8KQUO0PpqGXNoGyAc5P9I
f8ukTTcK19/ffInLgaMsO8zSojBfVnv6hKv7xqkmQBPvxF9Vw5uSscpxhzYhDd5+ZY3x7Jiou2JP
ecAqiPLWOvcjmHOmLLdqVxpTP0jK/f01KeT+ApNkdmKs3Wnl0E1hsDaYuthzPjGAYhpuotJr781u
Rg6BxTL7dXusdN2oLPalgj6rWRJ042hf5AiljpTEt5v+01/v9aOy0FNI2bQ+qLGQS2nZwbfnMWmG
UhS7sRPVXQkH5CqUVQDPC/Beyj4qSdF/soRcT5YArDqksglwMXEsa09cR2bR6jcocXei+7l08wg/
bz8HS7aAI/0FCkIjtJP5nBWHFnbQUT2W68fqlyo0k42wtAXZzEyspgZRbGThWk7hVBZbyElNxFWR
mbUJSJ1YsH2YTS3Oo4RPEggXzV1uGPnl9mBoFr4KzoTlpVENFOOco2/8/sG+ArOdJ1lsrJk/nfHO
YP8BVLxZj7NANBELFcnSQFTJaBnZs8IfL8jes2NfW01s1un0AloPhNEkb4sIRKl+74KFdBSFG8QT
XatnC47YsWmOqPyTUuLCGCy4ExX10Ws3Lct1XXEdhTdvagdu280cXiUzCx4wpZ4hfnPO1iCR9pbe
imZVqShPE8iGyvMKQGGz4Vi7NI9qhN2NTULXOPn7/X0DOThftE7SwUIQOa0Hg7CNM66uaSUMBYGo
K9h+y3OVi+67PXvtA6Wdt4Xc0fW8EmwKhqoGX0V1LgGp5mVzIJZ1hijaUQbzxklMs/f8Kbi8HVxR
VL5lDwskKe4ruid2dahHOH0FoZMvG/ubZrmqoMhBWpKjxDmeReb0MLx0hgtE2OxdNbtbjm2agVCh
kYPTdfClyMezbafTEfQJO5yHLthIwuk+QFkBJDfhX2948zkYDw2UxsiU7Qh4Y7dDja716ze9GQKR
l7kktsvPs79mIJiv6RCzidsPDKokG5klzTCr2MieE6cEEX7EuZTyPTyw1hcXmKUJjvQBeBUgvedh
R6e53fim959HVXxB02ZlY3JgzpoRlkbU/t4UQRdxGXxPreHiZfPP231Hrnvj/8MoVREGcrRJvnqG
ndSL/wy2VBcWRVtGLkmX0HNTEQOmmcWk6B4yZL5Cj7oHbq0HbFBdWE5ubBvCPKwsl3vsoEMEQ/N9
C0bJ1MPernVmMJvtetqXPTeOAcrDkJ7JphgoBph9TTayym4nooEX5KsBou3OnTYtj97vQV91IHBp
4xvLWqSJ4xYRgJNWDD7CvbnS36jx2FFV+19ud6HuLKVKdzdIvgREDvO5F1IAwwqLSqORL6zpnrPJ
s3eeI7+1S/BUVQR6WPZ9iiNHCKe8H7efr5v+6qkHJKfay31ov7RFPELgonSG3SK2CofvRwaqwlBr
uxa9zch4TrPymbD+Oxs3JRJ1bV+vt29WrusFDrEtRJ3edw5kbe/hLL91xnk/9sMT5u+2F683qVGX
kM7Hra8ePk0BCp4rSMzeGN/u+PeP7VRFoA62CEx3RVgewJnfyUK+VCZ57PN2n0PdhwXZOWuqS2XU
G0lb3RcpUdTNO59BD348rz6QLrMl6Wcf2gqwrzW+WZDs2N3+rPfnE1URqTOUeqVlGMN5KuPFLqIC
utF2s2Vhpxty5TDR9LPBJi+DZrz/ysDylluVW13DylGisxcIUFOGHawj39p8fena9nC7R94PJQAs
/D2V2rVOobjfX7evYg/DwIepDR6tfLFDSOcUcTotG8ch3QgrSxkiiYyudosZ1V83yDr2sl/MfZZd
+bEHqMhIYzD8dmrz6WyvEmkjXIHSSwap8an/dLurbM0wqKhIm5eZIFdnXOM479coPZi7PKp2BDoF
8XIvzxCYju6Wu/ZhfCiP9ZP9lT9m+3Jj19TAXKiKm5yzfGxIcH06RIrKEMo+fNkZYtfsPT9025D+
uv2ZmjWi6m0bq++5vofnOMFDN2GYgN2Jbzet60BllY8Z9aQzGNfDXhk3jrErRv7Bpq+PfBNuDZeS
bi7w1tIwX9JiDhvab8QmTWGGqhLIkK+aKtsr09NqwX10KUBuD0v4tDchVCmrcwXe0H3DhHeC2kof
gYMq9zaCweuSzum8A15h/srMSX4BTMXe+FzNsvWV1bTUreUbWTsnzczXcLSDGO6yDx3hL0ODCnxR
uelGgNBcRqmKQeTdlAKg1qenwhmAFYLaxzMRrQ0JPBeiHilcWJ8y0jmvtVv+i1TPfpBeNK3yQmxR
HK0UYqXogPnrLOz6M/S7zRCBwMwjoM/TMPWs9MvtuaXZsVTElNWxGeo9bEz8US4PY13kl37JnQgG
wvldRefsRBw+wBKvE8UldZwtNJVmJFQ01TJBg2ZYzSkZKx8yT42/C7oVQiQlSgkEFnX+9KGCNlXV
o9GbktIUDyqhDscldK+dB8rs0OvgBLxFPtZ8zf/QmmVOCXR/+mShDQAMDSydV7iuOaLeCeKacHjL
NxJBuidd94k3C7ZLgyqXohmS2XLMHfOrb3k1PI/B+NwDyR4z6Y4bkVOTO6OqgLI1B3kDL4fsnKYu
7Foz2Q35bnGL9d+ms8FpWr2i/yUd8J13JGv5pZoc68cqcvoIBkqH3cpbcvAyzWIGTGSBGg3I0utj
m1XzSc7FnIUyg0u673fOz8mj8qcPI7Y6Ljh2VHBGyAapWRM8VThd25re5LRWn/iMNw9Dubr7vjC2
NIB124sKopvgRg0zOdol41owKP34cgIJZARmwvBTiHYNDjEuBZ+hldXKgO4HMjI4HnV1/+/tBaw5
IKg42MFw6xXc9ymRZWp+aipGYk5748EHTehYTdBUuP0czf5GlVMaK1orn3GdTWzXMD57c9tFuJk5
IWpzxkYs0gyVCoQleeZNkNTuE+Af8x9uxeFKwQAEuv0ButaVI5uA/TqmAii9UN3y9qNdBw8k65yN
MKMbBmVnqfq1DHiadpBEafNDh+zDJ+hdQavDFjysiJi/fegrVEhl1QPLhyNbl5DM6EFfgjzbkNmX
jzV+7bo3wYW6gOyV85idfbiPVymPqfH7dsuWo+l+T5k/WZvbS+Gi7fN3I3x1Qzeswl809qMlcsP7
+/g7C/ddeP96Psf3e/x7PJ32p/19HN/ff358Bj0oPD2HPw+H34fn36ffc/h73N1dDqdTeDh9PoWn
33d+GO0OZbh7SJLdbvfleMR/35JP0TE5PCQR2onj8zHC3+yiJDqe7+P9/jV+uv5ZFMWvcXyMX495
uMWg0AYG5fJBoa9LxIK4g8Lv+J25gfOUtguQbT5oZ9Nae48Wa/2dQUuI1xVVF/Um6T7f7m1dXytT
naxZmrPOpKAK0oOXDRFf2cYU0Z3qVFHtdZFuPhQePa1ZADlOIxxL42jO/3APLAvZHR3jeWHzpcM1
EQ+3Kftiut7O8rYcnjRxSIWAklo687LCVMNcTeckjNV6bS0Dqop5yn9+qPtU/KeJ+xZc1Sk9mQO8
cOwXl28F0T/g+ndyayr+0zBZ1tm90ycwQGwh48a/8wDZSki5khVOkYVl/Z6Ek2dHw+FNzOfW/Dw5
a/m5SZn3r6B0PtC6gX0mK4AyROE0LSIIGFqxcOWOQcQFp8XluAiHPLVNwe860+h/9LOEp88qG8mu
KmO5HToUvgiRM9n4xKBg4RIMy0HCEyxqKGQNSzZA9CMXC3v0RrBPXQmpITnn4CVgQqWHpjKC30Ej
06gsnAVbfG1xB5prIzRWYXfPoS+Jipsf1MFhJU6wwgRuSutI2o4HJ6gFPqMRdRYU9IGV3AFajb8o
PHt6tNMBZZuVyJ1XZd4Dqp3zZ5TXSAxHvxQ3qqqPSOOWr/281I/e4M2RI/x8NwxyWMLZMLMvVVog
Q0FGEgsBh41iGPs7z6BbkEXNulL1gGHXVFqDZfZQdUUxLgzM0tnBOYv7G3uspn1VDJ0xkdt5W1x1
4np2SYuMR6zutupjmi3Kva6oN9Hdg3RavmAAgQp+Fv6zlDLyjcQptqzzNFlPqkJ4XVhmFf7cuicR
dA/TYhxoVp6GJgAGIoC/VB0ZTR9XDblkPVR2bQ5uVpVupDF0XaduLwBCQO4JSTZkZsK0fxyyl9vB
QHPgdpU4vprW4lR22ye8NYZDQYL1CDuV7pHS0X6YO7NMxtQNdrcfphsiJXBXBKVRmLBUSQvfkPPa
FOM9X5zg7Jgw+Ai7uf8YWo2qCeq8J8Qd8hle2q35u0HBerRcHoLZsDGT3/8QT737UwGFzQLJXDD7
vF1TERJ7Jdw4e/rgjd2WD+77D6GucuaCfCgVuDjQUwtE6fyPHGg4TA/NP7fHQsPLoipAWTA+N6PX
8cQNJtMJU8B6lqPV5ZUTygI7UNSPIwRNhUdGK4TAukvCgmUw2rTHyTnUjG/ClTRzUBW5z8ZlJvXg
lUkx+80erHf2j5hmYkXEE/0ukzMElaxxOdz+cM0Oq8reu9Jvx4AiTpi1n3hje2fm5Mmg7saFTKNv
ABW2v+PQvHJT1u1Ir+rSKzYEu12Aq8hF/xVnJnHnZsw+Ec8en61K9LD1E1DTzCpnPUG/euSglqRL
XNXCiJ3GIC/CAbUoq6ts4/U0k+p/OOjrTpvXTpsEaUePMk2tJM9ned9CutQO5RCkG3AF3aBeI9mb
cJyJMiuJ55aJgNBsAzAqLpGG4BAK9yiPrRzHxHaBFPTtQdXERxUlLcy5clnp9Um9coA0rWY4TLSh
G9H3/SnjqCXD1ZT4hsUpcdjN8rAaii+pWH6uZfn7I2/vqOGErVbpQCG+RDixD7ZPL56TbqQp3+8Y
R00JWn5WGlMusqQSPr/HGUYegrTfkv7RdIyaBex9+AU4bpMlZp7tHfkZp5n9laP2oW5Rc1v9SPlc
LDXEg/l3E0rMqTl8sOXrpH0zOR0DsvieQMs9h/EAg6/CZiLh/QXmqM5fbeFl9RB0WUJRgA3oGMEV
fk/X9lJvSebpOv36+5uXz+aGyUJUWeJDUMS1v8yTDA3ON7rm/XXrqAkX26JDm01zAclTpKmibjH5
EmZuYd8tbOTP4yrRXX5uzhsZP80EVRMvdQpelJXOebJSMd/LbAbQlltbe6iur+y/+6od2sYbCz+D
9ImFYojHLvCTriLaBBuhQff6ypHG5rVfso6wpM7YndPVB6QvNpCkupFQ9n9hMaAMxo4lC0Avbu3s
kV4AIc2NB2rt7GkjTms+QM2QU4o7LJK5DMIb0v7UraU7hg6T5gYQRrMc1ES4zzyjdG3JgAOw/vWk
dShT3ocMJqGYVP3HwDyOmgWVfBB2TlcGu2fIZvdfffrv7RD0fv3AUfOfmVU0FdSvWVItYLxx85s/
wBO0aM5uX8K1Qv6ucD5j/On20zQjrma/eouaHbTpEawL8gIZgwFuHBkwist97yP7LQO5pVyqG5br
bHgTQwwCzuE8o8Oo+JoPPKHks72kUJ3euuv5aOj/mQDnf/kw054nUtgM8rHTL9pOd0DUhe7suiHJ
azssxXg0ArpVBtUsc09Z5gUtuFV4sL+oi+neHesFJB7vfumA2r89MroHKMs8t5BLtRYzx7Fpz9YV
eJ7ndd4qRegaVxb6JIOriXFvnET9be0n0KMvAdvqGs36/l9CaeQttye8OWfmw8SnUzkNG0lhzRir
iaR2haXJsnTGySoACiAByROHw27doUCErPno3tO8YU/Qftiie2umrZpfql3uzY3PjBO4LSzuRuhv
+hQQF7sQIu4HGOt+aLjVTAU45OvoFUGGTEW+hpaw2UMtPLlvKl5vPEI3LtfJ8GYFAoEGfTAvyOF2
ssDMoRyzCHXjj0VdNVUxO5xTgzYM6Y/u81rWc5wN/nG8qiqNpN6IVrovUHISYEvTsSjWHLqPdTjM
buRuQgJ0M0tZz7IOUpE7HktgbhnLGuG3WiJY0ez9dr3nvvkFdjwfujk4rrKy+yBInZRgAye5G/Gp
/uXl68bmoesgZV0X/WI16eSwJOfGpQ/a2EPx5/YE1SwE9fIOoPk0w2+XJdABPHn5b1F7+8xfQ2/d
EobR7EXqpXwisC5vbZw+CIFjCn+0LBvU3E/M/gfaAfHtr9B0kHoVhylvVbcm+r5zoZjd/ig+OoHU
S7gv0oEVaYqAZHt3ZS/r0J7EN3OgPxyfXaRnnLlbPd/+Ck34/t+V2gdePOCIsE66W6WLytIjTJY3
pucffso7G+mfgtObONH4TjFLKUiylKtZRmbq+GHjmsO5zi3jV9F4E5xwmLhLV4hTjGblIitOlivW
dP0++O0C2rnFz6UPh7Rl8M2HsZJWPDHrK7Lr0z5voFjE+6HZ22ZnPMCPle9u94puhirRgcFn2XWp
l54wyuZZyLZ+Crw8+71MUC0vu5lshDrNCU1NWq8BcPSTU+IqZ5XfWOWX0WyTJ3PtL6Zd/OCVvDRI
3F4D7IcyKI5qaLeUONE2V2s510P+hGLefi+MB1bmG4tCN52UqOEwnvumS9MTJcX3qiS/hk6cl3n4
dHtcNM2rJORymNcVOJcUZozi6LFpiWReJ9SvX263rwndKhWZLxbzLEAfTrSoD+4KW7HcHP+hlpOw
poUfVDsfZLrVV5oAorKSq7bJoEa5GCdmmChuBsYn+HZtpR90PXWd2W9WnsOhajdaa3qS9osQWVha
yFGbG0FD9+bXh75pPCgkDzqgTk+y7k1kAce5eCSrxfa3R0H37tfHvmm+t60SslMyT2wvJpXYW60V
FZ63cWfUrG2irO3RyQZUnbDzt91pBuJ9qBoI6eOSimV4+/012WmAov/+AGtyei+z8AElL5q9Izr7
OSvy7qFbkVIhPIPCaQW4bmlSBjhZyz5BE2ZF3a3dcsjR9aByLvBkmwXr0BinobYhHneFEgJBF5Q0
tjprPd7+TN1DlLXelI45zDakTQMX48PLXVUWUT2sG72omWQqU5dOvBy7xk5PLfwKvRJCirbx0Tv3
/0i6sw2XtckA/nE9wZkCfktbWtm6174eSd5MXjmStrWuW8fowaEoDVIknBpvy5L5DyHvnR31f84m
BsV1ruUk6ZxpuKQ1J8d66M19PxPjEV5IxUMjHCMaYYoVBz7yvF3u/UaRxM1jRBs/EjaEA8yqsU8+
LeiZw7evxMzIvY0NRjMpVGqb4ddLJe06PdXZs1t+tq07a2vh6ppWFm7pzLJyzDY92XA3KyLPAGsr
c0swhwvKgh+3J7Vm+P7UT98MXxcsdUUzJIUXZwHeOpD5T1/m1pfbrWtiz5+A8ab1cYD1aQ1J+9Na
wa2yM6rHtpyBt0mn3wEc524/RPMJKr8a5LC8zGzMQM9mdzxbdi1rN9akZgj+wMjfvn/rjB1iWwoG
7kPttjuzWzHVtphhmt5RidW+0RopXbD7CuFHtJSxIwLIOctdNb3c7hrd+yuBeTRNHH6G6/s3zT5t
WBGjBP7Z4H0W3n6A5gBhK4G3MJEgghYUS0ra8iE2Pat4Mvy+gMym0b1m6wQcB2x2phfJyFYdQ9Nt
f1BObwfF92Gm4jkGZKaNc9uzp3rpD9Cb/cc2rd+3P0vTb6q4iV3YtmcCanyqOgP+GOYvwzaf1hES
Orfb10xZVdLEb6tM0Jy2iTH0ftzW1snM6y1JS80hW+VjBlM1NXnt1kmVUlA+kVD67lVTsBvgdRgz
2wGkpYN9RVmb0OXIi3prOuvmgrI/ViwVJXdwg66mu7naezbAUBz575/QUY+GcmvD0YyNSj9vOiRG
RIYkNe2WUOYkdjvIqFtbKTgNqMxR2ecCevftJMj1jtLDNEZMJx/6Bw0uJbSM4UeWxasNfd0UBj/P
pM8snNrcKQ6sPoidhXd3TeX5j/6Is/TtuaKb7soGyznQQxNEDhJvmoeDQwL/y+jIgoa1u6I6IjiM
f24/SZNFUDnrOdzipspEapPCpZbz3wwcbY8wZILvCr+Lbz9EN3zX39+sXkATDJ9PDY45TRH3fh2i
xB829evt1nUL69qJb1rv4IFmj3laJQRojPsxzd24d4dyf7t13cpS3p01gBUxw64TJ2/rJqTcap4N
D/QaIo2ran//c5F1F9up3X61hzXbKAtrxsW8fuybjxp7QD6KcvAS6kApEJbD4wFMmf4ZvtPewWsX
JJaAcvvYdFOpxNYMZ7LOs7wEZ6akgxoBn7rQ7Phd7m2co3VjpGxKRZsacLct1nNvyPp+WtgSslHm
G4U4zXJR0USQ4LQ5hZH8mVcHk66HJf0Nulrkpltiz7rXV8IcZDt448F7+Fz17X5K6X5JvU+359f7
TROVzDog997XJZTBhsV8AtX9UoCotLHlvN8viBJ/TyIkr4XvBBZee/nCEPNNelgmpLG3lFPeX9dE
JbRacDQWTUnrswDrA8DIlBrRbPz6WMcoy9onHDarvUGTnpEnWNY+ev60saZ1fa6saXTwwu3KthNh
VEUYdEEHlSG6sZg0yGuislXblgeQ1gB/XZTTcs9L1kZZbn/PWpyXgDr0hzMwuNPdlBs8LGGdfIBi
55ZOi27Eyd8jzpvVhPUw5LLF6onQJcG3oMh3nhR73xy3JHd1D1EWMyC86TiNsFgjbvUPHJS/DnAo
DqCmRMbx68cGXzljepbdM3k1iYTOxBRmFj+4xfLBFacs5oD3y7x4bXdGeO0PQuZL7Jf0YzZPROWz
ev4oXFSHzWTi9MHMfaCMjcSc6eF2x2iWnEpmBZG1d6tgZOcqcyIw54Bw5ndFMX8oThOVrbq4MP4x
S0skQWN8azrsa23+7+03f38jJSpBlbsenJByd0HtPPci6mX/SjC8wnLtnv3MFWDzQGq3WozYyI2N
Et41zv0/kUBUd4+0lsJH1IaFhOVFHriD43DJTnKikZQHv9yip/+pmb/3nGucebNZr1ev1xVsQlwb
aO/t0gbe4XMa8KhN5fKIrDp4Jg2K6sNMRsjJBR2uLri/ZKKtjtIS/l25TOKzLOsppDOpzrMnKQbW
L49zWosfrTQlcN6GdRqm2YMesSn4zoKHXhIwzqqQVH32klE3j4BRN4/iaqaIWQcXUsczdiOxvBiO
4PTk1Pl4ZClzDy2FaaRb/4Slk9i7pZ9dyFiaP625fAbPsjUiy5HBnhhL+zrlEzsCyN5GZhesTSh7
w11jqy9A9rPq4eg5Dtk3SykPrW9Cl3Gy1jsCn+w4a+0hLiqj37d5NT1lYpSXeuodD6why9iRcRnv
DbMl9ylKJrvbc0yzOjwlbNh577eUsiXpht99+UrNR9ALNuK6rm0lbKTp5Gees9RneJMAzDUwhgMf
FLzg4zx3bGPG6haJEr+biuZr52P9mRPZg1TBwjQQX21humHN0h+lCy2NSq47b5Zb/g+aaK5iJxky
PwS+btO5MdI5XOyFRb4FheemrF1o5m+5Ov3B1723SJSxgf98GdhszM8VCJnnznICFyxfad95S5bt
Xbl4cTHCcWCaHJ+DusqzHdzg7P1K7Dka/VZ8Wcvcw4YA5e8ukMtlmQ3vqwUQbhMtnZ9/J6k/XeQg
4OvLnNT+gRM5+7QCS2vGmWu08co4wa3DH+M2z624L+v6UjejteMNPP9wyUIVinVj9rXL4XYRjGTY
D7A/CKGv7J1ML7BiLrsGt+nJ2DPeOi/c8/ivmTT1zvcWhBUHWAcjBh2ueijH0b/ktRxikhbLrrSK
5Tg3ndwX3GnjEuKJIKFbwb6SpR2X1Jjvizl3kEYvu30txLcBmJDIKe3gHoxikfiTnx/g7eOcIBxe
xxUSeFDCbcTjBM3LkIJWEa2lLGCMRuZPUDViUOZbyhgD+3PJ0mY/BexjQBuiwlWappTc82uRQE0y
LrK7YJiioNgqOGsmo4pYGeteBJZfdGebVvyhy4kPYwW+F1bLzn5ezxsXBs0BUIWpMMJF2TpZc7aC
n0G+x033YyduFZdSNsVsFxWcf8QEXY4G60n4IRHQPl0+BkYiKo1m6FJ/bBdYiZm5CMthTPK+Cpdl
S0JGE+ZUPHLpY/6CfoYIFLivAVufZpd8nbN+SzlMM8IqIrkDJInDJTE/e3Ufg6QB2zCBTQVqzou1
sQtogqgKS/abiWRlRqdzi6Mdg+TSfUCcfx3uv3Rrfd/0vR0WVt7FVsnsjUdqJhS9XuPfnACGq11S
apfsbLvDg/T501o28e09Tdf0tSPfNC0ET+uMj8vZ8xa4ED5NOE18rOXrFHjT8uqmHHmrip2XYHny
RIBKsLd8DMFNVJhybhSWaAeo0LnrGccDUK22ZJM1M1QFJI9mbkNB0c7PoEE9ccaObp/dGUPzdLtX
dM0rtxvTdHjedZigILZ/X0gZTx1krmnjfCx/TlTjo9HIbXgKB/MZci1wp6zgpOZP4WoEdwxsQsHg
lyHGYGscdJ+jHFvMdbSHoYD+g+22X2WWYZu3j11uf+zCoKKTbcMczGzu87OxWNO+mnqAqNpu+FAd
m6jgZMNCWTyrXIxF9c1hRkRWkNllEOf85UODreKSWQtAWQ9/o3PT/7RyZ2eY965YdrcbJxoRFqKi
k3PejC48S9LEdIwKJwCwd47cneAuKXKvfxA+6f4tIQJunhaJfG8IQX03SUXX95ALNI0nsqzi1W3M
ip7GzGk/QRGdva6Tv3xfGsc8+5CV/1I7hfdadFkV1yNIshHEpmpAIgHKO3ikt+8yOYpLDRzSRXRB
m+Qm8V5abID7gROc+4GV3g/ImUbzPHj/ZNbgf/MzCNRPNQv+o+7LmuM2uiz/Soff4U4AuU701w9Y
auVOSqL0gqBECXsm9u3Xz4HsnhbLLta0Y17GISuCKhbWzJs37z1L4WOjIB4mQqBfVfYRfP4gaph6
tDTmZkq6LHDsLNulTWkClSTWhjInP6Z2mn0Gphys6zhpQu7CCdzL5na4ArG42EXGRCjURfNutLFY
YstXJ1fZNKoHCIaB1aBEtZ3b0QlVS60f+QARGG+EjMa3bHbq20QWVuw1YPJvJ8Ha7cxLvW8W0obF
WIuv06Ki26KSbFOxXqZeAieM4wDpWihTjHCAMCPoxyItoZACdcnyXkir3kR5FH+AW3kJHgUw77dL
lLohJzX7USqDPsOo6f00Kdw+14nyBLasAW/ybgPOojnMg4F8JHRsvgHq1T7aQx8B3QWnjC90dtyw
bkc+XxW9LfUViermTlbpDaNRg84BJMzkxM2VU1DuoV7QoMVNs6DsancjuFVe4990AG9d6nOYQIWy
sy0/i+PCr2un8yUaPldAioG5vVRC+1w0wp+adgnz3m4/upywD13Ws93SJHOgBxibpE0PlUQ3Iikq
gfAlBMh19Btm400msfQAtOT72XIZ3DeANk9gAQgZ5my5MnUVPdFxjnZVVS8Hicm4a9ppBhuOp1tQ
od1AZhVYtkNlf23cvPkUzxhEjbLU41LPagOx6unWJK7zFTgU+U0t6fhRGAwPCxa13ywRE39GFXH2
sRGQfrU48yvEJfzIajtfOUwvYZ1SdTXAkZhN3d5JFshqjuqxnLU3LvKLqOLUh/SxDpscUI2GsyMr
6gcnpnpTGdeELa8GyEnDe9vt0zYUZWa/dNi+hUlZDB9GUcvrgcR4qLAZ3029FIeshvtuXQ4iFGkN
ZAYz4y4RfQN3mL5sgXgY8m2RL8U1HBbcTQQWwCaO4uopU7jmtMg0kFtuS/zGAkJgRo/pJrXAYlI1
zW+1XWGbzCv31pUQm8LmePRKrqxhA0ovCWhpidceFXkIw7e89soE+uE1nceDU83Lx3jAayKAptwx
WH3s7CGNjhmayb5FI3Gz2EI80AUMu9Y1ZNfwPEJ9MwVOOh1bFUS26ncsVf1mXuDaqhs8wYpURbBU
QxFw0bYYBoRv8qoE7klxwBH8qgXcXUrThEsJ5cUDwIPU3VZu7AQqd3IYzuCrSQvxIUtiUKe5jnwQ
UIsNSV1nK6YOunFAvsKQ1B1eUpGZPNDuUnxp46w88lybB5hvttuamOQTn1X1FdPa+KqJa1/RFiov
cyxqFBLAgeYbKCnD1WiGK7RPLGpui7pIweSypyj2zIhqd1bh2fhtn5LF57YWpV/Wub4fgHsrQs5y
+Kgph9sB8FbTx4IN5fUA5XHmNS6ZH2Tb8m2WaesRegEO8HAOIQzQLBuWNIzR9nORNNEXayqmQ1RB
k8jP3Xq5HZtEghdlz+oOUwP+PhSqiIg0tMj26CfKHVt69Dymam4gbA7XF2yyQba4GUfEJ9DFFrEr
RJn2txVZek9HbW6HraXTl2TFndeLdJHrL9ZggzwzVCaAuWipsS2yncrvazHfz3oAwE5PoljNBFL9
4/0l7Ez2cEp4cXv0dtvaTJB7cm+jOEWeotPPEy+qCzno3/e53FP/vFJWUdqqoj4ufXOlGkiFqP6L
FZWPNjIvzNtLrLkzWfQp3QUyJ33bURRWpiG9p53YxHlzqc1ypsx4Sm5B7YHUmUSZMeOp3NSZezVY
UO5oOE9Qvmn31sJuaTT+I3wKVN/fZu12h1qNmWDYV+ePAFCHjnVbsEuNrjO7M3ZSfwLa2F118syR
QBPth0R6d+ioU8M6vQMPs7cuSbieGVenqgZx1kPYoCywAY+B2YSKWJ9/6cvh6R+N2lPKAOQAyjiO
Fw23IxbWYztu7KYR3uJAD+z9M5xBDEBD7e1b6MQwVF0O16d0GqJD4jQlCsxJ9XFUC/FSxJ+rsdXH
uUNNBpIrV7pw4121DF1Y5mN8m0MR5Ub36aU94pnXdso2wGsC3SAey2NSW7e1wGpnLzCWkt0Hi1l3
79+y87PC8DcVvFPGgdW0NSQJbDiQYgF8nPtRXI9dHTV+N6JYt5TDOKBrjIJaUvTN7AMEpj7XU+Q8
urlQzCNs6F86brj2cj7rm0ZjDxfLtnygCXZdgZ3P7kuppCwx8VE495qqoTCwmoXxZZUtAMq3MHSM
HGxYXSo/FHzuI58qzfYxoe2nCuaAXQAcfUWBNC6ryJvGjiCZYKoNUZPpIfnkRvqut+zpntkq9RPw
Qi3PKew4yNppeoYPpiSh1ZTyE7ST5rAaeBQSd7I8G53IFwh3yS/2Aujr1qqL5qN0pZl9W3TzY2VY
F8zQ+kNZEULSesjErq1Sej0MhT7mOq5u+wLQCmsqa+Y7Tp9NQdZ3EO5A+6n2dOMoXLohqyFt31if
ErJYmVdpq9u2zBR+SmPo8RheJDmEbnR0TywW4ZHz7oNdzvaTVcvRI06FLYTM7jpR0Z1DeuUXRjqv
LvRy4k2t03EjwLJ9nCiBDl5Gmh2UsJE5pcthhIbDdVnIxLPR2jugQKr2UIZELQO8N09iI+aRrho2
aS0n1L4X4QRLn5V3DaSsAyOBTIms1NqWsDLwZM6s6441ddCQ0XzOhyXZLHPa3M5umWx6YetN3lov
eZ2YTcLdiHnJAM8q+AzXUP0RTusrIAah0qnizAMJ3L2zFszlPnWr59xuJAC4dirubDgDgmLWTPK2
bxyYkVSJFd/MyegI39gVHhySODjIdPWNg6weSMRJX7VJraFzRBGg/aE1RQJdGDgPL1bp7FkUI77l
sxLxq0lbdmgdIMzBaqpRDc9ET/1a6eh5HjPLg58a9amktW+B9AGvB2Vjl6JickMmqnD+cd5BYbx7
clo17vLEEaEDIc5Do4x9dJaZbroyb49JaopHAiHDDdTy0j1GFfUtZdpd4taFn0Q0uxXjFPt8GiDk
pefeg0hXBYnySlxT6jjbylidP6cWvZ24jPRmxm8fOydefAcuotdj5SKP0RPd8ZE0/qDy7Bl4cNtH
8lSF3aQTD8L37r3G+wWB1rmtRwxTr5tbMDQLUnHY5aXtVTJFedjwhn4rq4Fel6QnUP1ALS1vG/4Z
JcpsNzcmWyUr7NmTzdTdOG1i3agZSkkbEZXp1ywB+CBH7vnREuMPasZ8W8HR2ufNIHyHjvZGR1N1
nXb99HGWqrg1NrYgfjwu5tGCMwUaXrAfhI4jyvY7FskBhA6A87zKNZKFrZTVzki72xSz2wVkrhGJ
iyL60GfRANGcwhnRfLNsBBJlV6+2gvqnXyma7yAJWbtBj53ak9EGbZYMyje1R1VmnpB5Lg38yQcw
Fka7G64KsszPsSL4WYF34ttSpTdWyfBzAT0tGKo6GdLEIRpniFq1SiM0xgXaF/D1sr++H4bPhPpT
RoVkORsg9TgerPUy0bFxI1iCj/DHMRcSjHNnWP/9l7JgumA8RjAsOtRLx7DJrInvlMNhUNMHGU+X
+ghnErJTahm6OE3b1Ej8inJ8YN0CG4Pu4f1H9BOq+3cL1ckdJMWgWNejvM/vm6t013rc37TeHrrY
n8FtqgP3fjmIg7XV4WNy2K26rJ+mC7itc7e1Jjy/PDxdA85jBq6PvINrOniQ9FIGeyZlOuWZzVnT
gi+Cxsvckceki+6HxL0uSv7j/Yd2Jok9FWjBvHbWokx1hIn5lveFH9n2Q1Z1YVO4XtmMnxW5pE14
7hmdVFixBCmksHhGoNK3wdwscWAVVG7ev5EzO4pT+tccOUSoiFTg3xUH23YDotz7zpm3i/lal5d6
/uce10n+V0Cczobp2QhoHt1XtNQe6myfGgdW9tn4kLv6Li7aS55oZ179KSUsx2YPS/uSHCUWzc8w
9XU+xY0pgrrF0vr+UztzP6esMD3yRAHpro+IXQ9SkevOUp+0023LJgfDtH7k8SXt+nUW/s3sPLU9
hOpXWaVxMR8UdmCzQIJWxeHUf0ubS2Js586wDrxfJqHdsoXQMZoOQFofprjcJVOxa63swS508P7z
OjPKThlWNimUO4wsO1Y5tEGdInDGQ4KO9uJWkNP8+P5J7HMv/mSmZHZpuXWZkmPz7D7XN8tTfhgz
9Ku9/nl6aW8P6jMSZPLl/bOdaZu5Jw36RkEOooFrw7FdVlVF1RhteXDLlZs5j/XBzuM6HDMgRb0i
Gyzo11tpcwH2cCYi/LSC+eWFVVnmYK2tBTIIfUi5u2N59u39uzrzCE8pVnbswo5WjfyQJs+uWqfp
J+Rf3j87+DqbfrluFKTdse4XfnD0/JTO+vvc27kX1/9MHMo9NUNshiFqnCEXh5aKbmtLl+/G2jUX
uuBnxvApz2p0YedqJcCS5YJXWzA48ruEWShKmaU69qDcfy9TcanQc2Z0nTJ2NBKjHh1BfuBlBEf1
b7NpsU2a4baR+G7aepNV+wM85d5/MWcG1CmJJ+ZTIs2IxlEKKL2HSnXy2YFS38v7Rz8TX05JPEaV
XZZkdDok9HW2Fyhrd2vl0VPmEqv83PWfTPw8laOq9IRdj8x/lNR9odMle7BzL+JkmkOTCrVKUqN9
Wmc+XZwj6uH3vVrQvMmfgGgJxBB5o7wknXbuWZ0slJ2QNXZeZDr0QCyJAqrdaJcoOGGAiLx5/3Wc
eVin7JBxhq42kvf5wAlHhp+mAZpNl9xhzvXwTrkhsyzdnsVwDh8o7cNomZnfDk0b1MlEb2Bu1wYA
EJtNZTv8I4RoSR5I7FJcj7VWcqMhQbor9cAK7J/i5lM3RXQfRUYf26zNnns26lerkP+MY+T+tFP+
JR5xa5REtHZxXBRJATiaQqtQ3YXHfCZcnNIGCeqcyeBY+rgS02N0MqDD6zVJ4k/G3pvqEuHiTCZy
yh8ckijKICnfw4DP3nCmtyit+lMf38gkO1AyfCQMxqD/bOScDE6m846gqpMdW/Zcu8cZBI/3D3xm
1Tklk1UDFGZnsRZph2yvTf1hctRukMnr+4c/M+JPuWQLsfmUTSl6xSkFBE4+OaT98f6hz8HXT6lk
kolWljOXB2ftW8XAg/oQiihCbaXtDrWddAcyR+9NJeqbVM9RWOUT271/8jPB4icj+JfxS9xSDs2E
A5eQcvJ0Ap8M4L/vMnsmXpktFxKdcyNsPfsvZ2lsMzQpK6ujQe1BTwbyRMMeKmJhAXysluUhnS7g
F84Mg5953S9nQmcjstMFG9FlYHCse6jpsimSx/cf1rmDr4Pjl4PL3l1KN5OYj3ne+1ENZTWQ8h/m
5U9a3L9/m/5X/N3c/ZGTt//5H/j5m0EHKoUn0cmP//lkSvz5j/U7/+d33n7jP7ffzc1L+b09/aU3
38Fx/zxv8NK9vPkh1F3azff992Z++N72Rffz+LjC9Tf/bz/8t+8/j/I0V9//9ds30+tuPVqcGv3b
nx/tX//1m7O+iX//9fh/frjewL9+e0x1/FKZ5vtfvvP9pe3+9ZtN6O9EOUJKrriD3RBG0Pj9j0/c
35myGeCgTBLy03QIvqZdgi/9TuFlKBVwnRJTUq6Urtb0f3xkcw7UiFr/5o6D1Pu/ru3N2/nvt/Vv
YOXdmVR37b9+g0Mo3vx/76xwWcJFEUpIJQXnjJ5G6jJPWQ25Mr0Fpv6bae9AUZRenWlkKoMVwi6y
8F0rs4AdyIqQzsiKyzb+4JByVdBPXuOG77gpfmis296EejV0u4FGnfgGOm6VP/DiyggK5HoB2vVI
vNhoX0ssiTCfg5Fm6bcMdaOY6MCgHYn2vNhbVgHrlpYGU7rW3S22S0p9JyS/mS2ZQpoAznQ5GXyI
/vhISxcfUAYcw6X3WSE2juiD9awcFWfYfYQwmbkeqPZbyfyalaECD9OyOaQj22rDC/OoFeAB0Wrr
CMhv1Fd3ySQ2FvSQRVt84WiZ50DUoEyA7UA0XPP5a1fDECwzdxZc/2L3obPAms2quxU1T3jpm4Tt
JvoAPDJsvJPoiWCDv60haONZAy0AyuV7pcBrrCxAitN+BbXAnYARQzdZYhRK0V8N+ZrjViy7uCL5
ECQuPHfRMyq5j/PBV/PaFhbMCyjKUQa1A3JTL82W08pbf7vrim1hwFqIwW+zUdWYH5fCeFIAoqOi
9nk0aDkn6fKYgx3K6u46wUpmZeD6lnigC4lCmTleZ0n09q1PBC8DV8RG+yMDxCAlD0X/gB48wQtN
5Pixtu8jAslYnFiBLMAbtoLHHorOBGJ5rZPhS5GULgqPjuc2bJdLnBOAAWDWnlcv+3FuHkGY9MEm
CNGPDtdRAQLGDepWhcc7Cy0wtiuBLcFGebiue/0lz1C+N055yKDZYDDW5lXZYQBqBPrDeR2DX4B3
IKaPtczDvs2+ilk9JR35+HPcFBRHw+8ATuLNBtztlN1rWKz0dkUw3op+B+rhlqFDt95tpsnHrlFP
hZlQjzZh7biAJfBt3Vrh7AzXWoxHaT45abXq8B6GKRwwAwYp9mWaoO8THdsaLb5G19tshvMomjOy
WcJRGS+S+nHIYo+VcTg21XXCi1D26SvVsfJW37TRzl4rB9CK/sGd+2AxyVFnreM3jdxnFECkOaXH
lAt0emY++jOaiUGf1xhOmfhSJnR+oKzI91yVVyW6/qjs1+JK4zMgJThcZo04lhCPDhaSsqAwfbJp
B51sGjRVfHA3dAApEzdo+zra1Dz5DMgMCyq74N7PDxuasyCFCm4CBOQWztTJphZVC0NEMiV4FbP2
y6p/jif1vRtcQEoEvdOYOF5rT22YQZPvoUORMlwvCCl5tDd8HQUl1/446B9co0gGO0p+tBTmritL
HQh71H7GmPYhJlcAz9bpLS1Vuu9KbXY8MskGkCFrm2oLnNROlJ41RYHUg9m5WcruYmqLxxQl6hAu
J4Gc1KaqaZDLZUuqyi+adENy84Wr9li6ub+ge1MVcQjd6UMxKWCACj+Gh6LlLBfSvr+PwI5kNnw0
FENIf7s2W6vfSgyA1zayMOflw6AcL+FfoaeGDsSEx5A/FMDdEGv5aF30l4V93d8sAEAGKFiVOpSw
U71qt+QDAA+52dqKbkug/qpoHPy+kpskwTg1EYwytmnrhmt0nVqxSRYbFuVL1/oW0FLePMHgh7hA
k3W948ck/4EUIwuEIk9DHzKrfhJ8FWZexE2Kbuh6lAyGK6R8siKIZMcrnDh9Xl13Ical0RApwmUu
wqExHtEQOiOVfhTEbHQ8H9aw3BVy36WDB0nygFK+Z1iXrIG/lEV7JQYYhmDyrhNn6cRe2/GxGuAK
NswhUUmQpnzX1oMv++TbKD7IYTVt8mRh9nkM4M70gDHmoSIPnk7/NXbpFtBIz2B55Rn3C45pCG07
UTpeiiYY5Wzbt9PHajSPCltvltEbx2U38cTh1iSu1MoMaUDLUctAgjrlMMSzpDeScFHuruvQKHSm
Dwhb+wE2zLm3gJj+o+JyPyFcW2kZxmjbgsjgjcVXIKIf1xtiWFgFPaCROXltWV51rf4sDLpcKjQL
QyetOVTu/S/5zJ85w685wtsE+48MAfAxwrmNmYGR8nZ8tkW56uXMZpv1zeQNiNoqkY1vuNoQc6lV
9TPfOM1H4PEAfzVIp7O/GCXAxmbo40WaLTfiBug7RL3c9pMxuQd4GHOw6rd1zTcWHOU0up013UzR
pTv+eUt/vQgpAUV3lENP+YeqBRQQascGwMfSQzN8584N4AoRsootPkAYMj9f6Lqc1dPHoYArTuaG
hYVaRcfHr9XIASrFYmE5ASRcsJACTilQXMK/uRHfjlULX+XIs2fEK27tE4vcRHK5S+DasCYIdYdG
kxjNi+M+D1MEYNsKv5SBM6DXmrpPkYOWHvPt6Zp2Zpclr5R+VSm5I2zcCrCEMuuSxcCJw/Yfo0Ax
B/axTCADPS0XaNuByDDkYraARHjGJnsXMMyJ91jZFhTjgPZz401cHNvkU2s3YCeVvrPcCXcOxgmr
ZXqcgI9Yp8+U0Z2oy6vWTgiGtt6aGIFufO2s8cG9W+zkSCdyA/zLw9wNwftD+WeZ8vTFKrbmzgBt
uEB+vB3La9c9pz1ibT9pL6vN1QSkoUPLz1bCw7YYdtodvtqjPBbsaWTzDeEwjGqQw3bOC5DSiALZ
VGwNIPFVKx6dpruZBuSc9rB3anG95p4avlktjAjfv/CflaO/XDh3gWNFpLbF6W7XraxUj2wyWxBW
vs4WUO6W8FHt8Bx7BJRxGAtvRuTsZrpDcyawx+62rqsQxZHFG7Xtx8XyM7hVbe9JJBkXFrGfPZ+/
Xh9nWEm4IOSUPusWtcubuDWw2TJIHrvApgjmKqu+JJMGNDy/cm2NGCxuNKX7zLK3MRYQG6l3nyKe
L+6NGt0PvCWbCnt4qj27fejzMqROjzSsvreW1Son+WiXdJuTIsRitoePvDeDlp2IARDRPjDGvad2
69lZFADw8W1wkx27VEb52wClhEvB08WKLU8ljQq+RLkLONqWZe79mo05ZNg50dVQkE0JfMec8d2Q
gsyPFWWend0SX3InPnEj+XMuCuw9XFcibzgldrOqwk7WxiVUE/crIveIpn4zfV2zbDtNjnZbhNiK
vMJwMQBmw3Mm88wytoHSEoy5gGuNi/DC+PzrNpISbCMFFzZzCTuV1VgAfB9gfounQq4WUT9EGb0D
v3lDK3MH7eJXdD5Qxu1uBLzGc3qhgf437wRnx9twlY2LANb2ZFrXTmTNDcPoQ+IpwEZvPzDYgpXC
CklG77FPlU6zW3AtvI5BP+EXajY/FQzfDv+3F3CChaydGGAtGwvG6tq6lC3wPmBOY++Ct0Id62c2
o7mzSt9t8qzd50MbNs5nYLKuk2Xe9WwK4LK3YD5jymyb5tsa9WO39NZxLXPgHitAnrvEn1txEzVl
aJAvyQxb3REatSr9U93l/3UZ5zr91pjW/Oj+f6jjrB2x83Wcp+QlLV7065syzvqV/yrjsN85SEU2
cYmD2b8GwD/KOEr87lKk7Vy6NkH0W2fjn2Uch/yOMWn/rK8IF7ER4/LPMg6OhqFKFIKlgywHc/l/
Usb5ywTgAKFDPcRZr88VDo72pr4HXf5KLZPV7fIsne8Y9PqvLZZLeJf3E3GDCtiueNuhNdEDS04m
Bsz5wMotTV24QsXdLN1gbDrZXFhv3/aNUJLBGkuEixqWjVnJT6mOLK+SQa+V0hyMoOjopNg7BBxq
JlPgzGVyVXW6ugYbEiSLBs7Wd9ohY30hNKFa96bAhRQSKA5ogQvmEFAcTh6NMEMvBqCgt7FVuhwV
mxjeW4wXMNWGGANu/5dR8zfZ8kktXEjBmOtIIpEr28RB9e7tq8iVmh1dJ2JLoVvdh4Nwn3NnspMA
zAPyZUzL8baIFCx29TiAt8By7FmAZGuK3YULWWPOrzEJF0JhbCcxMCV38BDeXkiV25KBkcC2RQxN
wiATk3MHNGf8GnWRfaMKSVE/g29fDQzyMn0hFjZahQu137DvHLsEuHCIYWWY1SK9MCzWR/7myrgD
AwEJvT2mCHwwTtqKcLJljpH5sKVSjdGGor5Dd03WwA7v/WdwOv4Ed5iDoiYgw6i+Ql7i7SOwlQaL
oKr7rV3ghGFcE2pvuko6n5Z6ZD8cGBx4fQb4V2Asil5z1MHC5sL4O90+ibVOi0UJqq8KpdZTDyGn
VmkE9OSwNYucpZdZToZqwjQ7wVg3bnxFxvR/ZhmPIbgGHejeAAmtFFGnW3r0shsHesc9tu1F9Tkb
izINSjHlaHgayo74HwLXMnGb6UKX5K/3ikjG8UZRu0aIPJ3vc1ou1TL3zdbtSgIKVUUQcHKLVxhp
BVqZXpxGyyWfmLc9xvVu8XKxsWaEOojE5GScayOAQXFJswWuOdm1qrFLLxvy8VUDNPTqcFP7dZ4P
lwQA13n8dhAzIdaSvsB/Sp06QMcQebD7Luu28Uw7+MmCz/oDQgRTsp0zkF+2sF4Syp/huq03sI5y
+Pb9se2gk/DmEiTqRXxdOpDvYHxzdUpeBxo8QsQzwxZEGzjzRt2zDfb9wR0MuYZjx1M11huxmCpw
U1QcJhA/DzKJsjSIZzYdG1CmPJu7OnCyCZlzU7f7uLPVrlZT8ZQnuX3bzE61bcf8WykyqNhpN90l
ix5Dh3eo/0dp5LGm6AIrT8wtbDaiBlyrkh0sE1VZIDtY7CbYq6CkQgCXBzMttV4WBe7ZAC5dXC/1
DweKxsDLLkc9uWLf2qjxCDW0XpzH6a4Enf3YSux7TafL56SaklXr9ke9GPtKuGAtJDlmFHwr5GNO
4OjB4cV9W0y4cRInd7HLbnvMx30qY3VI2wHOdcSq9Rc7V8/dVFLIb3DnKq8AvQWmbRXma4Fb5O5w
NHXf7VTUa4lqjxVje0okBKlzp5g9V2WPw5QJeCemZAiAThyfpyVtQoIwGhSsTzeTwAqwsZZBp4+6
q8BMkyCmpf4iBlbBHwRVFtWADtnVItkA/53ls6+0QQCC162tjnDugaTOLOsedvSFzItReTb4bFiq
M8wsYFMznVYZDFenfKFh37RU3UmrmefKGzOZdBLX0aHhwUW94HKY0zBviurqc44jwiSRjk4O8D3M
tKxrKIpEde0RFWvI65cTAiAYCkP+CcRahGVYhZdJYOg83bXlYHPAyBP8PYoqAzmKoVi/hYRvPH0o
bCVX5BQ1+SblExZ6p5dDBli+i95p43GydOl60hnPu5Y6c4M/VuTJ7kuoywPVTn90MGlK75FI0+Eh
ssCfgE/SVH2OZ5fbgJ8L2hPPLhmIcKwgCGJF3CLOZFFG7KDoFa46BgAyCVpH4++GZKAFJABwo1aJ
MZQHUSlxeUqPBBcGiH49FV4boxNxs+ghrnw5zBQQX55m0o/4JPRhsuuBfoYhOzxHI8dt5yAdjAGA
HMvGFZ0b6F5VkDmSN9T0OPRoQbFiUzekaY5tXE7tQZMBY5mUjQS1t2mrz3WfSwi6UrcefRfzDQ8K
6QIclBN9pTXpN1xn8eiLCazYAO2bZt6DdFs8wGISPDeloF5+VVq8jzYjKzrn1kbf3XqMVVSk9ynt
abeZm7zU31LL/g5/tzn2O7XQVzA/J3U95ay6rTjDtnqkAiMO29lOgU6CqqU3s5l8s9yOXA1uFQc1
bZMfHbQG8Q6rOY0DZmiFDl/fLOyhyBaU3QG3l2gc5XIQHvib0XPpGLvzeKaP4OMAzc6nwgrreQHB
t6rZGo8STtqXPk4rAhh3I8B9IGRCjThB2Xviaog2DWGgp9adtNGEMJm4gy4eC6AJFse3kxmgYlVA
qDDdiaxHLGsZFOP9rAQ5uc8gzQqNqpUbWIFkhxJynfNx2maRwmDplElGn7NUg7ZQMdAAonKgoLVr
2Lzmbg+2hKPI/GUx4IPt0Eyx4iDPRyxhldtj2UIXwfErOhIwDVkyI6KzjqgR6P1UbTVcbaJNn8Ps
4RiLxWWgpEZRDCMj6oQN2gf11kjRssCewIzUy4JVCqLX17oTejeQtNNXJbYLG9uS0UOuiLVRzGg4
tVgcjaVizPyO2eUPXbQJuCUqv3VaOl4BuwOmA2Zu8jpIqCt/MFUE+yY8NJBq49QCnWCAHo6fdl27
M7yKQcwsoIkLUqmKfCgFqZCP8Nr05iI1jWeJSHHftGA+1wllX+dRr3OphumAWso5tPsI7BFU0Y5g
PlMPNp17UTnNDclcGKzDdjSFKH1s7So6gW6VT5EIS5q4H3rXAaEc1nH3WEeBDKEj6qhDV2+GuY6K
PckTti8rGXuaLNlOcW0dCnS0fSW42QzFOO7bvJ6/gpfsbqhW6RFQhvja2MsnYufoKqm+6f3U/d/U
ncmS5MiVZX+llt0LUDAPWxhs8nl2j9xA3D0iACiggAKqGL++jjFZVSSlSlq4aeleUZiSGeFmDqi+
4d5zUVAhpdqQb0s1P0+ydtN8pW/alW1um2M8mTE11TazWRVUfprCaOFo7h2gUdbUnjn76nZfA/xb
OKds/9dIw5JaOow+a899t/Gu3/lq688lwbNZsBXJeenHeL9Zqu4zPfgG45eVc0RpGCwa6lK5j9ek
8A9N4RHGWvlW/NxaffBQFxtHul+rfTzlPsaRKgrHa68AKVw2dfOwoqgtdlKI5ANggi6vtq4pWGJj
t2B/jtnpBgyrZ26XWCffqw7GX4qya4+7HHmkREi3V5Z2Dnnf1ufAiDDmN64w8yfNepado0OW+tNc
pVUc4DvtLPU4j6I/cUdgP/fUVZ4QuJKi/RN3mBYNaLQGTlTHcGOeRPDAdyiyQkK2HXXDRS2q9hlu
jtxv9hheraGyv7zgsuZMSj59SslgEZ/ZOA9ea7pfs3LX/Tr1+NNcb/CbfV210gUuP4tzLWr5XJVz
c5grVd7ih8TA74saH1ydUEeYBv9Mp2/I6MF+xzEV/wpr3zvrXjsc2do06bA0+r4eRkaiyQgEQTHz
QbXTkaZUjaV6rRvPOhUm4d0QYf2AnW6r9rn2yzd7tsNT0JJTHPSiOAaaOsHfvKws9c95UyB8eTvv
bSOW+yl2H4Oww8aTt/NxkUuw5wB2M1vmW0a1s7X7UNTtHXGw8JL9Frf8LO1vikF9s1D0ZKPNibfL
x4hd0zp597gGr8pIo52+OE9zt99SE48qjYsoBuhm+HXvejXVb/4aEFvYJmV3F7l1fT93M7jAbigm
Q2WBf7WF1FfvV7/pGRFR+Sdl7pBG51nptsqJk6+iK23H6WBYY1uNLNNpqjEd18677wTO3uqXF4yR
r00zv5gYB6acOtQPYhNBqsscn9/qblf20ntXgZ2/0b7/FlOyH5ziJ7R6sMelezuOUX3CsVHtq3i9
hTL4GRRbR98jJKOH4rWarSCdiOWAmLa9whu/j0UuM7u3eSEHdSda373VS4j+Y1hOU5A0t244vviq
Kg8FyqAdHmMW38gonKWYDi5WtN9jbdaUymyPF6ncS6vUuzwSZRoNbrv32a2uZWjOSals/nkb7nwx
bHeVDueDSPAtldMm3nwZ/zbAQM5D0/ywgsC6Mi0z/VBSbEUDD+BUvjd2+wmYgSUgJAACd/ClsGWf
38DbfnEE33KqP0ivtzMRjzXu0tHaVckl125qg8PmNb/KdXqvmgnoVzuveFr07UYayh44QsTiF52z
pLY4lIF/aBknMp4pjsOA/4FzqDpt1fKtctPtQsYM6cj5lyVYh/dxJDCx9jQia24yD9tlZnBmHkOK
IGQ1urhbaFFOne2s7GbzZzkqFpJVcoIscjdZrAlaRYnqW3Am81FjzetF/SuprD6lrIzZ4IPcbG1/
+6g11rd40tEtG9/lxBTicVlzdc3hiYCmCXSKvdd+4Ux8FSsxWqUokkNcrw3umglcH8cma8/egEjR
jQHbEV4WXGSlyDC3stWR7JVM9NknQ5BtgvSDWtlIpt0lHbro263dhwDiAmlE7D1i0Gnu3Du7RORv
7KccoLlEki5dED7ghjx5yj7YKgKnozhaq1Z7x82Cy4yyuUiXQllnL/RIqwVe7YSqPlts6VNtwlcI
naep4NJ3+748reUGoQGnUJJ1I2oMwN7JecvVXTTbKNT1SkW72YStW5W70OiodUrbtlxP3hbdF1I/
T6uX37nbtF2pHjfoSDF6I7ZJ4GXx1AECyRvMiPXn5M3D2Rps7yniFngiwMu6qgXaVqYpNdqApXjB
lNo+t2Lb9rgF2Q4qMXxX7OWi1LJDPw2KaXsPCLk5aokEQvrt17rUQ8/VERSfsg3fJDfL/WKjsHZc
FEU2Mspr2SzFrdBhvLM31z0gu66zYux6Cby6N2k/FB9rEMERjBZ/p4aZMcZqdXA6ZHRZzdqn2kEs
VrjDhzs33l0rHfWkkfBkQdkf/bbXmeykeI8mGyCPBgsCO9KXd4yAWvAm48H0lndX922xc0cTx5ld
2uF5wUCy7pox7nZioO63ncrm0UJwNHaZ3yTjfRKLITMoDgaaWBhx+7msKQG8KGogQLsJO1TX7jWk
RocZQOGFe9pzTeHvFSVuy7rMU28l4Zm5T4Xfc9Sj+1JW+tafZX8gbXi9MqCNdmbA6xw7yXBtyiK8
W+zEh8Mh9HMxa64jVpW6SK1wlWQDdsWXX6ErMWPCbpjZ2UKkW9tqxOBDdBYFY9BdF2wEtcVrF+6M
3jig5wlJDhUlWWp4qIudXwvszUuHIKOZ6MEm4p/+aHq56V3DfZKjIneAEA8ItkfmtnBvrgLmkuAg
e9u9tRuTX5HhgVdcVl4FlG+OKHt9AHZ1OXYvky1J88pXb+rTvIwp45YyogWO9RwcXbUEDxa0loyI
pPpE9TiUu7LrZj9lF9Xe5+OiHmp7QZWzlkFC/8BTvaeR8pdszq0+G9EIDod1CjHV1tSYQhX6yh7C
/mOd/B519lT0h4Raje04g4pgl3sqslNzieBpHB3PR9ZIrmLZp2b+tng9DEE/NWmU1NHNWtrFZ+xM
w2cyLuPVIuNkD/iRQZPbrynn14bUI4xvcm3VZ8o6voKaJWJFmf7brMInlSHRKV686kwjSM+2rs6c
hU2wWeehGhwBY6kQgk9izwdlTfGvwK+rK3ep5IV09ZOlr/7kYyHBCuMFHUkhk52DBPLyqPKQx9o+
gWwLdjyI9r1xnOBBWia6qRjaf8SN6LnZuXruKV7KM625fzvXgctPalnHiDn64xDwOVNYEZyTdbtB
MZdrY1QKLYoLc5AWdm/LMV62NHnzVhViOXTuIn4g21uQzbjLoS824MUMfNwH4cbbLStVzklEMJj/
PfwtI6HQH5cUvRuZA4eZYB08WQv793oltJEu8t5nrvXY65ZleGjcbGK5zzfsKKR8vf9Sd514RkkE
2Gn0gte6itYXe4nb/UxAVTob0EoMW5edosbea9uVzzhdbLJXabjHVm6psAF2IekKsGz3TI/qfeAC
FUu3boALTBDVue6T4Goq7TgrBzscMiz9wy7MSxoUev7AS6OtVaBQl6LM1JxE3KwygAsZfM9T/FS5
irSc2kFPZK2KviV5UM0q083rmHz6CQqNIayYf05EURVV9LzMS84RZ/dfKh9ocvtKhMA+p/kxsJC2
S86QdC7EZ2WGDX7yFF+Yt0Oqh3yVRySvNOyJKkd27Vt4X25UCVE7lWkRmtZPK9e1X/oA4oPcEB4l
YwSmIfF0/jMqtb7PFWqeKLK/DHnRUebiRTp4Unr7RNjroS40zgwRyuU6Cdfy4MBo44tYpz074Tel
1cmMwbQjy+7oJEFzao2LzLI0yTsxkftCwL3lwL1bFu9o+4SuIBnoluZhoPiZi9FHg2T+WLtt3HlL
614zuZ1hFPghBquA35ZQjd51c1ygEUS8v4tFML6WsXMSvZ1/6XjlOJ6F8wKMdi9ktewcEHzzrovR
6Rz7aqlmypA10ndDYUOc8G2GXiennZD5NqE2hlZUA3Twm9qydzMEHFADG09C1m1MzB8qTcmdup1J
kqu16GUOg9M26DwLD8lhZ0OEO6Mz1s192dmkR2nIIfJ6K9VYnyu07r8LU07zVTeySd3igFEnsvc0
IYVoGwb6wDa6Zu2q07mq36G2VRksppNMQBovvr4me+6rJrLOpEvVIzbORk/elMys1gVY/2JlqloO
VRC9WaI+19v8obcpvPY33yd3NtA3GQQNjdulkKmZILZVjrwnZ+KDhQf0iWqNboTJYcHZpszg/pzi
WCAyLNdfq0luPTe/5tF/w5V8nObyZugA6VlWmx9y3XW7MpAU0MtTDr2PXCj7kLvDsyc1cTSxS0qm
IGYXhbPs+KX5i/+st+TsEOSz91RiUQQ1ESVOHu62PAzoAKdr6vTmrpThV6fio1gEfK7EF0dIRU8Y
sl5MMHJi1bdzLG9caMNMxpIN8vF6juoi32mHSB/d/kSKgUYsL8ebLk4ONEis2YTjUqrDmcKk04JU
50brZXetOXD29sB+ux+Hgh6BQt4uUC+Idf2w4gtdrg8VIbjM5w5tG+r5KlHzd+X0KhXMe+19hT+Q
SznOb6JmCK9EwPzPR1JH1jZfqM0X6ho4sRF1tHLetUieC1W4Rzcv3LdCw+NgMHw7IQ5/GjtLXE+w
DXeV5GxBDVx/qovrmPCg2AqJ9CE8cteQj8AaH0/9hh2rEu8Mt7v1Nx6uPnldc5F/d15lioxiVZd3
s6bXSOvR8afrgSktLI4u4RtfuQzXgxPJ4qewYKmg5eu68cFvq8h8Nt4o2gx8XWNdr8pnWpEiglzM
0RoEX0AROCVBdsBnwrSXNnJkm4pbISVYXgc9P7Wl9eDE4xtj/F03COfkAxVBCFSWGbccP3sQv5RQ
alBYEvtkj0J9UPzEh8Ke3ygR64MemDROXfQUWRYzO98ebhsLoMdUBA/hvDbeEdv6ZMOV7a00l1xz
qSlG+Ui0ljgsi+8k+9Gd7XdGuLxxbjL7OycvQ3EqZD7ciADxe+9FoEUqrxBPRdRePt8l7IKvkoif
OmEdGjaReQqgreScUH5y5dra8qjpi5EELNGUHDhUm7phJoFTswLFLcN3467hej3WeemC4pb+q13l
vxg6T3d5tESg1xAt7ZrJdvuDUxRjuwdZQ2+4RgWzXHv+iG1VpwuH4VPkjeOh8Iw6q2UI+B01xYHx
jLjbmmh6itphfBJzHxx04PKeu8P3KsVIGKNV/sg579kqWhbRSGM9mFQrm9G0XQfx0ZZJAWnSXEEC
Whnv9oz1hdE1mtKmk3dVUXkp/vCAF2GSp3HU9Q9Wy9sxGh2TldvcZih6ugzQzQ/Ox+XKokc6SW6s
1FqLQvC2m+LGzSc3BNvCgmFkS3bfFkWyGxCqXiWlw0ihGRBRy2mtrrZkVIdJesE5D/gtp2Ux5zu5
RuErJlv/DZW9OKg47/dDSeHrNJKiI9btrncYYqKP5wIE+L4TbldlU+VudQbGMOYBLecrjxsuc73W
P4A/ZG6hIpZCloSfnhbki7V7US0E+Hpqpleawpsgn+SPpdrG575fPvulM1Aec8jFXrJSAa3FC/QE
yDujeGrapbnxINQ8iQYiY5ookCMDKoujXqT3c16WhtzvyOWp4tGFn8WoumKyOy/JdNXYVXsYq6L4
rUPgCMQzqU+Luy8tu2mBCDx+TwxAH3Np3cLRvEZeSgWWmJpisEvG8snnkD5g5K+zxrCqj4Eh7+rQ
2OifO5esFoca2ckWR7wVTr/NDE3RgwoTrMeGuxSq0Ba9GTw66dTXKovWcmQqFqPWj5nE86mrj6Vl
9rFS9jC6SJy909S/ZCmdfRWE5dnX88u6LfZJhUP4WFnJenTNlvyc865/dxNlXVtBmx+7JkiQA4Ue
EwmGpkpFCE8tysLraPDCLysslseonu1dAYLplc1CcCihdOHK6aBZlg3IwMoN8VmPw1OSQzrnAvR/
D24fI0Qm21DowM8Q2c9nyqM4k5Qqb8E2qbsxQCgdq2bZlUnnH8tpqjKjiLOefVO/9uFUp047TB/l
5G1H6DAdQbb+vIuJe7iNcIncAGuqn9amf3ansDyOJhS7IBIhRFixphYF3h+tJ8U9v+35KQ5772XW
Ag6U5cbT68Qix9/ZnWtFd0McVPt+qBiAsYlKVTfRoEt4QQ3X+kbn4bndd1iPtMuDatBVTUFlsrBq
Bvo/GuXMFyXNRue5SSpXfwC95U3622ZxZO+sIQ/vZtUvzGmUpb4Wz2oAXwD24YpqmcuX8nvtXXdg
pZm4T2oCBJ1BF3Pg7YoFFdcYKHEeJ0amrPOKfUBEN0TZHkyCPcGiZT68z11qpcDR1jmpQ6IkIzzK
PyZXJd611Rezlc7sTmQ2N359aJY+fMRSufJCRT1TyMi9rfjc8jz3RXgdFtaIIK2LgKi18XhsV6d4
5ZqysmpuGwBn7F7XoO/f2GisT47228y2Eu4qCQxOgF3CzzRat4Hni4MIx8BN+2qMD557EfuTWs9t
un6t7kqHHBnBu55sNwqCZQqK2DsGJLUfvFhDPVPrnLqzv6U0aMBRofqe64Y6Kt4C2o2cjWmrRudZ
86XvanCm98yS/X0kJhhNc1KdfLShqR+ULK5tLF28wVE2DvJ9iUX1jXsjqnZrx4CsnJXPKRnV2Rxs
21nmTfHgdhiuwwnAcE/yDUs6Boxt7lEiFuOJaU2YLRREO7pqpqJTUh0qPNY74YjpQw3teBtWvn3V
bHI5MlCwdi7tU5ZYdX2qEnq4ra3p4YqIAdeUx48oobadH00VdrmyvEVLH2UN5oN3XdqIE+NQX0ao
cfcRTWHCdz+SfYi6XSM1/xCBJlSiic19rDbnjvYy+C3K1QBHDYMsJtXthO6ChzAc48/RgSYn1/FN
zFG0b+OSqJeZJ+HY5J7hpYtfmpiE4Ahaoicj57CuizxWa/iTRRaUYNq8dElCdXH6QIRaJbIwq3zx
A0ImoVDHxwEw/seoC/pJFsPXMLHYXhsuHLZ74qX0loSNKhEbJzLN5W9HYEfoGppYXQXNWQubogM2
dkdrAsEN/YcHRaxzd5Q7w3hetk28NoxJtqyHvkibGfYnx+TrwzqibEnX0kw9H0Lova8YUO+dMmD5
samhyXdT3bbnMZfqj8VoyRgHfUi1j4x9O1XDJihf5QzYmlEbvqcNVcQyz7xpTvkhSQg+G60jqsSx
yO8r2dOHDuP6GDD4OdvYl95gfPMh3W02256GrDIpC4AwlX3h2llY0OT/FqKIi1MyxkFxnGPlcMl2
+eRfJlr+zkxgfsBhlNcG/tXPBrAXg6e+9s4xzxHhI+EmgfKNK7fSEv+27WJ9xTCIq3EM8OrlzmVf
bVBIVxa/lLS3hP1hEMXlewNZ/rOrCeeOusK9b/3Ifiw9me8Hk9Td9RrWRWYKtT0l4QxiAmXYMqeO
KoFY0Wi6qSTtmgNWs4n3KhxnqafH8rTwiH6EQ15+1/6s9i7b8ZTl/2cZld9r5DCLXotSPETkWqba
C7m63WK0OBNRFVfCWq7mITY0aZhIj+46uzgz6+SCGc87dLhe8AN4cfxQGgncX5XKv5q6zb/OG4uO
qJTRlydbhrSywDJpiZV2fhrN7cwJQ9xZ6Y/Xbj+4J2LKwiP4cpYUXl8CYdy68D3qwSVTTMwF7gOd
Pzt9ZF48r7YebAI7joNLDgIAWmmwj5loO6PJN9nGd1emtdWOWEouo6BFC+/kdLCUrTg29E0R/37H
IXguGlQBjPGa5HqInXI3NLMzwMBwzHsl8lixTInkfasLzSR+LetdWK9DcVqcrq14s5P52lHthvsj
znAxMfVkcnmMKyYnR1KQpJsqtrrefqstz097V9dvoI6pqorLto++JjoNDb/HPnQn3CcFDEIbDTOT
oDV0qYcmIjIR7xAfsbNZdB79UdzbZbXumzaesryIMevm22XGXarnOE6ocMmihj+iexk/bklxgSR0
sXWtI2eYGLgG3vM4F9XRlXKgvK/scUdQrHzRuWBMGvl+eWAMuWSdpmPjrClUlHIjJ/CMwcLvmsqE
a4qeb2NKEfX9QVU2Zg9rNcvrVEXeRGODLZA1RV9dRa7XrEePJSKb8RZekMnZMqZSru5O6yZ5niY2
a2XvMqQeHI6oDIa0PCsOGzKEdeexZ+9ZihRud+5aPxwOxAzHztM0uuOX1Q7VoyDec83oDHEGs1uP
YDPPXnXfVdRDuu62vcXWAPWSNbEoH/LWxUHZEzJJPaDKvdgQdIEZ8o7LorcnS+rlBHB7MWlAknS5
m1Z43VVru8deYN9yaZzmQ+ORuSE6r8/QCvGWNYIYS8YGMJnx11V3ekIqYPdVftS14XPhYsDHa97r
eQ5+yGQBALxGM22YVRYnSpXtukwkHhu/KTfijsalwkOUtIY3galJ4W3ux+asYr+53m1sMVjjsW93
9RxUd5BJFZ0odwlDjynq96xSRiZslPc7HXpPoZQ6A9lZvEV52BxqVgMHZANoTjpnfZT2BcI5ez9l
FRpmv6Zkr9TpTC0aJCdPp1fGzyJ28tOyTsxvPNRYajOH3gzf0QLTBAXOcxCu1aui2H0UHis52/HG
J9eP2dWXdRhRDZKcXB23opnXKxpeVhVWN4bLlSzYIu3pA5jwpVMDA4U10eSjwRiINPJPyRIgUIKr
jXSliSdg3lUf5fPT7FT8kyDuI/88tp01vy7zsNbvf/4TWa6Muxxd2+0rTMZ+eiDCycestVBuMj/s
G/RDrl3zR1uTRoZqQR9HuVgvyQVjPoW/HD9XnBl5DhydJQRjc0huaKKcqhdw/QPex3SpE9RQ9sqp
nI7a75c/eLe9/ssqF5RBYWSpH7FbW8O+tGS5vFq8LPrOYj207AAAq+BaTZqTDixYmF//qSdpEhH5
Jz1SEWTR0qPGmOwG5sbOCURLdBMLrZDLAgbQ9OSIuqfybMn82Xl/FSPZSzi1R1moEvHaRZ63b50Y
FRm+CEJ0nGRZx7PFYrm/l9xJ7j0G1JJd2ihc9WO0Qi6t3vA1IE8C6MoueeGxxenBZLxoUZrr0E5J
KShuZhMEsANEzczDWZJT4VmcokViIv5/dOfNSrImUWbcDxt2whTVonuXj4P9dAmRSVCIlfOZJqF1
UhX1xbfTmPmFbhKwHMfdeRlrcrGGIXSRyYGjOHq6tT9U5SZPejbVXSW4+3LKlpeu6uqzH1DhTqTU
3zl6qXZWSXlNkELzSy0+YWx9BZ4znTvKcVngY6smtR5QA/if8xjUXx2V7esoK1p07UaX1rNlPcJe
bPO/ZoyrDzkO1Xs/8gtKvlVc18Kd78JJrqzrzfJeADFVeeyMmLh5PVKWn+2pH62nsqsfNitk3R85
oj/T72xMbguj3lzH+TCS4XDlL/3NZJgI40rz7k1ucT6uDpMhMXzgPciP0STjl9mb/MyKpvplnefw
jWW3u6fp9FGkROpUUVX+MbpAZHEqhWz7HbyKnJz6xjUxGiY3rK6qyupu5ULjXnXJU11GWFIhJ2fx
YoYfTGg/m3GUMMOb+qbhzf5RyvIxprK7QaL6ofNiK/Y+Nd5Ob8Ds/NpGArUgjwurLsq2jSIN6CvT
60Rdh40At49E+xBMjXsjXDnsSjvRdmZ11vInm+z/mmnlH3gl/x8RSvADXqgi/7O35fmTycK/3X4O
TBj+7X8dhs/2+9f//nujy9/+hD+tLlbo/gWDWxQnoE/smP9Fn/+n14V3/i/4u7yLej9AzonR4T/N
Lk78F4qXBF83ksUwsC/kyf9glsR/sXFDx9QZ7DICaCP/itnlHw0dQRCHARY4NwwcF6Fs8M+5afVS
a7PYuFrWzXFPLKn9XeltNvLk/2Nw3V89Ev8l8v7z78I8h2v+IvTGRIIC+++4OV6wJc4iEi8TeptP
EWzwgVUD4lmfI3YBORytKcJRQYhI0mbKoH9mYh0P/CSRjX/c/K5siltTE0QU+wYAI5snf2hvotoO
Dn/3O/1vnCd/xa7+0w8bQw4jqoXptYu74x9/WDc2kZ745WW6i94KuPHpMsXNTRyXtx21x6IY3vYq
fmXfaWVRf7LtFWLWwu5N6timGPKmHdsTh/14/FVXGPeHKtopY+1k1EN3CUYvAxneZ2KzsrqrSZ2s
JnOkmL0s0h6aUco9kLI4Y96FMR0BotoXMdqDeePPCWRXHRxXXCEqux5CgSi9+skOku1kMqO87fOr
IO+CP90X/9KZcK9+tc9m+PXL3H6qf3aq/cNLfz/9Gsw4/OJdUfrfDmP789OAA/rn/+byt/8n2ej/
EUrR5U38n0+Al09BEaDN5z+ijS7/0Z8vfRRcXmxMIwCHiGnBN/Mf73yIv80DJ+nHvuNh7L1kVP/N
3+Y7vNccEYg2nRAvxMX69rdX3gv/ghXUwYYCxQijLAfUv4Apuvxcf2e2CJPY5ydImDThp+Po+efY
DGDwzlpgg0Bm6+N3jurVnH1kATd9y6LO9B0tNIk83V4AAWfnjxIs7udo78850bZl6L5SEC37ItJi
nyxSnbUtixD/Wc1ksmGX97GOrnjn35nvI6vYTlvY2z8EYKevYhZh6nirRGflmB3RCcPeI1fpzweV
J+W/JzHxfl5cqv/1/vIhI/xyl5PGxethgz/4x/cXzZ8dbWJxju6Mes6ptHrlyyWbcIlygt5yG1Fh
jplwzcI8NNOhUTl9f9vuF4AZ3/BrgSiNtvc4xtt8BHASvSXlVjxjEML0LdvZY9QflPHBJzrsEdSQ
e5pdb3qM6wTayhgEg5MxeyBalCzkiV3SEn7lOUJPtJ8KUsaS3yCqZruQt3whLqoZWQ5fob+Y00L8
Nu+2H38uzUW5aJnZcQ5TbxHJwBFuyBSW84X5TvoU1FBnFzqy/bX4cfXbdIjAzqaQznBcZ1DFjM5Z
KsE1AJcAs+hGzXlx61houVsDmiNF1avuPRo8kzaj6r8T1sTPdRd6fjY6fflNYZd8IN9s94RvEZSg
nQRFjSkChTzSH8EH5/XkZMoPoldrnvSH38yuONTNprDtWkJj0Mhtd7ctEbLTWTDiXtGG7PDCXGgs
tGj7aJXxbdwt7TmiPd5PcF2AHGLx82Kmb2pYIdB0tXhYY7AqOfNajOG2+B2r2dq3Y5nfxblAU+EX
RLsHI0Nb13icyDY8ByfJ1UsTVdZh3ghdqPO6fpi7pspq8DyHvps81Hzz8sMEVWPDXpnkz4XG72PL
C+eaJeslRQJB5Cq8/s0fpXPwAqQfJheXjfVWMPDlxk/ZU9iHyg8uKpNB9T+ZGQX3LLou26aCS8Aq
VMXsvyuyxhoZowt7uLLwnd6pEYv/2uRLFo+uOVSq0p8mTjI1DneJPewd3992rZw7QAqLPofAQx+N
cj1UXv2SIeDfBY0qfnISofCOuhrZnFMcytY2160lWRphVD2LtnHeKCZ0GqBxPnYV+mzR2PKPmjCe
R00n8/sibGrQSa3VswJ0vjFCXenXKp/AXmedblj4x+MVkP71R1SbjYhbdLRpxajMST0I8nvPy+VB
ckOd0YufN9/9Nt6U3wwFmhjehK+eFzcN5UrmKPqknT+VS+pYWGtDK/7lxdi2BcB+J+n2wcSQNGAs
Heiivy+meq82vrK8H8XDHCPPJJYiuO4XVjrFBVZQ5le4XJ6U9hUb5+0nXpczGgVMN2q8YZEmD8CP
dtgw0Sq4NPBrP73ProMk2/0eGuFmnl38spznXll3G0Jv2ag2ZW/0uDTVW2fWlyEcYD16L1ZRPhP5
/eSW/Umwi0s8mcViPoZjdeuFuFly1A/0J1z/hpepbiPOteGlbYdPS8xvA/1mGvGypxeZQF04zJZf
1wQjRj19lZ7/UtbuHysD6tvQCrt7a0DsVQXGe2D19XMtCxboZlnuKB9u6hUPA4tRR7OVnumfh1+S
pULa+Ba4GocuZcJtsmlUPo1+sZN2z4m0I3+Fh3BEM+Wr+MZUDW25GF78FRxHghzNXvZob4E0Bye7
JwEGCxxfalnthtJ46O287yZkjWQpTPajV5Zndq01zMb2xa/zAIZOgH6mFP23V1ot6ePFJTs4wPGx
3jum+7BEGf+yErTiQM2uxDwDBKn8vR2Y7tkJpr3bNsU7ak8GSlOy81De9E15NTGI8cW/s3cmy3Er
2Zb9lbKaexoaBxyY1CAQfcNgT4oTGCVK6PseX18LemkvJd58V5azGtQgLQe6UiAQDoefc/Ze+2Uo
2nZn692msCGSJmyYaaLRwX6z+pyRoRl4QRJ/z43qPs7MEoMO23sL9mxYQCoRohEkHmoZ2Ds3YRQ+
xqakak/yDz/h3x8ro1qVhn9pVbeS7ZLz1w33Cg0UQuXd0rlbqkGM3tEx7VGahxqWFu06jtpFlfVq
cnoq9lRcenvoIbOUd/y467F29kznyq02qpAJeXPfzgy/NArWBvyyYYcb8kOQy/jzQcjoUtXWxiK/
zYqcylPuiJG2mm+ItV0PcXFnIF2jo4MYEzLDmg79axDZr0ZZXqTLbxXV5kvcOhv6WWTUZqj19Tu9
w7iiOfGxJg4Bo557jgVel8wn3qUqGQYHIxaEOLrGprjyUD+IpgSqw78W2HaDxPqgY5QjtBtnngNz
hOI027S9hVSfELeoLK9D359L0X0phxzaDiQpP3hvzQgI3Th6fuiq3aRFp9lpBNawZod1+qJPCqZZ
bd8HXXdKEfyiyaM/Ip4tMz/rTOPikLFWmPV3GBd4qwHa19S0acJ2QR2ahyEg54hBLRQrY62rdJX6
Ldyicd9aT0ZLl4TWF4KIsXM3Vl2NK6TS/r7V6/OYWRcI2PFOlt95vsL1iEgAYvyoTj6iVM8K4mQT
ssGf9QBQcjwtDax8ROExADXTmgnkrqH9DC0fH2fHFsfclvcIHYOVm0n0lljfVnMMnsfN0p82J1aP
yFzWt8ZrULFYg9bZxzMahqZAoT1ysjhGWj7t+jHUV003bVrzHdBRvJ4kFGjLFbaH9115tDgJ9sRZ
qIJJsHCYKDRRnG97erYPgrnb4s4a5/dedfd+kT3rLeQLMzOfQZOMznnynSenINzNSbf9gIbIVkeI
NUglyG5x421mL6PZeLw45rmtnp0SbVQP8nzViOg205Zn2lh1xXQjAYSBvnlWQj3JqfLmPnEQmsdf
jCwc2P3CZAvYFY3wmGfXNoUIOJjNm7Lr23mpifKp9CakRQHa0HjW90pvnylSXBZi/I4Fjl3LcPBQ
lB+VjsVVKSBnzFUrIE8Ia1UpP/pcPRVTKlelVfbrpky/LhQ5t12AkYi0PMrYA2r0gAVF94cj5UMX
GIdS2Pu8im6bpHwI4/ApbaKTL6SHSJ3ZUH47Kiu9yeuHDpFTOsbrMXM5sBD5F+aPU9Whc2PiyUpx
dyizjwkKbN5j1TF2TFwivvXEFX9xO+6ZX9C51rbJAFYEQtnrGI7rJKKZmbQ/Yr+8uG11xMS3g5j5
ZYyj+1IIvpaz0YHw7fygvTeLtET+XVF/l9EbaasNTS8mYbZQx0BNJx37SkNk66psWfmTyBAoaBqB
wiih6ln3Si1cz4wUgsWkUmSWh9/y3GDCWmNJnb2ShUqIzyEaMUdUcXWOnW5Y9exgdoWK0+aoz4Cs
vjXQuNc0KL0JHdUuKOtuDc7SXpXTaJJb9IC90/CMwSeaEvIknprTIjiMOhslmIVcJO6ie0bN/RqQ
ernXiOVkxRte3yBzN4Yecx71LUoSuSXLloPyrFEFSDvYFXr8NFoV0vO03nadDrW02+iNlu6cwkf8
bcAiQsxmrrSGRkWEKN4zOGxvsil8bfVyF6bpUaT5nQw5kg3sKCuwhfAZaZbWY7i2JzNdBSUMVPK7
6GjaUbUFPcFNjoKviV9aKztlpyTXceNWGFiUoz2Dyr3z5/miS2uAqFq5ID9t7n3lfx9Lay2y6a5g
+rcqayWgk8WYhQxu8MieGK8t9qZwyl+zJoqOg8kBnLV10q2pec44uu2DwDn4UaR5fV3jqkA5jujF
6+bwh+7GS6O0fk5Ed1sq41lKZx/4uecHNTuHkXjtsijthK5iOGDPd9V1ZMxeFGFChmzLyNXSIJbY
qAuY7BojZ1vN0FxPo4fPZBleVZzaGRRx2TEhwyhY+PUdfuLnuA3pY1gXqL6eZVcYHRE/BOoFZ3zF
1tabu9AYEe0QbtqMyZMCd+mZ5bhJcH5ytmqf7XS6SCKfKnsmVrN/sQHKZpl1a3TuPqrGJwI5eaGL
XdFaKBxPQdDE276Z5KofZlDN4ykyte9Vw9AtQJ/A2exk+O0Xs+GYg2XyNJto7xsL3VBVMchrrOa9
7PyNqrmGvkKw1dXTG/5TWqjx/M61vjtD8CobmK4RfDS9ILTDMAXDjrz/6mTpnTmhB23gBQm2TGJJ
rUW7ZhFGq9e06gNlREfBsMB3gkMr9XOkaaBTK9wg4zlvtNyTVfCYIybelRZNqmRIVmFNOtQgp0sc
9OWKdLJNwEiHw3Tn2eCBVwFGefMe+fuxVvZat5EtdnGH6Jew2HGFtJ+NPn40kxZSV4IYzTJ/6Bru
xqwnqjnc0LV/xJoybRjQ7swieq7N+j5NsMNGbLndMiNrqn4lRbsdkrHfdXERPhKBCBK4QXWJOMd2
iz0RB4h28S9QMGbOq6uyBk1rR6qu0w7bojeWDLrevqs4dm/qUdWEEhX6eNAmP0c6qLKtgbNih9/C
/I5uzHhxihBVij6oeZ8XwV6FiMtbaolVPDLl1kfNv8aNBI4iioqx69hogggH1/9mpbb5Sj4h2gCO
GehoSmJJb6mo9ABAeEUV2yCZ9NJ8UjijHct8ZDpAOceUGqPqqJvfEyoN9owIJDCnhvrHYDP0ZqtH
5EJ9Dh9fCtJTylIft1ZVi+tY9+lHgdTrxFhU7IXuyE3Sx8MBlUK3x+0mblRnw0wb84SRNlqne7oo
xAzj1olWRZXbrxE6Kc9KbOw3mT7g3EFdv81daJ4ToQsfFnv9udDi3FoJ1/Cf7LrqvxmzPx2dNilf
bZqOKI5mrAlaOo1HyCN94oWKsEU16PneiHL/IW4LZxu5wtx30Bc+jHHGpodpLhErUwyZs4+0DNhm
QG6ihwZ4/NEmobii0TFWhvLRVE/DBp9htptkNdVsd7X94XdyvOU4QTphXYTyhtC9iMJlbKzjmETs
Vgj5H9vExhqp2+2+NVz5PFRCfy9Mbj6uje9z7i7s27ndMGJHlVmNwU1rmgfCEZ+dSCPhq4203dg0
pQBKUBgbswiLi3AxjddYe6mwwGvEDTTqTheY5SxUL5wubPHQBjF8D79KBrLdeN3hwsa24JedEe58
ZdZPi0Do+zD3/Vtsj+ahtrJ+WxPA6FmyEpe5Q2qo+R2vQn9oyQPSi22AE5XMZz4Rx2T4nrKjY9Eh
DBnfU5+qPWTh5DZpVHzQC6s5oWIZSfHDO10PFspCvRz3ZAT7K56b4oWU9+Ednf1LM7LukaUE1FK7
vDatadUFdvRVM2P21bJxw4RqqcNWLzUfYklSM8kfe+C3I6qCbzIs4pMs5DCsSpNDo6Z0uY4NpVax
Gfu3ttbNi7q7PPZNX10qSSqIQ8HPZY+PsZ3bu1rH6K1oBDN7tm7oLZ/p+WAdyIzxBnelzWMtBiIw
MbCeCnsotnPTzF+FFOlal+h2il4f8TfE6V0FkOgLsfIm6D9O+PzPuG98PQMM3U/Uy7EKnwjjC/f1
FGH+au0qJircJs1awk2j9lLWzZgMzOoIwsu2tPzzdWjVSxYfmdmFigxSbKz4CyWE89EFzAUnf/DP
RSmrVRWE00syGcGjPyhkEImlrrIdnA0m6WhTmi1ipR6Ox2zUKZmPYCM41wQJAc5ZdNVUwq49Ws22
rsf4RbptfpvAUL+qwAqY+8XaVRZquEuaoT+Hap7fEp03nR121l2oO4g9E306yX7xvBXT/Mb7QXIy
dnKbPjxJI9iN2px3aBpdSnTeBlSHIv/ompIjJGfWM/SV/NZyS+kxMDaeFr/RKjTa8rTQJR6JAVmi
oRZDChiSQHj9LEoPQKuxxYmBmlxr+hPVSnRwVWlfXTsElJCKeZ1ZMvScWTMeS6wK+9AvYvRiFmzT
0Y333eTAp4urrvBaTUdu208J8kqhbZrF6xIo/um2aH2k2ZjiHKVlL5Pjzyds8+ZGt4R/UkZ7LYfs
wQZBtQOnO3LG4VBhRHRx6i6TDzMDD8/AOYfe1bKojBfjokSm/hrOZGODBY9ORFO1T+WoSeRVePVj
KNcPc+dgTjJsDpAO4l3FIJ4Ggj3pj77QINW4xPZwWJssdSs0Ud3VeYH0uA6S16RForTN40JdOp7L
bRFWqMizthM3BdLLcG9gm8W02IY83QvCGdVOcMqSGrLlMNaivUwFasJVW02M74muwhup1Xn7iC0z
eYr8tCHA3CXTsrKmfESHs9SCJg+koXIa2B0VIBW8pCJ1asd+zMoZH7WSak3GUH9S2KOuKacTCwhm
obza1Ilod10qZ6cuCFlFARF59jhVG+UX6RHbXPlNn0v9YIZgeWhxFldYS7wURO3pvZHc5AkWCbTh
+gvA7e42TxagMYl5xoVQOYiSdvwlSjOgrYmc/QfyW/MdyQ3Nq0Ea2TcRafauqKPpoIPz+DoSGvht
MErjK3HrxkPpROJoozFBjuzOqG4dQQrmyqY/W27JaR+flcscHjETOzI9j5oVPujOpZMdNWVUDQhi
JmQ5b04aFO8Nut2vvk47cxP7ab3v3YCwjilqfWq9RUQaJikk90zM23ZUTXSL3NqltaRgAK1rhbpu
008dlVuKguIg3YwtSguakkN9FHQbamDzwTHGYTeIyboN8dY9MoXgEFDhGTiTz2xsB8XBEX2Lm+K8
1Ot4X/eB+2xXidq0qalvCYl3cCB11ciGUZb9ERxuxqFWhvB3GgRdxqanYXMaZqfejx1iarjfww4d
knzz28T4IkXf7bjb+VFixodFgoWNTqM9ZR8BkaeY/HX/OpSxfBYcUK4WPCV9FfHve8zenENTxGzy
elmaT01F/3jrYkF8LFNEK0MYVYWXzQvmOsZpyNjeq9AP7/SczELcnWz3U2nVD1Wa9htGSJjK8TdP
13ouxSXK7fFbYIYGfSsyWKOxLCAQjYFx00G5uw2mzICLq5rECzIgZGWa4mMbXZG7K5NZ6mMlXHHQ
tLR7MqZWHKaRHWnl0E59BXH5EfQTJImucOkeo3cCw2CfhTA8JLqY+PJbPwhKQDTavHGLmXJCX1CZ
3T4Y5YjIpRAJLXhfu0nsUi1oYUTf8LnqM5EMxgmnu8YvqiPZZk0UnlaNcq3FdIDYwT6CrqQlXejm
xbTG+rEpq/KpwMxmkUoxzMe5pR2HzDESGz2hm+V0SG1h+Uk0ccpXNNnIQNrmRKQhRwS2AcqeJktt
cbCdE5Q8NIefKOr8U2/3hINXst4a4KIeBlfoxxF8g05jw7TuaJ8VR7M0J8SvEm6Xywg6bUHxrGFr
Ia9uMlaFSW8yLCv1EBR+wJlfRN0jeHb7pS6Evev4Ts/WYOX7dhi9LJ0Y5cL+C9/9ORTiQvyZyi4W
iswZLFX8ik0l34RuVa/DlBEUyIbIXQ4YOAKIs0qsTR11xs6k4z0+d11lXykx9PwyGZZhrom9mpPN
XPrjNhvYda4yqosrkjRE92aSJ7BVRFF/aQor/lZVTkopn4ekry36WyMWzl2XooJNmzL/Nsdl/iPD
c7blKNI9DVnJM5G68kvfdCDgFYkKDw3a5/2IyvlQBTqdWGRQ4gKRKr02yFhufFmIQ2PFWLgiGV4L
qzLPFSq2Va0BXkwILr7SZWJlta7xHjmxke/SduKQZ0ir3SRB3z/RFmsSnBFBswnyxPRwbssN9WG2
RWAfHiJ2pVPCmeeJ9fHR5DYHA7pLOz9223vRuu3jzFgeuBFshbuMrSZc67PJUgC9kd85EI9I+UiH
tZ5zYO6LGjt1k+UfTBGq3ZBPIGqsVJ82ohM8O03VudpK1kN2TrHnYifu7uqO7pduDeljC9xiAyDH
ODIWhOHQOma6UU1ePIVJp7ZsdvVOuk61juSEEdJqg4BoD2LQN0bE60Hvq01n0zUqFi0fv6tJSVa2
39WAzqdthXZru+N806I+2OqhYeBjsbsLMC2KJ6kaPABaanFWqwoOU0N96/vIcWNtfgRQ+1jH/nif
qRKNgLDbEQeFBsFh5KHaBjjin5Dg2TZFxTB0KxKXas7W6NhrzL2OOMwzE1GINphAC6e8r3n5ecCj
6nXqBPlbFjnNG5vMcJb2NF+02DdPIXXNOcrl/BQYZrlqiS18S8LaeIUSiv2VGeDXNC70x9xvPrBn
0aUtQn9b0lI5G5IZGlJNM+09fonZ6/qsP6EAzK49pLx3mH772XTGo1FzrWlSdEA6+qY60JEeb+0c
oYeH0Ho5bVURpuiwjrOzT4U1Q8O6jS2NHUgSKZVpCr8sevZ2w2us/CZyu39iF6LZQYm6o7TidGXM
p0l3irVmBiSe5+ZHkk4pOI7MCJmOJCZpB/U4LYT6qN3a8L6SFYeV4lnUUv9uo7bFAcGkbvTTaUt5
O1zqGcN+vLD6UGXDN6uNU6rimmViv5iyVntkIOZ2SnT/NhqqkpNvJP1dZQrSw5WlZTcdQCgk3+Im
jSr7W2Br74Bmw2dy+nZOjTTVymAtWXj+1pRczNgTl7MSWPgi6QDXOOASUVgjrF3Z/Nj0vvFmxzOH
Lqc0NdSczjN8EOhCybxESsSe6ruDqRU10tb8MqQ64nMh7vumNk99Qj+O8ndYhf5Sv3f6FVP09JLH
zFNGDl4YIPjaiqHpGroEt7qrd6oe7IfRCA4lfPgVE/mZSnQmtideGyp7Cvz6qUrnJWRl0g4cMo6T
iZCzR9BCUEQr7oLYuaZxeTNgqKVnezYL7c3P85OzSGSM9DDq7n085nfxgAktnjNuhYlhzPXvgq5W
z7pJ5lYILJs0eTHiQrIPMSdPe6UNo/bCsROLvsCTkbf3g40vsreEtq3F+EixQVkP9NseOFGnys6+
4QysjnM8oZY37LpHfsxR8Cua+MVuHbjKE9DYd420MiJzOPiWW3ph03EUZo0FqClfBra+3RxapTdH
jvniRknrBeGMgM/Nl1ZTOdxD8SAWCE8zU1AoBjSzm8REzj7Fjw3h6wOteD8+jzbBGe44ZIe2sBgD
O072xpCbmjpt6m1lLoKjzmYCTw6iRm2JiHkq9y51Wwfi2vgRlyNfQit8tSpmXEuDKdglmzC9Q6Ah
byhJafbWLnol3fbnm569cDeqDHP+3L/EHT4+yAz+ek5aWvlU5gdjDP1nrbKJBRxcJod4KigaoETC
sTLgm6xcxxm2epPzkkLyW94FBdaNvWYwsqorcoxH9Mh0nxHtx048b0bThbVhL/NZTw+Glvay1tZP
REjMmD7m5DSZzXSmWpSbcqIrmlMqk/gUDt2ry/zwIylC+mNTFbRv2mQV9/h0RmZGOt57wGonWsG5
trasAg7aDO2OxyLML5oQgEta7OS8qocn3Lj1uUGA826LrqHHxynD9Sy9bT6qsh2PY2yHL8iZmtOI
mpOB7xRZB5dh8y7XZG9CLLCpNvsIN06ZagHqYUQxmYeTj/ftHKVp52mcOmiwTIP+QO+tf+ryPl6Y
5Jltbhrp5udp1EWxCdrR8I8QVQhiFTOJK1vm+DnIAIaxD8iyEXnNSl6UMyQM/RNxEBMeaqlG/Z7Z
YUU7IZ93nEmxudsGXpBBBtnR16Iy9SZThwyQWDFV1WREmySRzrMVKhJwGEoWPDF5WDyns51s+4KN
uK+q/E4fdd0CPgERyUCxd+HAKA80rkW4MoMCo7JbaBzQQm2q3W2WDvaG7m2BOkgiIkhdo17b+IiO
Wqke09ShQWWFQXxTU5eecLZEW1CUzKGobqOplbxg8ZzafqJ+GHUS3c6pNTDjrUvzanY8gF5vio71
aKcnlesR86K2usbYwl8YuvWLv0ys7SQyPN7YfD8Gi4z/+XrRIPu7Hi+CgSO3Elglhukxt7riyQYk
uJ9QVayIcWu3s235N5ruwy8M70KjeEP5+GJVNl0JJ3TwZ2v9Q6bPxV7j7Poq58K4TY2kXXP26t+a
UBiYeGNxLvMGKC64SjIESje9RUgcPUxoze8QT381Irp2G9p9Jc2nxNIk/B084Lh2Y6ZdwiYDTOeo
eZ/niX1byUStFYYqBbReud+GxQYWT0XP/Bvicj6xh4lKEz8wJGFkseLwOaMK3bIdmIeglpqXBJmJ
R9mcQ8ajun1xmyJEgoBzt+wySpey1r+Wwgdq1VvWWWNmcMTgnd9MWeUcGBWSPaLyr6FfPqS+VuCx
ol6ku8pnVMtawi/H9wdYwvYFFV3WTrapdfdHk8zzY2yEBizE6LtZVs1JqJQcMkB5F+Bp8ZWusfPI
6BytutN1dxNTnUuUJrQ//blltsFkbBVqiftgClXJVadi950Cn/KpovrFQpzZd6OR03OCYlKDsYsp
LJUz5ftwSBwsoI71neW/2Nta+dwEebCnyA9pNQl3Sz26d+No3ndWBpiK9AC17QX2DNKpGa6lpQ65
JGQcZLU1Lh0HpvpN7rY+LNHOvtP6ZYZJYYeTnHRmL0rMeFilEEsCT+8Mmn+pHlgHmlj6bZY7xW0X
h90NTv/iEg+hOWAmZ8iPmlc/UOMzYRgSmlVp1fzIkLG+dMKaohV3EMaaOwhnU6TZ00zn64VuHK2z
qpDngJIS2GVZbYoBeVAa0FZh2Kkg4qTtNR4wXpVADDynxQvpV7Jc11gZVrOR5Od+LvxD6qZMJI2a
XdZVwBrwGd+YE9jPigAlT8tyvV8lYBGRg2QMKgwOcsNcQVeq3DszlNBa3dS8L8pkusA3V95QOtWz
GjYV2gTPL9tb28ew2qFWwEeqeSXapk3RKQmO0O5dWmrYYpbjCYaMmS5LN2kj7BBTRadU9unJ7tsJ
j08UI2VYSmZYbQCN5HisAei80FtEIoNBn7y55ASyr77qqox2VLbJ0zyb7XWyAHuOk5Z90anydkEx
V68+DtEXOxL2h8zq5TyBRROFGr7VEcpFHurpU10WT0OTrUfqiKszNdVRy3rikrSZYNKgkhdDtuO2
i7rqNDWF2DGSxwEIP+CWnj/fVTeB7q5pG2kH+so+1jONhLtEK8HioMDi7VyVV0KYU69G+ShWqHq7
a1Mp9z0MQrXXzaoFswWCFhZPEj+ApcFNwajLvjDPGPZuq2cdi7wezkZgkNKErSgFv+ZG5gfi5W5N
s//i9pmk8yIDhRiCrk1pLBN0gRnp2PUcM9tmcSkOVgmSmYHXo64jGyBUZtNjw/6aZOOytWrR+FEg
37kFmgAvCEIMQC5M1tWSfLNCEfkdXLLwyNh47LUJkYveH/kc85TQadv4IegIaL9F9dYgYyGALQCx
RcxCeI/GnORpiGE6g+PLCI7QWUPitD6sKGSib3Gyu6G7Ft/06L82IPirjVnVhypV5JwEHH+YlUs5
4rwOJHN74ejgaYUlmj8Q7j/FDSyiUfrtmmm7kmAKxzAWJPsvCnU462PExhTtOz8MvEHUeXGIYixp
HEsMd4tGpd5IlAYkhigDLXgXBquuRpj3h4Si31nkXIdjSQIwiHvQmO4p7ROFPYr0YATKAxM3HHH7
hmG7icwm/i/o+X8k5/4fQ0d+VWX/n78Vff8/KODWHe7Y/yzgvkFS0v1q2fj53/+Xdpu6+B9EyJIz
4uqLClv9t3b7558gUtYZli+2iyU35J/abaH9w+LXsl2Xv4GmWtOXsJN/qreXP0SDaRBEKi1a5xK+
/H+k316ky/+SNuPWcInAxa9h8A9KyPhLUMMvq5RJS7p0GP3bRWa+NsIYVVHzdarqaV86xt5MDLFq
Lcqw2iFzIvlei4qh8dyvpTWv2cExPA51+MLoak7d+RAVHb5Xny2867+J2fj689b+/1X2v62/dQmg
t0j+16FZYnCaX9fa8rf+6Q0i/e0fJEVammFDaJM/Jf//9AZh+vmHQ/eIBcjW9lPy/9+LzfmHa+AL
IgBDskVpvD//tdYMndXLH7tSGjpRJcr4T5ba75EfOINoE1m6uaRQueyHJs/CrysN27vVYWg37xsB
MTRKEKAwwVS71gIp6AWa8rECo+Wd5z9Ea/++Af78YLZiS+EcNS2Fj+L3DyYGXdIPreW9mfuEsqrQ
Xc1qDg+/PPX/xuTzuxGCTyFERMcgQL6MJk0yhX7/FIt6DFt2q93Nwrxw4vzu6yL0Ipz4BF4EMs6P
Stf+YE34PdXjr5+5fPNfHl4E+nU5xpp2B/2XEIdA7Wg5003Sglun/FNcyu9pHv/1YZL537Jj8Uqz
P93GApVY37p8WEhfce0mndxUZPVAalrND5k2hH9wTem/b00/P9DCjKHTmpaS+/vp2/VdY9Z+qww4
Vsm94cvmXPvVIU+SQyCGx1pOgg5vd6wkWNwbpOPhn97gy4r819748wKUhcUMjjM5IuSnfLq9JjHr
blsYd3yUee6kcRO5RbmrlqH4UHDML20oEloPNJrA3vaBwtcAplaWefwSRflBALXo28vfr7O//OYG
pkzeKZbDgFIS0/P7RQWG4+hlGqnbGcvEKmrgF7cpVl1VIphxxupPa0z/y13gA3EIKoRevC6sz797
3dvgZ6vZvs0t/BqTEz3UujjpGe1hyLiDJ1pjfgQBReO4EpTONAYHoCSinMqDkVs15O3iIeiU8v7+
RvxlP+G6SLUzXaSABL0sW+Gvi1+jYzZk7qxuC61iPGcdZOu/Qf2qCDN09B1pBmfEoPF+SvX6D0eq
f3tP3CXlheSxJdTr08Nep4Fqup7PVkFzJoLlhzv15hMHrS1XO74o5ABhu8p3s1XTlTBlcHB1coYU
pGaTEuzsjv6fooX+3brAHMrWz1bnOtqnSxIG+2uAbu02p267xRpGfyrovidCfskbx/jDKvx8891l
oyO+ir3OoPWmls3il51niHxfDuyC947bvbuVcahLQQFcUZAbbzCZnzAgrtt89v+w430KReab8XrD
FCslwUJqOQZ9/uAQVVc76/fSfYgUjjIomJIc8wDKGbTsc9Vu+g4cRAbeRxIMgfKv//L3C+9T5Oc/
r8HA+Ma7BF/tcqr79csXQW3KGecHWIuVc1EmLtevSDI6+8aqPdbCD2VjwNzbAuWlV4KFPPjQVeV/
uj39vBW/XMan7Ylg7CkNBJcR/LDltv6md3ucTnXvofIlrtvvyFH10nc4rUo/SrH+w134/D74/PGf
lkALQdPXJj5+SNeRvg8MwjXXaBBydR3A+D9JnfkKcuKnNF9Hr3l6y2gv/P6Hi1h2u1+36M8X8Wk5
dDHtESk1/b6zSYav4HEBdmc21Y/fcu2uZIHQm/bQXfxh81mO4H/9YFNfXvqmYUv1+eWk1VEwRalx
T7ZCQt8KWT5siQAJx66f7/1gWlnmnlcDQk743RDSB6weRKweAZIwD1RBAp9j35sPYbfOymMkDxlD
ePtiGPu/v0U/z1V/uUU8LxAccWqya/2+WrEUdyhYTP0+qbeju5v71ZWGpDN6RM+1LUS19Viu/WRD
7H3jVd/6H83ByjdiRxahn27LnJH9DX0btP3k7A5rbWs9NwXeFY+psYTv3u3/mLxufH71Lz+rpDbi
qIGzFXvp79dchg68P7M37pN8NyT76b02zjSQBJnacgO0FAuT2keSi0d/vrEJIwruZsgiwDTz9XgJ
/7DbyX+3zH69nk+/Np2eMC9Ex/WA2oOZCjnmxukvAdP0CH7IBmZ9nFya4AAGJ2RwUT0t9CIU0k53
Dd5Qy6ORy7STpe01eLHWNtFeInRNxcaogAxv+lqeKrmjAWXn6/Q1ce5SH3PTSrvP5j88tssD8Xk1
/PpNPu1droZYSNCAuI/mt9bdu2qbZjsfbtn0bJq3f7/0/nKCw1/sSJvXJPWFboPZ+v1nlCK0XAiA
+r3bevaduc32uC737sV9U8fqD1Gz1vKP/fbNPn3Yp282IAZUoWKdd8O6JFnTBCe9iaC5ZQoy19FC
45sfARTL5NT3eNg8wflpnO+jYQ9P3oyvfXfT6huUp8m5IqaiWFl3ROYmG3BdjeNBB+7Q9D9EaKk8
5ujYU7cAGhM6a8x7ywIx7fDYmPu5RzG8gWieTWdg7fzl6JtdrENxb+THP9zf5Sv99SszNuAYSMn3
+Z3PaVMKAND6/bRDiKNVXmZt9W/m62B7jbH16WcyRFLrKDxXiYeW/O8/3vrLU7HccV7C/B/vZQ7I
v/+8AtQhobjccTfYxSbgVM+dCYYigwlrIi+dzRTf5NauGDZgaK19COnxA+IyfMoW/FtxIXSKyf6i
FjPiZ4SNIsX8g3n5Lqe9wLOWnufm2SlW8gGTRuKZyab+vkRBZa9ucY8aEmEuHhrfeZz1E/YiQVgW
aqY/7fR/2Yt+fkuOjKZjEOX3M/P5l6NOgw5XzQE3OQ13DeMkElLfAYIWz3aAVMLr9EsVML495r4H
bhO5Ai1vaPoNZEaQWDuIUn9/29W/v+3/uqBPL16/7XXIREzsSL6LGPMZz7E8M88LryIGuXap2msf
XXv72MUn3T7COutAsz1YmMznFZ5O6JyS/TNYM5fN8chgYeNHAQN7ZQAT4hv52jyrb+V6ug/vrHcb
xhik+BXuQia264mBtbOq752tj/p8ZT7rCTa/lfzBq4U4nOGZwDYEVVf3lvHkElOBDFR4+GUoksqj
+Pj7eyH/8hpefhzHpuVBa4MYUeP3JYhihKanGJhePrj/l73zWG5cy7btr7yoPirgTeN2CAL0lKF8
B6GUMuG9x9e/gTx1K5VUHjGq2jfidE4jBQLY2GatOce80t6id0uxtW+pvGvUjUiLWXBbput9tdW+
w4inm4roCaX9Kxtx64nyb/4qSEtK2reKUzykd+VG+1GBX1uIBDw/tSal2oXwFt5m+7nNsBBu6n29
yS+dJs637j+nSegsMvta7kacN9sfRphsJHkzWNwED7fqFh1RMdUiPQr0XCrcICQMrnltxne42aRP
ZCusbF8/RvnTdp7HOB/yVCoYnLl/DrkPvwDUk5DqQSDfBu80i+t7eNbhKm6XUMFRaVKVScCoWS6T
phbZ4hPxRbv6LrvlhbabtFiC06f0rnSH5h53jTlhE1t9/QvPcpTZc8+/EL4MBSQOXJyifn9GVoox
Rzd5RhicRtRMi+GO9V+7AVts19fNvXVhnbx4wbPJrUpSQFvzyMrQMpGm8T0rlnRcMUBU1DoPKj5E
dnXZhdnm4mXPxkIWQwmDdS/devfTG9E2/bH9bt5JN9Fr92o9JBf2z39877+eqj5PNR/eu6Cn/7qa
/4A+SEBB9yq/a3D0Jmx4/9Ug+3CxeaL9cDHE33pQaxzdxskWh81sihqv8pzYj7FEIP6EFwgpHqJD
g4alG4quSkQYzhVWYO+uNdZ0y61pXdBhR56mVQ9qdpg96yg5WxgJ5SlHVXph1P1p7v8w6s7pJkEk
CPQQmWpLY6mAa78nWTGvlkhGlZF1XaOFGl0aeH9a1D9e82zvm+EA1/2Aa3q8B5irCAwtN6tP7DEF
z1HuBWOZ3Ub+glvXrr3i0of2x1s2dJHWBHVf8edU8eEtCXDS1HZK5Vvvh/hK6qv3jO8s+4YjgRCl
Bjbrhb315xP9/GX/uqByNgZpDGe1lZfyrW6BOYWOaGtIQRBYcO8aslY+97BZEYNhsM9CJ+TK+YVH
/qdF5OMvOBuYHbpdVTG45e4OKTvHInQU7NPH+O7r4fRp7z1vH5jK6PfMFc2f+6kPjzbwq548Lk88
9dgckcUl7XYkaREoYYEzOrSev77c5zrF2fXO7ytuM0BRXC+GPmqu29l1v0rK5UjChGgnQFTTpVze
JMYStbR2392gpNOdML7whi/d9tka3dPJ8vqOn2FK8FMRj9ppvZX8Z2IkU1reX9/056Xs7KbPPh8t
Is3bC7iaYC7M0AZuktduAO+fThW5g6rT6Vfpwextj9hxbIjPGAUV/4BTTQ2WsbfgP190xxAOnl3p
2NcoaVLGtwvZ/fqX/iwS/rZ7P/ul6u/zoRZ7nVnk/FLkXcSt+cU+ADuLqY1K4TGoN36+K/wV/via
dJtqlfFBDCijtfGtVEm7ZI/thZyA06WC01StSAHZTiWKPApgyxEZ/pAwj+4D7Dapj848sOcmnW4P
QmLrJRBZMKzCOideS+Sgij497d6/vkNpftaf7lCXFBLH57aIdVZ60IQAC7fMHZIm9lJYvU2O3aBv
KmOpKc9KDEh9PU7X2Cka/dI6+mmTPD/cD5c+3y+YZAAGIpfGDmtYK7QiKT3JZmkBR+RTwHfuXbrk
p5nz7JJnO4aMYJl/vU84KOKGsLxu21muqJMoxAd3UMiRqS9M1/qfLiorojgT/9B6ne/cAkEMsXyM
0okqXFNuVHFF3lagUJxxCRCFGc+hdXwALRpbSxzIUUzO70qiEte7MlbphlVzkyYYMeYqEHohNBlk
w8rRUgV2f9s/WwcRb7n6JryMhD2XqMjmp4gniPMxSYvdbUXwq0eQhm0dzBCz8BJWOmcCNqohsmhz
byETadRHRByNv8VqiMkcO+rXA03/00CTkVoo9Ipkg4bm758SMNaWDAtBPIXTguvBsfD33Q/dzghy
8a4sMggyshVXKACDb22+ItqNz6d6RJlpUyAw74TbOIdaywM4sMFTA0c010rttnhjn/27+EB+aoeZ
mxgQKPargEyTGhkz4csLv7UhxpJA06o/WtBJIvhBu29d1FUhlIIVpaKJh/kYECnnf8fybHJGoyoc
XZj3Pu3kGHwfn8DZJNtYtVW3EeO9luE6cYxYYUjWN69ApcEjbb5+3jNz7tOH/fFq8/v4uJIJ5ogm
nudNkWUDXJhXjW6PkCrzlXTcOa47WAjfMZCUMkCTFTLOassZk3PVW/WCEJ6FBqXQpQrQn37UPNUY
SDAU6+fW+sOPEjVDDNG8SacKC029wOrNueTrG/+8WZkfsybC1JNkLnRecclAr0ppNUgnA5+KjCcb
AeuieU++AfAiXKchibYi1G2BWNB//Pra8vwKz2fTj9c+Wy8UlM4kSHBtkoTVB+NR/A7snCGoPXaP
PYEl+GpHVF8L/5lqTy3Z/iNkDYBnPGtME8evf82fFvWPP2YeIR8eNqzmvEfPLp2a1J5SO7+BEiLW
S5gpl1pNn49EZ8/8bBXJrAlCCViSU4020wTylvM1LoEpmdIefjg8LkFxBfEwthemlYtXPltEYngg
YAq4yQq0poJFHbGL04ON4IQiL9BEluZCa5bGxVPg/Cq/etVnS0kaR6qCAlE66S/kRj0zxvTXiWxP
9L0PwvdARMOKjQ/136U17I8T6YfxPU8zH16rVqcRVnaetabcKtJSBZ5RrrDojY5yNb6Suz2sChLU
xenCcDrjSLIp/vmS53a7aGg0dc9mcDIQwLz1okQ/hFDRpaLYAgGT3goAwnJ80ZGetsFdlT9lxozx
egv903g/FdtKeS4lCVPndR/TgaEXSysQ8WNKHB8KQgU8IGAWOizOfzP8f/3cs+kWObNESroknQBt
VCSvss7UG096oP3YlpfKvH9c4+fiFkJCBdbn2WiACJb0hVpIJ/xIGCcWPWY7SaVXgNRgT94NZmS3
CLYXS5/KPL4/DcMPFz4bDaWApauFJXby2LYnoA6wz9slHkfZMQmoRVTdEVy1nB5phMSyC49WJ4I3
XmZoNUH7KU4rLevWCTDzY/8cdjLN8GZFaI2i73XjplNPEBijbkMaoNYepmHlXVJh/nFZ/HUHPxs7
H8azmYWSUKclw4oIECrTFeODaugYPTfDeiJ8K4qXX4+MzyXJeSTraEZmBKisngs0EgnIYN+wIwuM
jTKRDRrta6jjhC6QjbuR22Xtu0a7ggtUqesRquDAGVBSQLq40IqS7EFLD0lyoOgmN0stvBqmgwn0
SFjiVKwKjE+4N9Dw5o+V+By2h7pzpuQpUTdVtpHNNSaJRUzaD8aiIkFsG1Evl6mpSLeBtw/r04Wb
/bQM0ABQkKLolMcBeRpnczM+ljDQBzYCVoFXFVAFZIEWrKNkrtKHytoYzU1UXPG1punOTzdG5E4J
bVmCXRaFvvBiOyvsHsjU9wZS3w/MlEG6jCHjsVdjE8bm4UjiHbEWAepifdes8KGUbjI6Q+XWxqZ/
knfg3ChHssdMlmZ28/Xt/ezi/vYBnN3e2QIgaNPYdDW3pw6OhU+Gw0Np56+mLWytTRe7fmlngRNU
N1SRDUyrZD9jZcZ9r7l4himpFdybCvBvCQuKVEmr/wHvs5KdlsekrDB4oE2vhVVRrLj3NLWHtZqd
KnykCckDazD9FsnPRPYcyXMmBJdHU0GT9zGEu6Qhpq3TyAdK7HW4bOUlHdsKCiwYw3IxI4R4fC8D
kK8Xjq+VDJV2WsCLU02Cex8L6y/G+99icj9vjeZnpauWKoomdSPtbEqsJLA5UuWzNVKdUXbFgEDx
5hqQ52L2CqqrXLXr9trHFzfvvYet3ny/8LbOZ6uzH3C2Ka06GfdXyf7PjNZmeV80R0O3DVz73oVP
/PO59uxK5zuxQlPQRLHZFon/4WhJNqak38gYnQvs8NB013G1M8JlDjM3X399lz8VuZ/G5IfnfLbz
ElOlHLx5TBL7RjtaT5ZEuxDQIQqYkvd1t9ECVxscz9uG1QodPM5ivQIfshhYFi+Vzs5U7qzbZ4/i
bAKYKhW0AUHopzTbNcbapDvROuopf0e3VyIfqC/tyT7tUM4uePZJouhRibrg9hE4ZuN72W1S0yeo
4lFMb7NxWdY3bfrEU2frAo7oPz74oEyQRYRNFkhoFfHN7/ujqpaTAb9JfEohB7L5NjM4n2noNNb0
7BlAJqdkUjlcti9+acHemI9ftaYQO4h5aZEBzV+NlXfsiXy0ybj+YcqwMCRJgH6uv7DnI3wnHd8C
3+2m3jiwYmFRr6oLm61Pu0tuQuH4htlTU8CAn32pc6veUEIpPlXZLKrQy8EZWLZWFwbqp20Lx3FJ
p3KKfoP23E91wIe1tzFI4Yt8IziVpv485Cls3xB7OYavOerHkxykynuLWQ15Gp3Tlqa60l2618/T
0s9fgXxU0yhAibOY/+OOdiAwzfe9MTjpA63MuPaXZgl8NmtrfaNWGPOQTWHh6EFWAeNYC8K+juST
UUr3bQ9Q7etnMn8NH75dU0TSopt0JS1UQ5Z4vpMrh6FsiKrxT8RbycsyTE7BUBvwzfwffUW609dX
k8++lflyOASogtHRI/j0XCIZm5kmTlbOvXfKXpdDyZUUmJJlI9+TwIdLTQ1BcymVU2TpaxlzksLP
TfKUOMF2YhUvOkNYqDomMT9J32iAAlvV1uWMuiZyRrFDJhbwBvEm0LXkwq73XAM0//i5C2Eydtj2
iucJD+OYGwhZNOtWHmh9TCXlw0oivtTy4o3XJAdNMKRN5pP9VJLaszR9WG5+RQ+pKIHDGXr+MOYl
OBpR3siF6a8Ucwdwiog0YyDCsiVUUFMuvd+fpp7fX/BPmRXuM/q5mqGd7Zj7EaIJTmXxNOgSwc3A
tEqV1HozrHdT5N0JYSzcyOnk03UfjHUSFJmT1bKIlbk/asAFdgOQX9JnjP2Iy3bTKsA4Pe0QousG
EC4G1+ADU7ttJ3YButYdA7Htj6FARnKeRpN9YfzMS8nvd6MjwLIwgdBiN/jv92+n0dvICjWxPnWR
Va6wl6qANeqQzQVIavBcCLGiJwOasivX7I08wD5bI8WLqOfs2QhpJBFX6KlG0VmGgOcdo5ASnD/p
bkiTO6+a8qaRYdVF0pi6TVeYixwL2VIeOF1/fSvnvRCk0ohFLeITZg3HrGb+/Vbw8MOcSgsIAEWV
74Swv5fZaqa6cdQYSHauw5hPwnatTdRKlUHrj2mAoEWRzHibkNne9kK0VfCwcVDNl8idgBIoLPc/
f+b/+Vv+YVnkJ5h8Dn/vpNrlNVb+j/aWf/+jvzwu+FHIvMGqYlLfwy0xB178ZXGRxX+KEk4/USG+
lQPyPFL/NwpD+SermTIbFtg56Nrcw/2XmYqUjLnziC0Ei9VsjJH+E38LvoDfvxcD4YRF6gblE1UD
vIh35vdBlgBcSPG/A0ITy+qW73lCIIEqsASxgoAGOhA7hIClZ+GPuYhboE4eDK149/PkpRuVrdw2
r5GYgZweWS0R0M/yTPgAOXB7pGqGcjN0bOhby+o4g9evPhU4kGBUHKVxRNJp0SIu+ys/agh4zbyH
3qB+o0M1yeqUI4oCa4vCrd0Tr0ngOdYFX7qS2wE4M1GxRPv1ACGlAyE58qnqtyyNkAsqf1sJAXru
5rscAR3h02mPmTyihoGVsYTTZHC6JGRKCOGA6oH3TbL6daCXx2zQ9oMRP+E/26pd6u98tVToObYb
qUiBelnx3pM1GlF6cYvIPF1lUYL3tR2SdT8lx6lGVu4JePWNfG+O4c5QRfUQhkRQj+oJabm5EEc9
t0EK5HjJo6tIGBOnU4C4Vnl9jX5U2KrUK+C4rqNO0FZUVrIVxATHjOuVkRsS+Wl1R+inAh5Ef2iw
f0/AbSqFUI4ISmUENoNNs3Ly/eFYErRBMN2taMFLbUnzYtNUTdWM6OUMSyCbSMeBiocZtntS1eyB
0qCX1pzU0IsyEu4SmKxgZ4z7mSFkh57yMBqQdyUBLYusSysrre7lQXa10RPWzSQDbVLVxIlEwYEu
ETqewo/p/be4IsrZmFbF2NC3zQJ5E5QFnYt62mSBd0orpHUpxD01nhSQIXMxRmkXmlo5EbpEIzXQ
Q7UJeJ54gwByLWflutR0nPOz0iJaQVjMl74ak+gb17ui9Hd94VGMixQLJEpKSJqRP0kSzJE4Qz0s
kAdbSfTka+N7aFK+UQuP6mxMylqpcBYNDWhL7VsH8DayYp+ggTHiYEp4UUo0Zsm5PZeSlSgjbcKS
tcaBjr5IGV8TcXyxerqfZlm7Y5vtpyR9EOr4OtXbK5Cic+rGnYew1lOTZTxkjkTqNgWTxqkjaRUW
iM9C0CVLQEXfShSugxmrrp4hRROljIT0PgzBS+fb3hDXntTc0ljd4OWFGTNsdCGGZj1KAnnxorIo
VAWwsKA9eJlxFCf652ar30omQqm4z/dCWPpOVpXreCAvwBMzB8gWbnwZAJjWWsuUtPMpgnhfqP6p
yKgZFCTFjt5jP4J8J0jiWxmOCwBAb6osPIwZ4BgFv/zYqW+TYbxWdbMj2fLNEEHuC4N2J1dG8tbq
IXo+bzMY0l7REJqmNPjGck0GrGGPY7mEjbeKdOmqyoqVEQ83lgCH1BytfZ4M90EZ3fil7IS5cipl
/6aQhNswY7RY1UIux9i29OyOmHSJAo3kAupZ6eIUzTyORwUYVRsoR7X2XqeS4T0p5Q1b7CWmjENT
FOspwhQvRtBPBHENCK5bAF9dewUHwgbyhPlO5CpInTo/9ZKwrb0Y4r1PGHdVtZ1rZkwScdvYGrkX
66RHXqWn6ptpVN0GT3zqFsPDDHJmo7GsCSW1tYoxJWfyHf8Tw8IxHDAZpFrJzwxR+JWxTOEEhX5U
lsjomHBKQdhKeut6igzJMZKyDQwYlzjvO1Iu7uUekJRE+6oa6lWcz4gXEY2ExzZ01VvAdaYiuDcF
OHchyoLYegwjBaZqfug4f4C8C9fpDiGmpT9Y2X1g3qfmAIJVyd1CgoQp9MpNF5LU4KMRFj1iVQf5
IUbi11jesjbHt3zEG676cCFHmOYhTP01/nCZxPm5eYjZfwiPYjRUDPoMPE2o73AnHWb0ed5CplH4
dBew15e4L+81I7smkCiCio7zxJMLQkwJsljItbJh8/scGtqtClkyk1OoATqs9vaxJW556SmYWKCD
o5uumNZS9RiMSkSFu3sn37VYKfBAFkoe3bRD95LmPojC2prfn3lf9dmNVQAxH4kLA1OavkIvJE0n
rW7yUnRT4KULWWPKNUY6Vi3/V6s+PcEs5xgiWN+g4CGyHpRtL2bXTAUzj65/1GNpOhFt8EAM+jed
bCgrK99GVb720+SJ6XxTeeIm6Sg4J228ANzzIFZ4EsAOYIGpNkae8TWHPO6IqlRSjHCNJkSNmp4R
uqZ0s/yBYlQZfkPuF7CAobmaDCTkCURQ2XxLuiFbdn0bkNWqPJDjAdETFpnjUdccepWVKeEQ5Fs/
IGDq7iiT2J2V1HuHLPSdyNC7fV76L0MvgkxMtqTlrqo8tEj7pRoNCeqNRKcdXsKrEKsVQbBC4Rbd
UPwVMWP42WNGKKWrk+IWKuNDKgrfOwBvYD2I2UKT3Ix6CB/VWHuWcUM41UHNm+s0KV/ziUV1koyF
aXZHLGM2eRr4PephB14J6GiMnq5HVcpyXjsp0aCNoRNbUZBRHkoFBGH53YgQ3BX9PRNXtY/jYh3D
frJJU4fXX7S3Rk8FxMQLzufOlDHqPY6S4ftABZBUI9CyQrdrrOLI0jEneTUmw0J0qiiy06bW6Qzn
EHfGm6SKhkVfm6WrEsSJ2nebFuYNcaEaQ7eVQMVSOIG4F9ph73+rBzNZdJZwpajxWy2b4Jlpbo7Z
FB3Y0UBYs9A2cAJ47FWUqs3EsansRycPKjT6YX4bFumTBCSDxT1Zg6khhcaKC2fSK8eUumM6b7ua
di8nyX2S1z9ImVlD/oAUlyk/QGM7QmXuOjMgwn5OTm17caXCpFsqvgQIU0YLHhbPM8sb9j6nY6RW
cbdpNBpoDakPTQ/5nvAWgkYnpofaBXhMMRtnZGA1G81XYluKp5dQN7+NElgXw29N4r/Eq9GIVlYx
Pece70mnYkIs/bAgGYBXEr/WshrsFNorQcQaIVvdrSJT6m2idKUUJn3psWY4ZwrlfxIZYR0q6EJa
KNx52qElJpfHSrVXBfzZsgn7Q5IR2dhxuFzESr1KTSJc1I5ot5JseM1MN2OZvZWdLtmVFSJ9HyRb
SvvGJuJyrSsZ6K4mAEOtxRx2xb2sedGKiax1SGI3oYyF1BLyOUNaJNy68JPIrVQyI4iomHla6r5M
AZSMNbNGJG3HrvLA+fiP/VAiqRhLBbRlQ+FE7qhANCIBVRpMZ83vSdAISjsmwJv7Nm3AisfMkF9J
+ub0yVrgkrtyZJ7bdUq3ZyYfmRJDGinZq5HwukJB5ahOvowdkowiNHCJRJ9UI9CKLqR9YCER6o+y
Tq70UcGBpJn3AEpu9TZ87qfxIKch+K/o1Zh5j5WBbDcni8kh3wkvRFMTiGkh1Acax1bAS0bUKEZE
6JTxvVBa3WFeDJcR4UY9K65awmdWwXUXHsHuXX8lyDDy+lK5aQYmZikTKR4OKGqUZkcqrOG0gnBK
gaKPQ7NLZWXLGRyxfqu8F5RPdsbQnyaSJWvVdCrB/NFPqmXrg6bZSeE2uecSQx+TDJDmLlY3Pi2B
eNqUJVwxcwXiaDwAvjSSZS1yJLfG/nmEo9OqePUDq9+PlegtmEwhFpKjEuqjt4kS77Yfu4RNclQz
ZUav8dDuQcQ0C87SyCPmUF6DH1FHkWorQT256ZxZLKqs32V7w+gj1dqT34kOvPfQy0RjuySKySk6
EtzUcbojf8zDT1XeEfFeOPGo7Gp5fBIMqsCCgrcB6OKd7AFnjpS71NOvzHi6rbN2xxhOea39Hfl/
5PJI2rfaQrEukq7t49JXomRNy32nBoCv9Fna1BCdIRiaM0ZsqNS8vYbIg+ojFb7LeXlIMzbDU0EY
GcWRK19rQEcn3a7PyE6TcYcyiIkcaidYsInWkFjtrTXBupYLa9PU/g9PCdoVjXAnYVWJBAmRBtzV
bZn2j1haoxVAphdYelRZLFKdMnMvmk26Spu4xcOkHzHeJA5Pb8Fc5JJYdShKwrYiy1EKuOzGwKwj
Fu1GhA61Vk2jwwkhkkhQWJhWiJTfBBrTtZVT8Bjbht040+p2JBvJabyk3ypVBgJ5uIf7tBsVwNdl
aL12LRtXIgHZ4Fr1ElcsADBiBLOkFtywFRK2KUh1oRdjgbEYqnVjbQdFjF26ReFS7MenOinQ3YlA
mlV0aSOJj5AiOIXG9aPSpHuZCAqzzHahZ5ISRlCAU9DjUgq+RhjsJrZy3x0qC/aZVbENJOG8UrLK
jQS9IFeG+lhZJdfdFBI5FQAjl/oyvKmC6JskB9NObbVtqhHv1ZVMiVSmVyo+3pUYtZ7t6RxHKdod
lSC9DgLttdEIAQyN6NgI6NHLKncFlMj5fMUe6i85VvFkHlV2sZie+COYAeCiIBrLnyB0gOEm2Rse
A2XSSLMyds8oGCh4pWl4z+f6RqDtVUBjmoi/lN7lWL1bRYhUZ6JQm70RLvOoQw91KyWli2hiyKlI
bhyxuzuNkKRujD7jJZDyDJVVQYyHhNAB2LNCQECR7GVLepWCgj2cxL8iKV6k7hKcmskPmKNxAE3o
3HTwuksdgMJgWE5JQoadqmji9P1oCk9RcJOyEWwSaadlkraow+xuQubDMSSE+AQr2DcWkuzTdeze
TcQ4ZPF5HVsQBaFgc10Q3JkiQZM8XyW4LIaNeWWBIbZL6jfQ0iuccfWmKMatmpdbXRxyIEyaC89+
WoIM3ln4efjz1VPmQ7WgQsCk2JJSogtyyIqu3jTi09CXHlXdORCT7K2U2IEM0zcp9o9DR+CoV04P
paGzixkPHrO314/HHJoEwRvKlYxSKSdSjESLzZD3NxmZc7ZMWvmUw3quxQMl0UPDFizQs/s6r+7S
QjtZcf4g9dK6DvD1a1INCg6qczDeUUaAvGnV1+DDoEJbMrsguU+cRH72cmxubT1VHHbbpyg6pnV5
X6WaSCBNHa9lfXyvJnVb1hxNVXZgHsY4VvB0ERftrBcIJNubdGiEM1u5AqkgKhmCUvqNU007z+c7
Ji4h3DaE5AjemyI/9kyI3VTehB0xMp2fPO1S3TrkRUr2pLQVh4TDdeddBVWXbDTT22Zch+ALLFN6
8L02yn0hmrYupiuh4DQtauXewD6l0gRgm/k00SNor7XiFU88ANgYSSWUuKZgTyIS59DWuHJDyduk
zbGGfLwgNPh2oFS9yMI0XWpDcBoVQ9iJPQLSRhtjt+w69vqGeBwN9S6PzXulhhMJSoQdQFVJ63ia
t5ROouTv2jQzYzPQXuDyJrntV21FJBRFdux5tuR12GXruzDIK5iGr1qkvRqlYWzi4UeUDJuISkKa
iVdl0U5HbTJo0grvEr/oUQWXLormU1ZCZWyb+D33uAvy47vjOGIzgZlky3rQk8qsmYsGfpeTICzm
jZP7asTp0h8DqnWRSRtNV22oIJDZqfMpA2qcPOdDsbJQ/lEFvc8jY6Ojyo23ktU8OhAHIWw1MkN2
eqNIDtQ07NUy6hnVE4jNbLXT/9WWm3Hz/j//gATxVV357jXsz+KV53/wV00Zw9s/RYScOMsoLf+s
Af+rpgyYFDYS1mVAD4rB6etXTVnW/wn6wkKORUOBavSsZvtXTZlKtEYUs05vz5x7V9So/4N45TMH
NfAGyAJoa84FzZ0vcbIaRGlf7KWrYW9ep2uZYJIFGph74UJTkvv40OX5dY2zziinOnEISJjc6zft
MXhY9K7w/OE5X//VKfp/WZte58TY1//zjzN1wP/+adE6K4QbVhwKwsSfVvbGrbfvHvN97orf/B/q
hVY2HLs//nqQLr/X2vteM6iS1uK+Yo25bqiosYRDy47aqnIagzDQZWohM0mAUYxyXW/aMfTWfS0O
biK3HKEjHPdpOxgLoWf9i5MZqM3nuCw9ip+USUxSylJtza5ChzpbzvWdInE5XZhOr6IpnCiH0xaS
YFdZkbhiVmCW0FXD0QtK021Vz5WyALF9pZuPpkQmh9yY/pskNvmP3oqRphSaSqBgmy6FEBQjaMU5
yZoEjTHiVMaRqEC5Af0/I4WXCsMtoOt1Y3WFM7fsyN1tAzJTY3MRw13Z0Miz8LOkybWYiG+NSUAv
EZhtdJLDUiNbzzKJ2yP3vmvZezVl37yLeQtoEd75Ko0i32YrlpPObLKdrqpiJeds9LTYjI9eDRY3
N1J41bHMbr6HQtmY4bJraunQsUjeEVWjOoIf9rvEqop9TBgWCxJOAX+sLS5B079JU/PNiFsyfFU0
8mlX9nYfCP4mFo1sFSpauZMDnEEySzV5uEil0siXFrkCfzLxJGVDbPJzKoXdIZIBmmZSWq4ujNW5
A/ir2flrrJ7paSKh7bxqKNESS3uBBoOxq6b1HPwx1OZSMHa6ftOHG9Pa+GQzfn3N39Vzvy55ph+y
vEwLciFR9qmCmtgPOtluxjiyq7ZAyiKXMn6MoXOEQKqd/+6K8xzwQYtBVLTRtiMfJDe4xpdOp2cl
E0d64Ybk3203v+5oFj58+PvGaPgl9WxpX8HSThdAEVqHvhK3I7RbulXRbZDt1AVb42xRdgt/KeFG
D7eZgKj09utbPFM9/PoN80zx4TfAJyjJOrWmvVmGjuXXd72Bb6O2ltS7DwRlOFlqHbNcIT4G1Wds
GM+wlCLUe1O+ZSPGPnIVauQ9So/BTO9Fyk4OI84dI3/uhWLHjHLhac2z4J9GnPz7DzWaRk/UrJ72
EHvRz95QrF+oS4PzJDIB7b29hIA5k1L8eiJnomqdiEs9kP1pj6Wsqu7g0KPilTGEPRkwLXQXjBEA
JapjO2PbJ7PLTSbS994Qrpt2XaWnIr7++t383YA/W2rqps4FVPzjHhmguQTQQTVKL74RreZY/ebr
a9C1/eNjnZvNH9+/JKG6kSDS7akBLePdVecKe3AtiCfjA6o4t16Edrppl/hzHNFhb7cQ3cE+UpNb
WTele+IsuxmdU2Wbxy25G4t2d2mllX5vEP/7RZhni5UpthnlEH4aulhRBGINh+GQkhbc18v8BzAC
fHlZv0VdwA56UX77+on8zS6C/Pjfn8gw5lk3adG090O7pRJaL+rBcnIK+Fp9zO9JJ592uhld8OGc
2SZ+3eXZJFBTDmiglPMBrvx1YGNXXFAYZp6hKuVeepZ/N9WYZ/N152tJYFIN3esrb9U+ZBvQ+zbZ
RWvvZN1n625ruvThnODgOeQDX5DESL8ruH7d2/mUrYHYFfVmog5Dm1h7BUAeKU5lAnNym+DYz9g7
7S5AxRySEyGSnalxjGC7f2F0W383hM5mN90gP4DE7WmfIRBq2uQBUfaRoAzXxIVuIgCKjE1nEar2
UvvWMqdmnXGuTDRjVQaEREZ+gntt5Wv9RoyaV6pOHGc0w0njXZw9W+ROmNboigPS8fFlwjjL1ncp
gwfisOgqHcaDemO2GwExe35LUrtsdMSq70rO37RRheKhFm+hcZEZcRNqjxTt6HI99CIMI/NG5hfm
Uu/Eoeh4sn8rjVcKhiWBQMIxfDPGxK49EGnwNlZ07HZSkl9Hub8dm2gXCABijAaE86pB82SColeC
a19tNgNF7TAzXCnc+PWhyfT1QMl66G/Z7vTDoddblFPiRsvnXHKVVqGOAlB6bKz2ZehYyesePWKj
HZU+eAukloLrJdTS302753A8ywyTpp2Yds1VuNPkhXhIdpxmd21oZ9fSunGmV/NN3A/3+mNz6E/y
vl5f+OD/ZpCcy/HDduxaOKB88MK1DJm9X2QEjVYbL3H0h3wu2fjOlG7nJzWWB1F5GeQLkvmfmsI/
LGrG2WcpGQ0JCNi09kOClUOxcLyqjkWSEsadflWZ3TXJaBsLD6DaPWRkhVkC+RU4GzRzpbZ3fl0+
1dbtNOyyqn4J4hF2H+Eexh3RGwuMja4olW5Et3eiyFjP9gnq1IRkzu4KZCiD2q3Q/VEqo5/cE4Tm
B27eRwfm3G1EFb4CLyQR6mDEx8nfS97Wr2ijxs/VsBf1K691CkhsIJ5QgJJy6pDvuG9lNqzyoogv
USWUvzmyQG7+bYHSO5n00NSX91q5LCCoP1GAo843rtofcoHUzGH8Ooj4yxOZsNbzKz/RvEIVQuib
TaGweyAM5FgkC5GKUrgY9qqBdNb247uvR8+ZF+vfc5x29grTqQ0MTRKk/dCuAnccWzt1OjhG2LWN
XeQSm1QKC/00mffxSge+MjwyxePf+I4JVl73m5wAr/om168EEjLRCF2Y+v529TzbL/1/zq5juXFl
S34RIuDNFihYgkYURZkNQq1uwXuPr58EZ+I+Nh4hTNyNFlqwUO7UMXkyacjxyF0D29vWuVaCSHNg
SMDE0JBHiSTdM+l7E1s4YaoiosMYqpFCP8NKVCrd6HFYuVbywo/y+jSs6gS2ETqpWjqAZMrlkL7d
WPa1p2XhHMXwW5DEKlk3rEr6Y4iCyUKJ2NebLkOho1I6Q+o8AWRjUIhEsZR1pIBjZlCigtn2nAqB
R5QcElx2eYpDg/FQDq69FsgmXsFJ8ZFOKwsq1eouj41JEaFK2jD1meXkAVevS5qvuOuDfmM6K7OR
Fl7YlFKi3PhYKzh6Y2fJcDYCZNzi4evn5Vp7iaWFL4VKRZvxFQzN6PQHxYC6uE5paHCBXWX0b+p3
aKAVbuvZn5/3R1Zt8eyPYcHwfZ2MbgAKBcb7AN2dTqdPiFnBWQ3dJ4BbUCgiHZT4ql0eHVE3+Hma
a8u4eO7DoAfL7wiPsURHBQRFKCClqGOFZPnPv8+xKzOb/38fLfVdnviZPLqpXn7Quvz+Vds9sRlV
vBqpM993dJDBHslWpp6g2KCx5IvRGhNSG7/iX/B2fv/8IQvijn+sjrS4XGJXgFXak0Y3ZsDn8zWi
EplbAHCHH+m1BmDGEE30VLFQDlErk3Kg1Rxeoj1FmxXyNzQBioT5Tt8736ohz+O0G+Rc7NrOL25l
51c+1fHR6EI+HDpLH7F8bSJgWDpz+o5j8Bj4g6aUX9yh7E2hcKYWNHsmCzZmD0A5z64HItQORHNG
aR9C4kPYcrLn8R+cSHFxv0of6tBthH2bDNgD6rM1Oh00Lq8ivN2NHVmZ+pLXD0x/05R2Ig69W+uN
25/rPQQPwXW0i0gG+kbxrTxFVqaD/A4MB+lVIGi6NZjTxvCP85Lotf/7ZCLxSmcQM8cFT16VwGzA
Fp/HFSCM0N5CdsQESAZvOfiYwIkmk6D4SqzIu04Dga4Xb6M4XJdPfPiuSAKpRLX+JaP0Prrtho/F
ra3O4hUXxClIBxmgOzD56AK1b46N0BymcQfWia57gQQgVJK5CqAOFEc6x0f3FSoEoAo06fDAVeoQ
GHJsDNkVXFIC59QioTIOsnIziGkP/fQeRLBhc6qzQ1DxKkAxG7Zs7caLi+c9kzJowM8fDh5YAr1l
DaaLCKpEJHUisGEEwn8amolJo6LYZ6Np1BaJGduhNmmFg5hKhXqi+S83eV7dO/PTMbUAYu4M7mIY
7Cqw5kryezrZlPQU0tbYo5zEHaocnLM9hGUh3jtCFxadBxGwFUkA4OTQGH70MaHZMQArwAwcQ082
QF2IxNCQzD31APXTEKTZMJfM2qFc2OOYAmC4r+ZrB98DaCeDQXrBJ9Ov8gCwCEBsHEEqNjvQ0svM
MqgQZthoiLk1Bz268QtLnaKPFzgCuGWg+gGwDULM2uSwKQHuT0Hfi50jgapClPNav8YH3opMvEYA
uaH5hD76OjdaaBaN3pid3+jDM+qoz+lT+u0dROpURK9czejyxglbc9RuZDV3m5pyHSN7Mr5UNjky
Ed+SDOBSNc7BNx+BRHZQKyMbB2he+EersrDPPDLaUdZirPAAKJwjkORSuLKTwhWgtPQC+hkT/MCO
f4JcwAXF9Z1CpI2xZ1P7YOglzL+jimTKOgwtOoKLDAoZ9Mia9tKGt7mWtlm2bUF4OOi6Er+vQLT4
MjxLVvdK/RGRNNrHFLJTP6/g2m4tKRVD1LEkaMkxc3ZITEGTS/rqWqvUfkB1W2dtSME3O/iicPVF
fWPMFeN5I/G9OyFMnw91yGLMoDNphfDDE4vbC7YJAD8F5COPoTuUOwlK9KGvxb82Rp1dw0cbtri8
KVSmKY73GLcH4RpyEaxRTyLx/be+1dHJA4P91XanUMjsXNwlAN2V3Km1i1TtU2OL7XNBqvCPnyMs
rnEAhWVqEDH1fLDEEsA7J/c0BvxQgPYRdHrkiHb1kfpmT6DYjjUKgCqfgGB+blzQq33UGUr3TbMg
uiAiD1WzJ3kAwapTFAYHSiWwQvhqE1g+YN6pOr1vrNyKtyEsnLOGAhyInW8Zd/ReCtJ+Mtb4DihY
dog2jsTaZVrcY7anW9RYMYL8xJDLoPJHT002TdJatpCfh707cBIEWv1qvquRDSjP4Oa7xByMzuZI
vQeBKJJ3QLJpsBP2eGJ0UJGlG4duwb/+z37zizjFq6SeVWKMDFZX/xBeOaM8F6R2MhPSSqSyAXz7
TE7MTlSbK7UXT7kZvgBtd1UcgOsOOP2kN/w90nd2/rxpoVfu34284m45mkwZlSnBRynPVI7mIrU9
iBqStDDQbzTJbZjL45antFYFXjLPszSd0/lsx2rE4lDy1JRzceVSwujRPtywxWtJC37h1UA2Biym
AwbpSKynjmKwem6i8dzIiGxORCSiGpxHu9nxpHQbLdg3JojYT6P5kejFy7+7Jkuic9avxK6CWr3L
GbFF638kE1rhJmVvvXZr7sey77xn6Tap59RMY0CPGfOqTZHIl1ArVJowGtpyCGX8Djbu5KJr8j9n
d2Gr/GSAcOa8c2jnAgXrVO+RigDRLmHRm8E5oEJNnIZ6DkzQ/kK3N9hTk6ls7OhagH+r79yd0YCK
s76Y/R3/mn/258nuvwdXssRn+iu/UGZtTNf2eYsJd9G5+5+pLuyP70EsueIxGqvJpuhczuiJQOHi
zOPPRBjjGGvi0dfA5UZSUutXn3iavLHOK04ltzBOEXSyJqXC2OBv1FMNlkDfet25lQTCstW8AbxS
Fucj2RgVcq7mZMgI4dHyoFd2qqdnYHo136h1gBsszmBUICdwZU6iWn2yJDc8OI/CftihRIbwi9Ab
m3ub2oOn+PY63m0uz4VTE/3vdaX1zBjc9grGawc9F25ho39GjXTeBGdhrNdX4OnU4Tt3vWNrpO6g
N6aFSNqGur3JGiNeCfQZ2iDTsX++xex8uh992yKym5K4ivn5klWGb3Vuq7cm+Ib12KRRL/SIsq8O
4Yl/q7RkH5iiKWuh8fPItwzwo5EXRgx6ToGMTkvWpZUDmlhaACplUkYawBADBfwcQqB9AaI5NFrj
9T8q1Z7KTz2aKJBuuLL9s6/oKKhDITu7ttASfwIoH5kI9O1LpdFT4GSMjRBg0ugdHUJ+TQB644QT
uIlkxRpqC22OpQg8Ierif9C+rklzu/NV4EgKvpYGoJCjf85LXeag5qL+POMFm8k/1+4WXd+dAy4F
BqITsNatJhhoxTIZAwUivX3x9Vdkm8zB5A3aYJx6t3XT1+LfW1r+bsgZTSHFNIYUUOjN1cC8Mthn
8AAQVgvwCAYG4ALqH7RiPtWk0GUVUl96Q14GHew8Wm0H6vPG5Ff80dsX3n1JUYZRPs6eN3Oc3F4X
QUxZHEuNIeB8smsCtVBbeipPxT7aoOJds6ncwo+LqQHybfOIhQ9gp4ReWWdST5xngmc2BiC1/mRw
8qAWocW6zAOls3HfFzQc/9nnhXmlucLrhnmfc7XX00Ps5JoN1naWJPrz1sVdS8ncUot36xm04SQy
BQZhTQoFpP1Uq8JX0u6aQJ+ww2iY6U/UobOHSIVCRSWok9WdO40HfwEQyVfGjpN3LgcqmtCnue3C
yDK40we5PwFVnDdbZ35l228uzN1nSkDkhswA1sLpi3qbLihsIZtR/UZl5bMDHOFYpAT47NHmnnub
/1W+/rvTxs6vz92wUCctmmreeyCvz+P3RAoYtWA29dBFJpAfIhESeWjh2zpss9V6YM1uT+3dgFHa
IHMFQhh3wqv9x+Oe2/IpRh0wUZ8E0J+RAmlztZl5Voly2Zjk2pgLC8p2SR0lHNZ2fIIQRElSkD7/
7qADjrYsJItU7qOCRYyl84he53AjGbs2KP/3yvYUBAqHWgCqavhghCuafFCqG7eOy3w3Hy3jImpt
qChG4yuWEQj4FJ2be/9cGOjwe6bfKhiL688rt3Yo58fwbrOGoa9yMRFxQUcQgfMDBe7egH4rGhok
fqBNyQsPL8kQbQy35m/diuZ343mSgMwUWpPd8iq1anhoD9613EfHGH4taS+VVbuTE9oQpf6uLdYq
HNZA6YU0LwH89p+nvGYNb8Hi3TdAFXyaqBaHpf8WiLdHYMi9RSewa04mumuLb84pztUheBLP/27A
pcquMgiJGELRxfUPypcCNQP08iPk4tReUYU/7Cv7jObMINLE375XEOb952HXEHE39/5unkEmJVMo
4wQdu+f83MxrXL8kx56k9vStOP5zZnY4WLtcj0ENh8i0PBYvW4RlK5fjFsrcDd54DN96CRr/JVCP
9905KK9tLWxcjrW4/ra1d79e9krZDDmOkWiyTmOHeq4B3TSnRpG8Dj4/P2lr0id99hGLjbeMX0mG
3BJpd2MmmeiP3YAZYS3dIHJ54EShu4rY3t+xp/Sj5FUkG7X+SL96r5LTyGCGuIa2cO57q8vQUjcz
aKJyL2rhfvjmrglIEB35VyEQdDk32Ac03mwc8bXFX1imPJr8AV0VyI7uBD2+hBtvyRyYPDBJN2K8
uxWgWlCPtDV+VhTevMJIpI+hOfvvtEdk9K6O5sa5XRtmYZN8KUup/mb5oL3DHhibM1hBjewI+FE9
u3CsKl6EvXzkVf9FJImKJwVpnAOApQgS9ujWQp0w2ki/r4Xetyzt3ZwnhQr4ssZJG3VAZ3G+Ag3i
CYZgQhSG/OG0+hjooVFaG3Nfsfq3ZMrdcNQY1vJQYDhJDfUQgcdkBAa4sw2RnAqV0zodTgwRHdDb
6dne3zjbay7UUoMoGWuekkbsbOvMgQarsrQFkoP4EHRquFPO3a41mR37zl6ofXiiCP9UfdW74KN4
QkCGDIBoCIJBvzVOuq+OYB/cQWbp5xWZ3ZQHZ46eH667BeHrTmyysMEz2LwlMmJkwH5YwO2ge4wK
z5bo7626+GiYhZfUKpXgRzTDuIkIiFwAkbdJpvY1Feqx9OWJkypF8h6yNQKQ6w2a/SIgmeUGuZH8
veqeG5bSWUAswYQhxi1U/nBYASBu4l9Sik6ybu5wbjSmOYTofYpeClRxQrl+ogBm4mJZm4JfPAgS
QOyZIfzzhqwl5QgtN6G3ItlQ+Pcu1vsMRPw0+5mgmJh0aAKwIv+qgHwHIF5AD4fxo4ouFeN4In3N
egjgxqI6tR2oBFgnZjwzSl7j8hgHvgaSN8ODLCjFQyt07pf7eaMW9Jj/+Pr0In4uxIBm2r5GWPPF
oykOXZm//FStnhsQG5npF+1pU6/nG6Zo7V7SC48vbROG5qkJbi31a4BGEzXogGuoI2p+Sa0P2Ukc
rHqfgOIAOevSRoeqCkBVArxAtCXlMU/s0ZlZWFm6qSQh9/AJbQW5jRhvggGtYqspM2NjSVcsIb3w
AYc+T5N6xJJWRkdGPbYieICN1f2idN7+is5zVJqY7I66AP6zMebK20EvrC+f9gGIIVt4teao14dh
x+yiZ98JCOOIRmOiV2TcZVumfsXc0YvANAmSfirAtuj27HgB95HN+cNlhKpmPwoEvAFIQESHMuBN
BrQT08hBCypUGe73KEMUpeGsom/BhhCTpgJ9JgD0ItLlaF/5eSkWegf/OdGL6DXN+JJvRw4JOjgX
e+5dsrjn7hgBB0e49EPMXWh31poXuKDO8gS9fQYklzFSSptewIUEZXQFuiMbB34+VP912CDkOh+R
OztYZk0Utx62RYYcqnxpla17+/CM4YcXBjaU8zwaQGjuglDWY8D21YJm4NoJdq28CGGup1tK8g9D
DQwk/T2DNEKCrRkwgxoY6SAA4wJHgSJl14yJmQT7evj+edseGyIMtDBEU0OJkZfjUKHKccw/S6d/
8Z9AbPApv03X7iPe2JHHCUOMszBBQGDXJYhg55tSHyo3sUHdSGQyaQqeaRF4CoQUYIlV6V3xkljI
LrxuvdePi7cYemF6OpQSU7R5wzCcOHAqAmSMbKr/IZ0za3DYL+5TbkATtI1/X9u7hSFiqnCIhHmq
EHw/IkTUJzJYgZEgZTUahRmSd0lDi6u+VddZG29hhJQ2HHtvxHgcknWKegHLp7vVrfS4MIXFWxgd
XqZaIaHx4w1QCuMBTKhqZA06GC423Kn5RD+6qwu7EeQdg1YuHMAk+eD638JTafc0CbqNvMNjhDk4
mBe2IATLT+/PJrozcmewqmPqlE5EIgNZrh1od/Sc9EfZQnOTw6OKvYu2FCNvqmwPZrbsZBG6um8i
DhYRu/KWGB2tCiwoQEzQ9TCCNUGFldHmuiqIdFUBiZ5EryGS8+734I7Vxx2noy2ybFACHcGOIWkQ
pz1yp41r//A5xqos7IvUR2BN6bHqJcDehqjBX/odgpjwjLavnfLEkm7fmSmpmo1dfuyCYMCFnSmr
opJLNO+6+XVy4w+QG4aoKEv7yfSegdNWbNTGxENjhu+psTHHhzEohlyYnBGOeszMQ5a69xRb826H
ANig4eFfGjV5YVnKmB1iDxJLMGfI2PVPjZ063CswISR20VlrFdZIKk1wks8MwTVtSpetPO7avZQX
RkYKpR7EDvCnBE5X8ktu+pCTB4n+boicYBdsRHTzRB4d4YVpoWMwLColsiLxMPNgclrSWz/vzuMM
AXZnYViiiWIbcNziQCQkevehFgwVFa06etx7Oprgx4ygnN7p3gSGO2RAn33+rEDbUzakl66/sBZU
ZpNDe0R7Ystp0RPTmKCZ8L/rPwF0BCISegbw9g7ItWpLGNAH8Pzzd68u/MJe8T4E68fZ2pY6UkQq
5JwN1gbg05TP/26EJSw8jbiiKJVszgZ9eSnhORCk9CVUoEk3qugaAwrjut3Tu2J/lxjxpOyTWAa/
mQt2klrv3qQjYqBzY2dGbE9PwdV7BkcFGME+8417ufJcLVt+RqGLR+iwzUmC0gGZj6ALQJv82Uwg
PnSTJZDP/+068VQ3MSNeFfTq40i9BqjPFnuawKipvzd2aG3NFpYl8kI+4ylY9o4hBa56pNddqiai
mSHgLJBiU1z2WS4Rezt4nQ3+VI3QYiqtauNaro2/sDt0F/N0yfgo4kBG+jt57hwv0bqtmsS8UA8u
vbQwLYxPj0FRUhB0Pw5H77Oz+1xLTuJLf/adHnwzJsRj0fwKDm3x188LuuJWSwsz44n+QMsxRuxa
MC1BBg1l7txuQi0/bYHUH0ZqOBVLcwNWgYAqsGSId38lu2BL7mxtsRbmQB6FKvUg5eF6PXjkOmip
UYegBCch+XlpHifgZ+2nv49zQSuFAs4pkDeEyJ9mF/kJ3H2eqzx1mucyDmVmenqkLt4W1HHF5C8R
7XXrs+EYK7SbCGAOHZ5KDhSpot6IhxCMeR6ZUAdn0Cx5yC+BcMnap5/nuXKkb7mmu5CNYacuFOZ1
BCzoBRdmX24Gzo9BoljChUUAZRKbDh6W0D+M1+iUXznU9bhRmz7j41b8u+bgLCHjSQV5BmCrgQOy
eR2N4TvpbbBjh4XuHATIwNGnBrvyiPdT9lVkmn5etRVbKi4MAVg8ppYGNbXb2ChY5C+MmVjtL2nr
59c2ZWEJRq+LBrqHfyMpyE3RgoaGDf5XK218/VrwKS7ufU119SDG41yJHCuVabWu1yYQYuwUdZrO
ngFVFMhitc1Gpv9xhR0HYWEEcmEqyxgUJq5E7Zlfwh7Uc22k+nbw5KUoZSN96ALTtzHaisURF5Zh
bDKpo2u8Q3P4ByzWhuO0sidLRLVMD3XFUB6ss1irzXiloI8pXMFSqGzJFN2QDg8egCWoGlyXoI6L
JTwvTgGgh4AmJ1BnXcCSuwP4xBGeMlIca4CwcrXQaLQ7QKSABEBmAdp9hdy9Ds0tewv49bgKCoGU
eSHuLAPKM3KvRHO6HQCszKAd1oyR0fMuxa51UcvQoIRlNE5wEK3eai2KwP8jPCBHwvvPl2zFxC97
UUNPkBumRwRZjScR3RYhSnRQGsed+Pn3Vy7xspcU3KR1CP04pGBUzqUOIFBRqZN3/vnHHzMNYPkW
JqKFOgkeEPz6lHyEbgDZDM+UPrry6rEkQHocGJcWhMfmxnArp15YmgwwA1cKNSAkQqPHpMtPUTTT
itogeUXxLoR7GcuERhONllxByrYx6vzrj07swpBQjQhmxLncWPa/PkFe17NGJxqlPUu6gVnAaqtX
7wPh/c/DPcanY00XdkRkGyEpMgwXyfak2AL7zYKnPtP5WM+h+JiDXxmxWJ+DtBziviXvsJNFxzaI
pZH8rBKHAnQQ4m2VGwJNLMQc8u5O3gcaN6leBLp40LaiibEtcbIpF/1ZUfPOc58pUsyA5JfF28/T
eNy3h2ksLFRDSR4HAkxMw52AfRwUNT9LBmiISLXrDbDmXlAURYJOPA3f/vvwGR5rEO9c69PP499K
+g92bQk4H/xBinzQQrmDQV/ba3vwHe6AUiUR9NyNHCSOv0QAyrIzTZJ/6dwuoeZijRQoyIJReAGg
TdjljmTET8UuRImy0ah3etc8Naan/zzDx6gCKF4sbBcrlYpcgFAQo107AyHJvrlAHeYc7oVfg+vZ
uRtYuQ24IWo/pq9Fh/9Hh9G8i49Wd+H1KHXPTXwIhwSdRhbT4TzZU2ZLYIjOtQAKeiAWKsd/F5As
keWMl4FLE2x/kGXXhlDvnr3kfVCu7OvP6zgv16OpLGxYUbaeVNc4KF5PUCYbFbB6nNE7Nm4VTtce
mSVoHOxLYEirBGwU4V8mm32hwcxpeifudXaykQgDQn0Eehw9Y7gXTjRvlvkBzv1f7YZRWfG7+aUJ
E0QIOjQ577J81IGo39/ndbfRJrWWbFnixFNPiHgIqqEgkkPHs7CzC80aCO14m1NIoxidDALbk1he
+4xM6Aor9PIsj2Bnf83LqzyBqyQFJzsoUJ3WK1GaFDQUbLLJ6ZC2QVAouOB7DXl7APU/RIYtFjVE
Kd0VlRGg8a7sNk7ZykN5m92dJ5CLWYgwDu7idGz8F645j+AmCQ1wx1JbGuFrscISZy4WkB5gwpBx
6Wtw4awGubwB0b2a7OHeaD8f57VYYQk4z2uxleq2QazQSk8tx38xwQuLcr1gpYo2jN+8AobnPtBR
l3mvw/TcCiCfok41yJhFIT+CUfP885fcnKgHN2uJMW8zWQiaOYNJxzvwjGoUpHbyS9mey/EoelDt
DgZNeuWPLDq8wggkZGY1TkZ+EKFuAABDABqsqSZZMhPVgNZ5BISUtqJjyv8posQAVR847CnojoJK
UJH1NKfVAKA16rVV1Ig3QzDQg+FUwbQSzed1kf1DoxeTCSOoeu4jCek/EPBzvJOF+6ocSOsTdDvo
LJo15cal+Y+fV2El/XDrC7g7V0k9KUJRoHIMndln0fnTOSCPNaMNl2jlYnOzp3T36yM/gmzLq2CH
hS+6eff8jUu94pbe4Cn3v1uNfpn62LopPaKekAeWAoFEf5OiauX9WGLAJzFihYxH1NxHtuCR9KVz
OIfREXgM8E9/Xvm1CHAJ727Bs0tJHXKdnQHuDjVWC5uxUjsyPANJR+WUbFy5Fbd0CeoWc75lKj7G
YkE5QEzepSpQu9b+eRZrxc1bBehuK5Tcr2mcIhwgRLFHBqyRYKmDG5ValQ1U0g5VAB0nvrKyK3DL
TnOtzPiyibpaMYtLSDcrg6uazwNkcNUEakoI0a/ZTnZD9KPP9RVFC81JD3TAipV3aSMmWktLLQHa
eQyJO1nAqU7szvDM2uzc6BLuoBhFBFM2QCkjf42u9C/PyRKYPY40kkMZrmjvDEfZifeAFPEn6pyo
jEa/KqdxwyCuXNabf3C3k0GVd1EKTTWXh+gjB8hUJFx+PiRrRv8GnLj76aGpG072YfSZtt1DLwIJ
4QD4F+8ocWATgwwtV0ta7r0MtKiXEyrhHkcECp0laY1Iu3EhrqTz3ffG16xETLeY4O5rPHCuChAg
muu6vV6f2326/9NgMVkiW90+2HC3147mPPrdKDH0tvKaxbZVTOzSLNSXh1zvymmXDjGp+NTO6mHj
Eq4FurfLeTdWD6HlGWUwd9TzDppUHOB+VJcyc7RoCRuDPEa5SBDQ+3tCbM4yijQj7KAgrkP4CIP4
erxn36FkC55QdAtVO7SDm/5zYkYv0omyA0UdEVIoG1+wVn9aArKBAAJeY54moCfoSyu1ELgJdKNq
WzZZeexs36K1u3Uc5aijK/Dcu3FllCmebgsk3bXBoM2ncdpg41Vcy8UtAdfVBMZcacBKUlaterct
Q0+Ng3Y2cGiMJD5u4abW5jMHFXfzmagpUTjo+7hNrQN+UoAYLLTDU/W0hTZaiU6W+GrBg4ZBLGEA
0alVeMdPw34LGL720wvfoYE6nBDl+GlOeuH4a+cZXIyO8mMRbKTdVy7obXfuFqfkoMNCDRhgZMz2
7IEbREGWokQHmwb98w1bs7YDCyswTFlEIb7C4qc6iPXa/DNINBmpXoeDXMx4YBBg1KDN8VU/A39C
+c0qBGzIoQJ6I+Pnb1jLddysxt1EWQGiPT2Db4hRUOa1Jj1KiQvYowS+u1jt6atMcuqahz2JBrNt
3uTREsEokO5lowNqALFPsadckCj9/vmD1szVEis9gjw/LXp8EBS7CLXLDxCZezIZU4ByxmGzO3lt
6Wfn7m7aVSBCWqhHyNSMr0JuV+OOhhxSAz7BSfwo5RF6ERakABDfQYcIxDAspCytkYIYzoX+hBpY
CH2/nyf8uA1BUpawaSqTJB/Cs7Qr9Oyp9SsjfA8h/IcCrtVB04Lr9xG3D7knCLGJcCqiK1jqUsam
G4QS+5RGB+bOy4KNM7lysZZIaeizQA2rxMdQY6a1DdqdWNCcS+jrBBVnsIE9WvHQ6YXlQbSadlIA
E1dI1jShaiecywC5HvvnFV3xaZcY4naKQfddYA5Zi24kBnqjYMcNhK1C4Hw7H4SGS9BwVnZUo8wP
DRqfzcKd1G7HHToNXc460DpIf/w8i5UTSs+e2N0JpSCp3KQyhumM9hPM0urcnkC7W3W5Nd98CQtG
PhWKmnNwB+kX0KE+j1pyjB2RSG/pZ/fKvklgjgRNkb9ntATyGJUaEx8MK1s1rrUzsEjrQCAuydpu
nh7QLfFgg5ZdgZpyEW1UmVYM+H+BgiOOgnLgPD105JcHuAOajAr6xjVZc1rphf2oJ58SGwpuvhzD
OKj9NTPkZ5Ci63KvtmRyoLx2GZHCFJ4S6+fz8JhQYRYx/vtAQA4O6jJzvMz2ZBa7sRgrp9QE3aeR
OqDUxFpVRERoZpvxiZqN5bgx8gpUUF6ie9msocOcxcjDF/rtkoowwKSh6K37Jn9MDEqLrmDFwEyV
fXyJQdcE10vfclMek/th3gtroYS+MsZgrkDVzf/IsZuTwWseDOSzb3lkfI/Ncd/ugZElaN7JztTT
VKlgwd5DFMWAIIsG4GLwZ2MPZnf2v+++vEQF+4HCBywHy9VrGcmMbjc91QanFWbtbJG+rO7zwrep
GD6WAwEQxPSgvGWQ0IOusourePVIqYEu2fUMQecNNBkLAHFtXJfHNlNeYoHZbKohCzpxrgypGaoB
9hByyeg9y75+XrnH111WZmN6Z81GZPyDXMTCKccAzZi1u4XYXHFgZGVhSOIefKYRj4Atc9lPJMFx
M16bL85Avqxwu1O5D19wRPXQzE+5y1ZWEmqJI7yz7rixdCsei7yEAkMytf9fXHMFjoNPsAVDtgLd
BzWlQlVGG/7IauBvJeRX8guysjA8Yz2VQSWgctIBC6xGnQbRee83fZJqdXIm5Lm+wJRdv/ZO74ib
ednH0b+8xAoPEkV743wkm7f0WqKNA+7ol0g44tmNTu9iY7Otdp7Ggwu2xAZ3BcdMJfQ/3fZMgSRF
lcwBL2u2L2HmNmLvtcks7Ekrjx0zhQ1KynLaWjLbQykpLquNZ3slDpWXgF65FMEqx+A8+p/giKL0
TgMds6+9MFvgkzVzvMTvQu1lDNq2pF3p2T+jihxd+m/+CkQSZAqgSV3OvYTMaXSyfU8gfDqSbL+p
mTPfqkf7s/BKYj76P1jXhCDAqYxJOqamomcgIogNKFJWpNy4VisWYwnkrZkhSia+Bd4KyfCJrqEf
dpBbBpLxW2QKjz0sSDD9bZOkSKr8kZ0RAJ4B0u6KImMAnlaIsgZUplWgN4w2osnVQ7FIj0BnXZga
CeZP6p+HkHjVZyvxmgQC/NZ/p96o4S3c4uh87PggJff3rHhPERLeBw43Cwnq5kFhN+nvVjEGyRgg
J/mvzPkSisunjCzQXsm5HhMwn2IEtfpkiMAFVPVBqxap0qk/D7Rm75Yw3C5gPZ+B5pobQHEdsGKo
c4b1W+KRFpDIlIDCmnAgpMxLNc9sfiJd955VAQE2eOMDVtZzCcuVZLlOpKib3M5z+nzXjrSagdcl
02k0CoK81qvQImmWTjjYqWePXzD7rf8nTdwipTeOz60c+eDWLaG7XiOlCnj5QbtaXdAnqDIF9Fyn
d1rSA86NBn3ywMAmT4e2gErwx1h6cBp4jcnf0tDwylzrkvKlHzKNp9G5WWZaMUpnaJVyYBhWBl+v
2lJPuVJLPQuZDpCQJgjJTBGkuUy6Y4tCT6PPHpWojAVFIK2z4aWWfo+tsbHCKzd9Sfsf0lxYDjFW
mNp5DvudXYCucKBBbySHymKe8ksWq8/Ry8ZoK7deWliwUOkzJuug/dFqvkWD1LPXUfc1/Jk8C+x1
wSdyvaCqBjuzunFZHrMGSfISOJwznsxAgAp0v+j+Zi91jUxSlh1ZyANDJLoW0Wrin3gBxFrTJYsE
MxDRnZ7FehJmrihNx7K8gJYEQgW4AiDWFUXd54BWCNQ0GjRw5bcjKfhc7ZgMigiQhg50vj2Mjbhx
BW4QukfHb2EoZSluJonroQHkNaCbQDll4o1JsOJIQibiIqODB9LFaogUTcuOJhv8jqlDkVe/QXKt
+snXFH+2OWOO/h85gRg5Elp2z1NqxVtN9EpFxxYs1+A+Vp692IyR1Q/BZCFE/S7FLRfBUV0DAOYl
pGReRRRyaCE78rlZFJRK0U9c8AcsJ1oRgFguoNQ0exuqZN9RZqLoNYQyxlnKFSoRXLZHs4UmVbqI
Ft4+3yiRrhTqQITxt7mlQqmMGwGkvjRyAQyhzoyVESRsr6UdAHdHbRQ116zQwqpH4ii2pcCPrgxA
PQ9CZdWHDIafozV7vCjd+8+XYwXAJS9B1SEOVNIL4HfuSL+HbopixN+VCQyqYLEm3t5aRX1wYmSt
NSNXeusYHYpWgqSyWt4XKuvGSF4aZwj5smptdQEEPZHMBI9Gd2jAGCJvHMi1R2GJxW4ZhofGwf8Q
dhY7sqvLtn4iS2boGtPJWVncsQrNzH7689W+vXXPOrs1pamitH+IGDGADcWBnFefWIof1MvmiX9W
RPmr4QwDQni0Mo6Uuf+t0fgX2Zr5Tya2FumkhS+ZCCTcwPfvb+rGcAHJon5JXxrTjZvLJj3OzdfY
++KtjZzVtBfzVZUWux/qFxmJJQq2rzHaXIWplZj603xaVycp3BLQTztlif5fOvZ/a0n+yezOZPTQ
gkKJKPX7Nt58iyD7AXdCbBYkr4/fLFT7EL67N5Ec+/977fzLCv0nz3trhmbJRX4lfnwPhR+H+q6/
/rf29N+6vH8SurO16vPqT6YwIbAI6L7ls9bwhMPpU30EJsfMHQfJw3rQHq1b9Ts9dIWzXSUstIP6
8N+mXP9CzDP1f3axumLVRf+32W/6PnsjayjITlIoufl+OhSX8gTyIeD9Vn4Tev1f6mBN/o/Z6f9y
/v5/dHBThdZBWPwxKbNHVbRu4vraCPlnNY23WtEHA1ZIItlSDqtow6NAGl8V6SHV4n2X9m7XV6e6
jV2ZU7C6rdHVTP26u031PSOdlnvGaRk7EJ1IKLPlxstyjRp88sv1O4nG/RCv504rd2bNdD5rSP/J
MF6WMZLOewqgjmbTipyyJYYy7Q5bNIDCzF5cxN6Mw2eReEqE1FccHgTJWu3O0rEfqX0GiG67qC4+
+LYph1V5LMb2NFv3FrGnIoZw2ryhMhOkexcp8obFdAT5gyvPHaLZH836Y0xDUZsciY+rmW8EwUPJ
ITtBJLf+s6xJMymKt9VqnMr4jXtrZy69k29yS8r3JR/8ZnkRS18YwNRrs8ucIsYWIZ9SW15JFi9K
guabc1wmmGmuMzyndG78bci9YVz2FEtmFxKXtVc1/T2KC+Kmk5cpK1wrr560ZAkaVX1LrMJZ+vIz
WebLsCShZAVjg+/pUIm7YbBsBA9ynx2btMNISWUXrnJW4aCkptVoE+POwaXoXrWRS4DFlfyW50Ep
77P4uyZXW8UBSDRVOyE0WDMq25iQ6qoTipSxEYdbO+vvvamcrc7Kgs4Y9dIzSj37mkq5/RzrtsSW
pSXpoLIWniBuWoQ6CUtFEHGehUJMMkXZ9obNUySZvjP4yknWvVWdbE3h8ELo71UWFtdC95roXfyq
1dVLVr4PxTAdtVwLpEVz6yk3d4W6vkv9WuxqRetfiUXHJlitfre6Dba5x1/Sy4Z7lFzm8anTL0nS
OwKREI2/DthJTjs88anojSq5Jp2TRyTTx0EuOVm0XwneLqaSiEXTGpnQhF1CYOstb1ekZt+Rasvp
VUFOnByyOCyz3dDsl+7SUwoneeQoY+NG2D0tNp55yWyLg4s3LUs34RzW3VIIFnyqh/SojkdxdUb1
hrF4oe5oRDGAM4WHaTkmPZQWPSCkHgDb8EjyVZwofxa3E1kR5QxLshPdTrIjYT0UYnuKMA0pmaNg
hXY1t+TBIrBxRZBSN+c5vzesW+N1FYkYa8m3vGvmeKy7n7L9Wdhzakc4hvxBhvcqK9NDPySBmasv
jOtQiBm0JMLipmoG3U9MsPkcHbp0hxzrm9Q8Vup1ix7rWa5Dg/hqzEYuRSedOrnzWlK+wnWIX0bJ
9GMdPHF7yKVzibBtmd+3vD7wMdaZ2aSAcU//TCS6M1nDYRVj+NfWflYiKxwq+a6s6gOZtsqjGc39
riQKV0hcQVmKg5YBSrB5m7IieKjCyIqloTLA6vB6yuymFh21eFHaxF3W7BGT0nnlnSdE07aGX7fn
adtaxzTE0FC8ciq9JScwpPPLZXuZWgTqRL1NlkAtai/xeXwrVp2HWl6mmQxdAT+pZAIqT6GXE3Ei
xAyyBk9gqWhF6tOeIRolEGZ+XKTM74zNrTXFqY2elyS2odS6leyJf1ovXF/qYyVUMf6lJ8FwJ1AV
Ectoj/Qj9+/nqKRCLsdKw+1etoIs1Sy/Fft6pyQw2i29eWsb9drIa3Qs4/s8X8b2Z8g6m+ThYQ3y
9tHkrespaNHgojtgd5R67Rij6PTKQRd2qVlFbjWeNyxczbQ9CkkRloD9sZiXTpdajxHhwu7EbagI
+l0eeqK/hHzPA56DtjiBPFmxNw52dzQ42S4i0LVxnQY8TFEuJcVNnGyheIeZb1p3kkPE6VO3Is0W
oGu8F1YgrjsSNLTBznRnKBzpk+9stzAbnIZgDdOWZkeCyshAQLEnHPn19DyTw1Mfxc2Oy4dauqZ4
XlXeQAMTt74pHYboJmy/SYlEr/qSSuw7yL4wMKvNx/hp6pKdkBWhnhRPQ9ZiSJvXctCX+4RBR9uX
gTklhq+gwtMsEoAXPei5r0ZFxuw+J/S8W5wcB14sSjWuNI1T8M/K8RArj5zk6Uos0Ipl0bvGKCHW
Dhb9lVrNWFAYjaNpu0TcBqeqG35DPAyntjLST+nepf6ieVGB1o8w97/xLHzLMlAMI0AMhoH2YjiS
ntosHi/uVUeoYaCk6JDi66zJ7mYMtmASpWiceoJ2zJhDdAvL32LD2wXZx0NDJkNOEFo46Lkz1GTU
ZdX8pvbjZRlIeSNZAehj9ariSJRcLmNXRpLd5I3SvlE8IfFahZkxrjYDv9e0nGROByQWPLWPND/3
2NHmtEUzGsxTtYVKTi+p/igiTgOqu9bnTHwqN8GuQQKGvaF7Us+IpXvCOirQ+mOsunGCLrAdb1p9
biavx7JLBQggGLUk3mm4b7cJgk82PCDFrKKO5LzKI1zENLwxJV1AfVpXzqNq8XWk5708OsO6EFjt
juK7mX0bJFQMtDF++jOaHBIoaWvOKQgvkGYJtpPC2lIcWfYlybO6xy5+0uq98ndU2Pp0qqsD06i4
POur12G2DUKt2rXhNA3n3Juw3MvtsaZpUUd3ikIZTdsYVMPOIvkTjO91iw/MH1U2x5Z8kCLlm7J1
tPT2RJVHbu8Mkm9Igze2JedQtj40qxbGvNEmFi8qXWjRpMMxI7an6jrGUYznHLXdPGtb9hnmI14s
9lwxa37RTXAjKfEyXf8w35POS6uNRZs5ii7v4r44YEW1n/4ePoiuOef+SEJou5GKV/sTB33DuwC5
GZZlj2+HI7WjW63ngin91BrXbnCsYV8kgysvbbCOU+W0XXvUwAF0krRVpb20w1EW7pFSHHr5g2jl
ao1Q5w/TVUmFK5ITp8UgFJfJx9EAUxL2ukD8aYvF5DJLtro4mZmd5qVVOJ4qnYzOujuMslE71rZS
WUk7OX4dDSCjUTUoqsSeYo+iLJENfy2X8nObuPAzQ3Gz0oe8jBmyVQdqrPurOuLC1Lvjptgj6D+g
pXgyGvZvHnIJGCoi8nrbq6vpyxVtpawHSTtflvmVebHdqr0j4h3YlbMrk8G41qqTaEer0OBlV+vB
2lriibEU4WJL9Xsz9z7CSvIjSZMFC7CEkvhkMXmtIiMQog8RyAC0zd6svWXcSDkNrFgm+PRvMSME
iirVNm9dF2hltG8s83dVYsWdMuFaVmHUiB9SRg5TyqvWpjaQm5knBjL/NDB22gLzDpFc00zbMg4Q
vluqkK17X9clsDpsnqbn0nqXxedhe1ZXyjqvKW4b0YnS4K8Ed+DvHoUJnpWUAo6sZw+zrPxM6Lsc
kSAUfN9GWGnlpU2bUz1Zsq1UQqg3rFih2xmTL9eBWGZfqtF6iTVgofs3Vqw3wuMJZ+0q3ZsLPbNR
zy/kJcWHtirn46z3hOJVQxIm67KfMNy2EfM+TLV00oc12Sni9FZzh+/QXlpB3X1IW+ZVmfWzLGSs
1pkz6c+ZTvkOZR+cPb0S7U4op1R+5hmNyVQSfjfj+DK1bl9A31rHPdVs2EbCoZKyXdJEATGjz9j3
HVRVCNaZEmeq0l/FwlI5JmtOI9TeMN/F1aBIY9np5JNzWsKSqKszl/NBgV3cd8cte0+tN1HjqDgb
uZXYORu+mgj1JKIg9xpApl7rPaHlKJkWbHYYdx/6bSHeGSmWnVpjclwGc9dFyqUxuqPG0C1uysO2
WEjYaAa6yC/izK2lisfXiDt1qBmUb+txiUs/3VJHW19EVX9vFto0qTqUEhsKxDXTfrL+LaFCGsqG
xHiUAF6rad429hc5HRxR8RP5s2fWayrVXZAeGsxTuvmJTNRjqRbXZYhRGpj8JAJ/ziO/Qe5X3N6L
laJNeem7+m1VrF3d589VMj/L4DOLfG3H41IlP+RekH1J8hkZWdMacS8yvykFxHR21DzGJGNKrMD7
QJYIeyH38ubMCVvXntwfcobQkr9aQVncLdoBao2/vas2+8GSd1JFdhm3fzuzSkgQfzTGNmxTjt1W
c1cBZqj0MYuP+uqOGcohVfqRi/FVm79ZhC79GOeHE5Wl1yWZG+WLG7VfukHcuPJTT95mtMeVQq6f
06OkiLYw/OimYEukUldPinkrU7c0cCQH6q6xoVjAUpXqTdGyqxVJZBMJebgiJ2n1lTOOEepcu7L+
uiXFfjXrpzaFPdCXO1l0ShFDa0Q0heYa1t6gTlS+stjlbB3yd9XgITkpMoyMJzfumtRT08cIdW31
miiuiYGHKBxNcVd+MmDsNCfGMrx6m5VXzQypErYlyHuQDGmfzuSg9snesHyt5aamTTloy3jdZvMU
Y5iB3kjsK1dg3DsMlLQYpk66M+FmNeR4plITDd/LRrYTKV3Ka7QGGWENHXLxtIw9OTur7YeOfMmc
MoIRae0mX9RPOcgtJpjkjQ253xp7vT5zenbcMFN2VNBqijcZY8mF/dMMrikS2kpWoWq6lvkeY6nT
kYwthxozyOhjfUogJrR//sOl7Bvb84Kkry+cAdCJlBEpbNhQ7TlSfC06mRYBRQ6dTkPFNwjuaJwH
peQsOhQDbrebdTapgtW89ST8oACExy53pXwkuYgjmyq7L+MwpuNSrNyL6RbknG0tMlN7WCtA38Ft
1viE0V3QD3QUy7AXhsS3JDwz0z8gISUkqvXi4SciVTQtVr+das642k67YIqDTitwgnzqVDx2glLy
jCLiQ3SHrIjdOlOojVNXF5fLXBuhFjNvV5VvMcaMqux2XO1XYVZ9ofAjHBaX1wj9RlcV4Sp6ir6v
y1+Do2epaDs8Cbg0ykIZZqVtIttmkhOO7buhhhPk+nr96JuriuqjspkvDST9cAIUNtV3PnnFalc/
JD3Yba0/l30oJ+dBeCXdOxBmcstMTAIwk+Ppm4NLjqtpnaSCyig6WFy1U41ILWtqcLJaS7//rCHp
lg1jvCX1PL9prbi8qVHbA1Wao7oXhNpX5iXIqsEDn2idJMl9nXToaKDzlZF8Z/WvyV6Lqw5D9lnd
F92yn+M0kC2iI/TtukkyiqncH9YprKTue9P19EQJ/GiJcbWDauLg2PQ4KM1DW86/cUzjxgzTjqLE
CIakemhM9FORaT2Iq6Xbi57QvawRKbbCrZZXpyeOms/liuv4aRZTEsSR9CuYkleP0fc6P+Tteeud
5l1pv5gRjkg/6HlGVymc4kvHYCybOm8d/wo4YzjUL4JMDg5udFjUmcHfsMWkI1NPTYrAzzME0rJc
abbXypMWf6g/6pS/3lalR7W3i8ZJ1D95QsiOVWsvLfam5Gt97ESdTzgaEMNavuJPSSFYQfl1B/Eg
gdg1LWHwIXkDlnUta+TSv/qndFGflTdh9Qn3lgJpdCXdbXq/SO9jdhq13mFyrF0HLmstdgErULLi
i50kQV6fO/634OMtoG12X5zGLKyw3pycKgtaHC+ti5IFOuHZkIorw2uJZKYLjvcChU79pGMqFT1M
reyNpT3lX6nuR7DOpVA9KTAR6w23xU8jy+0iYuT53KJa63eZcijLJsz0gBB4pK7z8JmMrpyGUfYj
JB/R9hgPX1O+hY3kd7hRNS6tXwVMGHeYBNsk0vatZzWX2tg4TqGzxWBg+Z5CbmtqPzM/rCk7Fxqe
wjpfxvbQCDpoyMtVK2fJWBp5mN+VJqYDfWgzj7tkzVy5wgIrS06wiYO2T46qedQvWnNERW5ipANt
pnGtL2Fq6bK92HguQSaqSz+F0kYifM6oHtuwVqcPP3TZnjJBQLYvknOAqNJ6Kq2w0V4TCQFiMT/o
6peBQW8GwERI/cxhVr2qHdmOgu6p7bGs3ET87mXsfqtPC/5c+dtMV43pv4K2vPYw+pQ0AI6TXL6B
Mw3JJWrCVrtX+anTjjXqeSjgJep5yE2i4HHprV0oySEFwVZ/V5FXkFtelK4BaDd42KHaMlhVtgx/
MkQc4ZNJd5NfrqSIqMFFfap6lWPWHwWAFjKIxxPlSIPK7Isaz22bnYQl20tZ2+Ynl0r/XP9orR+3
j4UeqmjyybknVmdA2YGl8aBY0yUq6xsJprbS8DAJqhcfrCggwDIxn/gsRn2r7mryHC8XvIaF7alT
qGyS1MnS6twM9PE01XpSQmUaA13kw22n6KUSNiTTJCZpoYpXXN6A3BwKqwiMKmPHYxFouVJyFfYq
HtIVzuHHsq2fdW7JgiJMTmhmi2etvsarXZe3aGDJn3TamUrlDUAJFFXsn8ndXJ3YvK753do2yr4T
k/Wpu0BXsw3juNbXSnlqo7NGQVszBSt8JXIneVcWhxSd9agAHuY+uFVWhf1DzTmIOXMvs2Tpa+5N
5Rv6+7jtSwGMN2jf+3w3I/w1PhQickQuTWSDyzufy0iCWSSeXfqq1B3gpl3Uey31MWEhgsQy/PGH
XSZY3qDumIDOVCDbNTWemupnLD70tr+Bt8NCUPpjMzhqzrt75W+tsrdF6ey2Y2RoPEAWtXh9vSXu
ErCIpr4t5duanjccQuLXvortUrllUVDRj8e2YT2piwvsZp2zDhxMCZQqhJ3lGJxUE40YIFBB/onx
IrUHHdpRnhwmSlnOEd3petb7MePeH3XaeYkzZRNcoCFKiq4KqYBollP2I+FDrIVoQVFt48wO6mUh
ZLP8iLsu/lDrr7l47TtHRVOECY11qerKwaJXByuRDn0NjqJfIDFMFaFGgZFd6Z0qmWtTL2xDeTYp
KyKn3hwRRmx/a/GSLLk8fnPtqtTXsnD0OIiVb80qXE1/zGOnyMKkC0Z1x5CDa3gynJk4h+YJ3+Cs
wLZMOK3VvSdLuzmP2TXpX7QKAPfQC7M3oRnIivfFChXxl4quFWJHp0qRqWOSQ74hYctdYYGD47Qt
qRh2xZqnehGpR+ykM8M5Uu9DHTM/4fNh1EIsq2b333O9Y6c0iZt1gZntuo7i5bFvBbuPfyL9oEf7
DRJs4hpFMH23GaUaDk7I9DUveV7I4V1cub+gG6YW7Gnw5EcLxP2oEINs0qIALons5ZQrMNBBSYQs
bOPCLbrnXCcNvWTgcchGikYjFPqPzTQcPd2X+B32tSMauwqKM0kbMtdpYJzzxVPl5+1HSV9kItUF
mt+XCJk857JeOWLJ2yc/yo0r1+DEKk9QSQTtuwdufVxVE2zbLv/CbDhHC4JxB19AMEmKExOB5XtR
veGAG/kqQQECXnzkBjIiHOzknax/5ctrd625WJJdim8LZVr0oxcvM0xgoKyCo1Z1lCFy4ehMOuU5
sCP4hz334QpbUjPeYuXUqzjm5P6c8JCWJ3k+sBKKFozQUZDjta7Vn8UBaidgryurLyngg3GdFhf3
J4U+UnoWmHerIMlCq7vTAiQGGcOwjfanjs4zttJWqL7p4DkJZfNuNS81uVqjrZv4DjzPQu3Ce7S3
9fsPD3yD9muIR3G5LVCKaP2bOlh7r8l8cXZqwY16rx9CbKvF9N2cwjyr3GVmEiaON2WK7M0wgzjG
Z76/VQs7jPZTI9kAlt4lax7iyeuaXTvvu6eWEFAc5n/pPSOokOpLDFvR9KL7CKH8zfgdczeRnFrE
oX4nWzYqH3PeTfuB+cHoydzRP0q2l35KFed+zATjSPXG+N0cXhfppj4q2BDI061/Vdag5i9SvG3d
gCofqljaUYOQWObQxUfp+6aIjgJlC/MErTJCrmRwGboFnkOQ/0F2HL2XWPuQUk5KbygPgPWW/JPE
btF/pkUA0kpCtrk8ScKh79x82UViQMOn/6q54XRvmfrdjB+AvERG29m7TEl9zyuTRdb8cRqUOihB
3otztLRhp5+YY9vFelS5dYURFNZvFPDBhYjZjxEHAPMm/tb1A61Eoe/UuLbb5aDVXNMLfWto5F+t
9K1oD3/4P0ZQnGxyef0PsPS35FQ7O6bJDusYy9HqHfMBWFwiwFCyfepZKJLELD4VvPKZb94QSOd3
8GabWasR3cU7c5OebGZ9CdrlSSvuGWsqaTATx6p2flDDoTk3SmCsbrT4oCUQwggDwIS7hN1IL8Pu
wt8o6MSwlXzWm7G8j1wL8XHQPCNyxjiImsolErae71uC5cHBau9AxfPXGLdO/aqqd1672LsFTuV6
MHU+UPWM5OFz0w9ZRKwBEcOYFbYUNULLW1ufNcYz6XMv/GydI7NwjJW5x+EviED947E5Vlw6SuNZ
Uu2O5TduD0bsZdete1FU8BWJmxDr/Ve84oR8RxXdrN4EX0rg+g86FQoA2c3dJ/G1lnYotCDLd4Xk
WNSuROSYuIsNgWlyRvsFrS+nELHpQrnLx4CtqZc+CLdAPh9wUuGL1nPysQ506iWzKdmZkp1mnCVo
fvJpaHeW/DXzn1s4GWGT25XwEjVPzUclR/soe2Jy8tf0WCMk/Q6br/61P6lA+t2iOEpx6/SDNHGZ
S8iWn6zoZUkghdQOL4FaTaLQ3jQ3YyTGSdxTOetMyCdbnP4MkFI3r+F286+1UVE1j+pSHhadpk31
cT+Vc2SotvCoI3Yof1RFeqsltLcFWN7CIAN1VScr3ByHtXIHvTkZ/+96J7GhJgFqnWcnIaWprj9U
8g9Qrug3o5VfBQAIW9DGvxl2XTp9x9Sea8gEedbKHJSItJq4f+yUdt+vSShXtaOPza5rol8xa96t
yfwU5DRoGS3buZ46ar/T89wvZ9UzTE/WJy4Wu4p9lW72CpEJAqltSm6dfMvJpwwbQT5EZkALTthg
p4RSc/iD4RJX1H8Z2ZffpNDvUgXTbTR79aW9j23sjevvOCkuDJSeiwvMeafyk0XFkzZlDJahTRzs
2/xJ8zrJ30y/YtSijenvou9lRieLOb5Vqkcz3vaOas6nvMWDeZgO68AmLsHEZOQ1gNRyeq4frP4t
1kQ/m7F1a3M/NvIbEICfj3/xXfLDNP019gC1CxG5TfdXJ4vY+3MFLd3ixS3Ha7OdwNSibXqTzHuq
ZLc6CjO+WtOEB1W44y3a5VwTGN1fk+TEvTmv/mZRYx2133j+mWFaxyAANgU+FhSGK6mHGeqigltW
jKOWw1H7V/QyGR7+0IcV4Hu4zvGumvYrSCzDKkYJSnyzKuYXzHlCTTpsOpC77DU5p+C2r1dgonDb
mMaduIXT0TF1X13uFX7bnR3pXo1AMyLFJJjEPqzXc/1twLnKjekKuAxKMU1XYdwLD9twJM4CDeVk
vGlmzNN1CzkojZ3VxHAbfnSsUuqLfF+UsMzx7gsJubNzYhs59abRp+FWu0fVeoDtgp00dAJBvsss
fepk3tGsukt8yKgyRAoE/FpMrNQYGMUYSZHBN/GFgNf9Z2G8jfPOkMMVpyLiupbvCU5gyQDvMnGW
qyPVWunljImjBb9xJdn106XMni39tM7nnCkrQK+2Vwf4doC77V8I4NL6xZiC9r9ijcP05E6RR4ki
4c/4NK2XVroPv9Z3ker2mHp69NUsAFhpel/08U3iZlj55jF5qZuPAiaYNR8mkvxUZ059hqLK4ArI
u4bJMY/tJFFKvOVUj5SRhQ9+pyy2tbNIqoouRR4U1d2ajt3kCcVFZLY85gcS2E3FfFlfW1DPH5Fe
G9wzaL7r6Eczndyi6YernIsOz13UztviajzvxcE5V3dWlcLVqZ7TmbQkqfSS9K1pT+KnydeMubeU
31H9POLoquZXWkCGkEyPVPW01Zk7qNyfKAZ7aR/X/UHtmAHiSMSIsRTDbaKTADkG6vPZywO100kv
nvONcTp0lhFyQNH7Ko+3eMH6ZlHXQ0sdJ+uuNRw36VK0zjJj+hxgtOGrh8j4izhVvbV9W0Tm/I6q
/Kx/dAoYNZZH96FAW2kpNv76m1ymsIBFUjg1iB8lA0wfC6Fv9tY/SrQmjTMou2XzlAfrOnXP7Utm
OawHQFDACilmuCX8FtU7rmRN6VtvFYWm9NoBs8TZTqwsd63sGIZs6SqG3SSiK1/TinG4+1e7va2r
H0U7lECi+dmSt3oBPUdizaToYnEd1BIPfQ7UYd+MdDQW2R/yoR0/keQeDTy/1c0XGGNun9EEW6J6
nN+EPyeY4SjA0ugaUmwHP+XQEMOFVqneMPo7xQqs2L97hqmC3HjReNric76+telrnHiW+C4yokvV
Fz23Au24iN6iM3s8FCDwFuMfgjvEVH+yJPFzLIVD3HLTRBg9Pptg+0Lzqmccs25Cojsm6NMHlvlJ
7tJrVLAMzeOqYXGl83Ig6qs/S7QvMyEQmV8nUSjOPKDsPk6tb5V50BrMcBjcbZcGLl3MABQi9nRs
Is6J2NXZ2k39lSXnFGQ6jp0OEknc7cyudFbS2WgYku5TEx6VcoYcNMPJR+7JDokNineoj1XiZ1tF
DQGurXNLtbpn5LO3avBxihjgQckvQzHbjWScRib6+DsLjiLfxvhOxCSz7tiCIGVTb09GR3ufPyQN
jgBToXVwoEBM5GaX64TbmHThZeEn9IpMnkFMhhez+TClgHVJMw6kKMynrv4oLNZECuBCdWom9Vky
Zacyb0Lv/j3q6aYOl5JfGBcf/DQjg8Zo3gr1O2pwy37JROj5Eg24/CgQs5to/rIN2BzR7FInR7DC
OSrKnfQrA9pbiQ8y0q4bdMhIVt1KfxEaHsqh4SjcPmrrs4/jv285sP4zWDF6TJtwUg3q7tSR1Yd5
SWB+lW9c2aYEnGjo9gRFuzTy914HQi0WPG1ewEGQ6UAgYzDwKvbHKvntmcOvdLvT76b27n+IKpdN
O4+M1mN6tJYzUTTN15qSKO1epyLfKyacrCTby/zhsWkciMU8lIt0H/EkmPeV+hjlVxUuYxw9i/3c
u5slXcZhirxO/qs267ekyILyICxvlgR+DdHNGfko43NqPcjy5C/Fvt+YU0W3KgZRUm5DvK9lJocP
krDTTG+zIleffrraS5iu6EZIuCvVrlaFqfCUyhOV9pdef6pATOkQairjFjvrSJysQN5zHGHLh2Ee
zlkpPxQqWDXxZUm517BRLL/UDrrEsIpMnUsmndvH3HORJtYdG2v23NJ96kv6JFjM2ptN8ytpYv4E
81Hp6rAd2eHDqHGuGV/jAFLCDSzNgrkbc/MjStY9OX2P8bhf5CcDWnGNhCBtXzQhvvWA2h0NRmoI
0yllug+cZopOlTLYzSlafE0RE7+RtQdDj9O7okIQamNq+mqrQ9WK77VBeI8KcbT+kuPckzUlFNr/
4ew8emPnji36iwgw83DaZGd1UitPCKXLw5zjr3+r/SaGcAPgkQ37s6VWk+dU1V57FzRjNj/P6m0E
xJETqi7c/zGVKLmAUGZwIwPpG023fs5cVukpot+ZQ48XgFy1hZnrm86VgVfFTuJ1atWvZWt+hLUT
rlBCoRYmeRABAIlp9OwO1aju81OgrNp0Y2ou/jYf38FgDE8K93tgnaf+gfazjvesuoANiPwcIin/
sGzTd1iEMC+smnYqIUxf4ITx6vBXpNwbLCmiCcUq4xrDhRVNiHAaYEOi4TEbW4M1gVVxnwplX2nK
4AnFWFrkcui8qK4v2mtnRb6Wbybj3RLoX/o6bXka9Pd6pMXPoCnKHK0EzVLcBDpSiAvDcwgymsvq
WMvy2bY1Vm73KFH6Epjd3MWadeoJ3mRMMFHFCkZYLD2mDN5ENlqB8WpKMiql7Ld1k931Q2eiagWo
XQQMS7GuKpUvE8Oc54gs8AKlMRd1ZWpLGfL3dlxkkk6PJx+B59Dk9TnTXU9wiihjeTSaNzcWu4yg
karvCjY4Wf7owqFaRvllKXdOkW2jsMMb10XM97O1GpysfhWzBcXFlmWwB35SToYg0JakgPwYGxTO
HlWko21YQmFwW4zhAZ9SRNU5ZY+TvVPqle7uCmsdjtde7E22mWIP4G1ry/bCYx2uWhZ2IGeZM7P6
WGEeacCAaaBZ2jIeDeb+mvPIhmCu+ZyQpmh+a8Z6x3yFbrRovax+KNmaEdLdnJC3FWdvynvbWjZE
TTS+GzFnQuiNuFk6Oot03tABuBiksLQKsexwNBhL8IdVQYBtNzm+EfJxy21YiW03yVUHgdDpNJbV
kxyWVddtqtTYVmZror1RMsUwh0DPnL9P1X3BOLUTnw7nNsVv27+nrUtgjfFa1l8MzoI6P7ZhdNSK
TaoPd7P7bQqG3RkdSq3vJqtZTTZ/h1LZCvlhmCxtUXzsZ6RF7VKtKT03V99Vd83KR78uwV/cOniv
84oFOnEARAKNN2qmrxT2e+RoM5UPiwGb7rnV1I0ey+sUJF5QCbbdmZ4VRJAQhQKH2zfTuqkd4j7H
onO/+rpUl506CV/RwmipWcG3VsCj8lIbXcNCybIFG45V9i1kllHwXyAfyJKbfM5UkM6GjWBO6O5B
sA0fBZC3o+myVRLHm65y93IcUfJYfgPFNCDIF2PIbKy0Rk82xYpRW1GYIGc94xvR5/E+HivmUvJc
YWqrGI90SX5QEOOMXtvMkIhjV7wOmruKRHICzz0mUXwJbgZFg7lTR3k/41vJoG5s21aXapd3K7u8
EWLH0dqrZizuZ9DOYrDdVX6DduHcvUESkx/Ird0vZpFtXFB/i4LKpDuJ8SYVUArGteWVr5CXgqym
ZGvVpd2/9/ObWW10+k4DnKyGtJGUJ3j0FD+07xv9ODoutU7ps9k60K2F3vIr/mpKov8C+y6BQKgp
lHOHKt1+T5SKDkax/TF7zsvkUROTfZqQuZklpLTmN3pbSww/7U9Oebblk1Izpd6peXF74fKI3MnM
/ihtHjTjBaZl1SXY0VQIYmlUv0pQ/sTrxUsUhmsjQqyomMIlqul6Uyu2rA1i89KvhkyYZqTGca8g
HHV/6vOvJPiQPeNOXmExfQMZDFTYWYwfv2VKManasrZXc7dqcEeo595cO8El0I5G0MpzgnPTgEK8
WuP8FZX9sIubJ5Gu29T+trKINSv92gIXY5ffClK+ME72wN6APkVY8dvSS9qHyNY9m3xYZ/BSaNzE
aDftjbwj7xo2ZHRhfsUyalNGDOeiOkwS4Al6VegZKn/m27Le2BISe0m8nTOxyYGnazEQLnUranP0
CRVlT9m4qYJ58oXLF+wEhKuGAlHpusu3iGS/TON4NZd1PhznYRsFe12cGiv2Qo6YpH/q63tEJ6Tl
IUNIXbk5kzegUxdbrqdo1qpXudZQaGSfvPWKPCVU42a9H5W3bnBXHNqXyKxWyvBoGibRqwPeBMPP
E8W6WNR6WQrO0DectOkltIW1aeuZDBDK/2URdOim2oX//16XHhATBTIvbZG0dxGdWJbNh1AjqZs5
hcEQqO1jZNXpJFL7RjFp60zdpMX7PJH4MZpePeuepr22QbFzx5TPgQs2eXcc2Cn+h81tHIgOqf3K
OgBYvVk4zORbvBqFkUY+w/B5srGcMulI553L/mp99rNSIpAQ5J2JcIAroO2Nle9M2BCk0I2A9lG8
luGqJB+mYICdRJu+nAT93bYS/XlUJ9wtfROVhKoiaOcpwrXZ0n5WBKLYzcTMwVj1/S9ZOeIeMqBa
9DLvzp1kos+xP6JrhVKbfFXF5+EyqIrv1C6uvL40nxwwFAwehW2dy9xYR/hcdjWuZIwrSr4RGesc
FQrvbhK8sDMQ5agH0r8lOr2UJbm/0/yczL0CvLHRWjXnAmQ6UkftWg8PI5ucSscUi0qPT7myTAFE
uoKAOcOgXXQUlAVV4HpM643eKyCtIzNACrFLp4TXsE/9aTTEXTtO76PC3NCw1NoXOvRw4bj3lcbq
NHe8Z+Ka1M/1rVNu9PBX4ZIyH2lng0LULIfEK1znrDeoyulJDx6g1NNlEr9VLBwZn7uaS7OsroG4
GARYwxN2KpsExNOYfAY0X3X1LIdXjcNNiofWfh4tprrao8rQML4RQc+xiVhs8HN8HpujO+AdCGRV
3TkTIlNgpdrGiaT+HuBWzRBOwxlNrggC36W4UvuVcWvuOoTzYK5cJqnOdqgT872dq+WgVxiag4cx
6jdG4PhZMmoPqvgKOsXjWrCqKHoCkWIvgw2QURulAxE8KB+1GuJAid+bJvsOZ8mU7Lmcm20VB08K
4wW1e4hGRrLSBrhprDTZSGfUeX2gegvVz3j8FpxDwnI0jADhnWlvUvVzkiwZFAZcsfGZReLA8KKb
hYqcTG2CLQf0jXPcKjgwnXWe/zJyG4GxJZJo1Lq9OkqNsODPYni2O3xCzORN0+W+S9bNlG1spnhh
916Qkt7JB5xY4O5QiD1/bo6H4bEbQENNNadbiX2LiYo+ow45ZrRpKaOZoDObGm6fJq5XeXVBlk3p
5F3x2jjqfZi7b1mZUUAzv7SnTIEtuIU7AD2us6x+am3KOwZusd0fCCSOlRXceNiOawdDFASziSAi
/Lqm26njG6bOioyFVJA3ELQzA+rFssG/y9gKXhj8coBV37ZefvR8s3AcmgQdJWwvORNkzJhEuVe6
o2AtjdfQX/hT9UyuIzSLEXrZwJSTtOQOW5fWcU7SzGWFdcn4Vy2Zl23fbjsVCGQWe7acLrAVjxpQ
Sy28tI3WUTCxx5jxjPI8hXxjlXYonTtGkIe6Z/At7LMWFhvw6Swc6peRPbJ5V+AfglYj4dlp+fc5
6gfN8jSvTQeKr+bFsog2LH8NAYO8YnRfuqRGepZ03QoO58w2mcuY5QpzwkjG6RGsvdo2qSs2s1sx
fpXmXR4z7aMWUv2wcKuD0UGaCa0GNlZ3gU4xHDd+HFt0dSFPYaP21KU4URoLNl26qIVmcLEHmwGS
Yx0VR1ydpPK04FhM9Z1NRW8IuWoEw2LhcYztE5d6BQEsbJ6rBDhlGDeFaZxYCoh094gOOeGxWA/D
t145+yx2l6bgG0b/4uc9MN2ts2ET9tU24tfSGhj+/rHQhpUVv3Hwb6Yi20euswmaNc2x7A7WYwCz
U5bs9oZaaQrNC5jtzk7vgWHvZPAa1JyOPCjANTKa78rQWrWo2+Y4MooVjyURccXAVhr7bIN6Y7dG
ela9av42IbXaoNtW+ZvLLibiH26V0wAbl3+53bNiXjvnCw5MRu+hipACx9b5kfI+kNNt2i4flYlG
zeqIZPKHssdEFkOPo7kx4k/MsxG/BsOZ8rRomWGVvMVAF4qzUlvlqhf1xpXGqiY+3ptuWowxhlu6
9LUhIOCnYtMrz0OVrG2SbN1or49PJWYkvWevm6l6ImpuMoetpbWX9grDyNtLP3CwxwS2dJ+uNciN
qQfbxHLeJPtt+ypdj47JWnEMbznGmwwgT09sKDPABFvbR9RBJubNoAkPTX8dhmhdTlj/7HJnYCHA
FLgkUPHmg+9M/lJKj9gJduWYC3rkHvt8wbSMNim0xl0C7WExpcvktbY/lOiq2j7+IvC110n/0MtP
B11eq0h17V6LfMYDGg+f01jgrS/zV62Iz2VEiG1jtGdtdB7lrJJfkM1e6U57Jd2XLhFzDdvtxFZj
KhbTVd7+DqHk13SwINZ8Txha1FB+ASVxH++ZHfNucXoWTrIOC/DzBCnz0JVnGVxpZmSBKLzPwptt
clV18bK14k+LwelwnZRH6v2oCs69hXQ1EgCghgOwddDSbzCSp//ftQkcuDUMFxUkdYa0dad+09Kc
CBGlC13kR72a/NnKdpO09Hv2ZcHEGi2eyagdl6KDwNW0kLM71dalNX3qwvnI9XcnPc+i89JaAXDR
G5CszA2PwhrfIdiLxF32ARB5MKpMlYtbdVQE2aNWM82nBfbDuO14LvKbEn5Ld6CyGcuJXpfYDSNH
yproicvQ2ahipdUsWYygS/Mj+3JWrV57Dm8z2fimMPZJhrjcimA3JsbVjOUqsQw/dEeMGOsyXmsK
ZCloe2f6er3O46MignvMEG30OQzOJZxerPALqy9SPl2obSm+Lu816xIrxrlhzl475VEZVc82xaqw
VfveGRNIKOkYK5o4ApyyYYUV8S0acF0NJLRlIjbfnSAhbbavWAaaDv9frispUKmW0J6ISkE4q7AC
dx3fkzWuZglzhGFyzJ+FeIf8m43PErHAAHno/VGhhuFAKZ+EPT/QM21tbp1cQxtxQ/XYY4JS2o9x
To5Oup8qlI6w8KM8xVrhAA1Nm2Sc1lKERwXWoBrjgxWXOz208MiM1qordd3H/7NMrYqpk7qrAqYG
USmf6kRdmhBtOGxZGw8xXDSrNhuOYRN4IfJKMU9w+XPsG8Lx02KAoWsq7b2cXVsyWiHiVXlunNrr
XE7UDRscGFxvdeC2gW0ANm41Pw0Z0p6M4ZWDt9OexbQ1A740D5slxf79LIlvgVq/p8AuwyvPh+le
4LlFs3VpmQPxUOY2asx1tldjcddSSWgVQwOzXQ8iuPJ+5Spxesp3ASRvjIlXmx1vSVoCJrolqFRc
Kr5miNaLwoY/sJZnu7QZyKJjyBvHfk3nHkZ+hV5TDcPOKe17lm+VfmMVl6a5TnJtGL4ZGfuSCbFm
PLZVQQkd0ggsizQwFlWFJa1Yqaiuhhi99Ja+RLdi5Kd47DCOP2Np27pqvg61RF/P2vw52vcDtVk5
n13lKxufkcNp0W+OUJbiEMxridkLiniFXJtOFtym2FWQD6LZqFL76JsSyDjbjQxi9Hwn+q/QmMHP
o09HT5mFK9x9LrlgT20RHUZCwFlIJz7kTLMWGPPeRMGfqSW68YTfhSnKtJy4yKeTwovdqxZWBG0R
deMLlqHW/YqMX5q9mZvmnFknlExk4gm/sVIdZZ37Bo782KoP6XyuzXTNztdljXZkZJc6f3Xip6nm
HsRrLvbpAMteg4sbx5psqqQWDClvesWqcLBORX56oxDRZy2KVii0ZnYOtfLLIDI3xTds19hgbpBS
F5V488USB5Ekl65pN+wZ8rJILpF4JzYm6jhuV8DPui28sO/9Yj6ads4/jCIXIIhE3K1KxWgREBVL
Yp5upvIu0+906ht13c47MmMZ7C9mcpCcEUPr/HQTvsJlUW5x6EZMJa0tAyPTXLf9qeq8jDFXeDXD
ZZVTZENnm9/VbTcWgxGRPCrQHXASkEryDph8kRgfgv4ZNQG+SukRXmscusqxk6AorL9NgPFcmnLd
4DtCHYhOKJqKxfUKWVEFmRc1+WqYhruyQdw4RN2+mV4n049ty9OTfRtfmvFgA4zq0alUFR5NmbyW
mbl1hOCv9+mW51rJd7aDylu7UJlYI5UPyo4tbTnjPozazJGWTSr9uRW7wnVZC4hxixa3aNG1R+tJ
NX9ZWQ7XZe+icH6Mq3dX6zJ8K1gdqkHzcaf6k96CPyRrJQaQFfvw9om6D9p0vnl4KabTWP86M1jm
bfmo9t1dhBzTOQRH13ulD7GJKUtZhw9hfHsqoovlRruKv7QeaCtUF8+ou21rHIQ6WSSiUsLGYcO2
v2Sjts0RszHF3YMIixeMGgAACAIr1rAtY30bJAQl9xZQyTTn/tR/WJbBuKhjPBCWa3KxmKfWdP5D
R1K54+nutNXUafKrwSSSM78r4pRkFkkVlvct0xW7D8dVIFp2rVW0vdXYrWc2hBlJjbuTyVM3No9R
XfC2N6HKhjuLjBWz1fVzqGj24y23T/Vt+ns/7K1u62oMDkKXWYLpwm2KEUwUCxSWFGV6ruYTaGei
vSR14c0NSQXw8BXa86vD1T6G1woRyMI44darIK7fzfZc25glJvxgw5h95w1m56kJqFE7yH6tenJY
OVxnHeXX0H5KQ7+rK20nblkQZXYuyS6yCxFtiv5SMzhGU5u1ZBEyBBMIx47GtYhlZrSsVWV/sdyI
nKN43AbDd4hF2ZU0cDK4uD1lUi6m8pTXQGr463s6T/bPWnj7Bu0U3LrHEinEUF9TzXoh+kgpum2W
xq9GiB83z6Z7h10CV6amG0rP1mTm1Z+HFPBJw9WwbHjX6u5eENcDth/Jz6nd6pGyVPWlcLot6sq6
JOipTLOrJC+LumkGVSNbkBKdzQzQfZP5FianLPND8Gyo0GiCbpjOEanmC+ps8gNAf6XinLN59owh
8OJmKZvmU2/LNe+S3zdy39E5GYniWaiPTop0XQVrncmQHK/mRGFmXwVTV78JptlzspQSm3QsJet/
ZbcHLlqxtmxt2HcAO1VwHUyWMopqXd7KC6ZuVfmG5bcbViLCzcZ+KpsZOZ8V60Glr4CIRIFKTZ5R
4ZxUGL6Y/kJLCHO28R8H9ThSSmB5w78oo9Sf85x7fG6OzqDcPJEXpjtF/FBVK4y3ePHPEWLoRPf2
CC9KfoDKpx5DHd8YQ4ZVmD2IbhlM9xqZLMqW1xJLa+muauVtaAFr4lVneWP9Bvcdst9XvW+CnRwe
Jm3bB5skVPwxOgfxXQp76vqjfk2r1TR85dnSzd8jVHn7LbIQp55aVNToVXJWDE9qunRYQjUcdAac
Sk48TU4/Ozf099l5zJiYC+0GeUZ3oUNhc0o4NNz+Ylt+Ph71/ik3r6K3T0povZXcnak4UgP7an9E
mmzU7rGSu859NiiWS+bgaR8Uy8a1g5PoBk9v+NIiPB6djgmMZoWVf+bQOSe3IuywgbIvUsfcGzdT
bVUJIj+Rxb2ajPNMa6hEmyNLG/1xjjmi5owZY2ac2hoayyimTacIlKii2QVOwbHQTfq6B8DyKmxX
WvZcqZ9pPK0rvCRTyZbeep4JwOkj/iFrPxnBVovrbV1Wm1TBLZUqaw0TgCARJruTt30w41LOX1J4
IohPatG6jJjtXampdB4a9DRTza2L6N8w1iuHV5mwyD7XKWBstA1tbbjOtS+o4sGB97VFQTRhx6uy
N3Ln7qRKE13gCY7lpXdyjt9pLcjIGbN1a58M/aQbW8FICAVSde5SWvVmOghLW1hVVe9MRwZ+LK0X
tAkCR5C5a0mEFMKi5BvvNfMz1MUmxuOVzCjaCQQ+KofsDV5xY2HreLIIyFLjj0xAvUqkmUk314xv
S5OiVsy72kgOmdFcIxPkV0kflTDaB7AZlhIerSYyFqLEhNbGG1fIjT5jiCBhbSwmn6iNHgEwv5D9
szDqpzLGzzAsC+Uu6IiMnjLLK2/2owSV+NLxqPYcrsbNqWwnHHRVZUN324bB52zvmW4jzReLgG5R
6iNmgajJFl2lvihV8KrEyMIoU7ZN2oG0vmwu6zpdaoD5brMdo5UdUa7I6VcYx/vchWDHqEAFZRUM
6aYb2ZmvO7dbOmBsUsuXgX2RYXRoYXMslSnFrT5PceDmtrvTakKdHnSHGDkHFihhsIuy1lZ+jCee
HeYW7sJGeQr12ndRBtpUAmxcQn4jsO7Yqvx5RtvNp6/KBQNRkGQIfeknDFEiu3OYGtYApl0EUgQV
uDDQA7M0XzZmdR8U+clO5Zn1z9sxE+eyO8QDoUpd9w1IEysboZzCxPKJ3HjRArkPMlv1Eok5gSof
GdJdMMM6JAGMUzwCFP895ku7ZV39LozqR+BdEuZz5rgDdpuF6n3MzxieF7fIxMuwwDP4j8jEP8RR
/9wRXCZxb6m6BcFnrqTyULb3bfD0jw9w+0V/8wGsHznqlSnVKTV0ba+qQ3kDRPX6MOkyBkW0UIe0
qaxeu2TAGmvVFhW9RHP97kKBrGTOEvrgH7/HH2Ivf24TTlo9r3sXOmcej7f43BQ/OxLgavbhu/Ap
6csq9diXjuYZKIeYeYP6jx/t/OlP8CMCuW4Ne7YdbobRJFiX7C47DFQMeeOSWR609DVhPSfaDfba
rEv3vbEdtK3dvY8tQQcND5hSrVsXryJukKh9qVJ9GSvuF7dYIze8vwzmcv6a9qJi9mA2F92aPH2i
UnP5UNW9nJ5zjuHm3ai0TQT/obqYzOPQfpfDI3co5icsmZ7AYRaUI6snuk1sKbvUbMDrSX6fOypa
jPM82AZe/Gxhhw9sJHFqEs4q3ux3tcdWmW+qrt5oSbvLpQKLZLKklarwK6U/0Kudzn82pjjvDFTc
v3+lxu3v97tH6/ZV/1fKeV8maZHl6swiRnl38rNdcC7W0eLDf2o2SbtQ16Al6uJZ8bDWwcoudsPi
2vliwXDaC9e/Qu8TD9JBhYVe/v030u0/PWW3N+y/fiUpFL1RnNC4C/V+Q0aVCuOhVC9EzL/Ujr4o
XYPxZLhkdHcTwaBaoUajeMChZFCXE9+IepG2VGe7Drmqp/TcVATef8TNc0RtnpFoap0reXa1dONA
enchqesTKtNAgKlq6Ucw1/PwqZaPqbUff1nT7Qc4BHbNmyy/j40nhZTEcgnNEp5USWrVDQ846oPA
4PTcw+fl9g6/q9ktwR0vbJxeOlem0rN8nKyVSjxGQlzoQaGg6XyHEhAFmkdqF762GkQ4OBDmxOVs
4rle5QMj7zUBhfc3OyVz2l+DA+uC9dBjs4t6MD6JoCvPQ/ducC5zd/FwZMk+RfCZyxOa61ji81d2
AJm1GBcDIWb9IiALKmf+wVRpeHKekW8t487gGqNe7PoN0gWGt2bY2uQGdcnxltKVGQ8jYbpgZPpX
U/IS0AMH4ATsHZvhJYYPy4RHlt0qyuYjFkVuGCn1haraPOjhOa1DPEHmU6qb5yg+hAVMjHvKwA8J
JIgZETXLdto2ugnHeRX6sQu+WWbTjidjrJZW9THneyxFKNVPNR4sm8UeJS8oQUq4YjQmWfo14ZXS
qmttRh3J2+Kql/257vIPPXF8l55H48rPcno8curIhpj2ieV6dBJRvRxJCqDZpIJbiPhDD9iIPpYr
icbKrusy3GTBe6Mecwpp2vbSFGTXEn2lk2YC1rRJUk4d48gdNjOdN0Bvc36rZFhDl4LlzTE5JiVF
osGSNON5wgyAYytuHutp1+V7HcKghnWGoatibN9RzPlpdb8EoW2Bit3RHDxWUtsz0wAW5eFhcMZz
Zx6y7EIKjBZuXZuInGhJqTiw0b3Bh5bgjAtfGz16EVI+JfkmVz23fEzaS5nrvtaH9wp1X9b3WJ5Z
BZYLT3Y4SxpDrsciWQA/lyCQXVZc//4+/ycT+XcnzI8oXh6RXrhTCdJJGgs2FZIblf49aqhzoRV7
QFYbxU9SsM2pdlHMU6bh+iY5Eh18kPUCyGU0cB4mzDzS4DBUzi/FhG/O2psZ471kxKXSVlLH98St
ywvgMQEJewnQjLci6QAY7dqD46wcqhlej2SrNQ1yzWFQdm16UMSuz3aurYFXPKQobilwTNpcymkz
xc25ZyCUuozqy65dpwxuF5aUFytyP4vA8grx1QT7ANxHBe/P2isz4WXZjpdkHD6MoN+Y4+QZ+OfH
lLhgPTya89uYb4324Mzzv+qbP9yN6o+Mz9weAqsztewwXWJ0KSIZv7NypVPP3QALjyE4M4S/f5t/
qHLUH1+mE8iyyxV+VBFLbSvyGnM8eULjTVT8337Cj2JtyktRygH/hnVbTjp/Nij67T9uuz8Eaas/
IolzpR5i6qHkEOs+hKIKM4jZ5zZI9iscUP8KYDd/e6c6P9femGk55cKZk0OBo0bRT0a6/fvf5vc3
I+HPP25GLTdrO+oSVOCMKWdjLBzTXc2091auP/39Z/zhG7ZuH+q/bt+OtNSUTUv6XZDwZkUKNy6H
PMRNQQjf33+E+P0fSFg/H1jVhcpOlfEO+QUXEAF7NcFrIKfEwFphvBCQoFmYrqBIDjlsRJncKdFn
QOq4EsxgWqOf9ccZAlj5Tirmy1GyDRtEnVpZiXwnE45kjalvCVveMM3Let/KXN8Aio1uFH+VrwOk
Pfor8vOSRtzL9FPTrjLufeZhHhdwrR0aYsCMhiFoEr12+bEAzSYnw025X7S3mv2X3bhyladSfmqJ
eqlnJL0483sJe6eRsuzGjOKVjh11T5V56dmk3WZHQIqxZMHB+FZGRJKz66BDFpncncK3yPCSJT35
5zg/6jVyjMyO9Yg5hQ4PBTRGjIrS0vnHe6z94cywfrxmakujbdkN0kG7lgrBdXhtXxQzfDRDDCq7
ICNHFpN7/7+9edbPNy/PhwlkQt23YWlfnTppTuhP2ASyonBJV89zokFSxweqSohFE451/vuz9qfg
bfNH76Qqs2qU+WTslaZGu5uDfJVM9lXpqHFyWLDc4Qxgfm6pLZOv76xSl73SQHEONMsds82CkZmr
RuIfD/8f9tML88dLPMis6UNZGXs5NArey7QNDDLkc+U1KlQynCK0vq9Bh882ewdhx9ZV6AaL4Euz
TYn0cMzxs07SGy6TllubnHVSMfMm37cDRrgq0evL6FDl6EXQPAyuHcO8Dhqq+e2lw/wfgeClM4ku
nWiCfxzaxu17/M0lb/5ozzpNj2OVvNGD3dlk8DnMWYpVQZQi5iivCxxEN6QZtXxTIFotURymiOSe
6RQa0U2DgdVoou+8y65lOq1NMOQM4E2yYVKwJzCEJa3rbjPUSDS4T4e6ZCBPYKMTLbPQ/tdK+j99
hh+t0Gi6gaonbkHg04A0BUfjqe/BOynTMaN/ok+EgeNPbCyDYZEPClnCZ39b1/IS9e/Do0K/gYb3
MRx5rQjpWc97BUSJjw9Pzgdi1QjhOB92TdTGxonfmVESKqsv3Of2V5LeAZXzHH6nLGRnmMK98Vyz
usNcKp/UpwqUBdmR32BESrNMdg3BATia2UG3hhxvc4LRFtUbRuZaXWRnsimFuUyaC+EkswzhAveM
0PN/7A/4T7L+777rH/2ZPmlVMRPmdEdI+8rYJDtkiTtIyoVke7SyeBCs/jI9e8cOVU+uXCDIhcLu
sXJls4bJpndM/GBB9bphrnb7X/mZh+nRJx7FM5nMvBtLTG3r1MNdeMLGcEzXFNR3pB0Dx64RA7fp
utt0e7kUK6xU/+sT/OPes0UY1HbBp2KLsoflfq2v1QtWVPKe2fY9+MQmLe0tf+bFuDB9skq979fH
0E9WTDv3uLyrfwXh/6EjN39cjtHcJSOnvs7CNlRHH/eId/sT2QuKOQ9j/yJaycd/HI63su13X+Xt
P/+vy77meEiS288KDso137KW4Dx9ErDt5cv/cS5m/rho3BYQpNYn5y5wgcSr5Ch0aLx8pOz6+4f4
fVEkzB9XS6v2lRiTwbnTlJv1sWPTTRUX5KMrKzet/rny5Q+ng/HjHskNtyZufWZQgtpZDp1vTo/0
EmAHzmqw2VrQ7MX8kbr/KpL+UKsaP66Jrhj6KkiB3vuOCHmSKZVqlzF4JVSO8JTBL3U2juT/eBD+
UPT9Zzr0X8+BgbJqpimKGRfHelbfDXze9r/+dH+o9owf52po2uWUmAbLckLn0ldY8ghH/Pt3/6fx
lfHjLHKcTBS27JhI1gWJRUmNop5I1249/BPEXI/2bC1VB7tsCV1z0kaU3sgiZIrwfrnMLEnNyT5X
Qq4NMgO6qmU6UrjhYpzVDj5YJxRkAoZkVw3R6KoS7e1GV7epkOq+IzHCH1vsKz1O7v+j7syW48a1
dP0qHfue1SQ4gDjRe19IKaWcUlqyPPuGIcsy5xkcn/586V3VR2I5ld28OxEVFWHLAkkQWAAX1v/9
wKYK/6sjYDTitBtQZBbPSt74uQXfMwhAYGWm+tEBmT3PqpHS/cwp4RaAonu9J44kueXSc9K2mGZ+
Eqf7IUzgs3lFP91aRtFxoMqqb0UsITO2lFdAbJMLjjeGCzUX9pVhjd9T7RtXVtgPJ/wfjsxIexFK
OYltZmod8ZxowfHA+SaenUM0OBPuiTXoyNP69jJINq6HyIdLRHYabxuq9c4KXuZFLyl+cy1pXgyj
bPeir4LbOGq6XZajcgPymiCvquZNQpA9sW84NncWMTSaco6+pTcyhmoyBvHOp6hqiusTO/VjnbmI
n4Zne4k5htONUe9xVBDjpa+gx5x4VcdufhE82z5wytHGHCDOGrLW8GDbfS/Mi9cH5ZF7F4uYaeo4
z2rqYm88H4qMY6pvLYhU0Q7fsz45NfCPBGaxCJTITaNZzCYXmUjBdAlV43nZ75LcYXcZXftqvp3t
SZ5BPd8Ih4KU15/tSFQTix1vDV2mrgMxon772OVfy+SE0/Thtn+zJP/6bHgWin3J6WtT025o7dLi
gNGjKttCZRldePNm3b0voqYX664uysO9G5xN+5dxWpxYjI/1ymLqN7AoZJPT8oGTptP3g3nCTerY
UFpM+A7/0DwgWN1Q2w9ieLI2VBZDzXu9Q45MA7GYw007hKEhaN2V0Rl2F4EADL99ve1jL3QxgSnK
GcPkcOcKjaeJUuigSi/ufZgZ5onbP9Y5i1kc5UE49xmlLI5A6G1zbOyBWngk5/n6IxzZi/wyF3o2
JuNimEOQt+XeozQ8NOfgzJJSvHF6cHp44fkMVGKvyjhNLwXcz9evemQj/Mtt+NlVo4xCq9kpyn0X
d9/L1HbJ5Nv5Ns3AKZRph8YBhu7rlzrmdmktZrPXdSVL4pzs0d2kb82Pc44U+dx4N360z6YTA+HI
W/qVoXj2PFUc+xWuo8le2yUfDEUdw4yt/e+JpPazQi1/ynH3yIizFtM7G2Nl2UELdpUidnQ1WfxJ
jtfGhAit/dJH1YmczpG5bi3mep0bmeNQ37nvTT/+WPPirwNVBlevv5IjU/LXyv+st6IwCVVYNcne
CS/7+EPS35qnjOSPNb2Y7ZwcayNwsmRvwOTM5Qgf96JuTqyox+bKYroPkt2l1dMr+Seo6AUKKshm
FgjB8xkw66k4e+wqixnv2klPOeah7zmW67fND85sEtwZgrMRqMbT66/g2KwwF+v35Fu6nzKuksC0
ajZJjwUCtIQzlG+dsQuQCtQnItiR5zEPQ/nZ205jnWJDzJUo5KUSnuQpalm/vYDx3mDJcOKBjrx4
czHLFS6zQVrCcZzU5z77mmUtuIvH1zvrWNuHWf/sCXTuqmCM8xxUwV2PuhUOdqTjE91zZEabh4s+
axzBVWsLysj3zh4oe4egjKz3nVlfOOWJCHhkMpuLyezoru/7git0+hPcMfR4J2799w3Lpf+8coOo
K7wq27fjreHc4CJzouEjKWypFp3SRlPm11me7SuE+opjO2qvkSefdY/BlxaVItZPp4oSjj3Eoneq
2eoiP6+zfUJZby0/6fbEqPn9mgAR4uWL7axiniNPpXt/NrYOEI6GtHMMRl2eiqO/X0WlEosrZE5j
VAVX6AyY7Bq6xV1g/NQNPEs72bw+9o89xSLmTWFMhtmN6R4Erp3zPg041uZEvpxPGV8fewGLeJd6
5eRZY8Rprcg/Za2mRtP4+vrNH+mgpVN8lNiGauY028+P/Qfre/Uz+ILg8PW2j9z20hte27rPUNFm
ez15LpQt8blxjBPfncfuexHMNBCOUMZ0evfTucB075N3Gb17/baPNb2IZaNJoVedhMwsTAM4n6Kk
TDiwQObEw1QLvmyQqZU9tJjEssq9LtT0EPoGLJE6JPmvP8PvQ6b8dfb4PGTWuF3BGWPEaIo+rotL
804V19XDqbPkY+0vZq7qWrfwQ7of10TrAz5fBxvjBk3nGdUGrz/Cr53U378Fpb+Yu31VxpH56xW7
Z/nb9qG6M+45W7C/2efhV//qPLigCPP1a/1+AZb+Ygpr46/RZDKajLceyMZqDx5u+3rzxybCYv46
cHBCCwEb5z4CPsP3rP30esNHMkFy6eseqLb0srbM9q44K99SgkwlOJ4EHYW9P6cPDqXH7ib4HJ74
Oj/STUtvd6PEZzCeeI6UtP+n5oNxj1aUw5ptufICi1k9+s3AIT8XgEUyQ+55630VHyDkzQ/uiXh3
tMcWszutDcu3Ey4RPoyPxWP60/nZvjPuqW/W1tZ/1Hvr1JUO4/Q34/dXSdCzOUghjxQcvmb74Wc6
n1PKh7AYmtm9cDAKP2920VN39fowODK+5OHvn10pMUzP9AMz3RsFlXfyQtnGiYlxbBLKxUSPhkBM
2aGaIzIg4JQhTm2ty4coZDnOZFsT7XaMN0WRk2ke0M5tDC2rC99ru7e6LZ1tmelyxzofXLz+qEcC
j1wEBcdrS21XVrqv8ZGl6O5L+NE9VMSdoTN4/QpH9v3yVxHus95szQHlOmaG++IRrTcllJl/ln0W
j/Jd8IWvmNevcuyVLUKCqktpYqmQ7WVEZpi0edk0Jx7gSNNLT/CoMgdq3rl/k6x+LrE0TYITd31Y
l34zpJc+3mZuTw36H8L+zDArDJT9dl+NkCKHevN6xxy7xCIElKYEDzH36b6H5oVOHqSHxxHCqU/H
Y80vpn/eFRN+umyb85zzuOsp3g7RiTzRkX3D0lA7N22NpSRND+9AdmOo02zGh/z9691ybL/vLeb4
WMeu4Q+UBOHZOH7o76jNObhB3+pv7W3/rf1+4jKH8fe7N7yY71kdg79IeQj83fCOmQ7eEWdgzKxt
zOkbps32iVF6ZCJ74mXMGuNABTHFuHuqUGBwuRrY4HYIzuLH6tT+89hM9hbL+sG82oF2x+Y2wt4W
wxUUP+xULmRzSfEHjH//1HnlsTm3mM51l7fYLtNtNWaEgXHVde6JfjoyYJfqh8S0xjmoOaPoDVBu
2CobX0tAWa+/7iO3vZQ02IPRzQoF9I2G/GaygQus+18t/+fj+H/Cp/Lu30Om/dd/8efHEqxaHEZ6
8cd/fShz/vuvw+/89795+Rv/2sePTdmWP/XyX734JRr+88KbB/3w4g+oZ2M9veuemun+qe0y/esC
3OLhX/5Pf/gfT79a+TBVT//8x2PZFcjT7p/CuCz+8eeP3vz45z/QIz/r3UP7f/7w7UPO733A4AyF
adzqh7//2tNDq//5D8/7w/OVJ3zPtEzpiENKeXg6/MQVfziuKS2+VD30MrZiyBZlo6N//sMRf1BM
6XnSdn1b+c7hLtqyO/zIdv+whDJ9Zbuu41Ee9o+/nv7FC/p/L+w/KCa6K+NCt9zMi5lP67b0bUfZ
lgOWjFTpYcI+W/76ILSLzIV3IaqmvRwcCJWRpawDet7dDnXUnTjTeDn2/n093zV5Ms+Cb7FcU4TX
qkJBOb3I05q0FwZj88Y3wuBUhcQiCvx5Id/ylWmTapDLNJJIar80fOFzFj0CaUrqrs22tRNjaBdC
WiTNZ1Cq7kE9LMETeYG1y1JlVygqOCY8MeFezmbuxbE8zs/pXocCUGtZl+c4sS8cF6tN7IvTK7+2
wg9e4uMzOc0E9mfD788X/PyFvoywv67l8yJJPkmJOGq5ax/BXdTAztRFN44G4bw277QLEFf3Kv9s
6Sa6LqI5vjNEfyqvs9hk//vSjFiTJ7ShdjmHbng2lhIzSl3L6xXMNGu4QT0avWONbPbeULKWwMzl
DMu3PHDvQd/eRvTzNkPC+aEdXcpJzcoL4MSX+cfXO8QSyyHuWD7+vQimbNsyxTJ3b1VF0huOqy7c
sq4u/TSSV4U9oR6dBAgSEC/ojjA1shtgGQZ0b1gJRnGNWZa3mZwAL6XX7+dvM47bgYTg0E++Yiws
1twCL9jB1Qf9/jyxjU3S2qNWN2moOx7yYXhThuGcnbjm32bd4ZrMdYy3mPCmv3gzOs8nT8w4VJUj
RsNZRhm7V0Cyev3J/jb0PN825SHUmVJIxuDL9w9MuPWNGCduGVWN/bazeh2BM0u7AhmskT+ORp6q
N70oZHVVpjlGmq9fnz3z4lUTVBTEBoafcmxpL0+DEgPdeION6GU1mp6Nv14Ku/vMlsIU+DW03UMv
fPPbOFOcUePm8dFJTau5UZOqMZBoq/KB4tnsKQsPsqEsyl3Mjcy4my9x5LLgN8UtyKHAs9ll57ER
idtCeNntkMDAgOzpTB+yMDfrj5OvvXcC7D0unk4ofjqFGvWt0eadiSgWEcHHBO16hZHeWJPX9otu
cmFFTA2fOFJnaK+MKG0bYBzCR9Jc92R4ncYS1Tk4bnUTUxGvL4wuhUPnuTPALqExj0jSOKaLJ6j8
tedil1QI0x62pWgjaGtGWUMdb2vX825rqvY/2aWMwfyNB6Xu2Oa1+p7DUISFi8cN5p3nTWVICpWj
AkO80kwHSplaAImbyhJwJNHvWc5PPkKd6X3fgJ24ms02a++i2pp/5lMlStgeefRYm+FoXNqR65h4
hGWcBvtDTB04TnbaOmNWcio1TFp8GxzJ7rMIovlbLHRrILfq8OMikFAF3wyV/po6SmmiRs4n1Dia
yddhNkZnUzrmgeYrpE2tmHUQLAvIjz6mZ3yung1VHWosvQiGZ3ltx+rajO1GY4+iEqoMDQXIJZkF
mJ/ZMFtn04JZzbde0DvGVeUKA2q46Ka9loOD+1+LtXvFFxfA4EC6CMWDKrvKpO2xC4RAhX6n1RDe
bbvGOBIjAFD6U9mS5Q5Kr//ZlCoCG0BY9HZm7pajpJgnA1Qk08b+KmzsjXhqb4juItcsMSXNmhyf
IitIKIqL+sj8PqtG8ZE6NGXxfqriwLp2ZWupfSmFiuWW1zMmIACRx37u6L1xG7o6Q79pDq0PL7Uk
NuAjH9ckB+cB9wEL1BtBiKMn23GrC3LNvUOUzPVwXo8Bo047mg8CP5HIp0p34AisS50AM0UjTndp
NkLJgZ15YA6w2uOFYSgyUGPbU5dChq/iwedJAT1UlExflG2lo+3sZh5Vpm2G42k72lj9gtaGkdI4
SfzBkgfB1zSVw6ZTjptuatcOQY/GygOf63vJNqhHnGjAb2v0i0gqGpyGxjTbWDqr3wLq4uwxLqLu
DaHU4FkcVQNDqTNHg3mas4fYbr1pi6t0k1zOI5g15A8R9W7CSrCU9mBCnnmmnp4S/veQBjZ6W7YI
lvjCcPX0zRQVhXWtMT8sUVspTCvmQc4ZrqZZ23+L7UIwwHs5hN/HIsRR3U3GAAdtC1TYtsc2/quS
VppdsAsaja0a5yghq1l5eCo6VYs+OyxxeZjtwRypdYY2cohjOD2gtw6wDLPteWPmA+eEowxHcUVl
POA+N8MkMpUFtsZJpysP+v0BL13UEpOiFqEHFcYdSumLLKBnz4sUWBOkDoDnXu/jclBnA9ZY4DWw
yspi0/8yh3H8NhMdKpCqijHGyeAW9RvwswFyM8CMP7LAEW+GGHkRy5dj3ZRz1HyLktS2t9nsY/ri
2tr4aZR9iPi3mfBnqcNE6bPWaEIAXKGFOHRI7P4mS9kfIIORtXk115jKbuI8dL2Ek/zQReI9xfDI
znlp0CiFW6fvCy80Htrc828BvWKGYswWWOO0LAVo8VgletOUTvzJt2YMwwPhHwJZkFbl+ww8FGnM
KAiAjM2+hk5oWcmEd0emUcRBtf4wYxjh3ojZPlhKaKMPNnBcyN1VcYXw0Q6qKrtsKZYct37Rq+6m
d1x/3Bo4+3ZnKoWVcNEWWfa56DMxbfKp6fnyCAe5zSbbeCIsKzDpQWhQYRkJ+4dK2R6fs1Um8WHF
GqfS0LR7LEtVDSCucOzigjBs6eu4gNJ51YwzRHxKRFr7zSzzqNwhH2lcJFeCcHMm58hJt4PhNhLB
bYFViuiEIXB3qooZg4/Sjm7sCi9uKDdFdT/bCCgOvAT5rvEUMp0CzFZ347W1t6/8wYeh4ATUsjf8
7z1IiQ4/IND0GkJnkfw03ArNMTRDrFFk5frXfN03/t6MHTkb8KnqxgKa0Ge6uh5xusYqLh57aDMV
JL9cV8jn2n4CxGrOiAa6rIOKFRP9qDPPAkiZiQ9Vsh+q2MYjBnHnWeIVPGIaJOpNMZtQUjQFXTcl
+w0gCm0ZmzjjRu10K2VVmddTULvxZ21kTXlTOxRuvC3nNIJNmCmj2QxU7sywAzCoL8QtuqzhYItO
nEQ6GVt5ije8PSicvBqd9Nio2BF8OZ07DYiJYESqQm+GifQR6OrO+sJKoXucEJT0rsnpVdTSZGam
x10zxFH3xXaFi8Q+7W1NRmUU/jZNrfwN4NEGc5ah1tPjJFtZ3FpeiOhBV0aHZY+sywEVSFeYwNCs
Ku5uqyQzg83AsP3cVKx75/VgF1D/ZZzhmTMmw/ummcPpo47cYtz3aR0Yd4WI2zsJxQnJbW2hPSlz
w90bTZBhGMxBC27JUR6H75VhhMCg57y+aUoPh24xNshN577Kkh2S0rB9DMRQ46+cjVH7pamQEsFq
dIrhzqud9i6Q2N1/7aw4+Bw7RpZcZZBi201APa6LvsxDDWxHTPnPJTgMQDWpGcaXPrg4toaxd6+t
kX4eOwDIl2ZqhVDC8P67nRqF60o7VyHhq1IhR3O1hsJsNVP2JaoCvGNcqyWmBEEAfdHFFgMUOHsi
lNieH+AcPZuoQsteQTKbZKUenTjpP45pX3gXraH8O2a++A5rJcLAyGgjHJm96Qda6vmdqhKsqozA
bt4ndUSpyRzP9dsk8GR1HY7JmD05fRnea+XNIc4fGZr6oTuYJ5g9CxLlBJHxHWQFe74ulRm7EJ7c
+joU2qPSPM518751I3OfeD6CWW04HNlZjWg0gC4NKS8SGQ6jmZ0GbCjMKH8Xm/0BpuBKvs2jUH42
4cEboBl9HOyknXIYVDvKRY/jm039xp1Y2y/6SUKtSHIFwLKJiQXU1DdUgFO5gfeHDE2cdPGnMfxN
T6gbsDUlzOA0jnEwXjdBnF2lCcziTUgmAq87QckHsd6OPmVpwdul7mr4YHQ2dmmonNOflh9aGBlN
OXKu3p+/JJ0HjdhlyYOloCPq5HhD3FBoJuZHL5bNQ1lONoADLawv4J6xCJbRHH3nU63S+3Bmd9bj
4jTI5p1yS3hUfRGkGLzVo6c/Mx5a/0fqUD361TRr0b1h7wiq46IJ+pCNagLVKdnkrZO4b7wxUANG
ApRUTFdx5kblA1uj8m2RcFaNtNKGXZk7ma3ew5PzomsbdwsLoMKkTBTkeREE29mncpiAlgm3oZie
fbZijSxC88kVlZ9BjpIBXa0ziMouhyc3UdcP34w5jWEEDF330YjrIX+r2K4CbBUNlPzcxm4vmkaw
wo0xpR/xSh1tRGs2Hij25GT+ucv+tbzwSGFEF9LKPATXk8YuxbTga3kB8PZLF65wzT/PK3SehjPC
da6a4Ml0Oc3GZLNVNxMdqGD+jWZ31rgSxJBZBPnV5KZJugVqA9euy3Mbe5/YlZu5cexvYdMaX1ls
HA1eM8jgREV8hpynVdx/k07SoxNzDwhpv43VdEANQOLKw5HVxHaKCBpCJht9Kb2pjTZFmYBArH28
3MLaoB40LA+oZAX04l2hKUrbTlnSOtBjpx7HnyBjVU6x4rSgHCgdbiqzlo8m4wSycMUsBxWrORIW
KhtZoMJZemeC1eyHG5fqxgmkCs6LxrUxFSvnjn1lFQvgTlUr38G4T6urSWkfYpy09Gd7CqW8LIcD
UthNY+md2zmjqRzifr4Iu9J60mVBaUpZmDiulLiYJ1cCZP9EuamezZ02DOcr2T7buQqYx28jHcmf
rkh4AuC7E2zARFl3nVsdaG1pzPiYncq76fwqPfBSwyR6M6Fa+Gm1B1e8FsNfLhvWKt7azig+ayXH
AR8bo8OsZDqYAMx5LG/m0sIhE1+eHGy6sju+4gdr8PaxjkCv59ofeQGp0wpIMWYLSMAnPPQXvVNX
fDPpucdCZYgOjm0m6o9RCZiUM0WtDvhWaeDLwcW3lrSM+FKADDUuYj6MzbMQj+TPpEIi/8IYXT5i
szJkRNVN3DubgPz0g51YB6L3DIJiq4uu/9onKT6/xdDP34sx6dWGoQpzdZoS2Bl1K2b/gF+L7O2k
TTKAdlN07ZUoRJ39yF0vLB7NzB+zN57bmO5VBBTIuIoST2BMHLK7vixc2Ny3xCevP3f5CzCqOu3/
FP7/r7LZR1PVL9Lbt9VT8V43T096/1D9/5DUdsk0/+dfaeO/JbU/xU+6eMhfpMEPv/HvfLZlqj8c
T1kuaRayPEScv/LZZNf+IJHskctU5iEHSQboz3y2sP8g3WVa/Eeq07IkWbo/89n+Hw5/p5QjqGjg
gx/Qwl939j9IaL9MdVG47kiHrLl9yAI+Sz6CJpvKOSvHXQBUd5IPxmRfPeuD32RWj7W8OFcaY89q
siobdpEeHgncj0YdntD2HGt6cZBUJaMRlEYx7nQi57O4tu5TO+9PHN8eaXypSOF0gUCZJZB/3Sjf
jGWOEWVgX67qlKUSRVVG6g8iGnbsSm6gCwEVzfjeXNf4IpFIPQF+wB13juANK6bUQBuiTqoNj/XL
IUH7bKSMfOuwaWh7HFQzydeGAlM9Cbny3hep1jCOEu3zEnd1iKe3x4p8rdJp2KzrmcMzPbv3KZhi
L5i9bpf61c73s4sISebrTb/M4v73BBKLvPSQ8j0dpFO/ywTa/KueM692Owvy0w8aLSiEgAmPXbbF
vXHtFAf1xevXPfI6fp0qPHskMemGlTXQu7FhJ9sLmxKMblrXX7/OBp417mWBlU0Brp1eH8d3eZ7X
+8Z1TuSdj935IjBUaee7sSi6HcS9fdCY5S5Nw/FEfcGxxhehwXczs/M6PO2NfFT3SRZ1Hwy8sVf1
+VIDNPpzMhbT2OE4NTzxzbixyvbHuqYXnSJEXmVtbmN3aFUqeOfORfYmFnM4nCgaO9Yvh79/9kb9
rm/4qom6nU0+Yqt0WW8pWD51YnekdbHodcVAlImu6Bht7MGiXrRj/2FVxyyFRRgXdgVHwcDxpJyw
0+mb4s6ZQW2va/4wrZ/1S2tw0NyR6AYEVyX3bJ8cqOGYI61rfRGRQxKokQm/eFfX+Om2pOE2WTC/
W9f4IiBX1RzyJc2tN8pWILYDq/rOiXX68Hrzh2b+XuTyt0OhSKL8r0wCjAgNClqMbAh21LTl9/Ws
JhIVbmy+ef1KR0bPUkMymrMtW7cl2iRRcm35hXmZT8mpE95jrS/ecOxr3JcGG2AiH0O4tydxfDvG
Etr3urtfvONh8jEuMIk4RYvJSJfI/kzX3eO6xhfvmJMWSS4p17vK9tRXw7CmLygNxIm161jXLBZd
rfoknlJecRV1JIJVw4kqYMPXb/3w/L8ZP0u5iMhqIMWhbHdJ4w4/68wV10U1yztjwhYMwnoA5U4V
truqp6jdezmRzUg0oJJ1s6sNtbc5kznrmuzEmfjv+0ksz56dEDfhWU7NLkvqSy8YORoZV40esdRe
6ASkYWpg8jkX7WdKMi4M3Z6o/j9214slpayqcsDeoNmRSNrnOtsmjbNqISSX9bKz3ahKp8C19M6u
xI8hnSAMDqvu2l6S6gavqlvfYSkx+/BNNEY/YWWvUxLYSzRdE4uw0APbmgw/cMqHPjiiev/6aP99
Z9vmorOHbsBJtfL1TvXRTWL2b6Y83K5retHZFAUVtI0TMhKXGXSt8dVtplPlf7+/b/z7Xr7JSKqy
ryjK3OmO0miA/hyhDaL6vObWxZJG11lBNmqsGHaq2U4B8KIyPV/X8iLqkjMaUxNToJ2B2XvaDlQZ
yJVTchFzC0vaIgIEuCsyedthYF3idb7urhcBdyQ5YCTVzF1rAwqx6X2IRtyDVjW+VCnNUqdGl+Hj
aMHBpATxjDr0dV2yFCnFimyT5RXNLpQl7h4aaH68bo8Et+3lCKyaaTRKZLy7MaJceihTYMecSFys
65TFy6yE8KJ6pFNsF2NFTFG7RKwLgsvqoJ4quSYvMPZwq0JuPGn8UHL+ue62D9P12bbU9STO2x7D
27Ltb9FUgixtVi36wrdfNl0OVFVgRd3s6BuAWU8KHOG6mxYvW65s38Wvmb6OMNMp7UeSBSvf4iK6
+q3k4KBicZdF+CPqIsxChlPV3EcioL8IrxOI4KSzy2YnRiyUdN49BZazLkotlUe+g/yuJlm/k1g5
aGldpNSVrOrsZcEijlQWGcWs2ZWDedc33pcgj7sTt32YHH/fupFfXLxIHxYFxYjkFqhmMM+6OkvB
VWZ5/URdj4uFfeI3q77XhbMY6H6aY1Ueus1OyVCnGzNT6lJHwbhOQiLkYv5PBYpZ06L9fhr3biu+
SeHer3sDi2CuwnSqxpaX21ZIU1QFh4XjDWvdZFrKlUIMIfWoLZYKVbzxfGCYfbsqfUqJ18vXO8zK
SVTOAjdP1Df5OedSFNlVJwbPkfl0yFg/D11lMs4YnYIimzhaxAGREpBsXRhYio5y5VrhTJnGrjrY
znOY3lCgJz6te52LOMBGqGsRmjbkB/3zdnzPJmuzquWl1qjlCDNVDS03uAnVlYvn4yq+BhZmL/s6
NHvDH62AvvYwtdae/FBmHK6/ftuHcfybKOAtooDZ22bojQNuNFadatjHdq3uCw8+yaegc+XH169y
ZLg4y8FYNgM1LG298/MZYndMfPd658QjHGn8l3/As2VUNShNvISe52z7KgX5VvvBype6mP0iytjh
S1Xvkr7e9GNx1bMJXdUlSxVT2hJ0tfDrndn+aKmMSJJ1Q9xb9LWJj6FZ4tG7Q2xLkU96FVOptrKr
F9Pe6TA3KUpJVxcRdmk9QPM0Wbn/XGqUCodCM3zQWf/7ObmqKf7ZTGUi1i2lS1+WTsUqcBT97RcS
6h9OuXO67lUuhUnIBcYhwgF5N/o4YdWYjI/BqqyZWMqS6FxN8T5zXxfuVmf2jcV31qoB6C5mfsoZ
+DBWHh0yepukfa9wy13X8mI5toawwySOrm4Hsal8/7JIjHXrjruckFQy22ZMf9j5ROkBBRwU/qy7
a+dlmDURqhH9XJwrs3QzCmJhaK1sejEla6fIUk0hPZkU+7wT2c3URysHyGJG4ndSF4ln1ztjTsS9
Y3eY+9lYHq7rk8WW3OJwTgrfIZbYuH9YjfzQqlM5oMM4+83K4y6X4rGN5rAj6yl7SngunY6Domm0
7ApLBql+9BRfU0tnOhizr3qYpdKomYMIuUXOXPKszeC03wMKo1e2vVij04Da33IaGjyo5+RiDjBk
nJtkZUZhSdWuOwvrCj+ud8M47TAJfJMBQ1rXKYu5OiW/CnVouuzGd2Yh3iNi/1/J2v46NKWy4eWE
yhvwY12Kba+e652XUfWfG5fr7no56hvHdA2VYko+J865itN2I3PAcOtaX4z6xpJ1YOdVvXPnQJ6P
0p3OzGRdog9cystecbp5HGXEKEQQdChUqs68MT9F7zjEqt/MqSWcmI/9VPQzSyj+BFpsZrNprK3K
yvIUIPHYBRbjvMvx3EtQJ+34dDmv8dSrMKZb1ev2Yj0yglZ6c8JIlD1s3im903W/LowtycNBV2FV
qJKabqmvk7FBf3MKbXqsQxaDvDWFGhJ82HetYW6UB/+3yN+t65DDJZ/ta0c0ziI082Y3uG12HlJo
j2lqJorHdc0vFqWEYgzKCidKJfLYuh8jd7xqZ999Wtf6Yob6IlB5lNTsiRLxlDTRF8P3V+ZA7cX8
nGa8EDorq3dpGzx4RvO2jbu1bS+mZxxlsF1cRmHWqCcrReYhQMis6pNl0ZHZd17peLzQ0jADcaFG
VWHhi0igXzdiloVHtfaHQigCF2W4AlFpvu3bZN1wWXJuY8POJqtkDnnt8Pbgk+3U3qpaEZK1Lwd6
addZGFkhuwwDMJbr77r+1NZc/T4gisX0hArtGfi/8FWeUY77zqp1nVz6tsF4yQ8aTOr8Z/dT0muZ
XPhupZ1NZLdtv/LBFjOYagM787Oy3sVD/RMZEk7Csl5XTIWU5WWvGUnS6L49HI5oxNpFZb2JQJFs
1g3V5fRVxqCougc1X0+fCtv/xPbsy7qmF7M3scWY9xWpI1XO5s8eJx6qq0sM09Y1v5jA/dxSE113
bONlcq5Ndo+57teVGfyiFTwPychggzot6BZKuO/6oPoaQZZZd+NLzK1JGVNUVAwW3/euuqD4OGux
LoO0FB97lPXVmiOS3YhyaozCa+2396u6ewmz1cYc41hd0N027ihBiBit71bmSJaS5aKPM9toDrtH
hCIVm5i8bVb29mJqtlWIWEHytReb7hfRy8s069bN+mXRnuqKbDasgd166Fz17pCfT0V0isl0uL/f
7PCWRXsZmW6KsCTbRxHeNXmwb1N/XZb+F2/n2X4Dj9K27GNmzpz3uKx0NXJJy/y+bpwspiX7GKdA
78qsV+W3TNV5d25RNDWdr2p+WV2Eux6l7gUpBz0G7+IAThK2r+uaXmx5Y4DGjXXYlzogLBDn2uh3
nXXFCrABXgZxxwo8pwensGvxmEc/4T7l3rwyo2Eu1tUaL3tUSCaGsTK9D+xxX1TpurGyJIh0s7ag
TtL02MS7KmCz3obrIsqypCjzm94jg1vtcNb9JMbkXvT2yqaXS+Yw2YMOmPR+l+Dt3X4q4EitCyjL
spOxzVAydsx6t29+EANu6rxYt5delp20AmGkapjzeoy3nhFe53617kN66YRYxq0vR00S0JtTRIyA
N4dThp+/j1SwJ14O7XFudZJYabUzE/0D9MrbcD5JqTzW9mJOIubBeHPmth3V7+bQeEtV+ar3aB1k
Gs+XeEPriJQlM9Iq+ncSay+ljKs1kcRaIpD9ClUf9iekATvzY+SYN7O3bj5aSwZyqXrTnvu82qEW
/1ib2DmEolq367GWVXd6FEOSHhY0cjyXU0PjekB6vK5TFnPSBTyTJ2nDN0vpGxfdbKkvhhzaVZtN
a1l5ZwUukpiGdcF1gu04qNuIE9F1N77Yx+Z2TYFyWFe70Qi/9r75vjCyVfXK6IJejsHeHXtbYV+9
E/+XszPr0ROHtvYvQjKDDb6Fd+KtqsyV6cZKOgnGjAYMhl//rTrnu+i4u08kX0SKIsXlMt4ettd+
FuzwctUDKVutu/SKeVCgfm89GVEnukr4iG8BmLWmh4fuODO/Oe6KiHB+QDm1ouOdmf59tvAPi7Rf
vAbc1RBJLE2ynnHt3wBELMCIOu1s+pNz4X+sKJmzV6YmUlm1YRqOx1rnCW9MzkCS8eu5cwtNg3Yd
+pf8bWDleW6iU5eFnh/z5ff526FNoY5pDyYk5Oi87XC9WWFkS6CC8uu4E5ybWLalobu+iwaMfGr5
G61nv1QLYEO/d72fDZ1FheXQmBiVJw1cZmviJ8oJXY4xQ3krrLvwPe1sL1Winqdqfu83KG50Ng0Q
FzVOESyB3TfUKO/hmeWl2kCV4O9jApoKY9TgxqM2wMfbrTvOcMH8k7vCf0xyV04EroEUK1Az9xpx
sxH5F4WXgN867sqJNiJUe0jowrDDhXU+NrLqTkslxj+lcv6r806EchuhynZMxrsQ+pru6wcVKq+X
ClR+/D7qWycX1r1ktQNgH/JFmuoUWB37BZEr8pEtCt8Ftou71PSRkrhMmW/TTnxC+RAHbYtyNzvE
Ktej/FGvnfRbtVyNj7Bg/y6pxZliaoGFWN/sFfdbtVyNT58onSwJND6onw9yCSpIEezUK9sRpk58
HuA0BNmAQSGtesyO6VUrVekV+q7IBwntgPaav+RoFAzih/lhiDyrI0FF/H0WVmw3UJdjsTWLUae0
1W8Oyv0kcqGr85kI2FI7UahuSGMk9YZ3EQm++Q2KE5jxboJYM6zjCTzk8hSomGLGs7Ff9LgsYRhp
AoEsX/bOOLlMzfK8pvTZr+PO3okrN0qlWTDe4cD0fh3TUm/6o1/TbmBGEUh+PTRJAuSQHviPxtOD
BEiL36eJyvA8eSR4cWo7qB2zjYSXfpN+ebHQFeHwYOQbabfxDizKFeL7n0uQfvIbEycu7dQxYHaw
nijg7ea+LgJl/ZYqV4HTLhqllEuFvOySDrB/qUNQqrTfNHE1OCEZGrtEmN8rab/EnXlMqsRvu3c1
ONMOWP0O/OCdx92Jj9279RB+1xPqRGWklQbGFJc2vDa332MAG8/RADKd17d0dTihmDeO8l5cZUEr
unSpfrVPC/XbHagTlyhBj5JuxUG/it7ySF6TufVs2QnLNDE8BHEDl009bjcQCYGwG2h08hsUJzI5
QE7NNGKicGau/Xo82FBf/Zp2LpuAzWg1pZgoB1UXGpG3vOF+V2RXh3P0O4PEGTINDhNaa5tLz/1S
ef9g+3YDBfJ3xQKbqnG8LMd8XJupW/2umom7X4IwNPAerxqTpY/hGNzHtvrgNdyu4KbmEgpBDZEG
ZSAKJfV1Z35VdZDv/758C7KqFHw19FoC1MORdZOt31bpCm6wB/fRYTFJKsZuyK4/COK3BLoCftQD
VP0Y4EPu9fKl4+F4auuk8uy2E5Q8zACx6hHuhyTFELePCfmTfPIlaffP15IwcSISWcIWNV54/j00
Z8nXDsrSrzWN5ulC1oYeN57N5M1OkvhPVj0vc+9ffqD7KDtvR58iRdHcgV4VErjBqnq01cTBFI00
ZC1rO7xDjYWAXwcbWr/F2CUWRLqLwr2ecI4ZFvU5Ycfe50ejlWecuWtPbAWgZ/j4GU/e6Cp6GsLB
r+euGAoG3VAXCj7e+yHrCigYv7Z0nP2WY1cMBWfHJTpCPCSkoIu3ffsqTnev549/kOGx/RmwndDv
eZ5OZE51zuPeTyYSukKodKkNaJsY78XUv/o1fl40KL7/98JG/31+ukqoSkrgPGUCQiYB1a9n07s1
VuyT2De/jco1YkcxSxdxm444rvdxnizDN7WqP2WM/iOcXUNx5EbqfQ+R9u/SCFM8bpefYz1EfVEJ
gPSKCpZGb8QweK56/zAXF9OkhhUKqVjNn8I9ekrN4pfhdYlMi+nHigOBdj/4iIqibmpzMFv9yopC
VyA11FMtZszKe7+x+JckBL7nEzCMf5hEL+ewf1nkYucgH4JsOKXI2d93avZnIqz6Ek+d9AtbVyUV
t5pNKdB192NjQxmFgcoHuOq8+b8D4D/67kqkbDDa9ljxcEnXucdjGu+KFUbkfvkBVyR1NKhEWxLc
nuRqUdNF3wTx6rfkuCIpjmTGxkJkHfGyrXrQp/U65Uwef9jh/0cR9S8f1VVKgRpXqb7mw30zS9ig
5WZ/tUBvUZ+sXdc5z1IzfEB+Wb+bZEiee7XAQoElXfojAyzxQS5xqi59s/AHQNyD5wzkXZtTnBve
wtN1+NJkLWyddE3sjyWgAP1io5/FIzjD68MaaLS1jqt4kZeDX+j3qV+mwN9S472ex6QLjx4ZSf0w
6RG2FtwvxRQ5W2JttzXZ2pWXOBf+lBzw+SH4y6/XTnC1fOgn3qDpJHqCTn06/LZaF7EDZNWy1hPa
rWxbZGCwL8A3e3XZVS6tIqzZjAthCWBs9vZlt3qP61X31a/1l83g759xMDuvGFqftDrZHejL+odf
y85RPKyaqV2rEUNNutyKh6zzK3cPXeGSUNvImRjAZJ7PAWmLFGBIvz47kzqSMMsB15mXNB7hSZU9
blCj+TXtnMNBTabaDGg65OoSz8cJiWW/7c5VLcmxTlBeg8nXU1MVVYXX4+zotrNfx51opPtcV1Gk
edlUR3giK4yXe/DD/Rp34lEJc/QsReNJMOUpvTD+JwO2/9iKXM1SJdt4tqgbK9M+PtFM55v64NVn
10WbHlNE27DHl2xUAdRFzje/N1hXr6SU3TJYbrAyTWgLEv2sihD0Yb/J7QqWkkUEbdqpFNpiMp8y
I2V+SKBO/Ubl5Uz8t4UEGnEQ5vnESkVp/ZBSKs/9oes/bKD/9TWdwLSAxLI2HVnJl7h5ioZWfNDa
ek5xF5jDdRAls2W0zLYOQNrwolXkFz2ucElN7WaPdaVlSNZTNHyt4bHiN+BOXNY8yzb4orBymcZ8
ED/04XkCdWVLiTAwWhItWl74eKqS8J0Kx8wrSUhc4RIoX20ziYSWaltfi8M+zZvf0zFxUTl7fCgY
XFFaEg0HgUWLDs4jzO/YT1zpUtWzOqHHRsuOxu/3Rb2ZZvrO51OCRvR77IQZKkNgdENLnE3KKazu
U+J1riWucmlb1ZhBHUGxeO/1LZyNuYlW+qnyiCtdmqJUhRC40BLrirykAVlOy9BJL6UvcZFh867g
vtEhdFaO6siU3uniJ+girnBp26BVpHAJKMcN5koBhxm810IFFPHvn7JKtAqPeqflHmbdOVOGnGHF
5adPJq50aUwDLhp4NmGhenHNGWBUQXDK8togYPP3e98DJE/nCO57JcqVHgejPg1H4rU7EFe4tCQy
kXOHqJ9Npr7hepVuxTarYPZbVVyNwS5hmbTaw5Z8IDc5R8XSdl4HN9go/j4qhwjA+xfWlkyDHbbt
/ANKCr3WcEDbf2+7P6YX+wJjS0tHeR6bSl8WkQ5e2SLiSrqaZdOAiIb4nuMorzFuirdpCf0muivp
OmTGaiIDWtZgWSnRL0XSM8+FxeVCZe0K7UWExocKhkIhVG7FlqzMc547X5RrNqgwzGi5VQr0lgSe
JdCl1JXyq5IhLh8KRagp3gWnpOyO8bQeUxFF3OvATFxZVwsOvyZDS8pZiCIMRRlvkd9Ed0VdOwTn
G+pNSFmDZ6/h5yUj7nUKIi4gCj7atu3nipQ60O/HqP2gu8BLXURcTVfXy7YZ5XqUURd9BPUDyLlm
85sorqKLwXN6SY9sL0HpXuFXwD9tqX3rtee7iq6mm9ZDd/IoBepEIySA6vXD3HR+bAHiQpv6Rtko
VilWLcOeWN+dZ068bikwXPx90UIZJAedTNnSkDQ3S3vupfBcxp3dk/EtnLFxbmU/IimGl8cmn/bk
s9+IO3fNgeG5iNR8K1EHDRUQfRqMX8U8cZVLIoK/3DEHpkRS+5TOsmzSxG8Rd3VLBhZYc73Ktazn
PU+SKA+oV7KWuKKlAaw5m8I9o1TMnlUmLqv46TXSLjNIJfsoB5MYzJBte8doSm/ZCFNMv9bp7/MP
/nGdjSUx5Rrq9CQBKTjHmx9AgLjgIBT2xxHsmkzZbvTU0fAJtj5+ZyAXHcRUYutsqNZyjM2r2Qwn
KNH8FkFXtbTGukqoHtZSd3ObwymiDNrsl99wOzGpN6vbHUD4UtK03KbgVE3Mbw10qUEZXzMApTED
LWzi8rbf+4skS+A33q5siVoF02ESGgjP4vUccE7zii/hyWtYXN1SpxXIwMSasu6Dd4faLnXDvvs1
7eRkU8AOLCXKlGHQlCLq38I/8qNf0+z32Nnh0NPUdDElCFNvRMQ/Rr2fDJ+4oiUQPFeDK4Qpx6a9
ttt+Sz1ZJ8SVLM0KhlVbgF63ERxQ+zR6qNr0L78RcY7gYasECsBGU0bsc0W2c9jXfoce6uyT/dIu
NGMcLaMS/ujMVdM/0X1ePtc/n5MIdWIy6tsEVhwb7MeGcefntJvS+ryKKfpS4VGY5SkcyPzyTMRV
MNllI2TgBot5XD9EoGXCK9BvJXeZQcokXAJ2sJQcFnoCpQRk+pPn9ctZ/l9GyJUviSMe92hIlnJX
m3ieyVg/ii71A7UQV8HEmE6xCQVLGXeS5EAGpw+xHXa/Ld8VMaVyVUbRGitu/8JN4Kemqv1WXFfE
FJMk22Lgu8ttYdeYz48ANl68AslVMQ14pwSEPZjLY+Z5Oonb2KR+lx4XcHg0eASLN7mU7Gu2nuP/
77YFn6zq5/Dmf2fD343r/2uOOAGaMpirjS0c6sM1gJmXKq0Rz36D4QQoTxVWP6Q3ShOkgLSoG9A+
f1KZ/Fe3nXMsnNJWIluMRp0u4mFDFN0Cpma/XdPV9XSWjRvcieZyUvQZZvVd3vPZ+AV8nP2+/cDL
ShMo5ZeyCqDPMlP9PMLu1O/+6ip7oDOIOYhbc5nxDlZ16U1Z6peKdIU9UqaqhqXwUh5h+15F04m2
1jNZ4Gp6AgufaZglL2W3Rr9CFX4dTOiZL3QlPWzJpgw2w3MZDT+pbU4Nr/2OP656h7ZGR2LBYIvh
KCBnuABp4rdvuuqdbd+jcXqZ0FU3bzdmmulMs2X+w+L6coj6l43BVe/woA9NChgDtk4V3zcolr/p
saPw025qnZyXYK7CPNagHvvNeVe0uM12UyPgtWUXwAV4GiZyYq0f1Zu4YiECv3Lo0Me5lBU58jEz
uoDxlJcOA6yt36O1W3QSZGs7l3Adh3c0U+Mp7bve787iaoWaYLEdmzA3YaJEHtswxRFg8gQGE1cr
JFFkLqFEnUoewpVPdt1nGNL7YcmIqxaifQRIe6SncuAp/Fzf1hV777VvuDqhyuolQbHPVMI9M994
/KORg1/6I3rZTv72QLvI2k69QtPTgPonrMQ524xffSJxRbJbGw71MSZTGYbg37TkcZkHvw3JVQPF
WZxtqxmmMtth3ZmKvO/8XsSJ67m1wWAY9rXdVNaDuBzjz4gIvzXM1QMRmwGDTcCSDKP4BGBAkS2e
9yxXD8SOOpIBEEzl1PS54TbPxt7vnOWSjOCh3KA86dBlN1TV52yz9ZuDVNF3r7ntwoz4IDMBPyxd
VmCw0FbknfU8ErmKoGzZZW/g8l5umVxOzW5UAUd26zcDQydyBjME4MCidR2qazOYG2TUfg9ALs0I
6L6q4lXbYa+LlhNMkvqbNJDc+o24c8AdX+rN4qOvyhBqIBzl3maj54OeizOqt47WglgFqUoIZa3o
2+1jNx+dH4qYhM4hF8uJELNE++uyhSd9NF9N0HpmEF1tUCKzGAj8gN7Wmd+XPc5TAAO9htwVB8m6
O6Y1qdPbEJjTFlm4GrRgGvk17iSGdjBITDAm7JbAjPqA8oiFfrHpaoPIUida1/V603BWvmSyOq7L
nq1+h0WXZwRx5JRWtFpvTcAeAynPfB39ktguz2jI5pAuSGLf4PS45WTiT5GoPR8KXV1Qu21zBGnn
equn/cMEFxK4nXPPc7+rDOJBh6zE/DIopoJzXJqVgHr79ty5f8Zwu0o2y82NVwCyZtHGCvTfL4ng
6oM6IdegtSkaF+I90DWfxOZzJmTcFQdN3djPex+vt6Adi1DJU7qmPoGJpp2rZyj1HsgtMrgVytMa
ZdAHffOISrTsRKWZwm5N2L7eCFVf2qC7bM3kOR5Ouhab5D7JYVtvVNuHca0v/PCi/6HX9Pfj4Ihn
vEhKvd5W1YkLr4IwX5Mh8rkwo3Vny4StSKjwxLHeJpueNFHP4tDPfsMd/97xtWuQV9FmvS1L+BRV
FeC9QEn67Jjot7Nj4ni8tnCRxwSk+hU+9YBs8+SzVKFtJybTntSDls162+ajwA+6xunqOU+c3XKe
SEPrBh/z6EiQp9FwDujhlUpl/B+yoFWJUZN2vQ0znjn25mBngOR/eH1NVxgEd4eVGtQj3warr0fH
cgySz66DfjtxSbJlQJ4cTae0Kdq5LsbKy7kETTtxKaZw12mDpq09Lnx9gWxwv0/pSl8mownA4ogc
GLku+dCr54xMyucAgX47YalRFkUn26+3XpGCxubcM68zFZp2wlJRUq0h/tz4Jn7h8aqQmv30myNO
UNYJV0e/IHDiI7kMZFjzDNl2zyFxorLv9nlSSq63blDvo+b7EKQ+snyMiBOUuh94NA8Y7JhY7An0
WunFb5lyRS8EONhBbRjsegbwppVX1PX4XHYYdzUvQwIIWIinZNiw9zmDowYDX8PrO7qSlylEpDSd
Wm9VfZyatFzGwW9zd9UubbQO0RoE5mYlHMWNzGFU7POsgfFw9kmip12THqtf9eJYW2eodj78rEvQ
uBOPvFKsCSv0m/Ppe3vQ92u7K8/RdgIybUkAnTzalvGjCbOCHIdny048tqE8GMFF4WbGPd/FzzH7
5DdBnFhcKsnoYjFBoKc5Qcmdb6322wxcbBEZmZzmPjM3bSkDDASCvKWZA7/WXf2PzBpWmZfj9hyG
5gRxyqdkba3fcLsKoJcLdrpN6Poc79fR7tdt8CLQMe5KgMI0imwK37MbXnh1PrygY3jlGZSuCmiu
U4HkRmxuU9LwwnSHfmv5Nv/hNPU/2Zd/JPLRdycw+XLgujSQ+UaQNCU3ssspeCVHbkRBw7UV71sV
qgyvkNMmr2A2TPC7ods6XSduB3VtSVcnOdm5bV7Jw+qthiFmm3ilFhl32TO0xX61bu18G0MB1FwY
/oId2XevMHHhM2sTUNHBfPB2jN2XhFYKmWIvdyn02xnVdYgTmUbNfMvm+la3WZ2H2ksWhrad1e44
Ot1k0IHf7DpGudbrngNmmfmFCXXWu4FUtT3C+mXEmyZP0/ilQPbwon+g786aZ1Y9zIvGmBvEYl6F
YiiWjP7y+6DOumeUWAGoRtcFlZ/JspXxFFz9mnYOIWtUH3JNBPodVafExjeeelV8Me6qN5Zu6TY2
Y6pE4ZAU8PQJi6PxerlEdDtzRayU4QBi51vYxg9U2RPIcH6HBVeHl60kmxSf0TTfonyjQdkA1eC5
EzjzpO4qutbBNt8aYs5W4QcA1OyFmcOgOPOEVbGRnZjmW9X33Ymue3fe+BT7nVddNZ4QKemgmXu5
RKYaV48u2SrUlC/C72bj6vGU6mQTkh69x5cta6XlI1825nm3cQV5hm8VvHYRRHp9BgftqTHKL5nh
aonINra0xhS5iWX4MtjqDb7BH5byl2X1XzYxV0i0biyqsqxFVoon/QPoQv3d8HgnqCud069eS4Ar
JwpRCEcWQrGk92mWb/38l1hHr5Q0FgFnv4hr+L22Y4T5TtU1mr/YPvOLJFdPhN09QAEpWiZ8rwoV
k4LA2cRvs3AVRdUyhmN/oHGZ6iehWzy9aJ9Xc4yIswIw2wwDRdX0jSVjcOpY8zqohGfiIXFWgI4l
0US2eL61LxoC1H1/7erG8xTr8oKWeDumekzm267qp2Tqimlp/ULIVRUJDbZMGoeYg1VdI1EqRQGU
m5f3IOOurEhO8XAMIUYlG5dbL+MT7vQ+D3Ro2kkisSFQXQBR0Y3X7VWwvsg65qNXQtNOEokMtmY7
sG0wBgtQR7HmsvZ6W0DTTlRSO2ct4ByYJjbModjI2DevtcQVFEVs0s0UoOEVzk9PQcXrfFbMC2+E
bjtHOMVNRuLIzLdUdFt1WkbdV/koR9Td+XXfic0IdM8MXMKXrzkWIzXPcexVw4u+O5HJ6aj3WuPA
0touOkXS3jbDpd9y5cp89JSOsF7GkaVrk+u28Fxy4jfBXZFPELYocWrRdNymd6RQTnL0sqhk3FX4
iH4wxxqvmOABl0+N6DDmLZ5Gvb6lq/B5kW0D70n6WxJX4V0GRl66bMn8gtOV+BxdwqdQa7Rey5rk
QzsPXWG7SnvxKTA4bogGe69oO/Y30XdtrnGfGPfKb8d3pT7dEk1aNHq+menIod16aGr57DfqTohK
NfNZh52+wfzSXDZJjyIgMAzwa92Jzx35wWVqub3VHAlwOrxhavHbll0Z0REHdGrGw95WG9QnkKmm
sx2I57HfVRJB6ztLNu32NrTZxwpp37yn1m/vdLVEooGfQRjp/QYjvxkQqDW6zrzxIrAw4CB/f06b
omTCi6uwty7dly6HpiPuCq737afXJ3U1RbIfgGW0+KQBumw2dWb6TxqRlz34Xw7PrqBoaEJT2xWf
FA+v6y+Oz5ucq36b/hp00oKsBaC4+hgcaTef/X4XJ2YPS8Y95cTe2PIumAOAnny/gnPdPfquSiDl
tDcKa4zFtPlCvWwJ8IGdiA32BHTyDKMkt/m1SsNr6OeLg6adcE33I+iWOrQ3XDEAPByONq8nz6SI
qzCqEgH6+zzZm0jq5hm5o8Dk+xTFf8owhP9LH/i3CeQkR1SnUdjf8PHWo843+QBrYnlf2RrQR7mg
Lv8d0Gbh+GGumhpevPvRzMM3y7Z4B3pUjO3a5TVevXqdI5M4HHe41QCpY49KTu/DjlH9EE6tqe/T
qvfl1bxXNT83BOW+5QKU13Tq24iacl/Ylj0lcCkLz72IYeuw0gqUh1xQXn1OAhplRXtgCTi1Qg/T
aabMrHnMg3a7LTWSUW+SyAT00iwkqa7MQjf1ZhuzpDjobu0ZL5X3tYuSjzhEme8JGZYn+nF825/l
O6Sb5Fxllxlq578MftpeUJiFsBsYeKAbxRnJfgV4jwQSJ0lYhfr+Oq0u8T4kw/tQReuvwwKnBtRq
p2PYosA+ohxsTLsfYX/g1YsGbTfcpErV8VGNsrWXJWPBfklRdjqVKGFqs4dg5qt+oh3t46/Aou/m
FsNqoS4ytqjnudppVQgKSWJhwmFsy67aqulVB8Lm/oHBcbQ+NQMK/Iqm4j0r4ExAxWUJDzHfX9zI
5Yn0zZ68xgtzveVcRAH/vmPQpxKMWgNLzJbH6lOtrCBlsNEsPVkml+6SsS6qCh7jfeDMUhu83ugh
kzNQBHtWJIkR7PVe1/27LVJqOFfS9MnbAXQF9Gbp+xcc2ZCRQldzm+V2UX1zISDexK8bGU1tocGV
x/vUsYJoKvsO5Tdps0HwvyWmCgrep8NyOixU6AXZlhCkdS0YkE1hMgzXjENgl+uEHx+3GXKtXMXZ
GBQbaaokP3aTNhcApwk/d7OpVJHZyXwybRuCgSnJZq4xZUH68wDBKr7FYgyraxzC+jw3Ywy/nwD4
JlMIHWz3lIgU8G5IZqri0GP0DT9mBmA3bdc7Lvojy8FKHOfPRmVzkyOtm/JbTWeyAkQUIZNuE0RR
vvQxM28MT3Yh8zmq1iNX3RDvJ2pF0F9Mk+11MVfgCMP85jhEMfQD6qa3OM3m8zRGkM0mLRF1EWWy
qS6tmBN7CiGm/7apyq55QIYBvhy9MuKUkYavH7RJ0k9IHAh5GjfKp7wTm9iuM/65vZksXo68bnWS
vcbTAZtzYJG34Sq6DH/X0qZU5gHTLXzrGwB+7GkyRu6fw51L6PjAvlfDz7TmEz+RujPxYwts5M/o
qC25Bllg/5pgofJ1r5roQ5j1DUPOog6md6JqDgLADNuOByo3MIoLlUxjeF5ExJI3W7dTcjFV1/bl
bkQ0XOWWNjqfqVlf69W0/QWxFZtioNP4Y6sTZP4EENrmBv+gQF2Dfa0+cYYS7tGQRAP3OHXp80aH
4N6s+Je8BtUl/bSMWdeOZ3Al26E5b/OatG9rJtr+F17zQnYGVibKDLTEImZ3u8SgKuf9WlHZFw2e
hcY4ZySu9wK/7D69GhlJ1qsOkih7HLfxZQ4EaYVlqRorfC7cC8V7lLHV4fvGBHUP09JZhDofdYUs
GlPd+NyHhNQ/Mh131Y8ZLhT6RCaBI3Zdt6x7qIHvtmXPwqN9fUyKfWxtE8RFQ9aNXqZBmvkVVtPA
FkltBnbBy2ka5cAvNt0zykdi/lwNobhnI971URIt5uo+Mst+tSbqoN5N0n576vsex4WoW+dPjHID
1zVp1K+lXZc3g7QizbsRERUU8xE13XtljkCcwgNnjByEti0+1Tgv6SsZMSdIwGT2ynJRkWsTGF2d
FY5qQaGztIrPKarMqtOc1cGQy3SmwVkFwfaN9Vmvy6E5TvGBtSPf8N75MrzvIr5ir8lwgJQiyaXY
geKdXh/VfB7r+W0TTPw4Y0lI0cOqEVid+0wk5LK0goRlkGTpEJ5iVLh81DtFvixkM/82gYP8kMXD
9sSmQA13ntZdfKXwuIguCYJgecIGeO/2sdBAQRpbP/GN1agqUcnxlLFePyKthd09hm4kKva0F+oy
NOkm8z1BxjhHgPKvIHbur7hM2rQABvlLpDT/QbmuvkcjGfu3Y1ofmAl1KMOCkTo7WR022BABywR6
bRdgFkZwwWra+nuyZpc1acy974k+I4EuT+DY9OdhEdfa2ltC1HCiEk9HcxpfpzgkOQ/316KzUx6L
o8s54HC5BOIJ81K9xTHC5C0qcQtjgy0/wCRoeHqcRMpMLoZ0eFRR9GTD5kTT6bPYgvUSEVWfDAyR
TnApfzzSaUcqr8mC0wJXt5PoVl7IIVh5HoKjd7UV+FdYndv0iWftB7NPBuu5/Z4KsVzAK09ObG22
D+laDSetgLcGWWDSBYf3n8G0zSosP9TaO4h2UQ4Tpg9NghtEgBUeW1v/vGcB1sNK8zzBxy2goQjz
JNyfwl1cQ2Wf+DqRM7D3Fv6pnSyWtKmLfSavWma+YBjZWYPceEMi67tMxHGO4+0EWas4dbv6BT+S
+hwYvChnMDrDAcC2F2nlde+ELipOloKMBtuKCd+QLntt9vQej9AK1hQSH5pmfZ5W5tolmj+OSftU
SbudGNvftv00NpfaBl8Siw2hqZqHZT2ewkoMuQjn52FrsvvMsulcbexXU6+vRIPn4qLHGNJ2WBAJ
gy00yR5x5TxedgAgzO06YAnqgwUWWJGYcNqKaTxfZMyaPLNyLaJWBkUy6ndVKtJbtAjwwwfyNkER
CehKbRHLaMwbM+VqJPg/aY8qhJXG4bmlSVMiWcGqPNxQY9Ig6ZxPfUvfwK8+xU5TnfALif50wNNT
5mN6zG8iEbJfG6uW6sTXOvpQD7HZT3pt8egYRqpRjyENKXIHqwn3V3AbSk8b6YW8iqyVTYHfL4wK
GnRVeEmRmbJ3MsThEyOBHPJEoBY1t9OQ/TXstD+NKg6yMmsr9mnsOmrzeF/sZ/hEMnLhk64+bW27
zTjzoS70zqMks5iZExjGYqyPZ6Tt6XHOAAYtur2PPsEeZpjySdXTp3TU4tck8PLz0HUGo2MaxBTC
SacwnK7VgQ0EibJXLLDt/m7quejvqfh/zH3JcuQ4su2vtPWe1QAIgKDZ7V6QjAjNYw6q3NCUE0GC
BAdwAr/+nciq212KzJd62atnpoWkkAJBDA7348ePQ5doP7CcgHHdBCPfdXRoeKZqm4PtZJfixonC
TYc65OZDs43myFjX3IKIrLGtWOf8gvySj6csH2t8Vo5ymfo+jEv6yUVoLvdWt6SeEtYBbAVGuvRP
pG76CU6VKuuzsujsu3b0vPu9HaPl6yjBWkoGGYLJP8AjRu5qsZRnENBm6m7WTdvu2FRDp85YX5uz
CB2aHgnlhdl1rcaG7CeFcs68HNFCVU/RcDsuS77BNRlGgz5U62Tvur7Lq7SZbEhhWCoyJkBYhdvH
zm40GUzu+xRFz/S2hyy+eewhN+FuB0dIv+/I5PS+ogV8QwDMElpWK0M1MJ7Cjvu5C6uMt4ScwWlm
sc8QCl5B5s2B/0zpBWQ9XHQJNXMGf0xs27CrYWfeExZu62fhC9A927kPxsPQQcM6Q11wld8bdCcN
z/tQ8QJTUckwmWeqdQotnwZ2ReZrsmA96zMBTWpoFa8GxXcir6ruPrCrrW4plbbMBFxemowtFJDu
ELegSzh3G1c7+NZ30FosUdVEFK7SbfZ+y6ZIy8tq5UJfKJqP4NfIaNKgATpVJHO19Y/rpIZn3kMU
71CDRx+kskLb9JQbvXxtA6VZolEb/Nb6ADKctpd1fga9e3glckURRTaP8N2ToFXD5Vi1wc7gIn/m
UyjeuD4wFzKKEVBUdr2AKaT6RoQjnxNj5pVfxDqvOEKAGfLZfNu+mlm4d4jqVJTU3VCE6cDIGSty
vQvM0ozZHKieH0IerGvazpyu9yOtRp+GbT1nsHXqaZtMAVVtdCW2OGOdfQpIpNZdU8MXuOphebdb
A3c1mdB0cV9I25KPZHThliLYqexhDLxpd1tM8weueFzutiCY6UW0ch5f5t3k36DzpP4Knsecp65v
bXno4W5VyCctPc02Xl+Nc7Ow29ocHSM7Fei4A63E9nPMKi7vopxvu85bF6XI/p2tkPRcE4eem21S
BPxaDFuMCBGNYyxamRTeAWjjIc8myXOS6tIY+GNRKO77sgsezDBr3ESjie7VEunpdhOuG+4W6puP
drErQ11xq4PEa4bryblwgOJut7EbYfV8VzrTof/7Uj7pyq/9U0FlO6dhgTKzMFZBkOEAQCkgr93R
wvt+iGHt1Tik67YM5WExG7uY1VhWEGrb+Jq6FrEwgXZT/QSnrpaJ5axCM3V8kMctjqsvQuvlHnB5
+LaMxNLu9Dbqc4cGuHCSRulrHEgZkIsSzJ+sWum8K6JRn2lk6hK9bqzaEzutxaWZ3ZrflAPJ3/az
uEWvbJ60DMW7TI96F6EHfZguJSh8Oxmupbl0XbhAJKwOR0jK5R5VLnkX69248ry6mapwCw5oi0Ku
mBqW98USBtc2iPiYhbJuASGgJCk62wbEFTvah+FwXTimP66V1SYh8GSX3SDopC4lbaIzH5sabCo2
9+BcUKm7XSf64J03lCcAEaLUKlEfprDpjzSbT91MbvjUoedFoOQGn6KOgsxGNMwPedG7KpnzLb6P
l3p7bkWbX9Aln2+MRiSYxGtDq2uFO9x/RPdZP+82jzvwMNq5O1vpVnzo7OTbXb9EFreNXrt5bwtK
ultgcgjKZwb3EN1H88+IoetH40YwbctNnvVqnh8HGMtz5sNCXpJ1LM0dYPzmS66auE877ceM9Wtz
EYoC/o0ZhpsxzqHrCDFgmLEu5uFTD94WTxgEArddv27tzdhVY74rxBLdUnRVHc+KfERY2ngiPuFk
H8EaEvngYejXekJAG3dXtl67M8Em/uTAx2zgX8XzsmtoO2BX4VKsEuPK+FxCRpUnvoraIF3jfmaX
uRF5nPWRPV4JdflIy/bGzDzMjNkuqs33SSU68oB2jNtVR9Z5umahWt9suCv6XZ0vKDEfIISw62kb
yfNuWld2YfMpeqMd2pZh0nVjUlBj6AfMGg8vytDYjYDa3zPrYHWcX7Ni6ec7ySPY0ZIG7l5rVaDj
sG7iy7ZevoD0Kbdnh/r2L5bNUPPlnJjEaO/TNYAQ7GHJvSeJJ6g+tNF4SbZ1J3hNy13T6PW6YNXZ
WjR3vnF8ATjBonNc/qCcQQyPWJEGqIf67HNFz2a/uceSssmkqDhCww1aU9ef80ZBV145vj0Em51o
MtWcPYM7b36f2RTyM9LgTkrnUKz9vvIohDI1+iPkni3XbpoHuF+mDQ6TAN6RLsOy6QsCbenp0jsk
ZVM+MNZdBYYoTP6iyRtTkNndgHoWR3vGY9U/gibdurRZfDO9Gcu2/Iokw9hmuIJnwDBt0eFdNlTv
QO1wEtVVsGL+WbjKO9E2bb1v+w39fvk0eHEmwCBlSR5DtTxZSspvK8Vakc4w7NekzZdnXdZNdIhM
BwIarFAFlW1oE9KsKsq220O3yP3O9YosL5rewdqM0Nkwacspbj70d8NZ7ibN5FkX2dmclx5n/By1
KN1jZGIqLruhrLGpeVtms+W2ShpcaDqBK9/FFz6cWJsgzzPBwSXNpN+rYzfaDHcGWqAIj/Zje24a
7rJhaOJ6H4XWlTdt0eaIetgsu9006vnjCDkuktKZIc84azWplPaleoQYWpWnfSBFeUVCIBpvEATE
/jycQk/fsAJ9iz9HGiz9m0WZcboQIOOwQz8X9XCnmqYLv2yFNfoAgb/86zyihe0lRbS+4eSaQdzS
EgBBpoeyDO4KtkEiJKEaiQicdKcGXKIU5b3Z5BuE06tGe4V3aGYUQQlmZOImBLrJmiSA1eF3TFhy
QWwVzdkS9U2YTASTcVmhOCY8VCzuzZ43mMF3S2Mc263F6nk2R+jNkZplbOzTNHpYN6S4+vWWAg98
Riak90muDClSiKePeQbB0/mxCdHpKmtzK8HYWRBOJ7hE9Hs5VWh/NeUBkINpnDo4u9LR7sag7RvL
8iWKysfVkqBLR6/IknbDto530VT1u8ZOCBsRgjRmn6uSxl+BIollZ6Na9MhawdFOHPCo7gHs1rmD
YiT+4bxWRDKTFO2k530eAcd86mmhOU0AX6C4A4csDG77NoChbZxW0NAJbFz6JOKNm68MnCy9JnJm
LH8uwjjWSUy4GZIRfaOetcH38JAqsSRNs+E5IKs/PAP0lmhVj1zomBbVgAVqbLQNZwsGqLN2JSja
q+BLy2fSog/MWd0JJx7ipVnynSywxxPmo/aO1GQ0n9QQQPSpq6uiyipPdARGAUPJh8sablf+wYkt
iD+Fc9sBeJj7qdqB+RsgfGrMyNOodSROVrji/r9jwZ3WBo+hNlWZt92ZQz/NMxsP6hZYGf8vszGn
9cED7WhLmqE7UyNZs9qaNtms/rMzxj9eSBq5f/0Pfv4Eha+hLPR48uO/3rQNvv7n+D///puX//Gv
w5f25rn54k7/6MX/4H3/HDd7Hp9f/LCzYzn6++nL4B++uKkev70/RJeOf/n/+uLfvnx7lze++/LP
v39qJzse3w0W0f79z5fOP//z7zTiR6LmP/46wp8vHx/hn3+/dSOqov52Odlnh0bYf/vHv78t/3bu
6mf7+Qdv9+XZjXhvLn8TMfSupSSSc3Hkbixf/nhF/IZNT0ImYgbK8JGEZtth1P/8O+e/CRqFYRTh
dfDkj/R218JI4qXwN4k3QVt00EfgsEMN438/9p9qVH+s1Y/VqcJvZLT/pKeimMVhLKF/zomKIkbJ
CbWkb5VkAa2Gt2KuHswI/72nMthJUX1sYWN2GhyFrJn67uNYjfHeIIeQTYZD95V13bMhzu/G3m77
UtXiBpD+BggFjpDFLXfNOarTZb+94+HKdpCUmPbTME5ngR5U1jSFP8xrWJ5tsCI7QXJ+6eOlvaJ+
LQ/YvPFhg8haVjh+790m9ws1z2FkPUxNiVFw4++buerSRnY6ayH7nUVBVSPVTAApQfg/W4YOMdqM
at+ggwZc1+U+3Vp92Y6tymiM5IgH7BgX9kPvUPcVb2V5o4wYziNVf6Q+vFe2uSqH6nOzlR/LaAiT
4y/inLzjukeGwCGd026/u1q4xJn+cYrrq4Aol4TVViJbtpFkDtoPWvliN7fgYG0CvTSXOAp2G5cG
OikjS2H8vzKVX8Ae5RfRGGzIdZiP2k9x6nT7WETz9dq5PonKsQfcDkkOO8DnmFz1MeIDeF3Q3j8o
jc/fDaR603e0Pi+bUt+qcRsRfrebv8zF6A9wQ1hKeHtnQ0CecL54ZtZIHZoYi4TsAr1aO3kzmd6j
ZeYKTOIDGTGaqy3AV9ulfFEqIQtm4firVtYfFj88Wl9c5tvY7ZjFHwth0Rahr0SK3qGfaEnbTKE3
BQin47X2ZsnQayzaIR1dJ0rLN5MtPweS1Ikb6g/AJ7t9VPv1wtUIzTa2EpF4NLTK2mkdd/MQ+NTl
fZ+sJRmuCZaHxcXwtBIt8ejATAdTfc05MhP++Bmn+kMcI02H1q413PL2rt+wHmWlpz3UorsPXRWL
M7RD1Em/hfQqtMgnLkrwG3/cOmvorlHWHCQxALYrRLjTVSShvw/Ci0XGy0UNe6jBTf1IKenvy216
QkrowMpJZVscnrV9+bFDm3CkntpHLcf1plvtB5cPjzmvmjSs7KPDp61692RJc0fdCKd3WfXeDYHZ
Vaz5GE3ms6+g48p5rbOSh6i8Rc8ZdFus+Z5bpExiXTRpo4MLPXSPscdWYMe05GjNZziOb2hE70Xu
7UFAeGUP6jIiDRNjCr2Ba0Yal7XoNJPCIRDvprKyV1UeTWuSmwApJF/fsUGcoU9YkYWFfRw8zhky
VV+Fp/fzEVRbphrbrrRfRSeDBMhoncJRwiaUxB7KgPt93gRIwFWIg+Nmua5K/WGTHcmCwrZndYWp
Xbtotim8CdQNjEuLVgm+uJKbAGyVC7kbi+16Edgzq8B6kjIK9zWKfjAXI73q1nK9LRn6wG3OuSw2
eQ3KnSt2bTywtCpCkS4QYU+JwRuIsF8yIEPbfts8uvXp/gmoVJdOXqIlFcndoW8L/Xls4QpAquIi
D8qvueIHyOa36A0BQJ1D9aGYe3EXwSyGjITnUL3mWe02e0CHKzAsVe0ysK1F2seWQ5Rne4eZlDse
k+u6IvyshY+Xzdz7RAu2JcTpz3O5XMPR+KrWen5XV12VoHcyAoY+V0lZ4qO5WDfpUo32MBVsRSlm
BUyaDU9GFR+BKT0rMtcZGriXBziKAPhzYOkUhzvhxsHw8ZalysdIeIPMf5gBAO7aUgVJpVqSdR79
6CaU0p4ZtL+8VSrcztSa909Tq+sdBK7sVTPb4WPXIo0xl0jC5wgxv+0bMerueNgQ4SgcqXjYGMLa
wZ8Rik22HnuBBApxHy/L+CD49AfH6pfcj+vyE4xc+3U8dS5e+CP/17/6/9AFwZ75mQPyMDlXgkb7
hztz9Fm+/cMfLkYAS/Ib9AIigdohRYAF/sfHiH+TIXRglYgiBcD0WBfxp4+h6G9KqDiCV8Lgnqij
+/G/Pgb9DYcDSVIhBKcQKvglH+NbWdd/XAy4VnBToKuLSAlRMTqqnbgYedhq4qt4g8IJaCT7CVoF
Mi2mapieVj6iWmDekHcfEQ7X23CHJj6bfMiVgrBlXA2xvxvo2oXAz0KQs5tsCY+18VUzAG4Eoqva
rMsHcm/auH2ni1IB92jqyid2gRjxrtUyl/dcizzfB+hhr7uEWqsGnloRtKvbO+N7HDMCovGw63s2
PQg0mWRJzAJyp+zgPiFPFfg7hKTVBUO37S2dHfI+qW9LyXH6+4WkOZ/EE53C0SUMCdkmIwsHnmPW
rr4WIAkgR4UTrZG3G2HL7IRMZyLLSLt9hdv+ISg4c/gIqJzYEzZTeU5otcHQS+cxVcCze8BAYzwU
/jWxzCOr7HRtBDo6Ksaw0OqUuYgyCFRxKR5VwL4RbiV+GQaHBeniy8ZQtJD8y6790//8qxrqN2LV
y/EEo9hr9NsXPxUszMvCYcuNvEqqoEL+h80gNGYV7tblI0GXhSHZxrKHj2ZbX3/aYkffzN3invzi
sAUQPq/LK3RtnICXMyBoHIUxGiMRfCNPeeGuQLsBSGMh6+cqIuOMBy3LpnYLkD+rULVwiKpFu52q
YycBGdq13dkmKl77GOzIB/vrzChOYhwUTmkoGA7sCVdSSgsaADRZNNLyYy0ziFS17NZYU8bA1MaF
7Hke5D3S4ZSYy7WQ4RdCUcJM14BJ3O0d257DYnbxO2x5JGcO9TprMIqNmrrtMx3DPHrgKMPQj0g/
+fyTmFfX4YZk4yJ+TROMSywwQKOjWSEhgopTgS1SKY1247g/cZGp9sMWhVGzk8Axq1f207GM4eWk
CQzCKeKniPHolMcHaleO3ZE3mLRoHWXaG+qjm6ptFGDqZkVCdxENsNif7+LTQ6P48ciEhIIaG1N+
2qSiUUvfWanzIlHQiEm06fw+lG2eofRveIWB/t0TClh3+J14RsWgoHxSyFGEJK6ZqYFr5BJYckZD
w/Kz0dtZXfh+FOxynJZ1fU1p4yXtFSuImBBRIQsxPEDg0zLgMZ9V2LgCKWtebDJdqTOoTKv6KUGW
1r2jfnD7EZEX7qx/h9U/sA/fzSyGlTJEqKxYGLJToY+NAUtt2REDBrF061MqlvV6gjsyJQgm+Kef
j3Y8Ui92D7BrgdbyMcewuO9O5jYaDZs3JKrgfAcGpeRDFx1yYFqHIK/jOxcxsmtkuF1oTPArW4h9
IxC/HFxgdmNCo4giBj9d2Bwcega/CvvH5Wtni9TE3NkHN9jNPNdCcShdywKf+6DEFo3YZQWaniaQ
k67tmJiOUJEjZzpKqtPWDNLfgQw022s/h06mSDPV7BbNeeWCa9IwMM6SeNra7X5p3QpeGha4uW83
O4x7iWQb6A5TDjDyoRuJBHSay0Deb/lcbl/Dsu/EckacNB46TktEtrcQaAjmLwXpt+LtwpdZxUnl
VWWu+VIyflNaQvt7GzfIRxesaGWVLjWkiC8N8iOewTdfVJ76pW79jSug7r1b1QoxjH0BAcoNVBoI
5bP3VdCOcj6PedFwcAeqKK7fauTASqTSQDpZsy7SHHQLZKu3p0mxEpV2s7AC/m9XSI6M9KRBbOjA
Xqgux4KE+gZ8GFshFEb9KXIPWxFvex2sbT6nBiNXH2urUZLKCj7UmZE0hulwSOip9gYqzapqzrFz
I7BQulWscTZucwNa36KDAFDbFLFc7OqeoYPIXUPX3vOvICmCM34GEeAahQFtaGPPdjbgvY7SKcw9
Wq4Ufvb2vCibQH2Bbls8vWXDYvxXI0UXFcna6qj7GAA5YGmpbY9UTLg6PaLz2xK4L/BsojEDkKGr
L3Fc1xbd25F2WyBkWvUMGQfbSeAGxabbLKIEXS0NHyukEPgCCa2UVcrW7znb6AKOA22XCzbJJj5b
iqWBiE/RjTOE4qF+ciOJL3D7AN/V7lHb0ts7+C7d1wZNAOOHYggWLdOpE9Q8OR4VGnd6jfgkkWb1
5BpeYckevI3j8HJevWv3SCmA8YpURSku1CjgHmWlFcX61negZRdxlJt913JwOQbk2qK07NBJXFxo
ZALflKShMQhbi1UBvKNikttHZQN0M0firp7apKpVy80BDX9CO165nmkqD50tad1l8WL05hNVCIrE
ONLmKQHN4nKRag4Pq2tMfb50x6KFtI5GBPTFhSoCEfW7CGW01RsAec30btMWBD4IbVVEnwMsCDS2
rqLNujcsrDuegJxRbhGY9kvYv2fjxMlFOxezBN85zuUGYHatRbskE0feC5kESOZLdMMMGmAkoefV
eQgdgyAdu06CHb0iC8XulPSY2aTtkKr+yIaCludYXORnAd6MJGuKwbALZsBpBr13WasPK6uI2qN3
Sz/ddKzt7NXmFbhdspmWMqVlGMx9atjSR+B7knm98m1EwTVbIlpcU4FyyndRXRZmuoaOWwfe7LJo
UGNSbA4wKLuSjLn6WA9F7t6C32JKloBPWYPOqqMFOVzQpvJYvwUdtCxRsOq6ZbpoAMXK89lEJiz2
agVey24HXwf5ALYPWLD3rVIrpFNqF8JSJFtOef27XxY2vp+CBooR5RZQ8q5BW+bpEjXl7XoeDOGI
csFcjw+gg3H+yY8ielXO8+U9fFRYorhqBeKXI5gbnQql5GBMmkDl0R685R5kYuPOXdP22Rr1JOnW
aH7lgvh+PBbSiFCF2wH+96nAU0VCTqfZA3HNF42609adtRFpEwVC/cO2AeD4lbvw+Hzs6JIT9B7F
hotPi8WDXM5QQ1XxvgOZAfQaue5BettSdPZ1V8jVUXCqcpUFMmxf8eFOYoJvQ0uA3SxmMJ5MnNaQ
Ty38ipptCNAm7TQ44CVbU7/W+SUhun9P5OyPzVligYzWIJAVahZo8PeVMxny5vSXivKOno/iisB/
VUDs0bPipA6HFmFQqqXKv2pfhBfVRNm5iFCi8fPpfrm8GCXCewsg/CI65pRPFRIjXVSh2PL+q10X
aBFxWnogcjX8ykMf1pPdyxyA3CtrfBrqqAikbyUjSO9EHHHYab1x7teuRZbxK1B/Nac1t9YcgCRV
6x4x+jKfm9KMeToOI3AdmaOVgsor4p9+9dEZ2B9Qf2EhgXt5WvUMiSQgXCG0iROnwZIND91agJoC
dqYCM6VHfFg0SQiaymtCRC/dPUhaILtIIYQFy8Vwmk8lYlhYePQa5/wsnFFTd+ST+PGg2EQfLKyj
PrROwC6zbZbpWIoyfMWTf+nbHrc54UfqdCQJqoTYqTRIwAo5cVFGex9TclaHrL8o2KJvcgtH6ZXt
9YOxAOww2AjgOIKfqqHVbNwAMjfRHj52fFXA00pWIcwddPbX3c+X8/uhGJ4K2wl7OWTRqUhuPYE3
DzAxQL1mEelMrVV9WbTgFyckHLtX5D1ehiXfTAUuWHDmAVpFwLpOisI8KxlyDEVxcNWgzqvBgCrN
wQ1iHZSZUGdCJISmgvAVk/CDUVUsEJZEFGEY4hPEEX9Rty+Ug/Mb8mBfQ3rpHpVjyzloyFOGFAV7
rANlUhrMYnhlDb9Fyf+JEPCwksFMIHLgIfJ0/FQhGIoacENYXB7aaDPkAHE7KO0S5ts6YagB28ek
CPIipRtKoXd13TUt0H2C2poYoo7Fa6Vs360zoBGOh2cAKkD0PzUexbEHeyfhVU0VDUAumOqhfjdP
SIQJDyGXX53yb4YKAS8PcQWKU+nOatB0ZJPrD+rINEb/swYkckWXlHvTZApll58niZzjKxbypVnG
lEe43KWEVcJdhNjsaEL+stIcSkyr7pERWMxKHquQLQ8QlVnadJqmAFaaytdGfGmTv40YM5hDggsw
hDE82dHE0CCc4P4d0Atwx4amuLVBFR0sG7v32NRPjFf2oRmL9aqAO3f/87N7ahGxjAC9cJwAycE4
nfYGXztO6l7m48G3CDrBjgJcVLbuDXhU6BBhHd0vQYfStcqsr6zvibLa8bkZE7hh4UoB7uLyuN3+
MtN5YYNCz+t8mCfogZfIVh7pgPGnYZvXc1/yJt2WEQw12pW7ep7Qq8VIeTAEHauiYxaDgbyUoaQJ
FKufz8l3+xzbKMTEUIksO0zNySXZdhKXwzj4Q9CvcxqLqTsEbntGs/DXLOd3s4+RUMQUcmT5I85P
wQ5R9s3Uus0f6hJJq9UycrFpN54bZMd+HwPtrqiMZILip/G1IuMfPaRkuFz5cfDwFPloeWEHvsX+
AFQNPp6YwUUP6+IZtTvq88/n89uZeWHGlIo4fGeo1cSEqdOV5oFby4ou9IAZcLuppmtCQLc42EaZ
c7CZXdoypO+Y6gvUOXl6GKH6Afb3QB6PNKP9VvfvecO6tECglsaGNteNMfqLDeRrVuflisDbBg8C
LiiPBdAv3JsnmYqxaXoMpKpMlOBgXNTByrcPQVAjJzoVubmNusg9NDORYObFfnmt5cvp8DCtqJYA
JeN4nRKYoZdnwixqnetIbPuljWY0xunsvejnZ0P1fACCUIMRsMQXNijH/c/X6OUFhzvmOHAEZ5di
M3JUJ7wcWDRuNXLVZA89SPu5PvLUMx0NZE2bMOpI0nM5vyuRLnr783FfmtvjuMeACvmqbzQX5Kle
jkuZaQuUP6FEsVTsANCdZbZd2aHWLVbaLa+pyf1wPKwxDjaCK6B+L8frfLgC7AGULvLIXUabWq6D
ClmcYas+arqSV8zrj4ZjRxQ8pkh9wU16OVwQdqjRRkvtveRtfGuRxxYpKgFFAjplB9hNogbv1yeU
Aa6lHFYdq3ncYX+xqu14LHOB975fOKqKSNyzA2pGh12Yz6B0ohPqK7IRL+3IHwuII03hzjKY8VOY
uOYBiOwdw4RyME8L7eeHBb/JZunVfzFUqGKGweAKqVPxSCVQ78tZjiR+bvXOeR+IpG1XtTM5Kn5/
6RL447lgHSOFTAygcHZyEke6FJ6DJ7mvllVcOaHVleyHLrFA6x5+vmTfTyEuwOPRg1+Li/BUPBYy
h3JboHC9Z3Mc7WIdg5Iv8v6tcX30S97z8alAHYsFjD4lCMFOfY0xFk1XUVR1Gek6ULEnng1FpVK9
INqHbhbKGZbYvGJbfvR8iKiPK4clQk3ayy05Sb0QlFgQcKXAiAf3k7dvVr6E9Tn8olfVM743oRKC
JSEMCjx1GKSTI8fiyaCfdcn2ZYRi2VuQ30GwLe2ooHe+Di7ss1ozlCgBBVX+TVV0IKC98sDfG1Mg
CMc8N56XIxl/8sDCsADNVCa6Z1vgkJ5r1tR2dbfvAQSkXRWBFbJV9a8v7THSg7EJcXdBLuPlLENl
qWFiwaC9RLfWIwRwXuC2u/RlRHd96NFvGpWjv3wkgWPg4AOgwq1JTkXGMLkTR21huC8r+TSTetlT
tLZDFZJyrxBmfzSnR0cJ2xf5kug0bRy4cp3CoA33JIQzDn0HNL6lKKfYarMd5iAG5y7oxCvA1A92
LngvioIcEeNUnEa2JfgDldhciNvJg1gFym46oVnQmat7sfu5Efj+psCSESQUhDomNE/3TBkCyA2k
p3vUhDDUSAXhDXjfy1W+BvqhZo15ZbwfPBp2KPw+MEzBDTnVs21QJRUsFcZjbRGi9Hxc77huPpt+
Hc9+/mRH1+E/3t83m4PtoUKJh4slO3UtkDtajJn8tu/icnwik23GhNS2Ov/VYYA8ALU7slnhUXzX
E2RzqM8GS3/viOYeWRNATClrWfj+5+N8b1+Aq4BRAycJIBLuhpfnTEEXIHAVp3tSK+wJGKL9Bhj4
M9FNl875DOEniMvuq7h/DaD9foscqTpCUIakM0Ckk0BxU8GI0uWNonh9Cfa2D78q5Aaugpn9DhxR
vrL3fzQakEkkKCWCb7gUL5/TIm6g6MVO92toQawto6nYjVszpGENKbcegovuF0c8outcIsuNfopU
wCF8OWIeQKasKbYR6TFI280x/TIxtLeVXZ4gDb384gWP0XCtAxgD6QW0qFMhTYu2OnFL4nE3BTM5
7+ETHlD3lYMqWqvqNRm208n8Nhg83RDYY4x4+2QyIbYxt3rEYN3E9IF1MckMKNUX21ysKIFv5Stn
7iWmcESW8XCwy0dCGFDmU/U6VRKkd2c+opXKKM5t0YFmH9e5yPzUVJcYz13n2//h7Mx621ayLfyL
CHAeXjXZshzHcZxYzgvhJCecySJZHH/9/Zhzca9FCSJ8utGnGwg6W1Ws2rWHtdeq/L1e29aR/7VE
fjz3LpN9jRiN8wNj1dlRrRNCpy5WJBhOiOqpp8a7gf7uCv61ceHUnJkCgmFyIziO4DGAZZyemt5r
ffAPhth2tT28tnEqwkdRgo6+syORPF6//JeMwbbOg0cFjJs4u/wIXzWGBh3TNhR5fAC5nW89cN17
6dXi4+ui3DiVIiwOpzv/hL3hN2Zpm2I7Ii5VwSYUtGiB+0U9DV2X+Y8PL4yHmsvH24M1d+ZbksaG
M6fl7gW01HdkSe73pPTijQxz8+t1U/OXnKIKrwHgGc4FyfYcDBg7ILNL35FbpNnlnV3be1ILc2vb
LmnRYMTA9MclkYAZ1oILQTVnqoZTTDQ4LnPfErlQzihpUW8d4eWPisUxgVqqkrdjR3/XTzTt4OiN
vwMBp/prSnXDFs4qZVdbPQjldlS/qmFT7VrZ51/T3KT1lxbhEm/ohZ2BqpEyOlkxD+VZMc6D4QmS
MLnVTTvf5f3oQegEG9U2oGd1a2dVtKuEGSyRK5+Z5a+zp3on1Xt8xpxbVMZmYIAb6bZgJwaQf0AM
zcoy1iC4xr0qK0oQmlx4rc8u0mRzAh3yXcgL1LmvD3qlD5Oi25pQJvyJjMbb1UQP+0Ko9UeP9mTK
pJjLGaDAM48/DDD0oTVE3bYzJzi/yjRIH0b6TT44yUKQemlVZPpcWdVScUnTn79LvqNxLMfStrtt
bSrmg9/a6Spk5HntETV+MPLmFIP1NYiqpqwRxN+pqRCGDl1HLWDrGGV71+tJuWvDWmGSQmEK8YM3
drI1NT+4rWCV5tTqhiUbA3GnfquX6M161sjcN/idL6GI/JWWdFAkNU3+Uf83efQJYDctj8xxisPe
76Wf9JoWN/22iUO0BSSK7nikYavpWfnx9dHXwTtwAWj3zkMdXQwyb1yqux3D4r9dQ+0z2LVyf92L
SD4Xptrf+GSqP6/v6oXD8hcZCQRtqridNSNDNayMSuu2kdX+MZpCu2+As1BvM4eFKtRlS6aFx+XV
Yo2nW2lmOZVuy+CyRWpwO9qMapRe7W0yWuqr64uaR8ccSxb1/6ZmgY7jh4pv5kPHAEEi7mMngYeu
FdCN2AnUijFUbY9KC3mcUhXdQsxz7uMn26DVAUtSvufYnC6zit3IEc3YbaX0oI4hSt57QRA+pk7f
gzPOkhbe1Ki2ngrb9saVzWjEo9r6/We1ruoDb0e8HzxfwPqXMcbgC5riZLdQoFzfIpOf8T4f+rtF
09PHm27T+Z/+/N3B9sknPZPC41aT8o+Wp8NzqzvuwiN7FnCyF7ywoDnAcJKjz6Ki0U6hPfH45HXr
JHcCF7xzYQm8d9sQBoh+0BaqD2cB52TPtmyKD+QLEICdLgqUlUizFGKDujT1XQ11JPguM9pRj9I2
rtvUO/xHsK47ZgBSRqFuru/phScM8yS0BGdUIeaUxI05Jo0fgW0r4ez4pJVaq95A/9R/copqdFdu
kTafpSUtc4Hu9+I2k2uCppg6aHMQx6ilXd+qHDlUeKcR8tE91NLRN3aWVps2cZf6AxfOuA1sglPH
NZ5GR2f3q60BOY42rCKiLGGXCms7/ofip/XMgEQvV21amTuIdu3fbdy1G2b6g3KjQNz3TzFoSb1S
QwH9YOunjNOpfVTAIGkXm8Dt3bfrH+Tc5XAYyBupRvE9QNLMzkPRQlFqtu1Wb8lTxZjASGhVGgQu
GhUXfyEsP/8MUzBBO5HakIU/nb27XDaDybKu2xpw+K1AsoyvjGzgZXzYUlpf0T7sUIkoaFs6UwxL
82J2uzQBCVc7uu2Wnp5erSNCK/FaN7EHOosvVHzcnPM346cazUTwXN5AmvTXp0mtbS2i5Gak1/bC
jLx48/UgXtJzO/9wrqZTYiB1ZIGcstMPZ+QaLHEMYW4BXruH3LE12NxMYxUYhf18/YzM4A1cVOKW
97Zm21ibUG7Y0ThsW+BRmxqKg6PGCGtJsqPrf0qjdpRPmgHXIkMpY/1nKOrhjj2mOX79h5ytmfDG
IPGhpkJZnNLo6ZpT8jyjIDjYaYiCbzLQT7cQd8FbQsa5vW7q7KRS3ndB2RHd81IRUZ2aAqBrIN8h
LdhI4nbfu3nzFJmVc2toFQQFoxotHJ0L9jQVojwyOsi/KIef2gu7hJlyR9N3bm3l9ypf/Dukrt7B
9ULrE2RkSr/wup09BERtNNb4B8U4Rt+nP3/3upHApTIfYn0H723xWY8C+0k1EuNPYDKMsiqYAmN+
mRGn4S5oPDW7rSNlKY06i0Em6y4jGvSjpj7u7FgR4DHQDI/5LmDQ8zWnl/mgUiM4qrUshnXSxwxW
NqrNrIZevlz/vOcnib3UPdIxiqrcnlmk5YRdY/r2RHvZmNNok+XVW8uAhznIBtNbOEtnjx7rtCh3
qiCEYAiYj74IA+oOcxT6Ds75fBOBQX5iR/9kUEFvLKbrbtMOucDrC5zO50nwgk3+zX0E6GWA2Zx9
Xq9VyBPY24zHSV+Xae0w9zbqQ/xw3dCFcwQQVNdBp5FRnZXeeyioLbOTxo6MNdqY+tAfxtIVG4RY
xFdDdNVODZL0U8vo2ipV9eKf6+bP18nGUgyZgILA2ub3JohHf2xEqu1GO8nuYE3y96MXy4UveO4B
CRk4p3xBOkVA2mbuQAWtmVV5a+6UXvVfyj7v9nVk+sc6g4txI2F6gSw4rNNwCwltL9bFoLc/qDs7
5sIvubBeGCLVaQpFm0pbsx9igUqoBd2xXZ8E1vcSvNm+TetyIT8+90YT1AjHwPAKscH8nUYk0ZXw
qTHHXUV/mBanlgUTZn8AM57d+zBjLzijC6viebZp80PBSaQ5c+wGupktyYi5Izj4FbqGvrEUd6lz
Y51dCe47lV3qZ7y8dHBPr0St8FaMsmYofyIUL8pCrMi46lsP9qGFh+ps/6gqMJPLWgA5Ev9NHuGd
c5V5RSbHpOIu6kBrr4IAcNDE9Puo1cUXP07azfVbcLY07HEoIScxeEFoE83sOXqEfIvUOJ6h/w1J
oXAD8D+vN2ZVGf7CxzpzZxhzLICFfwurALBPjSkOzEl1HGu7Qc8HuPZk/S1LR4DJBrRcJGO04otF
kdkLRqfqsWnxZNEOmE+/Zo1SMcvACoF3invReurBLhzrBs9qb22vHjbSYij2+rbOPiO1PXIVUnFe
5ilnmVdAIbeUZj864TGEf/ytTcAWuB1cj7tWD3+Ugw874XWDs+/4r0E8De5kqk7NAxy8iO4XsREe
Cw0owlr3wbPeJbUlSAOSGjmu6+ZmD/BkjsjYgtCGMi8dq9mNKF1D5KJLoWSsjKS+r+nYinXtBIz7
wPNUDw9NkyCO5qR+BNWvkgxid/0HXFgvfUfiEIaaeT+YXj+5J8Y4MufmV9GxCTV9I3TRrXVpub8H
bSi+Xjd14VviNqloT8AGC4DFqSltGOo0MbOYQfa87zfjaGriTkmQxdxoIKGTdeflw5LM8OzU/rvB
U01umlg+V4OyG5K/vDajo1W22gZ159Db+IHm/PGy2DpUQYqYmDaKYeEYzdzpv2bJ6nDf/ItA9nSt
TsA8ioIHfWHgljQySMqq/SLTuksWsKEX10d0zAonBMUcaTzYcNcHVe+98JL4+pqGY+itE4o+MPEH
UZ1+qQsD1KBS5TI9fvx7ci9Js3AJU05/ukYz1MtMHVLvxQ1gIrKFae6gGJIHxHv1jdSUYcEXXNrT
ae6e95AGB5fm1B6ut0zjUbovVutr3V6z4Ea1HJF2C/XiGdyWtHjqKxAX8zfSvgZGcWrIMiVtVcBo
Lzm18D0MtyEMSkq3H+CrXE8Uo896huz2TVAV2yrtlN+06xFvCGxpo8Fq2dVzwRBquSsaY2nS6ZK/
0ClAAnaHoJh+4elPK7Oxafqmdl8CG9GDuzI14+BWd2TXPPOmQa4CN23zREhqlDemVkTB/uPfHOAV
+hRU7vnv2Td3WiQ8nFHzX+D0c29y+DE3g4fE+wBz/LokEly4R5eON/kmTzmeY0Jenq63yrSQ0Wrs
0fIwf6rC0Ith1dkdTDWRGJVoZUs36w6wxY5L+eCl4wa7AEnu9PLYxuQ530UQzJuST2iZ8uI7Zlmv
DaVs2i1jd/Wv61t60Q5vHAzpjFWTO8/sGE6ROaHuvSA/0N8monKgB8q47gvX55KnJ5404EgDUA6C
7tROEWqjVliK9yJrIddZkWcHMC/1rkWr9dv1JV02Ra2eGRfCL222dcBWoA+ZTBlKkty2mfoz8avu
m6h5S/+DJXJn0Fw6VNvzhpzeZDapaeS/wOIlN0kOtRdEZnD7eqa/8FRfWhREcwiJTp8KLoPT/SsT
qx0zm6unRQx9Q8SaDWA9RD7xh3vd1+vrunTuiUKAz9CzB58w38G0rxn6DZQXOwxEtInUboxWjmhH
VEDMtNh7o6WOd54xFt+uG54u1Lus9a/vozIMOEglG6A7cbpKI818YckoOEaVU71xP8TX1FF/Asbw
7rU4RPbBt8MKXjFR3kswCgvhyIV1M/oFHG3qoAE7nt13RnQGIYM2OMrMy7/CGtcPkE164qBbbfrD
Lr3oa0XvV1tfX/WF0ITs9S/wkkQSQMjpqumWwc3mJuExRUjhFbhJsna7Gs4AW0nMJ6KGpWGSiwY5
spMLZ2Znfm6l75StsGLi2mAsvpdj6D/2dYBaVZOgNGSnwcICz52MRfeTbZ0mc+ngzS5/CUcCpI2q
+zIw0//EoDDvFUGY8XZ9H88+HxgWvtxUb3ctCqPTst/5TOj4s1yxQnGs7Sr96uWaS6G9d+A2cQYD
UuPCYCoZEuQlvNeS3enP39llSIGkJ9CLYxpYPAq+Y0GQjqJQptCrj51IhSd48D/6Fk6LBUBLKwV3
AODy1Ciz2y0iK4Y4tnxN9ChGSALR2lh3dqg/eaIpPurrsEcZi7ISddfJh5/a0zq1JncPxNFGcaWF
t1sY6goidaF8jnzkej56FSdz9gQDoKfGyzsLYSFhKnSnS8qjVbjlhh5ZASfDkN/CE1zdFMK016Yn
nYUi7PmH5PpT7cA/M1xBUfJ0jUNfiMyECPDoWlG873XvkPhRHa7sLkP0oYxhZAu7aqHWcubZQV9R
LeBJndBRdGNOjXZ+UYWZ7hRHdOhVZxNamnxKB4Z5N6VczIIuGmOemE8J5Iue/amxRFhDm9WpgB1Y
d783RSG+MCnjrEepoAxw/Tqe3fppYe9sTX/+7lpQ8avo0+fimA621W8l6mR/SSaSD45SMO6Joale
RaDGBs6zSH0UcWXBSXl0hHC/UEnPd/TekrXvBPpd3LvNQoh+6ZhM8oHMaJMMQJ90urCe1wCxCD8/
Skf19pLDsZ/YTruJvtg6wEWsfGHMcnt9N89ibxb53ujsmMDKkXulERfHrCrGe06G0qwddC+TrTtU
+fcGqamfoZdC4p9Z/oJjvXRq/vYJeBUneMk8TYeGrXc6bDfQhY+rIHXbTd8qjr1JTKN/ub7QS8eG
sQDGcMiyKLnOFooqDo21WBZHSynLL0mvDM4G5Ys82Fy3c3FDwbWhUeZARze/7LpiOMpYN/lxHGKQ
P5knV5DM/AOs7GcPf8OwbgorHFZoVi3NNp1FOdOn/D/LtAVOz085tmiMNFV+rDiv34UL7Ys9ZoyV
IN9xmzat9zwaomeEBcYXf61rjfJ8fenTFp6EWdMPAIJBHsXpBed6+gPMpvOEiIziaHbWAep880Gv
4AzR0wbSk15fwixeuC+g1sBa4VMnieOZOeHhtLn7+dEvTLkSoHZGaDih+8Z5JM+OWrn3sDg4uw8v
ktkxMgBsT7zM0696534SV8gcJfH82HXSOUQw89/AJp/f+X2F6k7S25BWXbd44eROU3lwROjTHPi8
SQB+vqqnyPGIjmgCQ32ll7eVrNOl2ccL1/HEzsz/FBYaJ7kW58ehqeBDUo2mYjYXcAqwXYof1xd1
4bCSbPPdJhYK8u5Z4tFkEQFBVGTH2hBIE7SN1+y1BrJFv+iDY5nEClyyNTEf4gVJVbtPMS0S7+b6
j7hwYPkRdAiIPnid54XYqim1SA9rvmXuD5SWGCUJYLS5JSAZb0aZ5q/X7V3cYaIrhxEPm7mL2dlp
NKWsOzR9jiLRyy3SVsZEr+zpt+Po5UsUfBcX50yTF7BNUKGcGdOtUqIGGxQ4oqhZD2ExPqltqe6r
OtQekiFdkgO/uDgyrAl/xQ2ZQ4g1J+iTbmRxRdJW933D2O9KNF2I9GfUe8bCNZx+/czX0GGe2mYu
V5Hs5vQa2kJ3qrSOCmiXUQiI48yFKshRv6CY1zzyqKNiCH7gz8e/n8mAOXMRLJSm0qnRAGrjxA4H
boipuZ88gTKgweTej9zJuv11U5e+3gT7hoMGdlYczakpDaHashvC7CjReO3vM3RrlTu0wiBvIkbu
/R9qo5hAXK5bvbiroOgYjKAYyX9OrVpFRbm69LNjLFQVQRN0g26k2ic/tVJ3n1F9hwA4dJZmLS88
mXRgmJSjCEFtZV7udaTJXIlRZ0eYmKNvXoy0jWyYwt646KCka5iXEI4IB4A1t6GSJeFCQHlx0ROM
hwYgehZz3KBRpYWvKWp2TFOINXwfOdnWmziYFVlp2wYBUzBrrSEWSi+XvjBAGzYZR4Dvmdz+u4cE
sAY0ymGIM+iqbO8b7rjmjRS3calDcQSE/T8sE1w5voAGEA3EmT/wUmHkoQjyI1MA6auSaOUGzrbk
cVQZYLAkeDCYwAKx0Me/9G05w0ztkU2Cv57FeK4yqcu6dnrsdaR2oSNXNoRBwYum1vBLdY2ybQxT
/kpkmHz9+FmecBicKPCcIOZO9zcfK9RHajM9lq10PtUw0EMcZaFoKoQYNhBtwARniepjQMgpacC7
MKA4WUVSYfauVS2MiEoUsF6CvVvmYbunLgjQdwQY026iWtjdChkEnrXQ862nsGqdn9fXfSFc4AwT
MFDsAtA/RzOPSaupfskvyPXRje+iNgs/0z9x+911Oxf8PXamPIWuBUjtWbipx1Avlk6RHMvAcat1
kw5Ns6/QsC22UQU92u1/MPeXL2qabqI/c/o5qcHolOPt+GhYLiepKGSo3zM/7yP7ipTSmCxVly6c
XM7tRFD1r8Hpz9/dz7EDRDvEdnKE+MXc1Ig2IBXEoOmLqEgCK3R6b/M+yn8mZTc+Xl/rBdcwARod
emxkEbSmT007VaEniVMmRyOQ4FvspnGTXT7qzffS67zfSZxZC4fmgg/EIows4AxpZc5dcOfavTRr
MzlWZRV+higThAkaqelbRGXiTz5p0aaF3YYL782FKPDE7GyPm7bMFc1UkiNCDm8F1GSH3JRwUzKd
Wr7B6n0AOvzZkjVavWpULE2pXdxmytGQoIOpJVA63eY6H3Rfl3zhsRXBsXeyQ4kkyZtUzeHGRPrz
w6UuHCHFJ6ADQFIYvD01pw9dosRdkh7tRv6sK+Z6fCPQjigzokh1/QBdPLsT1J/BHp1/zkxpTePn
nhqmRy9V73zIR++Myu8bhkOQ00UPGub0LPTdOwHn0H9Z5TvTs0/qlW4SdXWZAuWMW0Rwy4nTQDGt
F0kYuGDr0qnlnQR/DYgKjzd7Qi1YZ3U9MeNjkTVtvY5HXbZ3epm29a5SHG+TKHqJBG+pWePt9Q2+
5PwodIGxZzYGavvZ0UER05Op4sQ8ps5w6C1AjG41WL/Mpv5fuQOECi4r9Fw0RQzIHPo0LjBvcfmw
FaBQpsRHK1eqvVuO9b4tcudLWvcfZKL4+3hRpqSGABqWltp0Yd65PAUx4GSIw+QY2Vl8445QuPVJ
A5uvw0PyHzYQ8ifNBR8Odn+2gQ4gdmjiuXvVWLYtUqcDZPeh2bS7MHXQZr5u7dJ9AN/zf9ZmB0UO
kHm5Mcy0eiiAwTcC7oZPmt+Z6yhNvFXp9BmTTLXu3AirzhdCoDnK799tnYChwCaZpJ60nN5v6+j5
KDy3WM8aAsIVKFG0QmpI5JBZmyYaVqrf6/eU4ayvWVTbKtKpWX2XJkoaLPiFS2eJmTtcHuh8cphZ
dKKXzaDBm5kds67uGBhLnAON+WprW4mS/Bdb0+wqMNiJ22TmCOxECqfU0FFFQDpG6hLWuDUa88a6
LyWt5+sf+NIeg8OBQX9q4E8NjNM9RoFJKENexEf6phLtB4O5tO2gjs2WmYgGtV1ba7p1rSHGeKdJ
rXjw7FARm4zf+OX6T7nglMgP8b2MPUOlOh/cDbw47Ou0jo9RkTr3edQZ3hrlvJXl//KzZPrmGeym
121eeMlofkOLMxHvMy0322s6YfY4CABeZdfLn1atVah+V1nkvHZxVXprN3LzJQaJizZJmshSJ6bU
OYun1AtVR9AzOrqoWdz5Y180NE+6/tZmAu2BaWXlg1P00z36m5pamIMTf+50rdRXwx5a1KMyKM6q
1aH2rhH8erSIklB7DrolgxdCadJRPiQhAkQO83qN0clCdVoMxhqEZI3UkX5IIDJbmgq4dGSY+yUB
JunmQZsd3loL7D7QXLayVZIvelyLcp8VZhccOlqcwU0pkDZf+X3rLDHQnVnmxtCamvBrlIlANZxe
mygCLaFrQXzM4f0h76VuDpl8YIh0nbpJEK4tfUirteXlzu/rR/bcMudmEp6hdEsDcJ51B92gKrr0
GhSbaY+vHS1OkOJG33qctI96Y63lo9wNrbbkKs58IAd2qhoBSuExpbpyuuQ4d92o6LPu6BSy+lQU
LZMIEiESKOG7H9fXeG5qqr6ZvNwTpZo3DzBRn6h8NJycY2LWw0vWmP1ThAz42msH56PedopfaQnj
cQA4UMA5XVVZdVbfarFzbGh9dttCAQ+wNUKrP2S5mWyur+vs6k/LogpG1AzuBtzUqTERM046xvBy
uy5C1EEdjH/Mzh5eQnRxvk3nbCmePT8sLI7ZzonbyJzYeE4NjsJI60om+WsXWtnWrOoqXI2Zlx1S
T4w/OqPr93mceP9hmeTxwNLgUbPP8AW+L1HV8qrstfQqe5MjrKquHENPV8Kzs1tRx1L7TxYhmJgQ
MgCvZzm14CbGNMPT10yM3arvG/cTROcB0nlxDhm+2y3YO4uL+JDEzRPmmvsPzPt0XwfDFp3Su9lr
bzf+dmgiZStVq/9Gt6XZVWEQImjNwAyJg+d7C2+Wyd/9roLLg0EWr1tA54kNpqGhU9tZHoc6KjHx
V6Gh+ZOPa3Qhrx/Tv4/+exNspD71GHgWYZsm6Dk1UVqD0ti1ob1NWgy7ohLylVLfD30Y1UNPkvsq
YJrfJYgKf6MMUN/HTf0FOJR8vv47/pJTnf4O4H4Ar8nlATjib09/R15IkCLqWP6w9NRWBFRVSPMc
AiNs5KFpvAJ0RzHaZrS1aCUNOy9Bv65eOX4dd59RgRrN26Bxi+aXlCiaM6Dmud8d365+OgnArmQC
o/TtXokKgAxgW732gbm6+h+wuhac+VKtV5qZtQ9QTDXRr4WlTX7ldGmMIIGMgWVmcnVzvyNt2cEC
oEU/ergr4weQDvJHPERWvyLsjejRO2qwTWTsWreRUZrGNKGrpsY2j/J0PAyq0LRHJ1LCdDWiGRBu
hjwOhrWOiDusq0OR+A8akOpij4BvZu2N3on9vcj0TPuSJPyhYyPuvYCcmHk33nqAE1x4lwkgRo/m
SNkRQJ/vOOXwBtS4eNIbL2pWnpY4a4ne5M7O24WS4b8D+CebyLQDwAmgfhRICR7n/jTqcoXBQOWH
lUbCgm12IBFbAYwv7TuolnUT7UmhaJ+qxkXq0EZDZGv5BVy9U50m28H17P5Qw1DRNr43ZPEK4Ffr
rssIXdRdjNYq/MF1gjJ7V4zBZ6thFOLecqWBOgWT8vlN6JZa/lKbvh8cTMhAihJJZ4ik5SeZDdmN
adBdeRpjpFlvk6LJLJrXsSKyVWVW0PfSh6nuVLjG61WV9lr0OGpB9ym3K91dQcEX/7RR1B0QIq/G
ZzN3HHVTKy23MXXSSZR96NtbmSmJf1PELSJofRoU90WalnG8a4TXN3e9O1bU3jpj8O0HBovTXwkF
sXaF2grERY6h5NHbYA6RiwZr6sTrFEVLZFO0FHXynZ12fvTVdHmsvIEtO+S0yJ11iShU/EmUotAb
ygQmTfmVtEpLORhw0/xwCIzCrVF66eeyGhu5Gnw/tlHSDOJgW3tDajK7GWliI3UQk9uxrTqxRQwz
lSuZ9t5Tnta6QCvVqj345dWECVZLDt66D2qj2iQC9o6dkwRNtIeVRr2LETdXnmqeMf8W9lPkvgFe
9eGzV3bC3eaaHbqbaWSxvs9VVaQ5SlCZ124DLVGjNSjc3jm0ZqE5tA1qP1+XpR+bq3GAxMegQGof
nAFt8mfyJrN5sAoLhj5dGxOUXkwj/ypCbut9lVf9g2pVTbNKrRDFsawcq2BftjoyN3leQXhnMoqb
3SiN58Sf1ERP7AfoMaDDNpVqHBnkdGPIHd0Q/Ho2IvHZmr1yiGDRQS9Pjbv8RyDCoFn3PPA/Xbt2
hnVpF+IRxzntGiQ0/RbBynA4GLJK0wen6MbfwQhb6t6XhSOSVVxA7oNguFr5DpreqGciU8GIzXAT
hH6fPYydqiD1aiS4VbFRsjAMPpmEJP6zFrtasy/LwNM+mWql5Hs/K6q+WBtNmWfPQZYpwa5vyz58
01q7zD/XqpPKYlPL1Ne3HRzTjVg5WaTG330lbEJ9hbCMg7pm1kWZ9VUFdGgfsgJw1d5BSRS9pZa8
Yc3Va+Sz6ip6HsAFaRgiWHeR4sCsndmmf9fBuim4NQisVMHabiEek6u0dCPvpfJ1pFx1e/Cpqdcl
bc4hDNRvYVCpTyNtwWBVteAD9xAbqRo6XKr+j+961cFEnd3YoJA4TKP3lWo8j6EydG9MTRoAUVq1
ib91orUeTMUIy3ur4VVa4Zt02t9uoFZoiHYekk2WLiEw8GxgOZ1eZOpTXGbxPw0gV+tBVcmIBmp6
9qpX4mxcF3Fs3YyaG2ortXLsn/aYGy9lXMUaxzvUqo09jCgC+8JAhcBTnLpeFQwxBmu9DOCDKJ26
qFf8//VdamaiB2o0Rtq6Hsbml6uFQ7auEyV7rIEsupA2FW5/m9NmgaqoDiDytJy8yO7KpC/rnRrK
cD8aqaFtKikH6H4GOUh4x5S4UbeEU0W2CboO0XVlVMpVDc+StjF9C+0Hw4x1M9mGVqrYu2pUy2Tf
MrOEjmqdpp71ypho9stvTe512qTMiduV15qf3UjI5i6tdN+8F7AxtAiTqIg730WVH75Y6FDWmxSx
lnBnVbqZr50ysJ5HXYu7jTIOTotCcGe1RbAqXTLotR4nxefATHx5TD0wS2saRHq8Ckp1Wl0hWmVD
V19HJ9m39XErGlzUl6LV21u1y3XStYopknXWh9l4gD3Zbz6PNfpAReon6rGibfSHh80MvgX5MOx6
rc7VXxJdY5QO6xGQlxUGaX1jiTF/VL0EvZXCrmJra/RmI5jLs812LezS7HcKbU2w20lui9WQgHm8
TemPhJvcN52XHHTHcOikizotouBms2+kNzwCQYBxohulzO+rBLTXFqb13t7nWsd51rICFUM6iEX1
ZEZ5JG5AMbX21ldz0Oi1cBTtvm2ZjNQ2dWcF2s8hQ4H4QVXK0cmRWY5T/T6YSqjgAAL20+PNaNY+
eYx4aeJOFNENhAem4mxgiBuzhWB21sig5cfsF8hS+Ax4w5kYPo3waJv7jTck41scWHV7WwQyfS5L
LWg++wgU1iuXZ0Rb8drAs1tIaYhVBuXQ0nT2LN+cfgW1vWmKFwox5mtn2bwhUQ5FDVt78400ilY4
/aMmvSRnuCT953rgdxYkYYqsndr3ROpJ9/50wYwtQMskhf6GV8yP9SCDgxNG1Q8JYztc5ZqThLvr
Fme5CotjglcHDDxJf0wjsKcWkRtuE0La8KeXonkGKb7oHrQ20+6lgihsIMp45RTC4OWXmlj4vOcb
y8g7GOUpoUCMYg6ty1HUModKiX9KKXoUswY7es0oRm2gm0mXsoV5YkSNmD2dunFAhExkME4XWleB
a9GZit+CUCpPMdNQ8hNvR1FsNCYZXGb7KeHe5FZreZ8zRmTLbanKst1WwUhQlhgxMwVMk5V7Hzj+
swkOuKXAK732D0JSyKJtKi1tou+dEqrqjgmTTN1HXlX/LnPbTvGbblYcRuCN7S2xXm4soFzPDg77
B303SRmXkTR3dkbbuLdrEQ/W22joJH685lrwmOhhdeiUtuLQlk1Rba8fnbPPh030JGmmMnc7IWxP
d7RqcnfQKfW+Ta9Ws2IyoovuGoWiyarwgqZZOi3zpIjNoSgyVfyZf/VQmDy1F3Rjno1hpL71MePt
OyG0vHmENrYbDxYpTDdR4YzM8/D1rE2up+4PcBmtvqYtw5zUoKRRn65iZjnTr2FpkKVDVkc49qCL
vNFu0yGwvacRpl4RIaJLxJevhGGE4p9oEL5FeN4yl9CvisZXo2+ClyzY+gn8uA+em2bZWge0mGz1
Rtde1dDqtJVtliWoSUH/jPRGxPVdkYVj+GxWwqoeg1wvmnw1Gj1i9OC71WCt2JWiuOvK6Px4z0A4
TESI1eoNUa6vK1sHCbq4RUKs1ZydTod+jNe9WTs1OoQqoXG8zVqr7QtEdmVO+8yPRVs/mSNP2Ivn
B1n+0wkrC3Gv66dgfvLo/9DbIrFTYXagajVzWVEj4gjGmeGVTkGwjcZcQQEqch+c0fhZdKmy0OGa
Pwk2c2+kxkxxUUJlsnx2jWUV9loXSvUVlWk32tlDEuwGJdEfVUSEghvVHduN7qZGDMODUaKFZRfJ
Eq3D2ZKndH9y0RQ/aLTNqeW7QFWC1Mv1Vwh0jbXjJslz3hXhitq9ScjBENvq+h6flVxYNcjfv7gJ
QE3UBE6PPjxPjYUwm/7qmEQVkXTJJ0KIK7vC91dKZ483yH1q6zyS35VIiQ9aYwZrt4Rp4/oPubBy
dp5LDykDJaY55x2qnMz2l6nx6sso2qvMXG3NthrgLAzVQwNj7FKt6ezOg6KnusMDhdAJWN3Z6aoG
p+mszjZfobipfzsIOD945D32gUEaR11FTeyiFyqTMb0pSFRIcSul2jZ6K8aN34FM24Gy8BdKGbO6
KW0SfhRk/0ww/OXGmxzju4ZuoNDvZ8jNfAUAFMKanltbFy1IdTXC9/kD7cTR2Y1QOagv13d/3o77
a5jeJYM2vJqTfNWpYTTVQbbhGV/D0PW/gy6psk1l1uK2DFGo2IZFOIybxI/D18Qrqhf6pvGWkVtV
++BrM20AI394YSDGjHDMNuB/ODuP5UiVbQ0/ERF4M4UyUpVcezMh1GYnJB4S+/T3Q2eyCylUse+k
J93RFKRbuX5nB2klHRIcfvTd4D/J1vQiEildRRHYeBSdfpX1x//27jCGIAxhfYDtHh1ryOmX7660
OvCWEiMLg2vdk2FqbWSnXPvhILNfJ5q+r4qFW45hV4der5xTW/rXPJA2J97Lb6Bcgl+2SoCIDrv8
DXo5MvZujXNHkTjUB8NAhsWSsxbjazjgplx5eRTTfiWCrXYE2z5u3Wv0YcgiPZhxkN2P0yzOiySi
9/2vupnJ/3uKx/6Napn1ssX+tCkoaRqwTTRVYh+SNJZRRkbYQdNT+yzcwj5DE70W5PDWV3xxI6d9
DLi6tRV0e29ZqQ94oDPSMNzK/ET+SEreGSmt77/fZr96eT8fbSFGO5TvWB9dDpgfF3rQYS6NB5nU
d41maZHhyQ5BeJPeacK8Fm3w1vdciV70bV8cVjcL1OJQ5mpE76CtMvPRVBWlWGnE+zGbgsiChB/2
biavbMpvfk8MQeA/sS6g3F6+ZGHOrmwIPzyMvs69X2VtmJhasNdJJ77yqDe+J+aXlHwEp3PeB5tF
SCDdRP8jMQ/c5+cKCVVGN4CdMPiBi4G9E453TXD3xhfliTyOiMAVg988Ec32MjYxdlzwPaedaOVC
dB2MEo6i9s6ck58z6tIrp84bH5RpybOQ1eFAtF3midcsbs8oY9CDutYdaHiOno+yUBbd8f0Juo7N
v3rU6wTlvajYcS6lfNoGcCCvsc0siPWDNTXtIeM+sisnUe2AinFArIvl0PlLvY/j8T87oa9PXm8N
LEWIHdsiBlXvXKY9QqYsjTlF6EvTuKnsvQj85f8xa2DprEwSaJBE1lxOUHQ9yrUyonhkLciraaYl
kv1QPCISaUJTU9eqhrfGD0QIjAoOIkflZkFkJO+JfmaDEevEcWeiMWjYFjeJPf95f/jefBJgHxJm
DiZQjcs3k7hCe3pW8lLoF8w/I90T94PBFdAIZ1Ms399/2uvVB7TP8cMBtKZxbG2VlqU1rQwd8aGG
7kCzKMj2KV6Ax25O85Oe4zP//vNev53BugNZhheCwH/rTKMIiVjostqHPtGdGzsntiIxwdtcP04+
vv+obYXLQlifRYuFuYid0lYWiikkaeBpbxMhZnvlQ23HSfvbHb0870KRem1zHKZOioOjiCd/AAbJ
siKaerMYPtd+4U435ug5/9kAl0+NgonLJo2D16pDPBRUU2kZLr8ijp0m5FTMxK/JRVmxQ5srCtAJ
j4Aub0gz4/b9L/LGYGN4iGc99JE1tG79+38VmdhL1MYUD85BZMRUcoz45qkE2z2Q8t5EHrFyV+7X
r7eil112dWtZGTPbVZOny0gZUgaHvquyQz8P6ffYH2jqq0Tfy0br7guL28YYD9WVevpFyHy5C1IK
oJ+A0sE2CBHp8l0TT1k07iZElUmtx6EjHBUNDQFPsujr52WwVr4F0eOpU7p3+kSgHD2Y6lgt0/jZ
9pppXwSLeWVGvv7+WJfiRYsPClsX4qvL3zQsSWWlbkVpZFfJ2TG7fp+h3T0nVbU81I7/4b8ONwQM
/DURrfAHTbnLx8Gt4ajrcXnWIGd/asw8MyPpD1lN83ZY9rj3BPmVs+f18oakxJWK5c2IQ5S6fCSD
6dcGYdwHsJ2yC4uuWqqwAwo4DEYgriWKGOtJfTnIAQ0qSDT4h7Etb7t9C3AIEdScql2XtjsbuVXo
dr35cVJLuXO7Qe2cBTg4LfLiFzvo9yDuPHruAFhO5VZX3v11eQ19gbYtWzfmTURfXb57kZGv1Rut
iYF2oY45jfQsIts3qa4sqtezaKVJcEviA6/uqZsDQu/MYcgTrEvTck4+F7qXnt3cKIC1Bi10cv/X
+7PojdeClw4tdDU0ptO3WUhd5pYisUkOyya+cYIt44OfVPoVIcUbE4e34VhY/RLJi97M1dpXAixD
N0Gbpf1ZTUlehEE2jue+bHozfP+V1pHYTBsMS9cuC17oCMk2h/ncZDMWhzHmr12SPCda4DzDexHL
bTr0WrevHTVpx7S1s//YneZEYk9ikqC55E05eS+niDI8tVZs67Vo6c8Oupw01Lq+AULT9C/vv+Qb
04RnrWY6MLepdjfT0TcwgZxsHEsdUMhTwg/bSau2Q5oByT6h6//fLvD/e7fV059hZPFvT/aO1oHf
ey7k8GyJb3Lp5yfQbAEPPrN3SCr+Y8fsf8/j7k4VyGmKX9rlt6Ssbd1WQUa3CunuA5OENEgoXpSt
lzEICOraifJqs+G8ZnFTvOC28toMDKQ2sfzGtw8gRF57qEvlfUIp0ZCxEbfdXvc7zwil19Kv0+qu
T3ZeDqlgmfH210uDOK766pbzatXwkwB3ViY1Xk2o2C6/wUK0WOtotXMouQISjGDO+3IidSP35v/Y
k2WbXTPFuS2Rb44pw/bsSmS7pEht7QNW+vWDqPvpmMB82Cs4sPuBbPsr0+nVtsPz8Nnj1CLQhKdu
loqTxjEuXpZ9UFgTaLj2EFwAU8JQ7pXN4NU3ZBfgngSiirwBIvjmUMYScvLqITOPLE15UJMtj3PQ
mnt28m/vr8hXrwTWx77DQNF4ddi6L0dr8rXOFeT5HS0ySz8xaZwTCZTJlW7266fwX2OIuG4wIDdb
W4t08Uwc0DrnaFSaVezTTJqmgJKMp5f/nz8d2yI38ZW3B591698NfG+rqVL+MSa59jfm4e5NXM71
DrbLVYb3q+0M7iPu/FC8EUMQgby58OWe0TqV1fjHNLPxBtdbtYtdzbqLMXbKdS2+IgV5/RW5x0IE
RCOKiyZ6lMuxGrI+y9y29o+2O097nG2Xc9zY2s37M+JF/P7vk4h+65pZCaOMlgJhx5sFPLgeOW8V
BJZRGw03xFw+L9tbUux7dxfI2hQIbnrHG+9ZIXxSk9DO+IgHfmKdCJ4ktQjQ2Aw4QzovD8cWWlOU
Z/jHhWLq5vZgELP4s+md4i964vbTWC/+IwHv1pMT4+NGPZzPX8hH689x5pqfxqlXeijA4IwIZNdM
wxGQ/LcEvuojIt31+8nXp+dkNIFxG7x/z0rSz9t55gwjvWjNYDnRx2L/y+xamSGIUWyFrtfqH8TK
TYkCk3juB70a1HAX1541QXfI3D+B1ZEhbyZ28jnG0PK5MBdYhoNHg+ROQHZrQjafRt3EjhIPVTeM
6tAXnjYcXKdJlx3IZVEdQDGKBqdTXXp7dzSF8eS3dfdn7KuiPPb0gfbxEhsGxPlpGf9YgrTsnZhY
jfvRttIR34XWyQo7avMky3dAuVNRn/py9Cni3AmM68ZwZG9ZEKdEG5c7M8j64rHscgGvuhVO/Ney
p17uKTlaxEp6ahW3QNCLH/lJ0cCNT2FfNXw8u6d3QCGaNofCGrGdCXUfY2rtEHSJnG6rUk3T36Ju
nIbmmwV5zGj7ef4GOGFlS+jBHQqO8PIIBL4yF5nRF1OR7sbKL0ZbAAueDufljMeyejHqZABvE7I6
ytpWu4IYEIKxhL0cenynQ1EtKVnnJb6jyo+vPH+7wFf4C5o6ZGOdyA4aq5fPH5aumomUl/vYnaqT
8rrneMDIyfW15uCZ1TWq76ulh1EcexbHGZJzDIW26h/HjJMcJqs8CavAQnQMzKI9LHjDOPuqRMO4
W5IC/1VoRKZzCyLqq33XVyZmn3ofHL0JA7qjZ8t0OYDg6/G+aVrdh4xnz3Mo4NhlP6su8ZKQuKJJ
v696uIWfkMqQiWuVFLUP8yT006gsC+Y2Fm8Ni9guPhQU4MM3JTyj2pvNaKqd62X0Kxwrm7yw7Vyl
E9o7GvFjMVRVtxuEWUIX9QQ1ECBG2f7okFF5hzTTEvz2SVj+XJujyh4zUgrvDK1uqnA9bn/pQzrY
+xbyZvmALbFhHUelJ8aNKc3sH8OWmVOGesPlKmS/kMHT6Jn1x04O4gcjVbiRMSzLvTS6dLj3EFXu
x7FR6aexKzL9zG+d0l+ZA6Poq5CawK5qmTvrGFvI0I/YeHvEZ5UZmfI3bkasIPSmbnxKJ2ymjrMW
VHkUZJN1H1TGnP6xcFw5cpONoX+CwQT23sHsHCe2nqiBJEIQ53aha8i2nXdZ2hbm90aJZqpvxjRJ
6hsQywVCkZTCIHpHBJ4KU8BN52RyK9V2Qxs04snCbm365FqL8UdR0Bn4PRqGOOLBFGB8D++x2Meo
/kRkt64/fH9/4f0PYP730gMnAYVaGwIICejzb6Y+rNuRVpNfnaBOGyjuGro4HuyjdcEnWgVHKXRY
9u3B9wr3cz7F0z+BYFt4qsuYQz2riH0Lu9aEtKVo7PQ3EK3SX7pfJg+i4ggHxbfxCcJzq0YszoIQ
VtiaOlHsSk6zGeJeapaPzPFRRiUMxTas58VQjJdeVU+DJsb6A4F5WnFw/CKu9jp82TQqm9Jq9UiM
up7eDa1nZKFCx4e4TE9KIrmqyR6ze62Qabov8esd8F6cqsT/Zs+dvfxwtcV3vpt4evzyu8Tyot42
+u7Wx5JBhL3ULUzI2Q/M/CGY48GHMhEjITn0bifnB9islXGa+6zfF8jt5SFI8qBt+UyWlUYeIU/d
T5A9L5rzOsbTKqkDdZJL4sC7SYQzQ/ONmwZn02WoltBIpIgPYI7Zg21WQfeQlmUZ/3DdYnDD0tbn
5jbtvWo+SMHqvo9zUZNgxGRUUZxaSOq6VgOqFYXTzR9G1CJ9aOorYuukRIFm8LjND+04ljdzkExZ
RDBSr99isOHHZ5j/wQfNKRI/Q5c8jR2HpNli9Jy0npJfMlQv35e2iPs5GpFpiyoiNjBpd0UOG2in
W6k27+K8zpydV/mOFoFrJJUbdSanHNrKyvZJOrLmYiGQY6iHMXTh9umPepnE3m/4FNpyI2erKvYq
aftRD6FuyvwDJYvzdWrKLvtM33nZabhN+SdH+uI3jF/jY92jkr3l868mhd4kvyvWj7iBycEgS8QV
jbaLncU8WrqUHqS2yiJPfRLW97izUidM4j7dcXRiE5125TI/l+kQGI9oBL35uQ5wmipCw5zyhylL
8hSmbTx9RlgBZdzU1bgjGw5YVg15eSMqs0KLMNaCeRynCWx83Y+lGeajU+ZfSm2Of9parazHVBkL
Ay5HPTlAbCpunFGbzc/eggjirhv9gI5RPVTpZ+yICmkex5wo5VvIiWLsYf4qq212dH6yYr/YYzl/
XozJ+WvzlyR/2AvxZaGVGqz6MJCZ6o6l4Ji7EY2RxO5+RghlR1LWi3z2UEnY38Y4tjXKcrfopnPi
a9I+QeTxvUNpZNYdmvhuvJlrSGf3SdB41nmJtcLY5QoCDqB0kokwWfwp2MP4MfM/wGdDcOb/cihT
sXGp97rXeMfenUVe70SaTNZ+EFoKAxg1UwDzuuvqn4PRWPm+61zztx6DA/weMIXrdjBSlfig9Vb7
1TZQ5oSlO1nzcUbdgE0eJPRz30/ZfN8SiTvReuJ02ecYrt/SzdAo+4aB6jmE7xr0Mpz1sj/oaybl
FOGimXzXWdHVvRyL/ktTBqb2D9WXhT6CSOn6ZGnpaIST1I0/Qk/kNfuibYmBUGSF+0G/yXChUbm5
Q0gbEgfGXjq2/7ABj8YSz0uYoXDvMaZCi2ugbIIv9enK/r69S6wi5xUwpvuz3jG3UXA2d5cMU53l
5BudIMbaqvr81uyNoN2VbZdRYFZd+pyXlf/FLvG92TeFV3tPvj1b1MwTOMGdVopUXy8Bht2EFXht
/JHriESCKYRphdS4hbXXyM01vnVoeE52hXD+E3pC+5vvKEOFRoql/K1b94V/xR3phTZwcXrRFIC1
Qv2GLHbFxy4LN1xYXSMW1nAaodDVhxzlw33vcuesVVs+ylnPgr2ye5mGgZjiZKfp3Y8WBbiFhChR
J82ff9igIH/JBsobnK3n4YvdD3/8eDSvpW2vP2X7U/E7NKGacMrRArz8qTb4ZOt183hCAznX6PaQ
BlahwEPLNDFQSGWHAFvqD54+TtVhDQS6Zv34egpCPqbAoox7uTuvf/8vCMbuE1DD2NVPiu7gF+Ae
tW9QyliceGzRkyio9d6ffi9mjpcvrRN7uMYJrPDsq1s6r6pqXyvdE7QIqUNWWAmq/kAxfvZqS/oP
hNMVejSI1D9pJk2DOWxn01sio/ey2AxxFwy8D9nQLXBWodgPn6V0fUlol1NixT32qRlR8eUPiNbM
+qHNQXOuvMMLDHn5Di+6PG4FFs03WHqXn00gNjOSqXZOGTeu8oPfLm2A+Gwe29+WmSTug9MOSxwy
gom21/q2mI51UlAQIG1xlqdgUpw6Pq53/zjzvDhRV5WD6sMYv7LuuGhx92scuyEbQzWOuhemWEff
2YHXmLti6Pshu4LMbBvQa1zGeuP/X7Ob+//l6/S58DL4pf5JdP54W1MQPdKBD+7aZvL+9u2oRfwD
yKLvz4TXT6X9ukpzsRRjBWz3oQANDdRPGr814ivn2Mo2GG+qEWnDk8jnPPmcBZYi4QarxWsw88vK
uhhA8C6IxBBZKHPRzm3mfZlZGl2hujgjbwsI0fG76qBImhUfUgDRJ5xe8VuQjWUjgexqx3xMsqZz
DraY4zLM2lgfbpiM6cMs5dCW4dy0Tn6cChP7LoFt6c6SNR573G/Kfzre0TrUWVwHV1Ti6/lw+RJr
Sh2IJfkxsOW2BCrRdUlv6qV28tz+MAepeB4dNf/lLHGeOAvFfjaS/rHqHOfv7CzxlcbeCxVv83iY
I9CVPXBzgjw2wI+Gv0wlebmz7feuf3I9ZfiI7VKj2JEKkpERaiV288mjR9pw6DvdkzkQRoacJyu8
H5ZwKrE3PWrbOCJLIC5++UWf3s9e7FeHbOG2GVV4oXVTiEvqqO1zjpt2Du3eN9XTSAzh3Wym9hRO
th1r+0Gvyc0IMaqz/9iOhrgVQhmaCaEMV+3TxkrEGZgqMM/9bI5+OHdZrf2oFbdkeWtbo+tH9Kmw
PgodQ5HxXlYNncP3J/yW3Lh2JYkxwOGDWguAY7vfl+MS0A3T5Xl0xbSEFiKjk9Et4wNt8+pIC0Ce
AwDxUDfEn3ryjRPhsOr5/R+xnTSc9zhSwHigfwm9adujD6oaJwG3H85lC/xzm6P460OWtyFPAHk0
NC1LuvrONtrROmhOpadnO630a37qb/wMYPCVW8oesLqAXG4507KMhp8n6px5c2vtR9ebor7WjQnj
iKQwwsTHsdoRmXY/TEUezkN+zUD+paPy7/nLl8AhDUfOle8L23Gz67VBQh8uTZrzGC/CPyYqUEsI
27P1bxfVG2mYYpzR3HG7an/ZjfLNPeK76iFTU98uoTY0HokzQoxRPSitO/RtOrS71mgwsAmVbs7q
xl9lcwdJIN5dtSD2e0aBFQenYaxISEU1OyFGyetTh4nZyL2obWr34PSLdow1TMP37w/8FljgdYHe
1xddPa9458svPiKRWYTmVWfNd3/jaqQNOxybviWNqu3o/Ue9AsLXZ9E6gFXA+AL2bZ4lpfLzlKvd
eRi13xMBwnYY50Xq7IdmTo+Yu1KOpS1ZLweSmIovY5wkRAYU/Q+accMtbLhOP77/k7aFDnv8mojC
1IdqQrW1aaDP9DLHdpbtWYPzmkZKDSIsy6xRke7QvYzMLl2uZZpb6396OcOACPgIFvObzWNbJrCd
uPrUqP6crnyBs+tgpXkzVCZCrzFT5hDaVVMM6bmDba99mgl/rh8bW4fgPOcEVC0JvanvAT2OxzQJ
NLEvg7w9c6kzvb1VYXb1rZw9p2D7X/L4KGnZq3BxhZfuyiyT7o8BrTLHlYWVkPNAaGk2fiC9l/OW
K636rtkVPPpDUxRmFQ0DWzU9G3vyEfOiNbwy+V7gz82ngGG1mimABnEh2MyIeow1uxRDdQbYUw9z
4qzq/rmr8xsDWNIPVZwZYod4o1nCEhnu76XxJ/9gSDnOkd8xSU+oCPVdCssjjWrpJl/zWlTzzbQY
mtzVs2ndDg4S7StFyivWFhMH6RY3JjQgKx63KfVUCepP2kN79jxm8GNXcajfpwmNYYNQuPzcZKuy
dWmd+KiZKKAftcHOuqi33Ayf0jJLvW/vz+Q3FhdEFhrFcHeAm+kVXy5ks9Vnwlnsia3Tqs+TO0Ce
7CfryTCqx77xk6cRUeET1xXztnXQVIR6PaEb5CyYvokWtuSVT/TG0sKhFZUIRNKVtrcZWiSj8Tj2
uXXu6CHT6llwKvUw4TnaDSD/ooM9X3niq4MUnuVKmAUgZXfBM3qzmqt+yA280dTZGgfRRmPtlVNk
KSSFOwazqEssBkaz+2hI/hHKBTqsO412EUSbLLecKyPy+gPw+vwIrBkJf331a0bPjoVeu+3Z6Tw3
vc0XkK+dLuzB/eWJMa13XVXY2u370+Bl87hcUdj2AH2vEAk2GlvaMIJf0YwWCXMlXW7rXsRdPCPP
kJBswQvS+KnObJy0IYAh3Yrzxf1dM0zjHRSg5CFAQ5z+UbiJfy0D+jdh0A/JoXckpgL6FOTakZXc
VWGVFPN4xkVn+ClN0lb36axph3jOrKtmd683S+6hXEKIcWdscSy8nNaZzKsFZy7FmZFn3WcVNMaj
zN2mI14Ji4AQ0ceSniY4JI9tSU7CB0uNKMfIFZDJV2rJ8kp9+6pC4V7Ato0KgtIAcsx6ffn31Vho
QdJUU3aX8ZXbjGpgyZZIz4zOAgRR3G7DWnjVVzN1y3E34hEBCKAthXWF6PHqrsIIsftgdoOsc2Va
bdZ757TBMmFgeydje2r6qKzw4PteOZUZROXgZeCWs9cq+ybtuKqGZQeMu1uwLb5DsI1RzOi3ykF2
ntP7MyK4fr6eh7gx4PUWVVah+3/tVEw06UVc3Xl1OyMhdERVRm48zO2f96ft+tUuZi18T4LMV+98
G9LB1tEmAXcalYhxLez8vvumV0Z6a9YcXTvJRib7KKnn2EFbtKjyy/uPfuFRbZ+9altW83+iKN21
MfavEdUHJJtl39ln0Ch7KqMSo4sYdCClJAbJLMbis6y9JOG3gBI4oYUtyJBGeUyOQhc2mammSDdk
DPFDueI7pR6HWDcI3zng+iGt3eCo7Fz0+uR/NIHuIr1QLtZPo5EX2lnFZfPD9Pvqo6ZAYHcZCR/t
nRanel6FsTljJGm3mfVpShWOKEk/oRc2gtJ6VJMP/yvv5SzuaEO2Jz8B/dmvYYcqsgasLfbYSqfu
96Lr5/JQ5P50D75dVkeVDY04QEispy/Ep6Vf1QCyvlMgeL81b9G9u6qzEyOSXeX/9tOCpkxRtMOf
Ip45MCCEd26IdM0qjtVqFnJ0Pa0+55UDbK8K0z52GRXUDbBKbu68GCcXIBU5pP5d7XodBU3H/RUj
FWcOzpqotOY4Np5xm9VBlfKC9jDvr4zwq8m1ciOoAxBtrZ3Nza2+GNe7V78kd3Tz6nGHKqC/sfXE
do9QCZcblU3Gla3fWo//zZzi8LPBqtd+1isOLZGfDiQaLbkz21rJ2xHT/drgAgcdLAzQK98mJj4y
pwBxciBDX1aJWURt602HEU4wpd+QxXfwmJS5r3xVyQ6A1tS/OWkTPKKFXalyNt5PAjeNXGQP0Lfm
z01Nu2bfBnZ+CAjgTE+QIbJPGd4X5ZGZhsxhcdx2yXZTl03z6rUB3hkZCG1xw8fY3AljY/YII4Or
ISFqvD8I26YmKaFs5Cttw8DVgB3ncpX1xjQ3QgXB2RuL8W8Nr+XoLimwkWHHTzihcUsfrNGW4YTQ
78qe/RIjfzkckNjpbnOG0Lkniezy4YE3iwVOk38eizjm/FISK50Ie41VGlxJ8YULYe7RzQ+MZ+Ep
J/3SUYe7vxwSAyBf05EdIlczjWdaJ0q1YYlL76M1Cm8wThgNzvILFyu/0cPcz4d+ikDwtK/M7YW+
rRMX4iFuEj3dAeL63bhb2mE8pHaTBV+FkQSPfrxYXaQa9oY2xI/Sf9AASqoHCBtVdtNNbfNrMqYK
wOz9IXn55pvPgprCBurDTBDOy+azLI5ESVLrznnq66LifgCqGDwYTtPvCb/BIcTymgGXIllmx8TR
iu+2xhZThfAymqWmFd3J4C8G3256wi4Kh4hSaVL7EbQNAIvEtKM8IFJy0zwSCBzsyMb80v00tX6j
tH0FeM/BXZqkm+PWkXNGodq0iWRtA1GgYZ0C96dTlKnxyWgmv7rHCFp0O6+THSPo+DNA9yRT+7bF
san5BP2ytJ4y6FLDnUJPOmA+Mi11NBrpjNcQ/KV0DIsauw+z95fy2JZ6PH4CcOaz8ru8D23B5esh
8DL5sSy9Ju7DyZ3bmltG3cTfMOORgn1+bsZ5DwyKSbQbW9wWO1aO9kU19oLRUDlJqFD4At3Eds+P
nbHWAvErtbr9J00z/PbKOtXE1/fH8YWvvh1Hqn58EFhd3iuRdJqT/TD1vXHO6y4tIjdr/WeqPJH/
XjqzzH/H9DwrQC5Pe4RRNaf7GTnFuB88FsCu9wxsgMI2njvzfm6HzHhsPV1PPshWWV8EDNa1BV2A
OP2sUmfwPokk44Ry9BGD4ZAw9eF73ZGo/LtJhnZPTIITB/ug6ewgCpQ0duDHmjiV5VAuB9CDCoMo
KrYrPbQ3dhd+E7pcF4NVPGs3WzycID/3i2A+uxph5Cdy0vsnS7Ot/p41Z+pnux0gowRDn3b3UulL
ek1v+bqAgSNHz2h1emOObX3rRmBOPEYG49y7eifuM6WL+9bu1RAZq83sfpYFbWX4SMu1NNC1AL4c
fOqWtYVDtsvqnbkpkBN89C23r+QdUO+Y7YnIKz9MZo7gU3dq78pO+gpGe+nNe1zrYF8x37apPMrR
W0v1sX82RDG03CB8YYmbOM/gELF/l4SvNVCIIzw0SXmkE6s5bISaZhwKXZnYzeX93I3nZpbT0Ucf
Z4f6IuTwoSS/zLxluo5FDkGmVOLw/iJ5PUDMipWcuXLquY1t8D/dyHyZpIN2zqfUN46gm3oRegsS
qo+VA++5c53hq9Gv4sf3H/y6UEehSvFBViPt8Ne1bVm02FZyG7lrqtTu/wTDaP5EhuEPR6KaRI3u
eDEStv+4JBoroFETAQdB7uKCjtac1k0JUSCBaox3FsekOGVZaszHRVTOtLMlHkDg9EH6ddbqMX1w
hF95N31jt9aVsX9jouF9wJiDSfLnNtYaVUQ1aUqmd34i+4nwNwgjX/ReQNQLqYGdwfrPJQMcDFqT
fDmdq5axaQaLaeibRKbyTsmgsg+UbKO9Gyih4yeqaT999PXYqMNOdcmvNeO4+/D+yK2bxmZlEZhN
GADyvDX2YNNO4IblSTiVwblZHamneMEMivNB/9Bj23Rv5vEyXHnjbao6Vo2Q1jmd8DnnJs39/bJQ
was2rwtd4L83Gh6tZmyohg/pULTdWcPJqiG7VaVdlE0tpn4J+JSKnNJJ/CdMj4sfLt7HMZy1AXbd
p2KYoXmY+ly41zqYb0xpByYlIlrap4hEtgHIujZ6eNa24q4JYorgcNaGbPkN5bV/0GbaISFe4Qus
uRJPyCxP6sdV+bVysVRsPCbkzmFgB3lHU3euor0WumaRaA9Bmbtp1M6V391ok+X80mJDa9NdzxiU
B+EVg7jCn369KTg2AmQXXTfb5ys7h7Jv6qXTsuSumgzjhCdoC6NXTxPtJk1yQ3WhBuk33/t4ntTX
0OKXnL3L6bXGRlrcevmIQD+bsS4sR2aY4XrnMR/rJ/Tzw3fHLzuqocYtzZYk61GwFy5K95EAqTh2
ubqMdsqfRiV3jseNapBzOX+aYbi1lCJ9WTwvdl60XyRMj+UrlOp+3ndaGlQ/mma2bhw3G0QMfJys
13klaLbvA5+2TTQtRZntKjhR3b4bA226a8hZLn+3jVan7WMyJl3X7hNtkKUI5zrDEDoaB7f07ibL
q53PA9TnW7Cj2j50BXhayAnEOywoB7sQykX5zFLt2cHwb3QjQV7mz9HSxZQf7Dpf29HvL91XXRrW
Do197huYj7JXbXZ7T3p1Z6YNvQ4XG6Ao802Y+K2pFd+EgGUQNYoYLu1g1LmYT2nllc+yIjimv9KN
e2N+Oauw10MzhoZrSzrJYJ6tPQFx57NjFjvSfrjm+MmCShrwYzwuneuTh+zAB3v//d948CpJAT5Y
AQZm1+U+AmTOvUrAfUd51WfcR+Bxt0NS8RO0VsN7spB3ALjXLnlvXLRIH+OiheQdkvQrPauXFJTk
Q7ycfSRHBPZCBnTbwwyZI189Goe/+lRLIlRgkAan2PaX+1aVpdrH3WhrodvbsKvGVPpnKWd/Pygj
9ta2nhEflgCGZrToQQH/Twek/xZnGahAh2Fqd08Vbvg3Me2I+ZwExCydh9kZ1HM+wz9+0Dwa4R+X
xs6eh6mha6I1o3AjJ4ZaN+57H2aruyOtKC6HHW3qa3yel4PqcqWvlCOqc84x4GZzMxuVWWieVerB
2WHhGrcWxIp2Z+E/Pn9syqr8yoql3imkCD5zyal+wHoc/GnX5HLp8B8cnKQ8lqXU/kx1DhXn/any
xq9jC7KImIB4tuJy20bi0OKChzfk3ZT3S1yFpazH5NY2Ui5MwZL53lEYVXc/Jr0bfzHrqeC2gHIg
baDVGD2usgV9+R3d7tR+Hua6Ta8FJ7+ezPR/qdv01ahl1UL+H2dn1uOmlnbhX4TEPNyC53IqZVcq
Q92gpE7CuJlhA7/+e0jfxHZUVr6WunWUqA8GNnt437WedTmYO4fq7miI6jhYMj0QvBISNdewr4r2
ZsdA2cJrgU9hyj4tmjubnts9wHI2xkeCzYZADONqdy2njgA0BK2I0lv3F3YUiYy9SXZNRp3S1+wq
Me/sF29bS7juKelymnAXBfV1e1B30kpPQ10crdFOOVDkYWLvvFC62yYpTlrZz78yGikw2tLpk91I
+By19MqTShuxujOB3ciylkdOLY8dPwjB2ypzFo1upedtd0znQZmSAL6UOqwot7kjKjhr1MwniybH
xx6RjBIgWLXyU08ED/aaRExQUZF+jG6MhlttE/e5LuUA53V2w055aSEqhydmISXegwudq90ibouf
ZvDA9r39v33zJpmEEbAjKKLhu+xiL0dRjqpZGHXSHqPCzdLXFMJdcbbjwUV0mnr6wXSmpER4xXyJ
wIKe5Wqo8kR+biKZbRKSJFq+Blurs0ChJF6gUKOSFTCnOt9CzRHFs5rL4qwmExN9ns/ha5gNIKHq
kgVuBcfcfUkcjml+rS0w7tQwQ2erFXme2n4JlMfMaUWZpjxYZZYYgQKC2DACFdKw0q06PGBiF/ah
cDez1K3o1cZYNayIOlOtdVZqJa3jMOacPgOQRodvwUx9jKzcgBFWeuZrKFNNOXSjbrdnYPH2sjez
Ox9MYukGSEr0ZNdZTdLgW0OXuu8Zl7WvSbNbgpCjxFtrM22VvY28IdwBoqN9aOU6WztUDg5wps6b
5+92huzyN3GkiiofiJNuB7mduSLzUS7nyhcbhRvKythoEE29P4vdzBHQEZfzKDtncJooSC7fLgxM
28JYEh0VELz9j9gCWK6GncSBJntl5fUxuw4DBcS92XOZfC7mdi7M1E7jwKG8zCRxeWEyN+mHuHZ0
nOZYOkFpKfGutaVe/0KUnbSHpNYqZ9cgOiyDiankB7HI9rc5r7Om84lC9aZvkcUpyuMoN9CL92VS
Fv0+s5E2HyJTg04BA3zKf8QsIffc0NdPjdMcKhuLwri7nOyu2y7sfEsZtoo85PWg7pKxGoJQ1aEK
G5bcQYFDY2g4w53O1fU5csmGWLR9BDXQgGBvdPnEqrRCt+bW/a4wZ/HJckIn82OKd2B4VCpqd4qc
t31xBxAa3UOUpToaxuuzij5msyH0Ij16CsWqrZYS1G5MlvnokGF3pCmFqBaOCiigMJf5VlDwigMz
1QxwxJmD/h8d7J1q1e0Uz29abMgqzWEEtteu8IjjK1ByIY581t2Ev8U006DSysY5tlGUKAE+FLYi
eCWMTRvVzY/CCb1vOBngDShGKfvP738916+EF8Fpjll7ET3yc65Wuahz2KiRqXM07aqkbAOFW9IT
cNy9anM4eP9ivyVFl58MKktGAWd7lC6ozS4HQM5+KM/6Er145lYxqig4+TPmBjVbUzA1DZB6dZKx
YTRzWLPB1EseAeRnhHumLyKlHp60xLKLB84SEeIPdN0eAjWT0pL03TKaRXznK7/5yLF4e7RbYTGi
ZuBUcfmLEVbQjITHeHRGszj0Wek8u3k3Nb5ul/0z/JAx8+FDKh+LIXbufC6350S+UECQi5gClRYL
8dXF8UphCvGMIwOG2K290mrV585US4xD0o1wY3QOyTw0LqspEfraStrUCv1xanDuOKkGExwpjQU4
k6ai6sdYHn7EnTuVH6pcZs3JVNN22pYEM2k+jdBCDxpkYCdZDyMtATSSRhy4itfP2Vprs2R6VlVw
3W+Z1mQ/zaxIMLTpyZAFmjAmoJCIBT4l1eSM/kRuh7OGatSnKxxVnfdQqGOp42IcWm9ufTOinRqU
pl5b6YpJlLyJSVWL6JsOsvco07iOpJ9j9DT6IEKlfxoNLXfvjcabORCGFWoRNEikL6LFvNoX0N6k
eF6rxWFsBlIbKr2bMRjNjrq1pqI/u0mCg9BaLGScKR8mqxcbGTrlTq0w5rEadVt8M9rB1GJC5QuJ
wpTwLdXHMnvvdHXzS5mhmaM5WbERZad+tdTEyOHSwRBA9WeoVG6eJ/+VtCN2U60o60pXy49k/N2Z
GZa7//Nb/T1Z86HCgqKoDaz6cvA5nafQkFT7XYU1m+pXkaiYZlqnWk3aGPP2vMG4pxy6uU8WiKUu
gqqBV4IP4vKakT7Iukb6vusB5X/xiNWaV5UbZcWjOaYdtjelyT+Jjj3WnVPz9TS43CzLBAc0dCaQ
wfXLC4/e4EG70vpd2bXNypFWOW/crE3IVOhgc9252s2jpZZMZ3hRai9V4WuxeWO3dlJw2oV4DOl+
zGyQpaLTN9B/fjQgnu9c7nex4eJVcj0PeC0Lz4JesK/mkV54sveK2d41yOdyfFf1tLCqzSIR6VOd
aqYMnH6254823OdDkymVfcwxY1RPtWg4adcEsbziAtGTVSMU0vj0zkAyknpMfCvdTq1vrpar32s+
93GtTyY1KluW6aciJSlzzWrgeTtyA/WTnOIW9z0BzOWxaDxb7rwkF/GLN+G1jDdFF061vmbAmeFb
gl1R+x7T1ebLQnDXzTKo1b7L3xoKT5PwyT8YyhVs6zoGwlpSwCsKIhuDuhf9mx7WevKgKrOXb7C0
kBOecdDt93C+qlWNZzLaY0Ud6sAwJ4vJjilIP0p2wGsQqmjSm9oY7ADX61DWSB4MjaMPKDLzUEwR
ma3gz4bmk5N6Wfnz/TXyL2Nj0aNSNEI85wJ+vhyJhBhzCErzeD+VkTZ/0uNU88tMqD/lSH7MYz4B
yXr/ijdjn648lVyQUBSgke1f7cq8ZGATRF7QPgPn/uj0rtZsiChQXxXyfct/XE8xWPyvCwOqBoPb
74bmH5IbQdo2lYMJjQ82fYNqAgVDdLLjyg3BGihRU62L1lU5cSmiuvcd8OiuPgMkRkA82dihAruG
sFrEvIQi7S0+8jGk36Krh0irjA/mrA9v7z/TZVtwdSkuYLmIJ1m89WttdY65lFNaY+/Yhku/1ssU
XwLOxvTOu/vLdSBtLXGWy74KsuXlaNG8Nk1pLrm7KKoU88ugDtI6iMZU+3sz5M3UjLLUoSJChjkT
pHYte00SHZU7tp1dn6jhR1rJ8qxGhKoQP1ERSDHktP48OeR3OjFXgxO5HXpGIKiLTphKzO+y4x/j
ZdCdER24DfPAnkpaqlM/f5LgW+geCpneg47/5Wp0Nyl5WMiFsGNcrXm5pRUInp2Fc6zNxZrKhDoH
RB71B4OUp1//NEa4NQ2+MwsreBqkxL+PL3/cWjbZg1Vls0njdiY/oAD2AGFFMb6+f5nbe0IQS6uG
XhYhi3BiL4dI5VkjES9gCRJRzvLDoLV2/EX28Hl2k+mG4fP7l7vuEy/QimUwokng4M3e9apmN6lD
3IdWap/Y0FtaGpSz12Z4+GgdUzZEzy23UomGaC+0YaiboNCnfuCYHuY/lIXetQZdgf40lOhlh7Uw
53am6FdEMzwYs4rslc2Qr5BODUqpa9s7v36Z7P74cPn1ywJJG47eH0kdv9t0f7yUacCU75izfWpJ
ZnxCN+uluKNNT/i4WT/MpS1elX6OiIZJXXtXFWV+FlUlv1YmYat3KpBXn9zyW/gJbP2XDRGYH+Py
zfWTalEjNuNzETmt5kcmleuYYLRX2cTOczyOzhozS34HbHW1AHHVBVHNf/jiwD1cwx6KtMP+IIfh
5Moi/C/sY/EpVNx5/oHWpi1X+WDK6U5u3fWp+H/XpAsHeZUPAUHm5Z0WAlAYzAH1NPFuvH01xlPx
UJll4Qq/CPNFsmKIzN6GbSTKdu2Ndl59U6iZzKvJk1GzBjegDvemvGWpvRwL2EIMWrGIqZdiydVu
tJrNkHTFdjyp2bzuHE6hAYNjL/XUtIKx4jwYjmaHeC6JC2MXw3Rr7kzv1xV6Zj+yd3AboCBh7kWs
ePlgMhSBXTaF2qkgAohIE7LK7G1TUV39SmSG+oQoVhbrpBmaIWjjqY1fiGeS4lBAWFapZsZUCH1Y
uRa5NlTQ1HtQnt/UnT+eET+QiQK/OkgctrP80Msf2JREqGVqZ0NQqrU5Pdi97bHFEzWyXV/GqlCO
ZjMN4x54gBcj9+pnB31pw2nspLrSGzYNXCNIGnDhTIT7hZEXz3phRO0DOrBiP5d4CX41qDXNxK8V
eAawCKVol56JDH1S5lKNcnQR6uEYaGbTPYtRxB1soqlKXPaFFQryFVpXbaeJyZJEVU2e+BjS1s02
ihelmd+TDjWdyFWysXgqXdytUenFcp3mkaUcyjCxmqDvZ/mJtlJirPOhC3s9QAfPiaRn5jVPVaZH
UHVyJZX2U9GOE1ksU41D2Y7Dqt/pY6JulTlTlTO/Kv+61P8xRvJC88DKZUIFV80mcejr8RH4sCme
wrJYxPb/Nrct70pbdj8cJD12stcmrEop4fyZncYBXw7HwgsFVspponyQVpoICpPkq1WWZ4ncRMzh
K32UZKNF8cIJUb3p0/s/56qywq+hSwtKgo0u6n72ZZcjpyslYvTSrM/dHH6U7RjvPPgAgcxbPJxF
mP1yzSLcaQMa9P/HhXGPL10dtIHXpyFFmpWeFVVzHj0z3gEAQQ1UAAnkj8VT6k7K1xYfFKGUdiZ2
71/62qey3DSTK/4vAHtoUq+Bw3GFBkkdp/hcSYI0Vm1NAwKXP8TPAGB4FthdmBufkoEExlmtkrNE
bP0l99J7KWO3D39RDXOs/101p910+fAVXR2btFT6c+8w0s1Q03006dMR6UizVc06+Z4u+d05cvXP
7z+Cq0WNJ4DBE9sCywyiNbKYL6+cVzq4GFEqJ1cLx3STW0M8HZO0Sc2VCR9yhTt30OiLlN7dyfT3
XV1OVhQ6F/cGflf68u7VMqMmMAYbr83PcvHOgxQw6nzxZE2qlq+J/fN+shV132ZvVCs/9sxifh5H
CwtZN3mklK0SZUzlUSqDTltO773xu1snkfIyAmWb0p8TyQvywwRuCzpLKmS87SLdK4PRkyE91qqP
ayQAmT75djWOSK/nRtNPTVY0D6WMCBTMW77BdTeA0hBuqk+BUNWR+AagRZy5Ey2qVroTDs2HcI7N
bIMDvRw2eEWVNPXDOuvbT2zLyifbmObXkPkvPFllXdvbcSSfbw07dvY29VL027YOKuQAhUK3VOB7
1XmbO3DMQYSeMkREaeVMDV0j+f9iZLCfEPuJY5HSUNlOwkNBXeqK3pMuikCmOzQddaFVpQ9Jv3Ko
CsEwbnUb2hFokfoZJG/aPhWh24kHOVqpESyFaAgxJdliWhHE2AQg3IxizDZOg1UC2rVT+k4cNl8y
QE0Y69p0Hr9ZtrBeF4+iu7Zl3z6BESvsbY9GKgXd0sQiiOUgm02nq3LnikKRnyVZa7sMLRVsONto
lKOUbPB8t6IQsabFmsGSkIimGj3wtNZM/2skpJjVkGGlKbbRVJv1q4vY235a4OvzE+hWhS5+GVtt
HEyeg9uD/ZARsIcz5npXy0L9kDL/pjXNurkhIE30LG6zM/FBj2TKdd8aW5O4akw7x7iJ+eKnnIT7
VCCN/6yX+E98HShTsYqKsvJWRI0BZx1yPV/NOdpiGGsckbCRgIUIvDiGwwQD3z3EdRJOW0u65WtJ
1YxUUXdOv2CVy73VpCxoMjs3ijrQ50hvpi1NKjX9WhqIuLfVXFVTAHYGTiAtwdYDwY0oADGWlGm/
ttBk5/vJGHN172rF8KPORZSt0BSU1cSUObgvLWY649jT2nBg5cekYZZxNzhih4pBTwOmg+GBNqlj
PnfTEruqEkOmJStTePb0kYGQi++tzibnMRz1Uu4VavuWbylKWm0dQqcFAEWZiQeck531yTKjaDjO
tWq1/jDG+ts8Txkfl6w89UHqwrUy4BlJHZPIRcDveqQJuxWONLVP5DsqM7HLSdzugbgVFNyWLQ37
KWQML6NSuXQoNbtCCNES5LlJXShV4lGUQlbK2oqxpQdzmrUnEnLT/Emf+8ny+0wo/5i1xBQJphsO
EFtweu83imKIpZCt7KQ7A/LSV0D93HVK2NRxUsv4pezpUleon/51OV5klkzI5HEstvDrrEBc9xCp
INGfsxx4BHlyySc3dcs3z2lx35d8z9oDFv3wY9F5zT224u1yhDyWdhjTLumXlH4vFwVBwYcOnWGd
GMyzRjPCHXtD+DYfKDEWiW1u43BagscFh4J41SZZEv/70oxlBycYSgEexI1iy27FDEgzSc7FqLIx
anDXfGyp4O5NUYfPxqCaO8uYkp3dzc5p9OBwK12i3Dl/Xh3Wl1ePeZPlCQ0XHQRv+fs/jp9j2oy5
p5XinFtCyyLSzaosOsxNM4UvaJVt584B4+qw9/t6S4/JXYoDQH+WF/PH9XKBHd1Ef3FGvxSfCH6O
f2JLQ8AJu/Wj2tLJ/fdNqL04VBfAMMvIjZZ4qEDf10ZRnlsnKoqdUozZuAZeZ/pNXZbOiuqg6z5i
tvhcREq6hfrTgvhkF/ehgUf+9P5m5HbcIRFcxC0mw45izLJZ+eP2qxh4Y4Ub7iybMn9tu6o+CtyG
gcSu8JDBpBgDgQkSdIjS3/nebvdBbESIGLEoJ9AOv9kHOazP+ViXZ6Nv08ehN9TVKK3++4hV3p9y
izNt2qXn9+/39nVbbHx49FS3NKQwVxugXKuVppyq9Iy+OnqqkpT1T5ElMo0xqTbQL2h2vX/Fa1cy
IwwWKdtdFIlMLDeftrQb9gltaZ6yZAbWWSilQRXDduNhF7Gmatt2svLNjD3P2OClKRRm7jD2ui/M
A0p1rNx6WYm7qKwPvUnG4SO1CZbjMNTnZ345EGCmFTIyfaWcDO+/yUG7mvnZNCZloIViMlq/Txp2
cav3b+xm6JCUBLaK6dnk/WEhvRw6oLJLKFND+iycNJ9XXmvVOwWA41arEFQ4xMVhtaY0BAQRT9Gd
p3pVmWCwLrU85iv2EiBLjKvte5YibxFIAp9NK5abVlEZMuyRyAnJ66DAybMrlMz4aBileVCSVHt+
/96vlRXL9ZcSGf+LCBydxNX1EYlosFcb9czXIpEspbmHNRxm1086acmJepVJ00h12m2KovlTX8V5
7hOn6byASxLAUIT1+f2fdPM5MXdRnl6qENgNqXVevo4cglCt5CSipFmSnw3wyzvEwXMIpNa0dmk2
hMdhbu4BfG6+J51kQh4DQluP9uH1cY7WfB3i6zfPdYj76GGiR3sMawEat6y9bCfBbr69f583CwSd
WEzoyAFU0CW0My7vM1bYDfRjNJ37URGf2lopz06ipds4Z1/9/qVuHyltLT5ezKwsydAgLi8VRTFI
VOlF2Laq5ksp9W8yce2HgmO98Puwp7OnVOm/Hs7ZvxK0weEUCTGeqqv32IAsgUFYh+ekNaIHzmqI
ubS6ZIMXWo82wuKHumDDhy1tGu4UPm8fLVdG6og+iUIYo/vyfmeakmOW9/FzSU1mBzIesqc2NNHH
sIG1f2cdBGHAv+7iMKrT4UPticuEr4ixe3k5tHkmp6fEObPxqJsTLChZs8+aMyFJixBm+1N1CB7C
beOqMRxlTVBuZPOd+ihPRrityyJLnnnXaVCo9Ur5z63rLNm0SSKepOuJcGOAtkKJr6RYRjSqS/Gh
pqlt5D5N6Q5tSN/FLfChGFUt+IIhIV4SyPReSqSmT+zDtf5NSzCmPGaLxZXzVWZq48dugfn4nUJY
x66XbZHArXLqz5VIxEtN5zKHUZhgUJ7DIZrXUa/WbxoTAh4DO22iYEpbY0DwXWSPbdOD6WZLrYJG
i4vmp9uaNHanvq26D1bXKt9Syxz6R/CU7WcEi8pXF7v+Wz5rRrqGID8/2ZYIzSAaYqs7qkZvnU3s
q2+S6tszeL0Csf1ASTkAWY4MPdF1vJ2EHscfpKEn5Dqp+ZQeOpGW5z7UemwMRTtbKwQxfVB5QCYO
EU2nwu87MasBamEp1qo9ztHOmSY1UBap++d61BRvi+ez+iVTcnHXdk7cxjZ3VRk/F5zZlZ+NPtTl
EyKudMWGshw3lpeW6kNIeeWIxiVXfAq63S/+C4iX7aV88+xBGmuz65PCp1gzvCiSzviXsqmKQ9Oy
LhyAzRvuOpEhEpsp1vpvBmt6uYZET64Rhbt2AN4KqdYnIjthy8yf2xhgGwvoqZ5hKX6c8miGBaPS
33pyOSeNG1ctp+ZoUrVIXqw2FfUq5Jw3Bq0WGfluHNmr+aSxDk5gmaW1a8pCaAGVxrL0+7JPza2V
CNF/qCeqJoE9d9rw2bHqLDyQfDnow3rWw2RGRVu5XvUqdPBivlVHxeceEH+2mqKh3w6TG4M8KBdC
lKHnDbQstqKxz/50MvxY9ziaEhM6j6ukLN2vFO09+61u4JeuCEnrXupoabJ2euqkaO7tolxNnTaZ
R+HiA95DFU6+95Gh2JsSsR2H+MHoEREMlUzfIpapL5HR168iR2LuK2pVbODKedZjmkTuB8QoTrGu
QzRAXyl7l9WKkt2ESl+v4O07jP/YT0DEJ7Dwe+s/Jv+uPfWWHB97BXXzCuAjzYKeya33hd3RDUtK
Q/uKDLhTn7JutsG1OIltn92QYv8RgDK1pmbw1B3HQGYRqgGZrHs/7eIab0+W1MlHvH7juPG6OHJe
ymE0PZS9jhlLn586qcgwBK2jwIqVwtiMcFQAS7Sw3nZVwmDju8lIM3acll8E7sqwPqRx031tCtm/
zUat/ZdrDO4Adb05HtvBa18L8jyTYxEOabkfp6Iiv2qybd9M0tHZZ62wxF4dQ2VgN1YkX60eU9N/
YePCIqnzHlGw3qf6W23Sf99lFZoUHwNEma8kqrFkpcX0A/cAMXOLsoYU5gm2MG3lzGhk9xa205Ad
hq6O5mea+Lm2K+qJAE76WEq2rbNRWOhSKrjQjEdozi6rxY6szpG2YtlkhH3FQ0YcY5JUgQrvd1hp
7MxH5gYnilfq4IbmXon7NDo4TliYPEE9nQA0CD2kdpcn2qoLG7Sj8+hM6SotrSTZsF3F1T6aefWV
zjmuid4KycbwoRsbM/mgpjGtlVRH2bL4dV46I+z7D0NIIS0Qmls0ECIx8CKH0+3PMqxB2odm03zo
eaq9taonOMYPRhVr8wb1PWp/U9FSsRktq1qnuJzyIDPJUgnAjab22bP7monZS+FbBGOdEZ+plRnE
n4LggjX/Ar3e2mR5/Mxo3v+c06p4MTSt7XeDxwt6DDuUewChVfR5alIqFOEdq/1eDUh6HwF5OwN7
qSbXA1AgRnyYOlWBkhJ3+eiswNmX+lYBh++Siz02v0rppZiN8lL5qRA4NDz0vWfV69oInXsZftck
MTajLjI1RBZ00g16zsblQupUVQf+a6if3SiOx30rC3cf18QkodGLlOZ7lHnJRwpcikKUAt+hVqiN
G0joY8mKmLKmCHI0pVR4alP81JymofYrwwp/pdeBnUuTRh5xCAjvn/dXGCmXjSPbHMQN17jBCCRK
BYKneRYYFStWqt5bjznITMVWB2Vt4lBYJXmErun9fd3t4eG3IBo/N1362zaQ16gKj6yrng3SEVjU
vaYU2653gRvPqPSZazsU/0EyTPKrzPoaYfqMG+TOr7jdOrNp1hcgIFkF9ASu3hqqsyyX2BeeZ7jW
P3DlxVDcYnT0fVwqAXh4df/+bd9uZ5H9cM6nZkGHm93z5TAxDQyUeP6MM/3/6NjGVlqtUKMXT6M1
tecBwiLxLGUv//k+uSwYMCR4lFluEDRz0wq9jaRxlrHHpm2O4w2LifuY5bN4tO3y+d/vklPQkh5P
TsrNcRtW51QYemucgTq2r+OUYiZPox6nh6DM21tFu6trNf/XOgpdexvXMsUz/FLwZy+fbVmBX4NN
kz9bPQcRP/JqYs9KMXzE+dMR/zNVit/RTyP/oHXv5Q3ejmcIJhDwsLIttsdrwUki1IJq2eCee1lB
gwfJCW9Wx3TcGFbcrvrMTHbtTEERnf0cfpEy1O9Vtf7yEwBQoI3iOLjkgV2dyhAJNFjWs+K5GzPF
n2RGULTUFg90VHsVTfG58CNVOl8LT/EGIpCs4Y6f+fZzYhLEe4WaFEuxeX1uonqrDlnttM8ccIwt
bUTZ+XarmQek1sW5ZZZ7eX+g3VwQly2lWl461nQKSlevvFbbVIFNqz9rvZl8qCVJCzIxrQPdnPoA
tXu4U2+5bZ1SMkQBYVHOWcqW16VKpyScnhyJ8NkqcYnRNbI7ligPqYjfKxB3NrJM7BdwHM4n0+7h
9uqGLD9idDHvRb/dlj+Wn8J9M4nwXWOTuxzujlV1Rp0O4bNZ9JJ8P7N4dN26IlWpAI+u5UWy0bVC
WclIDb/lepgHidYYr/HUa+fKnQnEev9d/OUHodxkLWEZXMQ7ztVZcsK047rMb580kp6OKu2Pbyio
Y3KeULLHpHy2yapGu0RhTJ+nQxRpHEUyj6/B0iv1R4ffbfv+T7r5IjCUWJqGmvp3N+PaWpqFnlc3
WpzTdVGb0W8dxf3etbl8NePZOjJZfJ2s1tjB4lD3GF+te1rP6+GJyhTwJ8325fILLO/yFXmTHlp5
nzcnpU6q+ACau8mfnKoAMAB/f6ZqWFlg2d+/6eslhovyVWCwNxY5OUL9y4sW0SKozl33KSMi7L+u
47y8bflTfauDhpFrexRNvzGkqJs70/51NZL5D7YJKjHYpIuE/moCUvsGkZpCCR/hivcj7IT9oSox
gq9T3ZPe2pqBM+W2q5hBa7dTfGdpvdZvWYs0EzUDKAX+YZFzXN44Gr0GK7EVncqiHr+PukKkSDGL
KjDaPPuG6bnbemaknLxSBfNlZv1L1Q+z77L1vle1upkn+C2U1elnLO68pch9+VuUOjRb1A35SQND
dXCJ+11zfkp3IbGYD4YWNbbfe14UEqjWim3oztnnoZlDY/f+WPjL72BC4vSJlpTHcgO4TRPN6CVl
4tM0qMW+mSbxaDajwwkQUdIbLmLtu2OO7bOB9vwnpcmI3BTrziR9OyxsKlp4XJgzKctdK9i8jLQi
OCLWqR9oawZ20aclkGdTfWnUzpxWsYntBwhWUsD1051eX7//EG4/CBZDHPC4KmAbI+O9fBc9+ewp
Dpvx1BmGOGXaKDaz03uBHgIjzA2p7HlE9/bVy1j/s7DGVnrhLhgo03D2qNeV+VCxjKESUX9qu7n3
wKoVXuXL3FL21HTSO/PczTzDZXi2bH6QtPAJLPPgHx2kBKVAUwtNO8HQxBaArZsqhWjDX8mohpvI
MO+5lq4n1uW+EJUDWqB3tpjDLi/YirGVKZEpJ3Oevd04zMUHOx6T6RGpxbBnHGef6V5ba6q3Dl/Y
nMfunZf6t1tmVmejg7sf3+zVB2aWE3ZFtVZPM8Gd4YZq1zA9Rn2kbUKQbdo+p3mX37HC3Qxk7hot
PU+PHDKdw97lXSdoSkSbTerJitCfB1Y3A4rJQMsFqosN+Uj9SHylFhiKwCzD+L/3h/FfnvmyljCl
U2ZhY311x3ZX880UjXFiTSs7n+yA5ksFumiTdYQl7li90m0RU58CfewEIcT+/fs/4GZIG4tYjv4Z
RmOapt7yeP4YZbQZKnVSdP000/npVmaC2H+faeTONl4YJXcOpteY8mU3x5mMiUvntmlGX91vGxeE
ZxI0cSqwx5OgVeMQnbGTm/KI/KArt32bkVomwrgziHawEWKWFmCXHwhIDKin0TAYu75AWYaBPMk2
vTfkueEPZoxgKajNqgWI1k5q5ZBzju+HLlmKoSy1OCVVGFCw4rWA08REKh8ULDSsecBRFf3t0MYU
w5OqwpzTjm5irUZr2fR3ntl9TAZMYneaAjcK3OVZsKfWGOlLl+86Ersdkq6kj2Sf8mmk2DSUJwz8
uFG7kGTRsg/ZzsdJ7jz0SVWu27GTW7Oyi++gRaavhOANW9Si6r0ftbyAiykO3vei1lhGo7Hksl6O
BwigkEFI3ztpBWXuLWDBxjv2ii56LcjdQtnywCvqi4NWe+uqg0KyjZjFknOqVcW91KqbSZ4fgyEE
BTAHAmCrVzMSere4mcdyPul6EefkvMXhChYC4ExHq6w1cS3ST7PQuHMg+NtloRd6FBHY87jXew5g
7w4YslI7OWWiWnvFbmzU6WVMvbquq0E5tkihNm3ddXdaVH/5GFnPFs80KxonzuXv//gYx4ZACrR8
6gkBWvbLbtx5FTdwOxEMeWp95y6vQymWb3Fx7dGVQg2ENeVqT8liV0BYGNRTiEvkW4QuqA96zmUF
Jb48XqERmNMHBPtyFfeVo69xztKq0Iq02Wuoio9u40zDUzKo9lcgA4bu18pCMxujRl01dpdOa1nR
h3jukWTDooubxFmRyVjvEmxwA9azqgBQIJMcu0gzLGp3beoSn6xxMOF3zjF/meU5viwtMTwAtLWu
ZnkNMkffDKNxqlIvWtPTtQPbqEktRf9d7Sgu54WPpd/5pRSxuXt/ir1a1ZCBAEtiZWXXSLWG8Xz5
VsFtxJRVWVIdgZhh40y8mY2n4zjPW2r9KHO7prxzzauR9PuaaAh4h6wtDjd+eU3gdgIIcKhwJHHT
7sOk1hC6TLCqj5PoX9+/v9tr4UZj8WDtpFZz4zZyaqvOaTd4EInV9k2OIlz3QLXZrTiT+vSv16Ks
yINkicA2wVHo8r5ElCtu5Mj44GIEKv1hJIjSADrcrDq09vfqmbdvjuopCibn9wJtOMvf//E9LjA+
G5FquK9yz9zl3tQ+qelUr9j8uStdF+2/ff+LYAh3GEgn9j480uvFWAe5ZmZeZO8tL/c+D2oJ8iTp
OEDQ7rBf3n+Sf7k3rkU5B82Ojszk6t40+sDj3M/Wvqitz4lba09qo7UHDIwyaCw53NnNLi/mj3Xl
f7fGk6TfD4dQvdZ1ZB0uLQXbEVZQBU3LbJu+Yqnl2ugzzQ9VZdoloptXUe/l29AzxOb9u70+R/6+
PodXHizaRxNB4OWrFDbUL6XL3T3NkPhbTDbuQ4Qc75sqTPENw1e3s0pPz0hmKtyjIPh0G6IlOIjZ
VO/8lKup6H+/hBmXZZbC3g032jJEnYwUWvcF0OIVGTzTG+SC/6PsvHbrNqIo+kUE2Msrb29WsSXZ
fiFcZPYywyE55NdnXT9FkmHByUOAwAkvyeGUc/ZeO9hKwHo3haXKIe7g7O7pspTPf38Kb79U/Jzw
wznHR/geX5dOFladPvcq/2DgLz4qqsqbnKjnj0Er3rOp/ml4UbxjQJu47pHlvXreUYIafeJSXeN2
22nI27UIGzoQ0zDt/Jmc2L/f2qs1+/dTjcKI50pdiE3D9db/96kC8MLsM1sMZ3qyTjyJoj+FVI9X
Vm8SlTQnRbniqb6X2fL2NtHtX+2cTEssob/3eP+77NBI4BJ4tQ4BkcufR0siLV0GlP9Ob64AL1rv
LNpvbxN3/+/aKLIOCq6v1uxoyV2fWFYCaCqXBuOU22usJuh5kybxYpGk1a0x2P34zr797cDhsmyH
KIRzp6T0vny6aZOY1/nWZSIc852VCu8Q9vTRKUD5d//6IgGzXd2kSIXRKL/2pRVDnvSjqt3DLKT5
q8fa+ZQUFEpRG/hE37L+LBcKwa3+1yfLgdfGucH2l4+SIfTyFqH1kcNKS+HgZ012ETZ8llVjRN5Z
1bN1NnSEcz/083fW6Tfj53pVCiiMWy75xoUXIAHv62EMD4h2gluqWez/bSQD35DwtGSql2743hV/
kwFfTsUvn7Dz8k5rgnDbqe+hIvrOdF97DTlYnfShJFk10LdYy6iMYjdR0vvQtjVV3KBG2C6YL9TB
bEadQCXPPWznoz2BcHDQwUgMAPiSgLvbSxX3TVHP+KqBC2wcR/u3aRE409oxZ/MTK6nu8Wmks0Hs
QzpZh5x4vuHWdMjl2yxjUosnG9jVfJ5qQ4a3IwaWaoOlqfP27iwauZ6JM7M/X/1O48rF+uEeF7sN
qi0yFRPBheyW8bHHF+18ZL2xSNOoSSuITUnoVdyUVfLQus21cNrQht+0pJ0/Nq1lpIgg8uFD5xCA
vbK42Q8ok+rsJKZJ3BuF1qh8cr8KNoTHi48E2/rfArsOPio3QcHDYm4gykudX5h12++mN/bGiiiC
po0NF51k3FVABWNFg/vAz3TVlo1+KTYQQvPhmA49UUpLbfsfQr/Gcy9xFN4EuZneXwOYvjTs3ABh
8PjiANfEsUCik63Yv+p2BXkurB8sqynHeCon9zMkSJmRJmAtYkOGpHJ24dDo01Br44dEkm1vJkN4
1hpRhppi/rvhBLA6hMVYS/KRx7bqTnkwRwni6NIZL8EYCREXPQEjlzDp2mIFx8Eg88fPbDKaMSZi
1oFG/3EQMk129VhmF0mfSsYmbpgfZepRlW8QW8G/SI0fRWARyRHaTvUlrQqAM/EkJSUfgyjv7OxV
dVXd+jQDje+lI5ZjX6dh9H2KyrrYYsoQ9XocjREzn+h0dDS63jwjJaVM0M+zqOMUPRbIE2+2xE0T
kBkS13ZXuVvLb1nwpGmRfZihkr9J8XB6q1GMAgBoNqbljuytXq/ykLjhH501Ft0FCzTkWuGiQv7V
k3mZrTxCj4i5rJWD/MypvV8dVfFqx2csz0EPZNSJa9Vb3k3i6Y5Yc39pcR5BRFrD3kiGR7OSerZW
Lo6os6Lo3Q84mSwxwdyetfFci2i5c0Oplm8D8qi52RB/Xn/vHLNQX+w5Mb51k+LrEZ5EPhh3Calg
JKpwfKtimhE2rcBWDq0iaycz048ic4JmXRrzWJ0CYofptJe+OZdMonlprtSy9AgysrI0PvI1jvK+
sluyjGEeQuLOehn8KJVtEMy9jIHcEv6DWS1mPc2eysJIM6TQyINiBrP3w6T3KfaVmmAsEeR0DcVK
7Y/KHxdnr6Fa3hZysIKj3xudWLX5XD1LkQuXMN5OGBsK1WLkt/WVeoJeNynSYfOa2FOVAUaaPTIM
07adxL5ZrGhBF+bipwVwoOZTNQi3/xnkAKp+jobbdbdZ2WUejn4rGbt9qCgDrdx6kIemVYPYNfM4
zTFcXkjtRjQhZIIa6XVnoMpudVNOugIs6DjzT8CkkV5XOdUzSINzbsRjDwF4w5O1+1uiGNxwDTHM
epJyam5zz/DDbSpRu8WzjYKHk3SJ0xPEwPCx8alTQznEeBhnXT+kFwpMmgz0QIGQsxwyzJ8Z/ll4
KlMzuIRpS+6PTyB7dECLkz40cIV9EKEpfyByJmTngZ/iOyPiXm5BM1dH6VKXiKml2afauGL660ZV
9arvDUlCOZFtKPmUMB+jejHkeiI5ByhfrocqJuq9PoQOx+C1IhZLEOi+wNiljkbojgBl756FSP2v
Ta3DG+AfiJt6dxhoRVfuWGyCkefwXU6FxnTXDem40iM6rhUu0BI2t68TJ5aB6NNt58khpRIn82mV
kn1CuSCbimcD7c2vCQfad+2b2SdfOsJbXQ+bbdxZkf45DgWzjwPS8FSoNLtf/BY2+BhNTBxVlkWP
hjE6ZIpnZiF2EHuWQ8Ew7WIraZMnnVaiir1wyL/qMjAvgUA1uTaWbrhkdhmmqww11LgJB0Mfoqhv
P1cGztZ4mu0uiENlqMcUZcIvSjA9FEa/F2KT4BOiTKKD/CdpGChUJemI0bUCWTEJQRs3sl03ust2
6SwV7egWVfNaydGwVnoweUlLr8ob1ERhTgXCnu9satoZwlRvqG6irNSPykmruyJHz4iL3BftjVvg
Tr9zXCOarzot0tcOGmL2LzVfY42kU4ryrtKLd5rVRGHeMObma5co/cXMhFduTXBI9pY+rDxn144z
DQs0Wf1c+lY8Db6AsIJRPt1hsvfPQWMZdhzotvlU9anxDJTMEgeNcBREksCZELuwzTkFk6i6QuTr
1yuiPttqK9oUbV6iOtLxpgQ4894ZebjkUufTBWSS67LguPUF3C6t9KQzIXYILzr6JQvE2schWR9k
Iqb+4HAYUxuqT4OJbTAyqAsVA1HxVdGLs5OPlVyVV6cdMk2qSyuvtyMrxtPmTRevLeqbiTO2WBdm
02OQ6GtXxUho8nMVpRE6VOzvztkFFPizkInFEgeoGVb8VKsCN4fT34e1G4ycVfKq2Gh4Fc8D+pYv
yoHstKH3qvYcMs0GFBudWpyAXnlX51jx47k0qzG2SFMFYxrxsnb5NA73JX0SEk3QDt3MbRewx6J9
8yUqSRm/aSo3nGKil4BVWhwjmlj3bGFYcZoWsCeyUiN2S0sFTEOR9SNw82YCqj6pizJC+c1A91Ge
HXPqn62a4k6Ml7evP5rwZFLeaRM+OTBR+pU11eNzYVi6PAwk3TV7GydueuJPONGqQ6oaxL1NenNI
lHJxCrN++hkgCkcI4QtPPVqtKrtN2ktzWMGXdKy9n/9OFVpmcH+5ayl7ly+huveQOObcIMe0de8k
gAjyJJHJAQVt92EeOr87ZpLw31jR2XOeddeofIdmAYEuWsxxE7U9ald2jePzyHqitm2orw6pVKfu
xSsnH85gGqSfI7efZCx8YRfIrNierLwUykZsjwBiDroFn7AzzBD9rEQhnp8Ga0Z0iRIuafZVOWUb
uINEaFZB7zySybu0G/zxkgrlMLMvi6Jl/gjSV4tdrtlGbqg9+1SA2KchUTa0F+zrKCrvjdzAV5Si
mA9X3RKEt0VqWTNxBJZ16SKnTY89nigdO7PllvuhTMPnLEL+Cn5Kjv621k3RruoMhTzra2jLNapV
3nrUZo06QlqowYKhv8+eBFAhGbfJYO3MZinMtT+zwVujfrvez7wQJqU736ovCazfZCc60irR/yZ5
cSiT1OZDnAhxiSkBguVt5txHpU2KWHvvA9GZjhmD3gScJpJPwZIZMraN1BqAC0ftT7J5yntLe2wF
PXx04XGywfwOU8UHUCJ8OJmVzxsqEyqfmG/NodoQMGw4cS80M5HXLGzpKlE0pNHTRyMuMhgY9Gs/
x2VwHdTQByxyjTeNG2bmx1y3gXUbLYT4xgjicxGbkZpIZIbac/XM6XCtl7688VubkFTCZNW6n5k4
oCy0iu+371AZfvLUEPXrMOv4BcHi1Q8N4mbnk9lZyYTCtFF8AIiFoy0y6pZek9Nn1oHD9mDhVWs7
pW/siVDvg+3hR49x/NYZE3jWke89yimNES+R4HRF+rHLDmwkzDEu/P6pDaWWFB7CMV1bY1W0WyIY
gmjTi8G4K6O2dr6GGf/nuMttmeBkEL6x7gCjGbeqcy22BsxcKL9lx2XFYNftBQZozzalrox7AWHp
U4hjOj95YlBAHQxwe4ZUzN9Yq3O9Kg3VtGeb1ml5cN3RdGIranlzrTXNGB0o0mDAblQ3Xdy+ZjtD
3a8wSDcv2Xp5qWiCj8hdjC8QS53kK44R+UFBBFc7o6dO/k6b6U9lDBrNlIWo5sK4e1VPAMtCrKZK
3UM69sdlrNRH2xL2KhkMd2vW869+NOx3CpC/axSvj72+C3OSEhFtj9cVyAlRoyASzjnQig2Ks4Oo
3Vnjgs/g8ZLYnF8bEjQhkM0K+5hkTENxN432vvQMaW9JXQJH6rMneSjTDEd7yhQexJRX858U/XkL
vpVmZ1NmgwQKk/uf3GhwmzOoc+sH9a5ma8/ZnF0Cr+TlKbwIxnoYB/LGe4PD5n0XFLl9svVU6zNw
hBKZi1uNPIy+LFaV2TY3IQgCpHcGSWb6a9l1rhe3S+j+grWEvtyqs/DBBKA2n1uhvSdfkVsYNywh
v2AIcQiM/MTIt8pdDPxydtjlJ75RQcs5lyHY1HJSxGa0lSQfWftNuCNFsFPHHJfFcpiz3FRbqjXL
afYnu9laZNZZm2z2y4c5CofsoTNwUa85EoK/c4fSKeJlVsm/Fv8ZKQwY3iGbbtaIVzU+jbg1CbXt
HYpgtokMbepsn89mEmdVZ77XQXlTpiVx69qjJpOGmvUb/h31tH4KrnJ0I2rc+wkX+bmsc7tGslxp
StRp8GNWrdxlevj09wrYm5oQiFIojaClaRxd9UYv6zME1GjwXKV/0DnJ8KjhwxPeqnnVQRP4lCTv
KWz/UBrnepQT6VIFkQ1P4uX1EHN3FOcT7+CjYtnb+VLcGguYh3Ul/fnRluhdA4bKyc4H4qLGJGAX
iOrHPZq5sTz//d7fPHU/pFfG2oXexcKD+Ore2RjakcIdcCC5cNzLbrC3hQ6vhp0IETnx4fJrP9jf
iyxJgncKgH+6tI9hDobRVXxivxpdFhHf9O9M/+Ck150dB5gtmwW5hR/HqqiTZvgc8JhOQWmM27/f
9Z9eAXV5VJZXwSs3/+oVOK6AghLM/oEeBXQkbOxBzOSQdOsuNHCMlaRjYZYR0ootBV04LnsNC0ux
bn6AZ1vpd+bnPwxB7GL8DcsGu+RvNtf/ytooZboxxe5zmJex33VTE4m1oQ3zOOiqy6mlFXrc/P0Z
/OHxc0ngCNhBr5XmV509eAhYadrJO3hDba/zIUt3kwcENsvd7Ghbs971EkEXtK76/u9X/sNiRKsf
1RPlXwQPv1/O/262tzRQdk3rIFIqRHSUFt+YT0Ya0REqMhI0rwkIS/3vww0UBILG66fHR3d9Hv+7
qmPXSXqtoJFSkYXGt6qKnGw72lG5muxgatcUVNKVOxB4u83mJXovg+RPj/vaCuIvaAnMci8vj3lp
UTBQuGkckNsGPdYp1PN0KyYVNADfZPIjxWi+B64T1u8sxW97gegO4IQ5lm3iVP29Uv/v1htNMZUS
h38oQbYFcSGYlFYc1UkBjfDYFHGBpW6lkc6ADR79C7zg6p8bGnzJCCzoIF95uK/nPFLdnajPQu9A
7qe9rYmRPbSZPJdBs7yjL3v7bQe4UQC9oy1Hd4Cx/eWT7oOpI6ieeWWgqjtunQY+LWtkSOmsztxK
nIHJ5GUsSdsKtpEoC3GH6Fhl26UswvM0WuN7vbLfyo4XWyG6DsQtWtw3JSEm/Zc/yUftYJGQiJmp
E97OlmzjY5d9/86vouVEUrUsjhnt4dugEqo6DSaWwJPb+O58qhcb4B/idMp/Vi43BorEf3459Nvh
NAFAgEGA1Pb6wf5vfKTU0RE1t8UxUv4ReV7yTBRKtHWsCYPdP37710tRL7wy0+iwvJb0RmHPLwiH
4lh1I8Vfvxi3NETFGlux/by47WYE7fMeLuzNt8dFaRmCYUGbAfDg1Uqz9G5Ps6Msj5BYgFJIP7U/
IPgRpyxNq+XQ4wgcKNjMRbZPgcj5/zrzcHn2T4hYEeB5BBC8fLyeKWyWd5fUo0n5rCGhRd4hTTdq
WWA89gU+SMQiXjJujNQfP/79gb+9d4Khfu/8/RCBw2tJBYNsshe60IcklQSZ2J1Vx5DM6GMgYz+a
QAgOaIcmsRLmYP76+7VfA2TxwtMdZuZh+sFfYb6eePANOXNXg4g252Z+AMMjm51pKc0xr6BV3WOk
6s66EShLeiy1ySOxOKgVUJTXDlULAo3XrsK2na4WYv6qb1aoO/uEEyk1d2Utnb0/lPrz33/0m6X4
ujDB5b9ufH+bcF6+ra6ZDAqNbsfuLDn7VEQ+z+RbbG1P/hx15L6HcryOvZdTA5eDH4w0hE22+1qg
aY2a1qzwu0OVwkt3qeL+UvZSblUDKu1fe/bXW6NtxVDEr8gFX96aiUev0K3oDqmb9/floIilMQ1M
2bGywCVtRtmnH5qknt5pMb+dknmiaIhoujqIlih6vrzwgE+PSXi0DjKqR32khGtvlNOMl5xd3hcA
o9NFwm5vYhi4dRKDM+yfZYv4dFUjiv1X0Q/CVbRhRFrSYkAH+uopdLNBVUcJ52ABon7q6c3euE7q
RIc6csfm38C/Jpk1BGkzmCwfiANj6uWdE5EzQf5FhkMlDQog6dTS2ucMvPBg2MgV4CHJEgODIB3o
HQvLm4EMCYojFVtool6vBc+XlxaqFXnDifqw+LqyY5tv5+I0NMJae7zxu+Dy9+/mzUC+Xg65AoyR
kCPc6y11SqqspoA3HmThT+tOzcWtZDLd6al6byv3ZgPJpTiP+lQWULyg1n95Z54LdjJfmvFg52ax
q1072RQlWqI6pa5K/In9obZS9c9vksoJpWzeInbXN1t0ZCBEaMCwOERDM4VrTGvVuBork7YSXVK3
2qeLEM+FqHV1+PuTfTOFg+W5akevW3VMML8T4P+3PHeUhoIQi9cB+Vjy5AL+u6M2bHsbJxnN/jjn
ATlfZB8ZOH2jJLe3f7/826f9W8PF7gDb6xWj9/JpDzWx4RyE3AMJepGIlRlkceVW7VFNpb2BFPAs
rES9M1W9HU0oHAPmCzbqHjvGV99NjvmymFlLDy3YtGNleSPEPjbqcmVQzEr2f7/FN58Kxm38Xv41
MwE95ZtSVYTuu7ACeepEN9VxmHe0y6Dm0Kz0m+mZMjJP+J8vebVaoc4DlY0X4dWeK2+yEPbKpE7I
8yzaqlNFo68q2CAg3tXpsUuFeucur8/sxVIDAxtpOBsgPMUsyq8mPhIumoSBNJxMGKDWLlOBGg6d
ojv5/Pd7e620R8rNwf464aFo54Kvd3kSnQFod1OfCoEm7ACew29WOXXi/Gfaa/9j6EFWjlYLVUAY
j00efjEZv/WF5k1xS0t4yn+0TTD5MXHVwfTOFvTtywbJyRYUky/bExRPL8ez0QejhmFvnrqaSmhs
E6QS24gW7kKip/Z1P79TRXvz+RJYisIJxBOPn13vq3mYfD3cpzqiU1xpHRz7YHE/KOH9Iq0426WJ
bw13hXDMfTFO71ma3nxFEWgAkN4ce0Eh4rt5eatWNnlEowTOCfPH6MMqwVQOjkcnfn0mN+o9fsPb
AXa9VaS01NIQdb0+2C/KIQsMP9jJCVvpPhpBa1ZbeO5e985IfvtIOcQ7RO7Q2MOm8JpwGTYeTWCQ
VaeKHU0+b1TXjoBSzKF8qr051AeDyqW8Ax1Wjz/8xG2//H2Av77+1RqKOR6WO2IyH8Tny+c65qkp
WQqzk06N+otT2i6xgJ6NRXPo61Ui2+LbBNlm5xpjla7/fu3X0/Hva18LGax/LpzDV0JP2MZGn9hc
GwNmEecyE0f6LbQvg275rKa6edSZ1E9/v+jrb+Z6UUYw51ekxBwjXq24fOzQtCuZn/KEzz7OEVDd
u5MgUEhprMgFzfz0nQnyteuSdZZ6LIsOVQPynzm5vXzIyB0xNME1OpHBmW36LksOkyjVrRPkau2T
G7AnG61bDST+WiupUMYFgx+987T/8KavZQsk8IQOMrJfTRYFIhrR0xo7OVnqPEU0BW+MVtencHRR
w3lJoY9RYExrL0L6+vdnzjGAO/z/hM0TwJTOAOM1s/K//nyHhsObL5vlKGGwfPD1xIWMCQloDDU4
tJGqN87RIxIANK9An3dbFGn6qx+csCAAuGyCB8nk/KmxRf+MHmt6cHSeVnswNr4R2z4T7zlCaph/
gYsLPTuJ2jw5104KkmikS3xGKFOnj5lws2edm2W0gdI8PTpKjeM2mW25n+nDop7uUuNX1iXaugj6
0Lj4e4i/4oZi/3DGEguvKqbo1hTrvh8gW88018utFqLzUnR6i2nvkOi7ECVT06u/1a2wNsxQRvZV
LGLuP0BwHgRvGA3L6gqNuR10M7YPrfJSwt1na0jVpnZ6z9y70EifM3IYbqxsGb42GmwU4VL2+JDS
NwIsueT6l5qszkCGKUtBQqfDqSti+hhj11X5Cc+x526GKpi2beJRIFoIxtnaThYmxyiSZDvCdUnK
DEXMWH1qUasUN9JSYKqdwZMfJoy76AmCIfP2k7eobBe2tGhISdCBQbiDKOuLrMrk4HrIdgD8+GK4
m32hrZWFxwliS4WObZsiFEvXIiBne5OnnK3XORk5DxNOtebGhR7ertpmIaDODEf/NLueSFbeMFDL
jfJFHcqux9s4t3o8KZIosf4QyvW1IRQ3wEUhdLkuaFUO65RIzS/Ex7pmXEy4+Gg6Z/r7YJBNGedo
vp7DCWPuhxFqE9CPyrbvo2GWHBGJGZwvHd9cE7ejwChZLhqBST0r5+STO3kl2oWy3+SU9r/6UdJj
Zl/Ka6psMPe7Jc1BB9F8z5yYgNRoG0yQKXdW4jJEkLAD+tZhT6aDHEckz4w0e0VEbmhuQTHJeo/p
3kzh60y4dK1GqJ/jnIofptl5xWakmV7dukHSlecFDpS1M0ZPWJcoEQ41jsEPHxeYTN0hGtGo4BOc
hrt8qRzrTPGv+hHobIDsstg0PHbF2PWMNQ5X8IiIVX2Gu5d2p05FCjEfVOOv6DLC9Bdyhay886Y6
0L88WnTlpiFZJ1nXC7GyeycVHWG+IEVQFlDp2U3s4jnxaWe+HZyizjeuI1J1mCOd1psiXZB3QtUX
3bp0Rd+vk0S3NPhBcroH7Y5Ux5ELmNY9H67hfIQjiO4iGDNy1XFhuz/oo07VOh2vUqUyb1w7XoZK
qQcUTPZTmLWNvsV1rDZ9W5nWpzwbEIkl2E/99Rwws3wuwIByLJ1JqImOdrq4P8HFMB6Q6ZhyFZRL
fbcs0DnqKs3KNd4574Gyli4fbM5C1UPjBrqPKwqW/QEumzNvx9SopLEK3XaycJ4gYhvXpL1EzTf2
//03So7L18YqzJ8mXKacLGY0M19VX8qWtkcf7gg1i6x16SRi3CUWkDw0BcRY4hZFNo34f+QPAktL
5dHqqWuAk+zN+6rU11KbVt55MmvsX70ePAE6r06akyB1blm5Y0oe6dI7ZJgEJmnNIL6GG90LKtLC
lEv9xaABgoKTgDm+D28U0LkmS3Zn+pHJsDFFAF7Y1D51LBvm0ZGYM7ZYjq6nb3jHuxRAbuSrWHJq
OkFW0XKztFPgYa3uPALaIaHrTVssCRkV8yRXFAnJCUHD1n4e3RnVJsRO+XmOOj7ahLPhk5On0Zdi
GF33EthEDZvgUIajAT93F7UQI1Zj2g/1nupLC7inoiB67BY7L3dIQ9kp1J3R2XpVAFlDqwln6x5O
4+weW7J8s4MNWf4gvGVo7zp6z50dk82eWWs0kPklcsthPg4skkeyTwpr3cik8TdXIftjVCGkXLPt
mUKAdNYEAHFunS9ZbYl010XImHecfopgHaIqMVf423v3xrd6I0njGTGGWcbR2LQfo5rl7Qmuk93c
dkMf9EcZSvQ9RWd39Y1g3jH2bdalz0nvWYuNGNse3Y2qLVevnUmhG57RMJJhSAM9xK5rR09gwvJl
Zc51HRBkjVFxjX7WJ5shRfl+QIceTvs8Axy3Rl+tED4VA3WUm1mppP3QwyGbTpSRFsTP9TU2sIjb
vOnVl8nMuvwwRXZ/rsKoLEnakPpYm1ll3o+RdslccMFV5sI2hvXsq85iZzqKgwO3M1tzVrbrQzeO
qrhG5EzR2uMM8BETZ/Tg1pPrwmKcg+wpYXs33V5VYF+YQNrvysmMy5LnTnXMZsuWnz0qBtMmg8sA
vjIxamsddsItPyG7sgAsh0m2AwCX5hsM2an1jW24QQC4DYD16i45GENNEGJd+e0okQN2tod4J1+C
HhdhvnQ7PXRLx5cM4kOdF3tOgw/XhCL5PPhZ8JxVbdtuqSi5am8uSv2c+xQhb9t1Ph37xC3o4Fr0
bdv1VQCBGold+m7xaim/U3UEZ+eHlfsctfyUVTTrzAK9Q6lurf3Us350mW8152iJIDTGFmrq6ikR
jNMD8X5W9osIdduNSzrET7rCPrZP8wUaaVjV497iHYYHx8i9x8qizjds6tnkfE01NTsF3qy9jWyk
4exnIxDuCs6RXZ0IHZ++5UE+qnXhGaZxyoRfpSd3CKp0FaW5G5yTMTR3AFQ50IDKzM0HU5vRbqYb
08aoRcx6C8Crbb6nzBOw3lsAdHEQzEGy0ohB/F3Femptr68ToF+fRHkM7dXYger0AkwSVJA+MEOB
sTPTtN1ko6K6VRvzUnZEMPTKX3cWEEus32H9aDgFcsrOGNxkWzcOC74gn2GLHMae1nbe2NkOtOFc
bNkjjigJc8XYHcGXzpdmRuS8MsjZGjZWWqWkSSjlPRFrMqcryIgoDaQlgmIztVH1Xcwit7ZVNKI4
VDjjt6GbgbPLwzZhhxYJ5LaOET2QmBT034OCPI8SaaA5/AraAI1XqwpsfqOZU4sbMzssLtJdLBua
FXz+C7k9lXeYgzBfV0mdextj0Q6oTqfx59iagt4jC7lzkg1b4BnZWlD6LpJRI8i/Xkko7HWzSd+U
lCOhYqJnHNZ5E47hB2obfXZTB00xfJxHo9nVpFCwpaM7FO3geAYNmsc2ndG8iT7EGR13EWxJFSPB
DG4x4ZTdReZUH+6pxhSPHTWJZq8jqdhtdZ4t1pPTzZ+NdkScHnd+VdurkU53tzd6cwzWMgdPssHX
hexeeOjLxgbz9WoiiUPHxG4g2I0rkRnTDztviUYOutZxNwxu1GWhXc8U+agLr5hwav9rWbql3CSi
mEpmKspka20Hvb8XOcHZqTL6dCUmp7/kjt/7H4IOL1cUkwPgdaeWIHgXrDOC3lXGvoz0ZaOAPrlU
rkPVfwqj5oJEvCNtDGCeINyPzXF9ngISMRizlYE2Ao30dcdNwfxOILvx2Dy6woARiZaOmdmva5jz
huw/adl45dpqwybd5IQkUprUzXDjwyqaf0yLARcUP8l0EGYpkckRVRBd0qRaph6skJHYt1009XeL
mQ7lGV9EJPEE9JFMGyxArWmel9rKvvqGl8lDMkQz8xZVBhswniqXGJ8Ee08cnT0ZLqHLEI3TsDKC
OGoF7X7QuJmzZUUd6nVY0F9YA69q0nWTTtXeTyBGXDJz9L6joO/oiqsoyHZGWY373Il0FxeyLMtY
oZ4xz9MyGc4KkX4u11fAR72tc/ZrK4065hOXxuSuxLy0x1xIf9oxiISH76jQ5irpI6e8mat+MXZe
b9VU37qMFJdRjxGRATnbJRcer/VYL1exZwXrqzwSmzNnD5o0oH6DMrbb+4CszQ0MZQ544B+Uu2pL
VJNrr21BFMe0VYwkjz0RCdhA/KNZjUYR1GxFVDl9Dw02JHGlQk9v0iiqzDWuMHBdHm6z+cB+xFb7
5WpMXkTky9in4p0gXaUvR7KOo2D9cGS0N32OY8ArrTK8NFHqLhueMj7fzJScNFS3+J9q32b3eTWQ
pKd+rntojMrHlDQojV+nqnXOZNWmm6kKl+yTO/bJNmKXnzbrYYrkY5DYY3EU5AN9svI5APo04zEl
Yr7AOB7b3VC0G503lV6NcpDVvh8F//5aYw0BBVtGzWZHosdHFTt4GRCXEtl6nfvel2SZEWiSN0Dw
EKJOds5A1Tpdx6NalMch0sgt0NjMEW2cO15VnkGiBP3F8O32EhIhY+/TPgxJNcNpxD4XaaCCqZlp
k/dWz+VqHGXy2Q9R7cQ+xjGifjgVxj6iELHqCMELjmlGE56EqnH8Og/Qc8EW27oHrWEkPH2U0v4j
wcoQPyZ/ApLLkh5uDEcvzdpSbfQsmUFKwvJMX8kfqmyLL6I2Xf1YVy1eOvOaW9hMufMDA4eYL0GP
DHUHvjD9Sj7GOB/NOgxnMOJtqe76RKpj7UqrXWdT7Uz7Utn21ur+o+y8ettW0jD8iwiwl1tVW47t
SJbTbog4heSwDzt//T703hxRhohgg73JQUYznPKVt+AuDMwXH6JDmjtBroK0HzPsO0YvtDaBNeQ8
ZEbUAGGgsqa4Z9WwW3noyL9+lvhC/C0iGxJI4prS3OOI4e96HrIUp0dLHTdZYyitvSqMqMTYpxgr
+DvE5+AX9QqC3ioAp33U9D5WdyA5k/GQUa2td86YF/2GpMbq1kA48tchLUF7AomwvWGbljE3qWqN
5lcHV+x+i5CJVmw1EOPapjQifd3Q3E6/5jGT2KUhomYvOqDj6rVU6tLeRGOKAkww4kqyQ73YdVBB
tkZ3rcMdw36rsvv+iUcYuR5u7tS6byn0kvlaKsCwMlb6ngtTODowmjGJD2bNz4fkwS0WrANB3XUf
x5gAroQAlI0YsaeHeCqkcZo9dVmgdQSJKGxvSXTUfFLzMLvHJpbVEYJHJfa2nenWfiIIHDq8MrG1
x92NQytGrdyPGl7uICgytXiMOTw/ZcRFsTE8PE13Aku6AfR/icfO1jfCtH/y7LJ2vvDQas5rEGmE
+ytwQPKn5iMS/rmEdKt9civql2sMgsvxEcaSBnAbxTOIpU7pvXGz8o5leR8WeCETTa7UcgBjLSvo
LNukQaNv14tA/VqBtFTXsglBPvvYcwNTHbrgjx2IWiWPs5U6WJla5CvZQsVuLiL8Xjekf28BaIF9
j+P0rG4Iy04bjVo8UHHKk7sYlkZPWALgnAJTULzKBM4lv0b2MDiKcbwvhlDx13GgQG6puxa7cqkP
u2aAAYnEBW9u2uEPi8bBA3Bf8RPhoiV70uuarmEhQEMxG4iaSfv08idLbYw5F6p80PAHa5+FreEN
AOMHAgHkzWIvHWoop5TTVt3dLjJejwzKAWtyLH4doFJzPr1tiMoVcZ48GDhK7mSZcXkqCoRT9MtF
va/yMmkPwpRood0e+AoTQLsNvrNDg9ymyedps89Ux7CYAp2RQYUQdlIdQDy/DAqdnngQqNC/nPQt
6GPYIjoKDitb6va6oTD0W2uDdKF5/eGvoQkIQg8QJm3cWaekcnqrMy0lfkhd4BeEKON4oMyJyrrV
FMVrCf64fhhiSdMKmskP4YSUMYCvwNnToHzcXpurojMXHn8m+RwLwNDc51nphyT09Dr4FLVW8kVP
RnGP/qux4uZNYBrFRX+n1zjWYbteb28PfVXoN8BIAQilM4nnhDu3zS65VBoTFMrBifP0m95If6eY
BjQT02gfYHouuZ5fTZWNjykyeBS0v+GFzboZWogGfGYM8aELyxzXv856tspcexz5jWyBqX7W1V+5
QMKlLz61LC6K64w8abFo2lRbpyF4eeZ6m2Reml5yqHrg89t4cKU4GlYz9NA932EMTeCs7cFtEZYI
+wzjDgxWw52ToZgyqBIykj00yLHLuM28r0Lp1XEfc6OaO8tORLhvkKg27xNXi7OND6lpsUEyaw+8
60k5DqAa9OmmxvXUjvsPLsDEEjCu6AUdaZNEFbLwXuyXa3KaVt5D00mMl6oV3b4HVa8+Aj3NHj2E
uhMqWpb6EISjO2wDLjxrGyqKlT6Kqu2eealcfeFGnu2p998J+pR+K9C/qel6+TuJMUefYFU7ysFR
v+iZL8QaPHWzThUlyTbUeaKX27t4tqsYccJRA0IBqjFZVs1GTMEzamki9SOgpDF4brKheuXVhxna
O9S+0JBVte9Q/sPg3nAq88vt0Wc76310ttXUcAW84M4foKFujYLWjn5swMkgJKdZvygVtmslU807
pUzdDRLW3o5uf4rhkz3e3R7+erk1FUwBItIaXV+YBpfLzSxNikmjcYRyX2/bfOLFW6n+6mEHrK0h
GNfjwqVxvRG5Mqc7C2wvHlbebCPiDdl4voIxmB8FeDfHjonLSS5QgDepgi2002cv1vvqWgRYIJtY
ZJrql9MbBvpFVZFZx3oIffepd2rlL2YRoPh5Z3qUt+LwnNKiur+9qh/NEZkb/oAjRSd7NkeWVCgp
e+2oeEr8piguJgJ1ZzgHE6vKJR2sj+Y4eYI5tMhots6RGjpeFF1NZeMIkjmQK9ErytFuffUZc82g
WIcovm7yqukXEGPzluv72tKGZEBMu20QMZdrq0PNlXrum8ciGOH9D2YITrppnGJtRZRJsyytflfq
oCNEr0TbbLSCLRqw+vfbS/3xzwAbDDaD0ACI1+XPUHJqY73imMfWUDSc0Ix4Z+P1jNtYkCkPGizo
gy2G4hc0KfcJQLmP+HS0JEo4DwmmxQAuA1yRx4l7Qp8thm1NCDpUpfgIVVPeawN2P1DNjcDbct/i
pNnK0P48xrC30L6McWrxum6cLpSQqDM0y2EBRvnBwSaHhUkH+g1RrXnnn3wqS2IZm0dyh+hAuh3u
ary8tsLx4k+1X8iFe/t6y9N2UyflN+S7XODDl58hFGrhxFbjUw9Af3BF86T4qiZTb5nGu1y4Q64v
TTRRJ1Aq6SIx8FwwEPmqkP5EER81eMrNcy3FaOz7qms3hq2E6ZaaE9W1LCzL72RLyTePmg0I6ts7
7/rcwbuwuVYmqTA+7ezdqI3BUnIy3GNOQ+ON39OsRdcZEODz1B33PvTeh9jvhoVO/9WH5Z5mtyNF
D8IO09bZQsOHadsAxtsp7mWf7Tz6b+ir31t0aapdgQviwjSvx4N7SSMEDw3gqaCPLz8s1Woqy5Hu
H/OY0tU9xcHsjJJHlezwiKvqbQwVYQE9+eGQLKhrcqURcM2GzEb4Jx2qmsfKqosG9SUr2peJ42Wb
wsr6bq+OthkvLOt7CvGfEI+GATVd1caQFhlpgH2zOzu0E9tL8jQ4JZoe2BNAKJPfsGdyx3Nf9abY
yErzqoNeesmjg+DxsB28YMgmr+60R3+plOW27WyYo7e32dVep8c24bAdCDkcrnl44oWDVaAx6wFQ
qpvXWHbpN5yeQFKo1dQda8tY/YlIRZMcszbNtl7qRP/GN5tWBkSNCTYMUXEUoGcbvUV4KjeGITi1
Qulo80b6dz/HZtOtZRCvY9IMc2HPTf/i7FvAvGKDe5RgJw/Ryz3X+56SaCzHEU/1UXnIjSS9TwrX
5TT3iNNRZS9MuGdpGK8nNsGSlvzVXWbiHADODvIHPAT8NS6HT7S2jntstk5hWfti18VOsq8w5A33
NGyW0vnrucJqnOaJY4FuOXOEeYtaV+aDVToJRanvC4gh59EqjR+BaX0DlyloqeQ5mr7pxLG8vbWu
387pm2IjShwGDcqcj23kmPE6WIaeBL44XzAABlgx5Op93Snyux1aOUZ2YAVqOJYBZd3ob49w0MJh
/+DgTc7AE74eyDIWRbODR18YDAnmckej6gN8CwujrlEbCBTr2U0G7AIwTid6iZDVh+mJJa9/h7ZL
3K+0shPZetBDHVK2Po4L2/7dtuFyF2LyASEGqQXweVcBTlbnetaCpSaK42nf1poCKiCXhdOuEqkO
0QZL+sHfFyFdrAfXptS9rqnCbUHpB8GdWygjRl+i88WajrzAeg4s2Fckw1xwWJD5zZVJznekRa56
u8bx+r/4J7afa5zlx1NXcgWufVsti21Y1OJt4ctPONL53EjagV1SQeQZmy26EPGoOXXLCcMdQoIb
Mkhfceq9r7lmkM2PAnvfayZODmgEPCSDTkfWkfEnR23ThZv36h0F6soPmZCRQAMpxl2etoZnx7ER
Tz8OsWGld35iBCj7aNKhjdEF7YoqNOlwYEvxcnsRPhiYRw3fHLRCyUWs2RpQL0Bphivo6FlSU/eK
ngTfIowK2z342H6NznZ7RkxAGReO3fX1QkQGroxiDfUT6miXE+YiMAQAvOBENxWClYocGk35SaXA
0nrxjwxHbm8b2Css1smolq00W14X5BVkmjg4NUkS/Al9p4r3dSuM+hmEIM23AbugbJ0JiqyfkEcL
8xfgHkqxMbS4NDaVWioL5+qjW4d0ZXrOIH4QysyuVyUI0MNp7fAUdaAOC17zpyZXcaLQDOomcY20
SAom5546O1SBUWn7VWeF9f7213+Hbs+OwLtLxsSWgFI0Zw2Ar8C/qQ68Y6c0WXFvwpd3UXKBG7Jq
IMqM2zTKgXwjZC9pGreO9S2wKqwPCzMRzV2fK5n/6hsIKSAimAx/+s7oQPB5pfOsN2H6edTCMF0l
yN6Ua3/os5cByIgFtGmw6idcuoZo1Zhp8DgGYfLHaQg8PNvLjE/SQ8ZrF1Bmil5cFar1WrErF9NG
CzstGOcxBtPI6Pr2QdNksrWaIJL0DZVoWNP7dbW9lYMVaBIX/3TLNz0H/W7V9zYY4eTRL0ER7U5q
IIxWsRgMsZ7EPMC1R1Xl7tixVbjy3CHWHhqvEyptiyH7XA6iHT4hMIlKZJMrYIhVbVSNn/S8zOFQ
1aY+bGkG2NqmDV1aQDR8x2cz5w0rvEzzVggXRa+3P957Vjf/eDTweDksbi/bmUXBbZMntNdt/1ib
2fB7yLpy3MPUtu2NgXkqrU5Qqs2qH2qEQtLKTZs3nacsWCEtkya7uEL0ayVBaT2Bvgkok7p58wtH
SvQGYz+vloisxhSwzH4uBQhXI+cnX+AnXx75KOvbWAs85RiOGdpBQZMZ1ToHragythWGDy2IuPI5
qCvV3Ssw8+TW9NF83FapD6yxwCOVpIoyYluuFKTKaNbrdnPXJBVqUmNnaG+jr7IPjITGmtaJ+MVJ
VWFu8ftUe5qBOJFtc8jBz1bR2XhTxjZo2rZKRQUms9dLdnkLgnDlaT2RVsl6rYqwHUqId+mitcJH
i2EhwelS4XOmt/9yMVQKMmoB+egYpRTlfvLQdR14KQwvg5VEHs78lmX41aMyNGTqkyNr7+BFqpIf
8PhVO2vtt3VxyKn6LOWw13kHks+oN01iwSgwz/Ut7Bo8g40I0SkOS08+g2gev9POaKMnOSTWHaqH
1cI7fD0i1diJKAVHDF7jvHYT9gZshNhLTxFsNHXllzoBTeq0chVUw7Eb8njh7floQCDiXHc0VOgZ
TH//nzIw+F34Pn5VnFK7c0E0NEaMvF0S/S58KdGwqvziH7tGPECOinENxU3cTK4rzwmsB1SjmuIE
RrGi9Z4636vEGLV1k2ZibTRpXK7gNXl3t6+I67yJ+Iaclf8D5n0VVqR5r7hW5GSnDmSY8xRJHWye
8Pryt2VS7Qap644eRsqt4a5Giz4zynC0MJbo/B8sOCee7A1KHPIhc0JP67SRLolgTsjTQV+aNMu4
D8PvtomMZA5QbSGc/mA8g1IustfYctB9nz2udR+gYoXy9SkH9r9Pc/+Hl+F7id1stUdrKDzdXuUP
HnOmBkWYbUOHBFmYyw2VYUREx9coT34sam0nhpB2oIs2mk+QDKJXEm+EW2IcTX9oqSfzKCFiGyFc
1tXx5vaP+Wju0Fe5Hh1Xm7pSl79FxRqlQKtUngLf7/aBPhafjFgDwYQO2jM4PAxJbg/4zvW7vNcn
2iExJKd46g7NZl/Rpfeoz2cnOzKrfOODcH6jQNZ7d2PhUEsXYE7cFXhHhlaRk45W5Mz5M7r2WQZU
gnbVWof2hmu2mqHMZueas8+9HqdAPMFjUuzSMItNFWRqtlYbGtXEDJ4NTMVtjO90pmMUEaSahavO
xYF6o4i8sj57vWP+c4zusH+p8HkmohT0GS9X1gOjafR2nZxK2SRn0Kv2LkmVlAGN7lAUY3zPu3d/
e3E/SAxph5B/TaEiRKF5STHVExvs8OicTKw+T3xOuXH03vhRdlLf20olvuqhQKvZa1jpIEDBsATQ
g1AZwBjEhkNt+OezRZdI96bOBXAB+tGXqwAgOHIqRA1PoCFiVHQHGxhQGfk9WFlX/1TEmNstLPz1
lp7KyXS/J5Ic/ZJZ4BBGRReLNnZOSSsyBbt1PF1ZhOE1Emqsrb1a9guh1XV2wogG4IKp4EcFZrpX
//NCdH2Uu0nNiLE/jt/DCNxYMoH4V/T7l2SFYD/wr10cIItaOfkf7x/XFvO8HM234pIgL/S4pZ2x
+RmadQXixxVJIt4owyCkBL8lbNH8zGvIyn3WAaHh2zaB+crJTrxvWMwBplxxosrhAYiuIo+og4nk
zsrtRP3DeatsfHBE627yuHODn7WO3QCh8RhZazHmNgSSMAsOvSqk+KS6NfEW5uo9huYgrM8Biq/m
k2Jjs7oqrARsGqBX0Rg/KVBZGjGJDiIETBjlu2SDHYEyHJDJ0B/1IK2sZg3nFa2/AvA9cHq02PVX
hRyNh6AIe1w7nXbcJbSe07WVGv4uN2yJ5qgqATcpwne+Oq3RPk0BfXwnbWHtrK4P600JQyjbdJzH
BDegwENtWFH7EMUAz8zU16Y0wJ+CGkMroOjkeHSV0nO2ieW1b6GpCKCNVq4+p3Wnvmi9pQ02YpBm
698LkU8yFmEAXcyNNOuYun6FzoKeaF/RPIPzQ7fd/yzyvjMhrBiV3AAq0P8Qj1rGl4xjmD/kgQWv
oo3H8m0MC/lTIpLk7OGgVA+cZ0VZCT0owGHG+RCdZU7D1eia5Bsk/fIYmQFQUfpI/imNKUhhuIq0
bNpSptuALakesFkFbRShjXeym8D44gdde46d2P/Vxh56sVTfs/S+1YPgW+Gl3h9Kk5q/deq6DF6y
nDbnOo3JA1ZJLipjLYDDJ0+Z0frdk1C7/M2pHbKoQUOTYFUaXgjAOKkSdxU2QNr3A/XCYhN5lVrv
yzir3sahkO5DqIWiXFmKqwM76SMv3JEkoonqjn7tHR3Hm6hkamo/uFhuvFLuzMWuMr3sgTDN9dbS
dkt48jJso/UQDeXRHjMUdvEBDGpAYHZRkJxNF4DjQUZGgaPxfqDgkv9sCr2Ln5hUuBmH1m22Y+eH
Bz/pUn1ldmrTvQwuMokbEE5Dv5UIfP4pfN+sCPfUblznvtMkr8CHFf21DHKjXwOt1JCwc6X/1pmk
ty+g4CCFuWqslGvgwnAEYPhFCQWZARoAIPthXBcFiEJEfEerZpvTbfspa9oh64qGNwQlhYiK4wWa
HHAuuiGbhnZ7vhOA+MnFoEFCD6UEp66FWsJns/VW+9Zmddp91wAz6s8ByPTmxWD5v1HByds3M3TQ
8wQvhxQHMhlJ90ltNZn/gPuYN6iz8xqjtC+LDnmctnJ+NVUgur9VGJn2U4Uv5rjDUiYbwGK79SFX
I69fjclYwC1TcTC14sp7LkxfWoh9SyjpTQIoHMfQEPxoN0DYC0BnRP4TOp5WeuA/TLZY8pS9vQbN
R3kyIVaajKCJFe5cqKbRl9SKwzXCsEV9n4wlvBcIEMMIDQCbYZQ909HZDKNZOie89QIAckpcuRsl
VXEJqWXZPctxHHFhUBVlb7cCVHqYofK/qQPbwPOgGaJ2l3l1nD7oqIJgShy4VXBvj94wnluz8OQT
8/XzVyFETzaZSPzyNDC4n826DrStmdbpn1rxtHDhqZyewst7XUc1gMAQ9RSQavPamkG5pIjVbjip
gW4dfQxJJ8KHj0Nc69fdwRyB8+39xI+XAA1XzxeNKpjWKr0cQPpw8i4fFNBrAeQ33mg7yZTfcR6c
a0oWEehluF4L4d/V4zzxukkT6f5N+ducWa6aTR9YieGeMiimu7wY07eQ1KZc+YNlnfRaDgsB7nW0
TUOCNtU0MyBfgCguZzdSWUqQVg5fMpyft9iaqU/o8ma/m9DWnjRZ9QdsC4y9NlrtsK7cxi/xATG/
3Q7M5pkVTW6VcJ2kavqD7/nlj4jocqZh7qQv+mDk+gqGA54cTR69Ad0XO3RcSKXQ1Zb9Yy07XB1l
2vxzSwp7JEje1K5tCvPOXCAPlxSBaoSavGhFU/o7Veg9Iv0NXYpY8vAeQpoCC/nkdYvfQuuDgJQZ
k9CS71xOW1NgmpncEqfKiODxWMhhCzia0JhLYgOv0AoQujBANkOVVG9FjmI45e4BITmTYu+/xoVE
xZMFO7kOwSh2a5c/RmBxkAZ61p9cXGHXA85U6x5ldhNgc+0cvVoJFuAeH5wreoCT7OfU379SPQE5
7IBPN4aTBdAaIWU4y6kRd1+QWYVGcnuDzS+PaYPR4Kcc4qEvBx/mcnLIB0D4w2jhBTy8Hmy8iU7g
QBGMnz1H1J8Q8ZWfaUCmf24PO9Wd/ntnMSxaj3QdQbZSm57DGcOuaAcp9eLFrRFkePazjP3EQay+
jhD690XQ5sEmzci3Hg23Sb/eHn2+wNPoHGx0A8iwQBjOthfRHZYYWDK+UARCtC/NcucYJ3p7b1fw
PhYukvnNBXqXEhd6h0TkCOvNnfociJkG3GPnRe9qFcCz6U1WIXrvbumj6W9mUIThwpBzgQKLVj5p
OSpTWFrCK53XQIeow3xEeuU5VQzU0VepOlgwPOzMEYRlZRrcNbLttC+52hOrE8+PUCLi3njLA53W
p0SGZoAOFzvjljwbCdCgF67Y+SzSJ1SxbR5YI1CqdZi6/SMZdjuJEtplgd9K17W/0V7qvzZ6pD+K
mEop5ORCLmBurvctM9QR+pgkyiZxoMt961l9Tys/q89NWhR/J8DiJ0mScI7rflgrfWU/RGMnvtze
N+/CDpfbltwJzMIEAeM6nAME0iZwi9HN8nOqemifw2ZJg3XjRMFDYDUOYmIo0GLlItIAKU1pOQck
Bdu7AvcRY48Vd4sdh90MxZ6ctr/DxSIBMAzFrT/d/p1TKWT2M5k8txUhLvTFecU+skDFxGWlvwwy
K7BQpmBS742k1hduxutzhDalx7KSiFNvNGcfAeJLQNHZ0F/ashID8v3ObwvYWbTWWpVOx79Pihtx
kqgEo8mjePnF7TQuzMq09RclU6INXbYsvHdGoxwWHp+PJvXfcWZpMhB7kXSqr7+QEJRgnT3ACKus
rQZ/Q+sHNNntaX003KQeZoArRGJz3qEreukUvTsaLxEt8Imoi669FSW/sCPKlgqk1/uC6rdOqYHL
lyHnGIQI1XsnjHTSDT/uvndK4durltLm679OidK+61CC5nxOorKXX6osVV0KGsnnoC+1nHilHnk7
abitIyH1t9uDXb0kFAR5ucB1oDhHnDKrodhm0GhuGUdnI49RnIdy472R/WFV7jbm8AmoWHS2IlH8
HU3XXJKsurqFpsFBIU5QeTQi5+BTEAMGTOAhPJM6oZII9Tw1NshmeSuBA6G/r4s4u9d8e1yo1300
aexYCYNBxBEkzA5ehNBSVDlSnMNa+vRzvNLcIiMSnEcxFuc8nnL7rlHtaIUEif3PLxooBmop4PDg
IwC8nY3ujOBYjKJMzqmgYmp0cbZ2+kz5aVZIWDZhtVSYuzoi03jE12xaEL4oLF3uJwCefpiCLTzj
uewqh7DT0mLXN34ChCbOhiVpoatTYqA2D/7KYUPoruHOLhrdlg7efU17hrxep5RPUvO3Nxb9wsF/
L5Ff3NIGVQxAy0SXKno087gSQiykojIdzm5EjeQH5FvD2YwIoIuNkG3zCNUdSrGOdpIPbZdeK5L7
dlli3WV5wyHB6gs2n91V450fWTDRa6sY3G3cotcfkvoOcjyUMP7k2XXD4g66LqLpgLJRlIZulyBy
qyuk9ujektbXez1O0NoQRWa/5o0UP8MI26N/fS+Q2+XFeJcHAykxb5hIwjmn9sPmPEJhBZLRO980
DCD2pd0syXpf7Rm2CiGQYU1h3jXwoRv1oLOIgc6o9tXnMIw9HVGB6tT0IGd3t6+gK/QSDQmyX3XC
5wDxol59uUEB3Ubkj7o8NyN08r3fV8md05mesTb9qJZ/PbUWMKrjcbT2odEUL8D+kcrwx56Kh+ZX
aQ52d0SJCZ8mRzkOaooHiFNWPciBNjCLrTCD8ZcIXNoRld3ofy1CtjsaCEOxU+oY/1GhhFWJGgdy
RAuglqurBnsSVHHMiTVBrHyV/tGUjSM7bc4a5BtcZGURoHZQNJ97XeZfBx0nONNI+72g9LywXa4i
5+nrTfroIPWwLJ6H6ZqXIstTDs0ZRzg0WrWkoHtu9im+YzJSy2qfhsEYLQx6daVPp5EOIibpQGZA
S11+y6YkqHQKvT5rpdb0e4W2JsCUQtTGhnCte8rEJL1Qxf/8lDAuPUSE64gGYOTMHk0pEZmIDNme
daMSyLfFlXqAG3zvQtL53pIkR8SO+lJZ5eqYTNHhxG1EV9khgpsFO23YS4HCtXLOGgqbq8wDy4Hu
i5KkO79zkmJ7+6RcJfY0Lh0QJHC+eTy41mezBHAEtC2DPD8AWH+ISvrRiCGKT5T7HiOZ721EtJ4r
UVVPVOusu4YpP5USOYKF3zGNc3H3QqskPNbhWJKYAPm9/MpZn6Zs91i8VkE1bk3cDdOVGVawh3Hq
ArBTYPv4CbGfAtHjAiYBTmYu12drV97CkswqPBMrlndcnVBjKr3duRCxilhgzfPtHypVL3e+P2gb
EMI5El3A24eqdDYtkhB7aKiolbV1tDD87Iy9D09xw4K5Q2TNNrpcCOEnVZfTmTroRpzt8wzd81hL
oXTzaHyFSLE03dnxopQEo9WD0kqleZKcnv7+Py2vYvT5/sqYHAZ48Das+063T9j6uepE93WqXyn8
3hDNGKLvhZvso6GpHHLMeHLBBM7CiGIcwBvVQYKEa6o+wWFMozXgw+FVQRlDrGnL/A3UcFhY4PmW
f5/xRE2a8EjsNX12xFIfJ1vpDilKROpgrAiX8r07ZOIUAsVFpKC0iz0hRxRtrFp3n+K0hRteKKb9
y5aQABY2/vQ9/7Px338NnF7Qz8ACuelm3xvYRRe6o50c6kqZulh96m/bJjHOpkJFboWnjT6JQHjj
FzXuxNTeKCqxxrdwFM8GLcMFze/Z6/L/n8PeJ/uZdEPnGaRddE2rpmp6oA/xJ6L8sh0ziUwEYFF7
1QQYgDk64lFqqKPncHsprOuVIMJjEVByBFYwD/MSfGNUCQrpoIRWeWeHWk7PrXPeABcEr7eH0q4O
OY8ob9lkdzCB5OenDN2ErGmbOD9UTpjeG0aiWBsabNFxCOM8P1e9zL/TyVDcl6a161dDMXJADACk
9h4JjdmtiloLvik1gjkPZkLJEDNbkVuryJPln85undfGCGNtp2qdOrzc/vEfrRPFDowadDDwV03q
pBzrNopxye4GbThXZfBFDLJ5pArkL9zKH45EhIE9CDEU18Tl3YBEX+kqWVAcaLHqu9EOHBTcQlls
0yLo4oWg7YOdxxU02U+QDKM2PP39fy4ir6pQizO04oDdqYGcjJN2/T0yz8ETgHwN2cfWSF+A0pgF
TrCp2y1s/A/mihrvxPWhwD0lUpfDY2Q8ho0dF4e6TMUzIFb7czVW9OLUzri7/QGvZ8pAmg7lFeg3
9evZlavksjWrIWsPAXZwm7jGwYoSinUvDT15VBQ7fFTrkfZksKRyPEukQIPBdYBmQYeIGRKEX84R
DIPq+KhcoYXnRp/SxsHjg1TeXFjKq3sdWjQFKIuDhaoIydvlMLUb2ZFOH/8wOom27Wt8W7NAjntV
GRQae7K664Py6+01vTrQJi/J1JsgMJ5i/9mlbldO7BS2VRwQco3wMKyTcptHtnlWexyF0OHInc95
IS1kD/0AzYhYJvXv2z/hg2nDzacr816SBPV2Oe0KXahQR7Dpnhqcg6ZjBzJHm6gZwp3Uu3OITquk
ydqF3XT9USe2GKAcQPWMPG+LqVksrA4hiEOu9citaq0SH40aVdTbs7t+Ntk7ZFNkxqDpJ3+Wy+kp
UYHQHRaSh9BDsfyVeja2jSNygPkXOYKdXQ2RiIA/eJGm3MeuntWQhxAvWrlugsP1XdHgGne6/aOu
v/rkL4DsPfLWSKnP6TOyGLwWeZr2kDR2v9JrqwQvbAKf55bJjBU+2fEfX/jdFhnz4t6oUZ6+/QOu
F58fQEIEWZ9lgckzWxSKTHpjJd1BUwPjtzEoRgNuwhz/+US5UwUEnhDJgU1ycDkMRQU5VHBvDjSQ
+++JkXwhu6VfUfbFJ7dGjL3j3by/PTUKV/yrF6EJ3AmSdmISh84MkKjLUaOihktq69iQ4Av4AHwR
JD4fQ21gH+WIKCnIwJ8L1UrctV0FQ/2AkSmesZZmDxvfMgJ91bNdoycrUsJD1pr+sOrhfuCibXWC
UA9NBmeTar2vrhHxQkxIQihAUBfvSJMwrMKHyqGm9qJi6p6v+7TWHurJjRirp95t01U4+slzKtuw
eImBAOJNigLbuHbaujkHnk21NkKConhBBU+Ciu+iyDybSF82zxwo9y6LwPr/0JAq9v6MrVbFdBER
ht02EVTGTyQrnraSvS0pyWolmo2RHQLrQD6KTmOh5PXX2g+KLzgse4DvrNz4qetqNaDSBBgL4jeg
qGxjT+4q66LEp4YKXpPsi76os6/EoMqfDNlF724yWkLfiWXJV75bowfUpv3fMO+9T+AkwUyw92oX
UVBn9Pat2qD2EVha+8nrwdYCIPHlqymG+By3juhxy/Q9NHTbymrRQpVxv8+xkDtjOkw+hXgV52NE
UAKVcIwGwq+j3vv6XjSm6P9AVAjLbd+rbYIYEyq294CEMZyrrA5RWukYyiNalO2LQOKs/B51XvvZ
B1Trb6RpoYLaOmMwPhfuVBIwdOl0n/UijJUVENLoxUeXJF4Htp/EW7Okin+vlTXmRqUAir2pIiic
KyqoqfzLIqGVVxZZmK0b4U4uy6nj/vCTpMkXopv31Ga2v6koUqYm3gCmMWf3jmjKwZi25ME1OvVL
6MJ3whi6mIrFaWV809FcpXUlMOp+NBKn1/21nRnTBisa9RlEWYDWtl83Pe5UADl3ac3s70U4GpFY
2aQ0KCB6RjEuXcRTuXP+s/m1dLvAsWPLOHtegZME7aBG1cFpUJi1sTmD5qGLHNXXpnn1I6c/xYOb
Y5Mg06cKz6Q7+NnaoY6l+8NKlXH417idupYHn2F6gCCPerN3r03MLK0p0h4a7EDWdOfRIBqUztp4
gbbUC5qDQAhhiHknO5upxQg7elqc/0SJWGQiN+tk1YHjzYfi/cFBOjcr7xfFjfZzCvZ6LV2SZgc+
8ynsy3DnJ1TRFvbOdPXNvgHNDa5MLn5ylnnq6pE4NtR18ZSpBnuPZHH7mMoq2iZG/o9FN5A8XL5Q
FcEREofTU7mcsY64EiFHZx5SqZfHJM5SBwXOgZshycNSW7dFWHy7ffVfRTLwFsgrWGQowNQH5s9N
QVW4K/XyYGqhdcS6Pr+HUaM86nk6/lHgsK29uFgCsF8HGDADqUERg4PugZw5e25Em+mguQbzAQl5
NI9RLbV/jAADEG+zRf0L79Eq2FmRVck1we3w1gEwDwGQ1Uo0iXGrC2/uVSEGOiZcGMAucGBBIM92
2pjABwwCx3qogtG4H0lYdnViKhtNbxQE7/C9ub3o07G92FK4c9DI5n98ZTb5bPpjazvSlKH5IFvL
2vIedL9EokttB57JyLeqW4ljACZaPGIbbngLG/rqk0+jU+ucVB3e+2eXu8wcqrDXkIF/8C0OcQPy
nz6E7B6kZaEWir5a+hn0pqIuJH0fLDKqLSQlkycWlKjZ5rbK3nDbxtUfkHL21qnm/o+z82huG1nX
8C9CFXLYglGiNA6SKHs2KNszgxwboYFffx/4bESQRZRv1VnMGU+52Y0OX3hD3JwzAsVfWQTu/5zQ
7f56f5mvQkb6HPRBqZ4DZ+fOWizzGOGmpniBdgLuqp9dRBX2Glq7BzE6xi88jDwU59GpR4nQ1A8m
pb5qBUx04ztTVYZiRZWT+3tJtAoHQSUZ2P+picPyWy4740VpMmULGUo5prlUHzI7rJ/xjW7rlY98
dWuhYDADfGDZAuWi0nL5kfWuhXRGPHFKx3YUPv5Y06veeNAWQUusEQaur2pGQ68DLYGZ3k+Mfjma
aRhw17mLTxzWWZdNKXdprba6HxHjbgvutaPiVcW/NUKuL3gr6cOD1GXyx8t9+SsWczb7WATToGqI
2QfhO7h4rswKmAKi6oGcvqNJZ26qPAxhnXlFuObVfWvFafBroD74Hx6Pl2sw5mjFFpIVpzvqbOpU
umik64p6tEm11jol1zsL4AfdWGQb5iT4NxHzw9sY5nau2rWtnyJ1SI1Tp7pA9VD1eMDrxo5RRDbb
X4GSTvFzFpTdmoHf9VGmZgcAFddCUhXa/5dTNZJoLDGhsk/KFGBjEKLtOW7HLh4/OZUTA9XQrZX6
8c0RQTWwZakbkZpejujituCV1E5PRpFXuwz3S+GraqF9Afpr7+D2rsEgb3xN8ntKTLzIswblfIl+
WGCz0wJ1yAbnVGuZdzLgnua7XEEjDYX/tj7ev6hufE2DZxB4LR1pTGDnP/8wmK2oFo0gBx0d2/Y+
Ie1kvyCbOj3q/VT7qVoMld9aabwFWeyspH5X8yS0gtdlE9dgqnNVwBl6lFmbfCpPSRmaYq+mUiUy
BjRWQkKqEd2+P9Or70jlmx3LhaAjOgE79nKmKqYJhDZqzUzTaovuf/yAplNKN8qIwLXJ4k9XFroe
16BH34FclJfncjzEFJxwwjcDXE+i7CsYkhv85dtNhBLGTitT7T0FNf2mZb3x5f5Mrxd21qVitrOa
J/fiYgPRx7N6Sx+bU5u0+hfVnoxPqZKnmwRd5molnrh60ZmlO3dp50yTXbQYK8q52b3YbE4dqJUH
K2zTR3qaCFLXfeFPGrmgD/1urYp741t6hsH+oWDsUK1YjBrSmc6LUOI9m+M6tBFDrLw2teW99OgB
7/AS6FY2z/UzQ/eStjC9E64CYICLK3ZC2gxqjdaelMCEo2fEQfPLVhNHY8vCoctQ0Y/N5BxYVv4d
RnnSPNiqFUQedam4pLPzp1+YHjn2geg32iBylr8GkwSOVuSOJ+ThnL2azzZY4fiLsG3tvr2OlyGf
0qChlsy9y2IvtnHZ5l3UONp0Cqkh5A/6ZJOc92pQH/ShoLJLT9UdttIInV0NvqN5VSfCGVTPS3Mc
ffzCquTt/uSvrix+ESp8QAFNQlg07i8PFuIQvRnhMXGqZBu6mFZrItsEMSnSCUsL6N0REJF4E0ZF
3B4KMm/39f4PuN7zXJTcWjPcltBjGUOPsHNCmmfyBEYiPEsXva4NXYzMPk51rJv7GIvB4W+rdY3V
YoLO3D6E7zx6UAaBC5Kp/e7mGZdz58JqLfIFNDQ9q55OGZCsyDmlnUCI11ewF6qRyxrKMP0BZTbt
dmE4lclXrCVS72WYAqU3t7UikZ2Yp+as8knnzfDx53HpUPwnzJ7BIxpl+cufJ7WkcaG5DcgsjJ4p
8JIG/MoJifB5OLqlMnwClo7rO6V5iQDNbgoo8Gb+VDt1+aC0Udv5LXfGtHZ8F1uG1WLLECBxYxA0
QO24/F3BVHgKhl64SlHIG/2BErY4RoC9mm1jO8OpH63xGaUYq9mDUMfh/f6GWR6ieXyKm7+zeMJx
yK2X4wu6qxrroj/VrlEdcrfzbB4DRU6/+sIJD3rVy2zvjRmgMz/T4DjgzJyo49Zr0e/UjGrVYn4+
Ixcfih9EdjLrORLTcKwvfxDChUoQQS1+ynBPObYOxUQ/whhj7XlY5EFMHLwinRKMzrlFrh7drPVG
W2SV8+RkClY8WLjI1O+t1HE2WYGB4Q5BtdLeFPEE5G6c7CDe1FI4+Z/dl//7GXPvgorDrIS0uMQ6
Gtu1USruU2rhz+DnCj/ab+pY9L5XWIjV3//e19uNWdO7gD5EixENxcvV9TILfKa03acOwP/eTUet
fDCVAJezEj21Oovl1lE0G9hX1LsrL9WtsSEC0N+kmIPq1Px0fgjo4q7OK9ln7pNCpp88FJSu6EMF
g/4QQdxRjhi9h54fxWPxAurSXhOQXtyN80qDM0ATgjYCQd0SR2VikdePJKRPisitRzPsCwCKkbWf
FE1smnFUjjAF18KBG3P28KSkfEJ7hphgcbw0LnwrVVvviXQ8qbcZrqqlTyNp3AIsSk6hGFDvx5bv
i9EM2pqc8q0Zk+0i/IQzMpXJxeD4+cGbpNj0xDGtdk7vZccxCYxnmHvvooj6HRV0d39/gy2RBchA
/PbiJByZG+d87cuvjCR8KKdpHJ/VNDSS7ZiYwv1pqIH2Wlom+reh1Xu5H2t9b78WKiq132RT0aGk
DxN/zt3MekGYJMu+TlNvyk1mhaPl+KN0ivAdJZugqRBnRFEE7b9qPKCWPa3B+q8uBgp/syIdIBCE
xgGBXE5ARlNWmUpkP3dOAlFVrzThvNLZ1Dp14yRGXr22uaG2tGwCSSsIc9wW2xbRGUa/ojy+3Dwk
kaoFyIVUGF4S2/fyl6AFgdENVfDnsXU8TBg9ZZq2VakNvb1XlHE4VLUziONYQNb9W48rD3+S+1/z
d9v4421MPQxdaHqL5EGo7C4DdmCQ6BOKWn1CSISWaqfGVXicEkTe/aSrHWUbhFN6SkZVRSCbGvlb
MxRcIv5oiNA6DyVmH8Ym9eh3/dUEHBDUveA2TRuh1l4Q+Nhpy+5YzNI3n/DpsCXOMQz0WoVRZO8y
DZWLDdWVyPiSBwNYVSl7+c2qwEE+OEGnQh0WTdcfQisv+11oRka0aXU1/CQIgKM9moct/yLzGpy6
0QsQjV8E0Atq2ldoa+MJU7Q+0bViYirWsXheJCQNPYzMKp92W5puFUs4+DD1hoX1ijkMmfYlU0P5
0IReKD9phtCbHZ6fhrkdsOZxvifDNL3ClKBvo0V5ah7vf4/lidZhBnOL/U4wqFU6iysU8ycnQig0
egrxQdT2lt6jG1Ubyl8CV5ytBY++PBJqrdUMF0mNBuMC0uccbePIZPJwXm5EYwoHBA0q78k1atjj
0JQfRFEyx2KU9heU+7I/7C8wIuEQef18PREGmIutX3iJoaR64j11heVuA4eiRtdaA2h0p1qDnF7F
QLM4j0PmDQOPXgYp4+X0UknzSDRV9AwqbNKOKRLWth/RajX8icbfSMVKLV2UF8Z2NjtyME10WuTD
t/Gs3jWf4mzl5F8vOL8IHBBN1nkNnMUlKgKX5nA4hM+F21g/R5xK30hgJd2W2fxAa7GQub+x5ile
nnMG5NqDJENLzV6CPomFUC/QjfC5tIz2pDPsnoZf/GgP0loJOa+GQgsNXowHb22uii6vlC7qA7IQ
G91OEH9/QcqTfyl1g9BoLdboRddDUc6dW5t82llPeI41P0QcTe8qJXJExhO49BLJ3kRDc8prvGfu
sVFZWcKrswmMjs4BkSRfnL2x2EWqnk/IS1jaKcR5bqeBmX6otHJAgLyfDgOtyq9db61VtJePFSq1
lOLoG5AG04xbRstwVkM0AFv7lHlxrexaUXu7vg0s2x9tLjBfqVrvYUCJwW/MSH73itH5fH/nLON1
kJtAM9BJpdIyezcspi2HpqvqJuue1cixy20mDC97gu6Tjz/uD/Sb+XuxRxnJ5Ul2/1cTXLJuoADb
dYqvKulQ2RcbMRl4LA+REWyrPDA+j+WItXs9alVEEodh2SZEcF/Z87GogfsiRoHkVevsqnnO9V4j
t8i6AeMhs8TR0oWBG+S4n9neuSVfL3wDQAsaIx5qBitx8NXhZh4eECh9xmqBdF7sSq1pOkqzoYCn
2rWPncCEGkaD9higqvBf1yhrGJ0b4/F8c9yg9MDZX0ZkWi+0RrMj8YxCUbnJzCD/wVusj35q5J/z
qrRXHqmrU0clGoGAGZLk2JTeFnc3lt5WTzjaooJSIxEZ24idSTudfpD5da/3N8XVoZvH4kEE0cft
Ref08oSDg/ESF4XMZ7Vu9GcN/4O95ybBSQtrfS86S/6nR/Bv/3BQ2tEIfwH14WFizEUSNWB1O2AZ
qD6HzjRtvM5KUWQc0oPWVeDrgPg4mz4t07/vj3p10OZRiUuRhqG0RHP6cqrBWOoYVLbqc6VNIAoV
Kx6/gzKMHu4Pc/X1QE4R9bFbwBO6PEGXw1T0yExDsbRnp3GxXNMLE3kRns8v+uBou/tjXe1Mxpo3
JBV+ZkUN73IsUyWCjnHSe5axWTxyBvQ94rjToxV7iuUHdlGd7w94a3JzzVAHLghechk/VWpMHSzp
MXIchaf67F4cLieAVg+CGGdtn/zGB1/cWKT0vHUEMSzQzH6+nN/oFnXqjFb61xSEpguJjvLwVnpJ
R7tX6+DE1bXh4e1uNeeystNvAIBSQWWyti0olGpyUKg2qhs9lO1XA6QSBG87lp/UOs4GFHQsR/m7
p9IrfDMoq+yXkAjO7MbGyfq/CU2xgN9nXYWhYJ91+XlAAOtrIw2iYDUfwf/jHRlX74BilUnf31/n
Jd+fapuOYgZQ2/l0oj28uAOCJpLgGULt2U5tVXhkSY07DRubdA0vISNyIRUjWPWJWhsuGUhmm58T
o8IzNTHJbuiQirx7bNDX0h/SWLqUmhLLkX6epyLbOYLyNfJ4up6eyyHPo2LX0EUfnvKsl1BzxrBO
m8i3Yr3svpYYo8jvxPpavA0EbiErt93iBpobflQ9KWqQ7pKKLNPF2aMYiS2ZvBnQW9NtBAv0MMRT
dNCqqfnm9aOxg+2+xia80sejgwO7D71SoL4QbpdUNNE2Ux9LJ3tLi7j6VJcyhaOh5sZDM5RT4geK
qcR+FPU1aPG2tg+NWznPrtNBZeG9rndQnhAkvP/Vr4R557YSaJ0Z0EC2cEWnTAIPuH9YVW9VXkSt
HzZut3WE0Tm+ECZl4KjuHNw5lcwJt1UxNvURf1I93WVZqby6sk7+qXGu+5UrLQqJkDuQMtSzqDsI
mo4rbfEluJPvRtWPN4pTCZEPiOfl2cQI0hJTHY0vFI7qAmtOqM1gd2NUnx0i08HvgSckvggyykMl
rrwKCmtW9p/ZK/k3vo0YTwSV5ZnATl+DDizuxd+/bc5HZuwp3AxzcW/g6kDHsPPkSzs64hRMJHS6
sGLVr4sqf7BY0bW2zc0RZ+E/QlgVecP5zz9EyoXpib5QOvmSxQEcl7SLgicPl9kU5ktcxH4ljWyN
b3x7TOJyKNQmnftFVtmlPXGYI+VLjJzDVy7QEcuNanjXxjTZzn3L/+5vz/nv+3Ab/15VuiNzsRfw
CVnB5RxnydSW7yhfzMl6DEUhSjo02fimV45SIzSjYLwZeOJz3awyvW4NzUMwR+pzEXCZXtkyj12U
xMcXNILEsXNh23iTbf0qK1Xs084yH9Q+dN9g1rRv9ye9ePF+Txq4MDwZ1DTnzszlpO1cC1xXMDJG
hekXcyBWB2aMw70S6saK7teNsWCVWZRYKTJDl1kcqbCqvTE3x+kl7TTxTZNuewocpe225oT0w0oQ
dmP3MBjkJSBMSCv+rkN+2LHwLvqUJtz4guwrOlMtZqQaqvFdV/lC7aLnJq29tfLLzTGhjlA512kb
/FaE/TDm0IKckjgAv3B5/JKNO1QbFzk/ZV+mjanTExFVu/3j72dRNIduCAOXKGmxphotXOC0DdOE
t/1S6eWnQqTGORvHn/cHun7HOBUfBlqcRrf5HQ9O4wvXc7zB7hPnimbUN02XO28B2pnH2kqsX/cH
vVpQEAXgSFCsoNrBPy7CBKvOJjcDsPtqNbGFNXc0YGkdUC+s9zERDQEDOPrgeH/Q3/iGjxcBGnEU
xOerH/AqWNpF0oAoxKRljlO9JXJmWrUTgjmI2IPj9elT55/LGlmhh1BP9GMdaULZk8ho6kOh6513
CIlN6sdJe3fIJN8xR3Q+m0BC9jrv/VM96Ju6tTaZ02OfGNhOhHehtEf1MNYGYPBJsZCKgVgNvbOj
7Ra9hGYgjwDp62ZDilbYflglIXRTwzM+GyHd2iNK8c25jzNq5zw6w7fEI+X9ByvpcPpRJLL6p+xH
90nqPZhItNQjcagr3U1XFm1ZJKMyBhiHai2K2tygVCEvLxKz6p1grO3qrcH8NNtHYWI4ME5GGRy0
pkcKoqospdsmxtT/lK2dn5XMGhw/Si29PTZjgdb4/c+43DtA11UqoLPwDoVcY1mUVKsqEo4btG8a
oEXTj9sSE4OgUFDgw5M13eaiGVYO41XUNY9Jl47ClQFEERXgy0UIpTfUQ1n2b0OhdYMfY3eM8Vdv
ZsWmGia4E46W9v94JDHupnYFGSJOb3I/Vb2Ja4Q2lTCoHYT3V+v0jHu5o4FkgZ7lEHHVo/5w+btk
NbS2EQzVm9P2+XM4dcGROm44zQ/aKsTjxsLP7FheURg/cxHjcjBAxzZK8Xhim1Zk/AyCzv1lhsYQ
bkXbDqkfOe6Qr+y+5eXEupOusd6k3TTvl8g+YbQwNJ26e8NZcdo0XlGf6VqoeziTw6+GG7E8ZXZf
DituJfOdd7GskNkQ65hRAxBVOACXM81FbNllbyqvBs4R4qC3tvPJ6FzxXYNrYuIdb6KQFBQOQLEp
Kdc+6m9+0eXwbOxZ4A8RIdb595H88Nw0QYy83tg7r2o254WWdDP5fUroiG0twAHtG7W24uTmg8WW
K4M3VyNxP45QeMkZzTb9kYdG7B0Gk1v2MFqReHHHBGvTVBea2E1mDyIF8pRZbKFb6Amaak1hbybR
uc3RDGqpDOQOnhjkATeTWLd2+AN0iq+l2tBtZUU9ee90qvfmjjG56hQUDRoudCZ2itlH6SEt2Ql+
ZHd1txvCQMctKYuV9lnKyANugWLZv6geuNW/QzKO5suIulv1xRKjybg9VCjV9VWUg5pnO8BD658/
vD3YvzAYcK+cNTUIIC4/bax2Tu1OofeqwbRpHx1TCV8RVs5PFY00e4eYWrnWWLzaxHSAwbWznSgb
ze3oyyFrfSrLIMaSXhZxbfttEpmf2rHIul1OFowSW2BIFUSMVgb7+5O9OTJnlRog/WDy8suRO/Su
NSXoizdevYGTgje82urdJ9oqKvohIy2FLBDhygX9mwTycf/OLFjw/FBh5747CIfLYZ1U8BDz+r1J
AkJ73wjNescNwvEea9TLnD2J9dCTx1N+kIminpCyg+fWAc+JHoGX2fGj55Y42Kt93P7Ilb5cC66W
6wLsZha15ISTTfNrF+c7wLgS8eNSeetSuzF9p9CrH+hmNeUuGE35Q1pj8FKPnrtm67cMlH+PS4uD
kA6wIKHd5cJETU9lWBbhWbGC6g31aWML+sf9EvdRubv/6ZfwQBCezJGWDqh/Ss6AWi/HGgfNrWpN
Ud4aWYlTK9rqB/6w+U6JdYDgWh0buxyLWmsjsCtKHsgN7IfWcsQawWJ5l86/AzYleQhQMN7sxe5P
TbCPOHAEb2MPLo0ecjZ9ywSmhWU1IJ5sitCMN0XYTfpTHvNUrmzG5aPFWwWYCLUXxCeRVlhS+SfN
TSsnaJIzbEs12YCI7zZ9GQzvmA+LEqE0JVhZ+esJzyNycfMcU6lZlt3D2TlX8aL0HNRD92imVrUd
8mH4K89chXaMweushjZ8yZaO9+H+V5837sXJmw2/sOSgTIzSB1j6y48e57kztAj5n+swUw+qGNSn
MuuCvWu2ieWrzdDv2sSwPiGrTf9as4uV5Ox6gzNvsnpCbJLBq15YGo1QOcc+PcPUG04A3JyDVVjw
HzpTWXsmb63z3EkkOSIK1N1FwVo4cRoHWpyd5VQV+z6aYa4OChWK3aQH3M+m72BVsD1qs3QtB72+
P2ZxJGALKq0//aqz0tV01iC8p+dZwGSfg4x7UaOu3tUGCKNJePV7oGjeymV+YydDSZuddRBoBEa1
iEGlzLNOEVZ2NlNNq3xPmsAbAPEhDRnHyWyNaEotWvmgN2Y6J/bgQOyZC7asciqaMb/uZX7Ovdh+
bLupfWVnYfzsoMVFymPY39pJWRM6vrGNqJzTvp17uAB8F/dz0nrB1BlTcYa9++jEbmhsBqorO33A
H2vluN44MjM1iOoMSNHr9m0KQpg81crPZRD0f+eB9JDYxtAVC47qIaLYfKqoS31Hb1V7zir0Zf/4
xDL8TOYA1kFquviqLH6o1K3NVwWIIqHLNG7hu2VDFTfvSudrPfadH8G/sLYRCeu2RsHNXrkjb33k
GQ3JS4gbJ13Wy1ujjSXV6iAtzgEqJ2f+C7FNncbzwTeV6BokY+hLLLdXWCw3zi+ShrA8gGAQiS3b
hVWOZsxQxcV5Gu3waHtStXfoLItDWQk73MiZBqYW3hBtahKs+6t+6yzNuk/EAKDnr7QjyFiTlMNa
nJ1RU9TNUBYy3BZC/hu4wstwTRtBLd8f8iqRpiQHRYmeELtptg5abGpwlShHxEbyXin62FFabpLk
EA9ttGstlzC/pLnzOQw15S/ZEykcCKCtR5pxACLZPkm2kuNcBwjz70E5mLQRuBnovcuvrlsRjg5t
FL+PQWjkD1U59MEB6DqVEc/EQw5NZRHLHYzX2Nmpsk2qbYM1Q7eJqYa5Kx/k6hRyi1r/C1TQh6Eg
ffljoHUHbg8OhTgRyuuYl84T0txBcOgSOcoDFnmo7BUNQiabztYTUKSO8v/6DVSDQWPzgNMJvfwN
xojdjpbl8XsjrGk7sHcgkMfZjzTtfwzq5LzFRp6AFQiiaUOnKVq5Ca5OIUsANXJuidIXBUxyOXw5
VENpZUn4XgD+23Fe6sRHdrDZ9m3rfdc6pX7SKcr/aWkDjhW9pDlmoOeLeuziAirRsZ9E0ijnsInS
bYm9kbqJUTA4ZLoXv+WmdHaFSz8/jNT2yWzK5NiOKRL0oTp8GtiYK7XkWxvBpZtEUZJfxItzuQqS
hKRBvjl8N2Sv9X5UGNpWjuWk7o0CkoCRj85TGKTNsYTqv+XcTis78epaYj3m3sTcJiI/XCbfmiVR
tLKn6D214/C1aFPvrHiF+ZQ5ZvZmo4amb+O4zn7JCSH8+1fE1a3E0Oha0aGeVb0RBbyc+6SP+IlY
7ABNivLYFqbgS8xwgzoeH62+cg/3x7ux40hH6VlREwVcs0wRjAk0rmYr8TsR1vDSqVlLKqareAJb
6hYGuvk5CtkN9we9MUn2NnT3OTuktjGv/4fiRuqmrZSDnrx7nWN/govHtVJr9suoCnxPlDWn7Vtz
REQT71bWlmdm/vMPw42kBragLPieKCGAaBUZC52qQ+fnUe9t7FDNESiB1Hh/khZ/60UcDrODt3x2
h4NQePWqK9WA1aV00/cC3PAerzZk6btJPWg4za618G7NEADYDJGijk+EeDlDsxM8NnmlnHsHnx5J
sfql0kZr00+JcxQwG0hq1ejL/QneOCUz/YoWJZHh3AS/HHSKbMXAFVo5Kx1cZijESfpu4Oy7DTMU
WIjWjX5TFKV+chLbWTmhN17SGfFDs9JT6QSxwpeDF9UAqN6yg3NYIvns63i/NH6bNXq0qYQW/G2T
AqCRamUge4lf202FDD1lWDnS4Wyz4XB/LebhLj42FUJ68uS3fIQ5Qr/8ORGB41i1RnS2haI+2CO+
3z48DtXdZi06nSvB2tX5mUdjX5GAzPt6KRfXgCBLRadGZ1eJvV3Q5+qhDtLHrii62o8Qhnq5P7u1
8RavYoDWUotncnTuwjT+d3IC3IKduh/yzdjZP2PM0dYwqbdGBI9LJknGTmSy+LxqnlRhI8zoHNfV
jxCxpX3fOukrrrcqEyzib38+wbm3Z6EHSnl/2WmjKYwFWhomZ7UV8Vez8RDIdMJmrwR0zTFdFG7y
cH/E6w1D+ojABg/c3FyxFvd8bIcDZbgqOdvYO/q112u6D6x78vsqV9dW8+p6mI3AkZUENo7QBAC9
y93pIkOvUXNNzm7CXackShugSeW01VY2+ThtXScwHjTocNn+/iyvPyMDz33omRHJgV+85Nqop5aw
rfgcSSQPNmPlIfagmHGq7XqwS2+Dpk3VyspeXUvzZGknwnnhgFzhp1WgG5MbdOm5bdsSSSCU23wL
hay/HEW6rwEgpH8Co8m1jZlFWL7fn/B1RE2Vi47tjFunwIdm++VSY1YYm0pqpGeCm+BvtFbTL4CU
jPCg5IH1swTsmeCgJvXPhhORu4tRyJ1eiHrld9zYXogSIes0B/bgJRaBZICueQ66NDnTmJr6XZNY
abhDRHWkSac4r/cnfRWvzXMmXp0jSCCZy+3V8JgKr1LSM+8BQFqvkOJnM1K3dblC97FHyQCX57b6
uyjCgDYB+jnn+7/gxj4jd/4dsFNaVZcFxjyOJjedqDkletfpX6qpig5pSGtoAy443KtTlml/GqTO
5UyeIICSnKurtptGUwPJNCs9T3XXiC1ujNSvbbcqXxR0AY9ugyxTODpth8SYgaUfUhzRCo7pxrGm
mU0tEagQ2p3LMDWTKVDJXMnOdUCd2q80J3vuG6X/pVJW9nY0Iwb33U6HcuVUz7X7y8cONDF3Mm8v
mHa6KJd7PG1KArgmyM65mSRilxS9Ph7rzsxXvuqN+dFyJTOhHEHldrmv7M7rYNSHxdmLkSSDuZw/
zJ4LG+H27ivLEX6Smb2m6HXV56VOPe9j0j8IWJSeFo9drUmol0GSnzF5kOGPNDCr7NCHekcBSjHC
F0LJxtyqPOvdTyTphommWFM0m0Druwch63baKfWQrCVFN040ClFQBumHkhstoy27BNWee0F+1gwc
E3eV1B2ftojbnzAub+RKhH5jNAhfsH1YfpcBl9eYCdShq/iiZSS6+kuY1Y7jU/N00n+sQDfjlTv7
1nAk/0QymH8hvDXvhA8ROj2xplQbEHV22/bpXjHIsTbUu8R/imPZ3+9fFje2L+vH3gXHA0x9KVOg
iS5VUPctz3lmGdMhCrpCPgZJkb7dH+fmpPDvJZlHFIZjejkpJdHLhKuhPI9VWn3XPMXxY0PQJS+1
fuUGvvHmoeNG/QY6hjOfysuhxIBi/mA3xdl2p67fmFrdn6Y4147ZlJG7C1t7HfQi2WeT0f2ZVBiX
PskqOFQ6jNQvIaNcDl3oOUolxlic1Tq3Vd+0G/Z/GjgHUNXxS9cmawYsN24Fbrt5lxD90pxfDChH
wKFIEpZnB4vJr15oZ1tBFnYMpyx9joKqDnf0o4By3v+aN56YWSIerAnpPTfSYom1tm7j0airc6GP
9cYuu3hXGWm5NUaB/6syrWUUV+PxPTGyB47v4sHA/7lc12wMBSWXTDubtIZPpV4KwC0QmR0/o0q6
EbiqrvULrzYso8xnnRIURRv6hpdDontPmR2XyXM4hck+ykbxKY3aHGa6FHgP3F/P60iJnUPTBlQk
Dgwe6KLL0TKjLR2ySv2caKN4ges/fHYHrFj2eQ4EaTOkFUrovaYley3DUE2za+cBtMCfWl3MGxgq
AoVvaDlz6Hb5MwzajjmvkHHuydyOaJrLd0uxDZ+btXhwhXVQRzdp1iY/T+7iCZ1HBQ7KeaEpbywl
m4tsKMcwNXV0OrrsPYn65IBWhvO5G4WOp7mU9U9VGtKXqGG/F1WTbCXKys+uGlg4tdR26+NNK/+9
/0mutxxP36wlNYtLUilZfJEyRZxN7SzjrMDj/dnDmgq2NmKn+o5oJ8yPTdwA/rg/5vWeY0xobBDz
QZfpyzZPS7KOrbRtnKvCdX4kZZn/VQ8plg9mtMaFurr3WXMqevSBQR4iArA4wXqfTPMDap4hCpjt
pg3DIts2g7KmNH51QTHOXLvlSiQ4RIrlckeFbqea9QgFWs2y6om2vvk3ggONL0JN/GNZUZr5HYTx
lSfg1seDuwkWanZ3AE95OaqtjLJM+UXntlNT7AosXMAJOpu+p7/ufJOdNxUru/jWt6PHjIsSRJ7Z
7/dyyKataWOEDQ7gcWU+KaFj1odskM2mLntclu9vlOuvR8eEiRElcDlduRaULa3zHPfKcxMbuvKX
04A727WNUO1f9we6ekvJmgBn8AVp1Zj2EiGKSg+AmcmyzjE0wAAU1JyPewidfY24y/aFG+n2djBg
eUgERrLd/dGvNw+jcy/ayAbyxi31wKgaIv/b2da5ijV5EEqVHZuhro9lMTXbUABY8T17rPf3R73e
PJej6pdfMkthFWW6wqjq2L9Ek1c8lEhnwcvQrf+SepwO98e7tcZEsVy3hOkYbize8KbVkkGzS/uM
2Ey2w0Mi2lFKjP3ahhqpDfiOJ4FGduzFa/ZYt2bKXCkOQLHmsZu32YdIM+kxoZfdZJ9DtLt3Tmaq
8SYqJtHsSq8TX6MR5vXKMbk9JCeErh9aZMsSey+xgg+bzD4jpG0e4d4FO7MrgOEDKbTBx0Jt/Xl/
eW9tIpqMKhEh3T3OzeUklRGIYooT87mtbPe9h0uV72Vcd/omCfXW2ml5SVO3FX3Imv9/hmZYUJMa
+3/+aR/WVzKj2kLU5AwaHxpWETSfUXihe9g0mnhQIr55CEbfPd4fdr5qLt5TCA6UW+Zik8vBXUop
pSN8u6SN8ve+DtWjpUok8dW2/Nelpdb6WZZbpI6Ds7W1IvRzz/7T/QyIkDo06rH4Z8D5W8y661vV
llKp3rs41P3RFO27FmsdiuIYJVV9brxpzWicnLyJVkae/+bFxIH+gsmltcGCL9G/RiktXNqG+j0J
k2JjCM3c1UNfHgwU3x/MqQof4zxrtn+82iCbwAahIgTUdtluqKvKxaNKNO/4oQzvTRnWTxbicoe4
pynsZbG2s42o2jVyrL+aQ6us3FbXoSPd87k7SK8SSBef/XKTVUVoeUVqNO/21EFvbx3F+9cGlTt9
Uo1xMg8OwVLuh7alCEKXuCiOaOSl9kM6BsrKfX31BvJTZmeCuSJvcK0sbrJKpiYfIBXvMKbQMEAu
GYeWMf6RaIO18gL+pphcfmvGorkArIy6HrDFy2mHTeJRejeb9yyJKm8TEta+jIPTabvC8MRTM3ZK
uCOYDXZtnkS4kGsT5fJaFXP5KYpxEjOlgvdfameU7rn7oJZMShbGUOAV57MRWUqwT0U/PBataNRN
2nWW5ldlFKQbFaF9tLeHpGs3bg61dROV6fSCrkry5f7mut7RhOLof8wd4Llivbi8pqwc6lYE4l3P
Wms7zVIjqe012zhSmoe2q/4ixKv+THMDdBMNX0icGu89WtBLhCDoSDCZTti+m1nuwOru5F5K2krT
1Iid6lZ/XiaeB5xB+zN9AXj5vK0+XJPAjLwmsPr23ep0870S9CF5B5R96KjKI7VDcC99Vyc7LZmK
fBPNYn4+4jNf/3ipmTEd0bkvgHLj4lf0vQhKqVbdOxCn6BO/9HuXxeEB8aV8p6JLegxafQ3XdfX0
o/psge/gqkYGFDWEy5nLMIFGJs3uPUMFKN6UHG/gJFZj/B9p57UjN8616ysSoBxOValzdbttd9sn
gj32KIvK6er/h/1hAy5VoQTPxmD6ZIBhkSIXF9d6g99Nqnk3OLl7MPQUEXTKT+/X5/vBeFucICl9
Cu9HQtmoIiwG18sGUnWfvVGojr4MqZrfuGPdoU5chAVGe1Uz7UU4YnjR5tHwMGpe/R0xmOhfpS77
/rZrtA4KXa+IX8MIGTsJgmzfWUIgadyFvlE+R2KvKrp3k0DxO8QdqO+V+/X8oqN0xdsFHLlEjC0L
++mk4myQxdmblU7Jtxaa1kOblRHeaCLtd0qmZVuto8cAPTjyq9nQb68v4Vkyw+eD44uexAemfEkA
QfoPRzJV5G+la0TP1aBGT5GiVbe53npgWtHUuz7eh2HS4pNJQSCHD4Y5mr78ZF2WIojoasUb/fT6
odGd9AYFkB59U1TCfAUJj6PnhdHnSnfyzg/6SVU2BcanLykM1qdMd5rXaa7Hzh8SE+bx7FRfqdrP
W2D43jaz7HYLdlF5oZ2Zdr5osg4rFFwub2pDz18NyGIbZ5rRBMkNrroYE5GHNI14VK1MU94Ty2lK
YQmCnmxcLR+no+IZNTLR+ZsHJNmG1D85w7a0a1H4rdUM34Euerdel5qtT8vOCHd1i9nz7WjHhbGf
kgh7mrwv45/NXCrv3hyZ9R6OGnqCY0n5Q2JmptjPOGZ3IHcq4GQ6KmelnhVrtrpLZxEZSynVS+a/
hM7Q5Dw9YxXtnlpkQ0oGFNf1ztQTY+OUOMdtdOrHN5PjiWkLj9x6oq2RRH5H3+I2N8Lgc2iJ6aUZ
zOEHGmtYENqBl6XbJJ/tva4q2aaK8n+vL/siGH1IFQDQhudDwf88GCHlQT22RBRoSqPq1UzsSvVT
RdVuKi+cUVCo1LC+CRwp31qjtDOvJDKL5EEODwWFbJWVAsO8LLhB6XPDLiiDR9OGKuF3iiVGkOn4
DaCjRwT828mi5cbLkuIlby+ol4sPoznSIUTojyW0bjr3WbRzzCjfe0oS3wA/FLdeljnbOktXFQvk
nf3H7maisiRiUnQhbZEagadD25S1wi6a9Ue7DZP7eqziW8j99qZNPJiEUTXk27Js9ce2Uo0be3Jb
H0385i9LuPwKmS7yD97dlCyWaMciUhOzg7H3ECD7f2y6LHnBrLreBamYNvA7S21lxRepjCQn0kKR
YEKa7tDJFglb7wmnF1MbP3p5Ov+u6uTbwDviNh3bYJNnrbmBOrb2EjrbU6iGofgjKWukxpTIT5c6
bl0ljJogeRyEEt+H3Wj/pI32Pfa8/O+SJmaHeq2cGNYZLO2y/ANc2IRNoKaPcyoSyI0atfetUQwT
BrVx2H2fVKv9y5LTx5gSAU++TdX0TPC6K/umDoMgfcyStridw07BmATVC+yjIHFdPy+XVpKpgetB
0MihSnu6kn0Edz5K7PRxDBDDcUNN+2EoQ/HTKOI+3f39WLQ4ITmiUMC3W5xNweh5aGopZ7NEE6W2
jG3gqt1toinJCi5tcYN/LKFJzsdto8MgWE7LjHpQ8EGePcIFk9u+Ux/jARiylWABsUtCrV1znT0/
BkQbIg5jSkLK8rlmGEno0P5OH+MiS75aceJ+dcHUUJ5Uk5bTL+bBD6cSsb3ri7p8J/5vqiZpEuhy
CQaRS/FHlo2tc5YhoMIX9ProR2Gl5q7PmgJIbeK2+3KaHHBinhZv8sScvxeVM37V8eVd+baLlO1/
v4I3DRbTHjqay+DXZZbVT3PMgnfq+Kyy8lZU/UrDsVdva2D+fqq3s7HFliPcIFC5JkN79r1511Ag
kKhAONx0Wk4XYXZGT3GzYTqabSb6e5QtzXZHtz6pLH8y1Cwk4vdW4K7UCJZ5AKkaHXTODxK0lMKB
QZ6O27ZxZdZlXB+hiVSu7ReVkr4aRoX1yKYinRY9NkcRLhItAPxPmnSPuheBlWcbW8mxb4dGlPzC
/k60fg+914O7BK9yuHNyK5senABNcx8EbfdzZdPIY31yV0GilvVzKYUoGwWL3z04JeK1fdU9IU0S
AoaWaHc76oUvACK7G9Hg5uY0SnAfeZryGqfCOySeXraboVIrlYeyiD63QRuu7KIlo1JDpwbuDUw6
GoI0Z5YMjdmCESOUvn/q46nDTbDIsmiTtYp9DMu4bXe92dZfkFeKmsl3R8wIKf6ZzXZsajfZaHFZ
ji+ppchfGOtectSgXWorEfNsp/OWJDDzlkQngBeeTLf+OG8xNWMBNyV9UqexdDcRhfo9DaXkKW+w
t92KZGjMvQdpHJNpN6ibgx1ZYk348SzaQAXjCqQRDm+blVr8CNeifpBkdftk58iHd5Ee/7SSSm12
OJdrnyeeSdvCdOa369vmfOqy+iczXp5HOGssAnhrdTXvQrt9EnXT7ccq6EGBJiNUX6TFnVjfCCtP
tspUui+l7fQrMf3C6BIoT9YtU1lwSacLLwJ7GGFjd0+hpyIX2sJw3FNAG/RDjIxK+KMXUfuM6moZ
boY+Gz1MN9Azfbm+BGeBhlyWEpjDqSedPiM9itCm4q557ZOu2NANlajy2cbTLxc87qbSlfrbX4/H
U0PqJNmOi4nKIrrXTjdntmEmR6oYKvSkqYZFSl2wfNbyTPy2QeSmh+tDfrRAT4IDNzQS4pxBMkhm
KXOGP3Y4rWCBxnVXHEPSXNefRDCFik9SCWTFL7oAk19Kn+DBxpJC3C4fFbvbk/pCKaclp1tfLT3U
+wcj7YwYq0ezitRxJVDIn3D6E01w/EhHo0ZKu+EsLRND5PHSio96M+X509hMdLGKugu+pgEF2f31
FTnfebRwWGUuFvYfz9fTBWH4xBqHqjx6TjGhoaUMEX+tN6rR9WvVut8g9OAzH/X23VTFqrqSYX8g
cxezhVNMGUlWJYC/LD5IneQ17g5DdBRI5RzTfjSMjY1lavw82kEVPEajOXVfI6pgxdbp4PM9RX1q
Zj6iLuG3pqYifEPpwf1KQKvDTTcHXohxk62IfabmvECaabK0be+WMO7KMSl133KEPh7cVBfPzL0g
C50B+SI8JAzzqWCfP6L7l7zkXq1ofhfHxUvrouJ1qKyhq7fOGM/jtqnSotgFwshy6lxGg5dfVsKQ
R1xDeU1ErCcvUei0PwNU+efPCPJoph+GHjtn1qyZOFKl+udMcQIAPwAN7lrNUYThh13XlPctoJ+K
Lge6s4/oORqoR0RmGGybGcnou7w1s2GfpvLNI2FQ5X5COnC8gwtdm/cVjJhv6ASW8cYanZmODdak
xm2fYLN+ZPcIbT/2s5H7AAwpMDlK2DifskEto7Ui/4WNxUtVInyoyMo773RjcY8UdVQk8dFq2+Fu
qsX4WcdS7CFwUySfaLFUv5WUVhPKilqcs8Oyv4S1cuEiOkJzg9cbvwBw/+kvUFO142CTwCCc2H2q
lSz6jBZGu60dNQugzOMFFSuq+WTGZbBHElFdyaDOV4ADTC/pQ0NBQjJOx89qZ0ZvWg+eAiuK630i
vJlGtDtY2QaNH2pavlfPtvmeuF312EFIz7Ze487pyqX+AR47PWK8tQiv/A6iHgjfxe+w7GkWnh4f
42KeHR+jxFh9dWujeRiGvnHx+c7zB65k573Aj/IOykf2jtlb6H6aufdtuhVlmXzWglzY36ysxdUr
yRrEkNZCAT9j8TN5p0npWRJOxM4WkaipqpmnBaLoGlYvd5OeBDX0RW4lX4l6gjQ3lvjnevD7yGEX
Y9LmROCCZpSEAy/GjHOMUjyvL459M2vDTlGH4nPsNgXd5D5HOz6LLJyO/VRr4uTLHHlGvtELZXgc
tKTChQ84aWp9u/6bljVuWXfjFQmLWTaJqEAsDo41F7auDLn2XIs6855KoODt88T7XX8I1aQZthA5
PNvP0P2LXiZrtJRHJy0n2miq6CNfr5Mo+4wJmhg2atujmq1XSpvuUGUp0q/4DAzloc2nwfs8lt0U
7gRqz0+1Nqnjp6mb83FfBkaoruQ3uky6TxYamAlvCEPlSuPP8q43qi51u8I0npPOnG/VKZz/cTtR
GK+OHoQHo6285C2uKs4lOmKxd+flVpPdmm3XvhlAPbMt9On4wTYz03yrs6h6cAYqFQccsjrlQSuQ
I/ziWXE8fcqdXlc2deHkb1mgx2uG9edPUno+cIQ++LZcjku4ZGQPReLA4j+qjdPo2CPQwd3aqhDh
p35Az8DPZ4QjbvLYGjZNqdfmSxpA7N9SIISucX2rnAUYfgDgVOgBiChLsfTTgx1HSd8VeT8eC7i2
2o0CTeFpRqTmLkDNZpMWWf6tCowY3wanHz/PgxuvpCryeJx8VX4AY1MypmV/Hln6IBEoC3vj0eww
hvNbyPG/chs5uM2gheJVbaNVFS8ZrE6HpM5LgQWklAQ7Ljt9RuSRJmLLclTz2PipDv3dJMGO0vfB
T3iGez6UvaDaaE4gnhseto+UStZoMedvY9lxQ0Pwg2fMI3mx8uOoV0bLI+SY6nOiA6yuzHarFKN+
p8xeFm56pdDGW7VHFFdYU1/cG4ilxpCDqhxQYEpE1t5GZTaSRxoYuGcpQxNXW83LksEf6EcPvjVp
a5aT59GOXy2hXpRx6T7xyU73i9YEOH7TYDk2DYjmbab3P7k08nknOn1+Ctr5H4cfmW5pUTk7pVHG
cYNh+osibIr317fu+c4BOEQLkSz7g2G5WEAzNsOuTOUClqazjxL3lyla/bOKjelTmjWlt3K5nDUK
gP7S1UCaB0oNJLHFHTjHjjrqrTsdieEYtUfN/Ewr0TyAgwhfo262/Hn0OB9OV1vv16d69p6l1Ufk
AwxsUq6zPyLKH08OSvQ1ZevePs5N337tg7SJUTkONWcXxJrybDTZvzHYpa/XR72wwECH4GwBkSL/
Wb4osRAcvbKxnKPr5jl9tjhK971jz9/ytkkeuyr+9/p4Z68WygVk8KCrAf1Knf/TvdU4fd0MGNIf
59ki/FX6+LlraymwV6xZI52HvdOhFnndbKe14orEOtpFTgfajWp8NVQLhamoioZ94DnxIfXybAcA
NzkilbPm+XmeUdH5pixInd4hCFGfO51sKLI0R51PPY4ot6S3Zl6WzU0d1HPqd15V37hFbEY7O3Hz
f7xOK7+1bh0lh6ytzCd6z9pPY+6TlwrLn26D+2O8LxDdWWuWnG87CbBHz5XIDLx/WW5Seq0cSTz1
Y6kM7dZVx26r2vXweQimsXvUlTk7BGGji79tKmAUhM+D9K3iWQeE7XRpkHYd64Ss/Ijtqgrz0ik3
TWQ6L4LC6g11hfD2+r77wCqdXghwF6gcfmBY+Z/Ig/DH8fLQtzDLsneOE2FVO6SkEgYypJkN8kUN
M+cualVkbIH1jbfoPtrTvg0bT+FCjlu0/o2KDmoSY9V+SLlqj7ycxuHBmJHp2ZmTqf5GU86dDk5b
tDedpk7BJnTQGPUrd3REvgl0NdkK3ci83czb2Tp0rYbNkR6nvUbZyHRTX8+LSffzwJlRWQSjmb5Y
nWUeAgS2o/dCVYZX6n918X3SGv2racwKgYG2jYuIdTncRm0/BXc1UMz3fKiKl7hruuBh4FUs/Bq3
4nDyi6G1fl9f1fPTjHQGKkVUA+kzgHE5XVSraUQnas05trTHom2QWwCvCjQPND/rumBNi+lDMGD5
EUllqHpQdJZWNqfjtaGhKH2jWkdgGPhcGMIk40vpRPg1kiMHp3Ka+aBNMVKlvPZ7sTNAqsW3ZYLt
eBQ7evt9EDkZSCLmvPBlq3fb4Uul+bGHJ9i+dlLUsJ0mJ1e7vlCXfjkJLTk7THbSEXWxUnlZIzsz
pO0xCEOHH5rr0VafG/OIvGltfQ7NTkEHfVT0f/O0S3cp3Sr3WavaovLtIjK0XTwhdVWX1AY2itqJ
PvVVQA/dD8UTYtPobpG9suIwOlZuxPMoKvFZSMEgHI6y9kfG/se5gQje2RXmAkeOxIzRqYh8tXCM
u0aI0q89xdsWY/Xd69V0zxXy151VXqJsLhA8+AuQTy9OLf4vbpEOXXucuDhfNC+IvovJcXagHs3D
PHX117rp+2FlzudZAH0B6gG8L7mQOUSn2wwZMWXu0U07NuMggi2mocHWAQhzU45NsB0lbuuW8Jjf
5KEw1hSazm9kng10ALgbpXPzcnBhCit2raw+5kWm36jVKOKNigYuOq+T8l6Eavrj+t68cANgrcId
hVomnhnLrYmin7DzKemPojKafjuCFUNlu8vDLdowwybqAZcGdLa/XB/2wiJT65Auui7kS3PJxW/T
ap7dqBuOLo+j7J0fgPqx42Cxth3Cpmx+1dRarMditgrxii5xuxK7Lo4PEhDsIQGfz336kbtaKcjC
RHd0Fb1JwX3g+9oZU2wdJjB7GTvOnlRfmRo3PgjFUtcaPZeWXSJSJPWS1rO12NoGxuplhpTwEXcE
rYJ/kMTu3nT74MUo9N5HE12h2D0q8Uox48L+kjkmlQNJ6aAJdjpv+lpej3QE856r4VYfkCjwI1Wo
P/UgJpoOgHFWjtOF4GdylFRSa8mzINE8HbKwU6Ni9w7H0XXi8a4YjeJfYnxmoD1mp819h43Vr1R2
DA+Yzgf/DLXTK0jFjH2w0ZXeNu+NQU+Vg1LUCh5fIRbq1MQcO4eGSJ3+0Jpu8qXO+9jeXd+jSygu
KQq/HOIL25QHCHnK6S9Hu0YXYirmY6LFwwuMQH5z2WTAsmojKB/GME0QzqEavZlNN492ik1+u537
vq3vmyiKBb1PDZwX8Esl3VaorFX+5NEC3sRuVXo3ZZmLxqckWxr3hSb09L3sYHJvRDY6/6pzq73N
1ijB3ZSdvYMhBpH6wxxiWnt9ouebArkyg+yI8p2EKC3eWWPmaKWBjv+RrZrc1FxKX0Ien495osdb
TkW/ko6ddzkpXXH4aNuBuOA2Xyxsq+EB7Kl1f9RclNhnH24uqpVdkhe/IlJx5UAUNFM8ltzZ/B51
8XDPUYq8nRUWUbLVCwsfSSuujDddgIN80ezZ/vm3SyLxbYRD6n0QlpcJo5IjPTY2YM11L9JArWI9
CVzPi+96Xsf7NFExFrs+4nlEYERq0XR/OZ6ExNPNhnirNw/KMB9bs058JJ31u3BUPgduSXwSaqf+
UxCIDtcHPf/ylEkMID5crtDylkQk6I+5W7eteoR6Om2LIjX9dKyjdzdTb4bRqT9fH04e9dMM7nS4
RfQZaEcGdjCox37KIx+WePsdPPp7nkz6l+sjnScu4IYkr5ZnLW/6ZW6auiYCY3WpHst8avZOPwTO
nsqTlf1sGod0GIXskR6WYTYYMc1oVW3iMR29NQeUCxPmVS311qRo0FnLtotzz5miAB1WbapRKFEq
HdRfqO4aHJ9WTtWFbykTcSI7QDwirvwtf+RqJhKWohgEr5M+mw8AKCbTN60MB9S6gRXRVrm2v77I
l0bk/sSuXfZueAOcjhgFtYkz7agdtUopPiVOGh0QKx2zTZh34XYemrVk5cJyysIUCRIVBHLSRdyo
wwazhqHQj0U/owdn5lbvPquZ6U0+CLbAXHmmyri32K4QbqQIK3BX56wPjMWU7vW1px1FTIDJFcNL
DqhV1fpK4fs8GZHYQRoa5CHygbMoiyhROQMRSvXj0IpuozUmvR+8FfY5ZrwbHlXqLRSDZIvfI6Xj
v/6EnBDeUxg6Ad9yF5+wDw1jrCjMHtOsSu+iPg5ujQCcCVbe3bbI9VWQ6FmN32WupG5STgxRuCXx
I64oLeKapuNqW5ibMUrGg/Ca7qHIwuhBCxJv4+EL+9ICk35UgsrbxHU37TK9zv9STo3bHQAllT5q
nFJbbFkk5o1dFQYMxSM3cvY611r6C8fy7MYk7A5+oeXmvNUU3VVWzumlTUxtGu6crLqdVRm7oURN
v6q0Iz1e4+ANLvQ8RUYgDB6clWvs4lgW4smUNKnSLp/MlJ/MVPDfjxbyj9+rRKlf8VkD/txr1hrn
4+JYEjXBUxck2rLcLRRsTfSReZVGPv7qA+jQG560vflDdPANVs7MhesSfCiyFLKuAyhgEQq0xPTm
mjrqMWlt78ZEL2JnJri0eI06f6O1j9xWPcdfrp+WS1MEDwL652MLL+tWojS7rqtn7RgbNmlHmKp3
uV5l+Ya2C03T/zCY7GGArqdcutyfbeOWE+oo+hEKVlLeq6hW7AwXD6swxnllZTkvhHIKM6DhoGSB
qjp7dw5uNyCETCi3rcTbpnilqryzPf17hQb2tutRrv/7hIdSuwx7pB98wkXomaM8MoWSGUcEXqtt
7Aij8DGUwBksoZGr1YazZ0uvKTpd+ISAxihccUHSWFi2wyan7oZuNok/cal/49rOtB+SP3LDJWea
L9c/4YVVxcuTyximA04IS76Hy+PAmyeb8mpcZ7dD0f8um8Hathn1cfZnaqzpGl04FQwI30weCRLY
xalw3KIcY0paR9so1e6fHsrZcEMJ0uoO7OmA4jcSI/q2tcJw/judKhlOOW7kAmAqoUouX/RxZiWd
bSbGUXGU8hmsVp4eHGOC6AVELf3OA2koNnM+/Je8x0ZdFK4oNRPq7fKL/5H32GHaIrs5G8dZwZ6x
bmAI7bR4Dh7n0K2OapeJNWbspT1EUsfLBRltrk75Ff4YMZS2fkZj6EeqxspzbDiBs0UNIUn3qT3n
6crCXujI2TiZUMwFoAE4Y+myMWqlSq1QzZ/nmsegG3m5vXXylqpBocx3JGjxvtfgMQ5t3t4phhPG
T1GphHeUU7RP1zf0OTTOpTsG2Ih/+QP14HTqrpEhSqkl2XMc2nxr0bcGzkzFGH8S9Tzec6u0t00y
lY/dZA/BxrHGfmuXY/0LlCQl6yRDPw3+fPJ3EuNsvg8bAqQ/gHFZhLDTn6UhzdU5Vls/BzA/Uj8O
StIKoFkPgH4oB+uD8pqCpMLPCd/qlTj2ERtP00Q2H49ZSfDh1C11DsCspVHcmC2bvvytKRN4+8iy
Hqoicg6RluafirrAjkGPTd/uwvoO5d9+JdCcn3sXBU3A/mTH/F0+HqmMQ/8v3PGZhCbpNmMM4m2k
OvLSanbi+ajrG35TIaa6ckedBzj2I7VZEEw0uOAanK57UbZIaXvl8DwFRv97dr32FgZQo3wBrM8V
bJmhE/71TQWeVAJFSN1cqbl1OqQ55XWYt5F7zEPtENWprvtNm4idZeTup3yugh/Xt/z5YZfPSIjD
NvwQ6nWLrRXNKLcHneoceSeL333fW5RH7eBtwNv49fpQ56cLZR4wPeRPKgOxlRdzy0Mu2yKtn6wu
n287cyxuu0o46c4b8uDOzILh2EeduotaePGo5Yf6F8toI+Hnlha/R8Yk/kF1U7QrO/zsHYQzIEhT
FNv4zsSgxa2i10HVgnKpn/JOr36PnjrCbKKVIW6uz/9sN0nrTN6Rps5udiBTnE6/9eLC1IJueoLD
4Q4Hs4g4MWbLE91qwuJ3ONv2/v9vxMWCB4ndmlM5Tk+oN4bNRnHN7CYI2+YhBg1ziGP9cH285Wbi
fMoGkPQV58qi3nA6wwrhYChMcf5YFmZ6y7VsPAojOGqRpEJfH0r+9D+j0sdQeIo5eOhR2ls2T7Iq
n4qwzPPH2AlocZm5GED1ZeIdyCyaHW5r/9CEKKZNqoXGyplZhiM5Np0TmP3Ut4F3Ls5M11ijPnRu
hhMYLak4q2xIf7mLWAON7h12z8bvos3db9dnvBj1g5PKZQyjgyPEA2sRGXr0MFHdrss3O9OU90nk
/RNS4M3GCFAmiYImvSmtIF/ZQcvo/79R6e9jUkpX8UxVeKR+jxCpJd6gmWS3Y2UoN70Rd/dS++ZB
NYr5a0oH5KZC7OJuDHkrxJNI/n7mH9R+mOIIpPDYO91W7ZhTwofL/1Y3cKC5rdD8HdzsG+qO45Nh
TLT2DTP4uztXTpyiiKyLULWkcrGICpqZEc1oGr31wq53A/V7uLxiuo0i/UsESvDWwvTZL/KpXwlH
izDBwAzIhWNCvAQctMxBPGGp2M+K4Y3FHW7bxghvAyrsu7FUf+Sl26y81xcH6WM4ninSOIPXJuWg
08XVwwT7+GLs37xhIpm2gXJVkztuhRMZ29CAX9q0ev4yeJ27MtFl5ieHRiSD7gN0QWLw8hypCcx0
EAjTWxl4/R3Ay3zrKKYkdmTaFzWg61oCMkEWoLJsP1HcadtEg37Dq3tNjHwRuP73S0j9kDeiJEYL
/3QRonGuCCDt+Aa7QP/d0rW9sYw6eQOQa63M+uPp/kfk+hhLvnu5d7kFqeOejpX2sWJnVjO9ef3o
0eeP5xnSfo/S7yadHTfyszIzLd8FQOP5sVXOP7tewyip7VHXu42EF32p4e7kmy5IqqNRQtajmTka
yl2aD/l3y0In2E90rTB9PmkLW6YLrC/XY9Gl9aLGBX6NQ4IGyGIOrjtVpt5a4xtrij/nVGqKwGp8
Kg8oPdbfrw92fiAI8tCC4JRKkPKyS48HvJhbivtvjhMHCJjVQbqb8xlAC/Lf2L9Vujus6d/JRP/0
I8mKIZwHytvUt5eKDVbYZxSCOu0txyF3oxtKv9VaWVlXqe/dR3WkHYoKHegW8GO4wZprfP7rSaNi
SC1GrjACrIumVYYUq41iu/42hIO+S3RbPOQ5PduhVO1/41j0n66Pd367kNvz+qGwJcVyl+UYPair
OQLu+aa0brCznTQHeGGLna3V3l4Jy3DrgtTYXh/0wpfFyY7kUwoCkRstJolhMOL/wLTfKCDUh6DQ
Mtmbb5+suS13Bdtp5eydb1uaB5DMaJ1IrYSzi6T1lGxGeeItnLL0vZmbtvGNsNNeprFHJej65C5t
IfJdGiSS/gEN4vScI+1h1EXaGG9OUWvRTdl5bekPaObUPnE/KHeiBdwRmkNS7bDrcZ7zWHH+sgpF
wV1W3aHtyhQJLqj8kX+85WmllCjhGfZbrVda7Js4kxwmMJobKxQqzMImR4vIWtUiOrtUJGeRyiXZ
kRS5cuWH+GPYXEG227Iq862Yg863tT6OCGWevk0SxXpzEHS8Bzk+Hdw8aW6uL/vZnoI/CMKE0jdP
N/4s7m1OtAIIfLbecFhIvmPYmtx5U+C8mKVeUPLDYu8/jIccp2Sh87RfcnzcaXTB73jWm5mYBWHb
GcvEp70aP7kwFg81FuErMzw7qsyQpETSeQgQtFRPFxeJuFILOKugp5XhS1GK5Gjgf7NXtLraZlHR
Axco7DVNlAujktVTBaDQRyN3CelI83nIsE5W3qbY+eJFYbARmtZt88DWJ2mg9ztX2yZdCRBnB5YQ
DFgbrWOclGRZ+nSq6NFnWPHqypub9fmPsrW5B42q/NKDYPpy/Tueb1k5FDAsEmyya3MRi9xUhTwX
D8pbYMfqfTlE5cEYI/O9pi32OpgmYlZtj+Ul8rVrZc2LQ0NKAw0mleiWajOiLzttjKPw3UBPd/qU
UW355Fk5/uiZWoDjp/5h7TUvB+5YDFpQrQSqCyeGNzllY1plAOKdxX6aYBqDjaMtbial+Nctpu5u
HJ3qZYIQY5F8uWteXRcHpBvnSJ1XSbU9/aomZP7BK/XofYxCGuW9jozVWLbfEGgufEXNrJUDc2EX
SXlmRkKJDUvTRbaStbWRz6HhvU1lzDO4Ax2tbZQOR1M/p3C7VjW6NBzFMijMkuF+RufsbayIJ6qm
bw2m8TurAiJM/zZQb/R6yKqVE3JhLT/6bP+jM1A2Ol3LrHTxnQ7m8H1EU1+76cbe3IN4cL2NhYiX
tbWbslp5MVyYH0PyMCIVo7G7tH0pU7skgY3D95I6TrCDF6u81pmAKYE79K/rp/LS9GQjDBlOWtzA
cU+nF9kI6TrlFL3XqVduE3pSxwJxn0M7tck+143f/2E4EBWAt6kA4zl8Ohwd2Rmqiojeq25OUDtO
WvNOT+p2H0JZVfxoHtfgmBcnKJsK4BMBG5/5UCRGV1Nwjt4zXaTthuJf3N81SeHo23oukhT/MuA4
Kyf+0hekPSSfO8jQcFueTrOPTGVOK0d5U6hYq48VjtHFBg/Lqd0Dr7PWruQLVwfBjcNHOkLNZNk7
KbG+iHIvj95B2LbRBtS5Uuxrr1MOczJW5SPSgY9wicWK7Nr5LHVOBdcyZ59GxvJm1nIw0I2Rx+9u
rZc0TMHibEQ9clNr09oxvDgWsRs4Dk23s9oeQK0UH70qfgfCpd9aRWvs9QKOAR4QYuXEXx4KCj8U
QkkfWkSzunVpB5c104J7LLajUPUdVkH2i6cGzd/HMtaQUP3/BpNX1x+JnDqULnIbbvReJsNQ0cDs
p9YPddjpN25S2CuB+nyjMBptNpTb8bmGCn86Gh2NzlMMplZ6vTltutBFuS43s8KPUlc8ASOZ7gvC
xefrp/7CilIBoQKhQROhtLeIoVoVRmCl7fgd6m18o2Wd904NT+zUSAGS+B/Gki8tOgqS+iV/yx8L
Wtqtbg/oebx3TOuLVxrjJgscowS2n5mb/zCW7JbKyIK0rn46VqUD466HOXqfcsN8wBxReczaQd8M
U7P2kru0hJLuwjNDWsctnR48XB6QwFOi9zkac85a05hQ9ruhCTdcDE60sornUVNKR5okLbItg0rF
6czAJ5adbqfJe03X9tkexJcBJz+pYKl9joeu+3R9IeX/7qQaILmCfwy3uBYmW0S0lBOoKsOsjD4N
jpzLZxi8725jV0cvLFXxuRlKy5W8Rm13ffSVyS5fNAokBd1rwuTdBqZAPQAAdUD29KwMNaQFzVzr
+F0aj7DJDc/Jp3gr//sfW7QIAncwuf/ePUQp7lMvUV5D1+lx0J2sHzVCC2vVt4sDSgsWULM6be7F
PoX0KAquj/i9n7zgVaXV9yjssNygOZHdznbfrbScL31OGongxKk9AOlZfE7P7Iyqby0SXgrKdA67
uFfp6CLhtys6vZhvvK5SnfshHudkg97lmg3ApfnCo5KmAxKXvKye9YrThkElI3hpDo8uapev9eRU
b3mhil+shnJzfQNdOpyAfKlCQLqQ0j6nHzTLlNhATi9+z8q6R+mio9ZhmHFyayMQuQa5uzgYnocf
AlQ8TxcZ2+h6PcIJavQulKDpaCv21a0uyql8GjNjrTF+XkKm/w+wEAAqlwYlscVexbdHGzpcO99z
UUKcRw4a7a1xjC0f1uLc+mNYZd9hf1Y0rQc6bU4+xH6na+nDyENsJTG+cH2B0KCizVqDMlqqbhVF
kfV9VnJwgMVbRyP0RuBMUeDtIRx6ga/1XRTfUFpDVeH6Fz43/GIdgFaDS+HWJK9bfOKghQmedW36
nhR6kGyroJ2+mDbqEXaTegBlifv81SbKy00s/o+0M2tuG0m28C9CBPbllSApybC821T3C6IXD/a1
sP/6+5XmRQQRRGjuPEx0jyecrEJVVi4nz6kvJXN0xA6d5X2al3547vS62nl95IdeOU0GQGQLmwhC
NhiuT51RF06F8nX6UhZWMfsDZDoaDL929HB/7Ru3CaQjyBGT3JtSwcpONKHuYsVL/qKb9USCriKG
sizMMRzcuVh+941wvt63uOE/Xjv0Dl0hkP7rMqKeyfauFRcveVSEwTzbyQRLx6IXh1Bf/k0aT/km
Qk0cksx13gcPkAE0+Sv6LwSZzBbdpAt2XGbTAqm0MZQvjVC72ddsxuajXCm/zrG965s3viI0cpSh
PVnEAo14/RUHdRBFP3jsblr046lqPA5vw1RVt3OENz6jRADRE4FiFc+8CmunXItMNa6Llzoz1eiQ
ibY/mi2TJHT/GxSybaHtHNAt58FcOiUmGFfoVq/RwT2zGG3eLMVLm4Q6A5KDfZghGPpNdTH60Jll
8kjxrfNR2zQtX/bloLpY0jN8lvPP+ydqw3O41PiJn8iqJT3+apcbPQJIF5cvcat7CqXSNPWTirt1
sIXzkqgOOsBGpp7uW11vOTMRBlgEqM48huSA+FxbRT+jd6iWzheYCASTYar1lCY9vrMeh99O5kV7
Tfstg4zFSWAZLoqn6Nrg0g68RayUvprhBlMKmqoaJQkQ/Zb+I9P6yTsje7lCMnnZP5F54BpxwuhV
VKBhp18MBCTKxxh80W+9txRxFNmy19mTH+mtw5PG6OtJeAtWb1BKOZXBFtFW9RIuWZ4eKaQW4pvi
OVF8ZMI6X3a80NZmMkMiaeARsQDyeb2Zve52Rm40y6We2057Rvy3yD+aU2v8WtJoPjXz3O7ETfJv
XC+Qp5aaDwIlvOwri80Qa95UIublJrDVxjZdDUaTy2BEIzr2q4UMXtXG4g+qNstDn3hINtw/sOtr
IncY5CfVZxk30SS/XnJj1Uy516l2AWZkgXvrdeNbYdGLUwAt/j0offplML38+32raxf4X6ukpYBN
ZC9ldTmjBR2qpYOtRMLay0NdkmodABSZx/t2Nj4ovIevSSjhzE0pby5MxjHrRL0szmiKBwv9iuHY
owiSPCSprv4Y9NHeo77btCmLsPJ2oOawqgQpwFQi1av0CyoApvlQRVWvFAfItB3xpEGz2x6oylXK
H/dXeoMqYUvZTwAH0Eyyp2vyCLgfRgpfo3FJxVJ9iSFgOaph3ZfQozcj/wjafTTTb9owwyHRTuMS
MCJh7yA8Nu4rvfHXaj+zcMz5XJ+m1BBan0EiS1nYyVtfuHb4BGGD5Rys3N7jy1jHDHLFDEiBWJL8
Y3CfXhtDkm9qwMIblyycF++DqinNsZ70oPOyVjtNlkfpRhhO9bHxYL65v90bBxj/8IpkZAyal/za
dlIXXk2f2rwMs9EXR6QrUvPkdVH1dN/OxmHi6YZQW07VS6z9tR1GuhuSF8MEK2S1HqI9afyAzHpo
vozzkv5Be6zxdlKbzW19ZVyRCfoNyr7NFFrhScjSxjGaH0QE2o28sYNrMDQM5WMHFRHUh5MZvuTj
sodg2XCItryvQFdoL8CAcL1gCO5Lmg4Tz4sR2n/VoLbah4mxouyMVM34gUGbcn6SIPVvVheRC0C1
6HXvf8RtesxMHYFOh+pXfvw32XocTvXQW5l2QVolzYJZ0aGAN+DK9T4XyJ9oH0vdnfYync2FU6qD
gB9I8s1IVxLVjVMDTLjUDJFln5RwKo5CRZn9ZOTD6PhRkiwy/i0r62jxf24OtRJrL+8/buabH6Ff
r1zRkzFetFq/NKrGcK9lFn8UVEdOdgnbDTmfsXO8N14fvAThC11Q2svrpnbjxFCNjJ5+0RWAGDzK
OeBvfdZ/pB09whNg4aXx4W+N3tvEl76D94TomJq9w2jg9UK7Oe9cbciMSwwx71+x1elwghaqopyT
wsqKczin7p96n+7B4bfuM688uTxgZMADq6MFIRdzMrVpXCgxi5OSGt457LUkP+j2kpwY3t6T1Nva
YWaBgPsQa0plneuFov1Bh64V5sWtNPEx88bhuXKq1EVtPnOLs1KWceRHlK32tEw3DTO1BsAQYO4N
NV+mTG7ptJVxUZgwPSeoKR+YF2qfPXWEf7lOwgpt7FmP850nf9MuQ7wAByh/cYmvF1yY06CZUWtc
7MoQn6a5n74NxUC/R28aVfIYxozx2syA7RFMb719wGBkBon7AlB6bbhE5b6qG81AgqdZhmM9D9Z0
zqN6hAhYRedkx0ltrhOYiRwUJsNZf1iry6MRtI95sfs4v2S1snxZkLuD01dfai5rGxunCoLQ6uH9
LoJ8WZV6HQDv1uDGRc/iCpymeam7fnlQ0i6NfJN5TPuQJF45HqecWo5/3+bWWiE5IZjiPQfEKX3n
G4cMJ+U8WW1hXtTE/NTVkX7pmt6AxwF0CM3tPqgMZf7jvs2tF15SrEnGEarh68RKAYtmxETDl7kt
0+gMPi0/hx1qQef7draODYkqKBAyRiDeqwvqqClK8oMDpqlRnN8oIeq5v4wDSFFzVrtpx9rWK0N+
AzSM0gP4v9XtQCMj6TVb2JdSs8JAr/uqOFZT9dy07YtSp/mDhld0P2g6nLJFGNY75jc+JJ6I2T2e
OMrga31j8EOI8jmVfRHzNNkPyhDCJrIoJmqB5bS0j7bSqtnRLJJ5j1txY+GvBOTUlsjOyZevj1CY
jo495C6WLXP0F6VDSQOyiu7Q1eF/iDLsFCZlnQrXOIFxP8CiY+4R924uHlpNlceHSH1dG0hrkVZm
oTqXylbTh6HQUN5VJnobsWctkCZPpjjTRn0nJyIAQ5IsPjZVedJ2yOivV665NPq62nUuzWioyamx
jAy6mMb7D+O3vX6o7dHY+cpbey3RW9Lxw6Btyo14c11nY1H5zIlz6ZUx6ns/n9L47xqyjhgOyD5U
zkY5C+XBM5fKOfSto/9o+V/qnRDdxsoqtZbi8xIoKIGJ64dg0vVZndvUuaRt0R6WboTxt5ni9mCl
4bcip9j4/zS4Cp7Qe+uUfA7ty1I7XntSEc+zP4QMdB9dxNnKg5xSbXZegQ3vQfJOjxCAIcDaG34D
XUxTjkLJhdmxuj7AdqYFNJrK1Dejrn8fu8HrSQKBg9waJwrkyOoOGfqUM7AZwuKetWZ4gCacAbXS
Hd7JgfFfO+CnmJ2i04rvvT4/JflFSshCYufozVIdaqMcvsZTjZJdMhlze3m3B2a8lxYDEzYUodcH
xVRzERaLYV2qOe77D0nsOsIPa5ueZ9qU7o5c50Z6JcsszEHwmIGdWm2iY0apipe3LnZZeaqfJACa
GvScv7UFOrWW16ufoZyDHEMf91jlNk0DtIcxgmLPjRKDjcyOWEbbvEy8tIDYDVU8mZlZpqhuVVP7
QW+GsjwM8Zz8q/Dve7xOW2cVhDuQOP7LvWHwSrx2EFnXORdI2bMDYnnpn+rQmP7cOO0O1PvW1YKj
QgiK48NLQzR4fYJgxhOjmWjUYFBqG32lEvW/sYWY2hnlH6s/uWqSpwe1KWnE3j9Mt16HeU7Wx/tK
bZQayLVlEZZtYfeldVH6+O9EV0oIO2fGmb6Kyqgf49Zuo73O/e2+YpL5aW4l2C3KedcmNaNootEa
gOc2Rf8xUsyk8BvyV1+FnnWvsXwbFgG+hgqMyWk5YLwOi1RvYaYzT+yLPlTJPxoaPeIc5V7T74R8
W/vIVB9EfhKqRox7vahJZw41crFjuUtbIkzgJMsRrVkIjWyjco6ZHU7uzru1cWpAulAI9cBv0TGQ
9+fNu+X2ji2srPUuNFuN5iyain5U2iDxAEhHhEHtDu5v4WjNXpny9sEkA6bUQiosyVXXKjFs4kw7
F7hoWMG94U/qEJ0TGpvJ2RWM2hXQ9x/nUVsSuBzj3jwWU5/t1R82Nvztb1h3pRpd5GYZRclLaanZ
50h0SXrKoBurjm7fV745L134blcoE39g7bLmLhlvV/s9ul0/WIB0eXKWODBiczD8JvEy42C7sFuL
Iq0h35yL7leYdv2O27/1htI6JKQmLGYUH+SGvPnaCbyQCJaO0YseWggAUQNg+pzH9kfbmcBtpjL9
QnRafU+iwtjJUTduLLf1VWGSR5uuzbVpoxF2npu2cpkoBwWm0swfisxRvndAgR7e7Y8wRQzE+wbR
wxqXmGciX8opi14qbWyR5xgj5EnC+YhIznd98qwf981tXCG4cplDJpXxXHpSq5XhO4phzpRLDu8a
7A1aP82ngs1PTiYsAFN0aGdgaJEz2Ttt3A3HJCfZMYu6F2nxKvoSfTQrDoOqLyhnzvY5G0aIU6E/
eicBGsGJFOeUegP8E5UV+TveHJvBgB22ia3kRUPA/YFHZjosGlNaubsM4iGxFMrr9/d062bypNAG
o7GKos3qmkiiQi+djOSlY15xPCdgA8oH+OohxGaAwGmfUNBovt63ufUd6QsRu9PKJWNZXY4iC9EE
NQEJ653hfBwXdfILJVR96LC9r3aPOqYwC3vnrG5dC+q+FMbYXVryK6MKVMep3rjRS8wA7ASBaVU9
6YlRfBUt04r3F7hpy5W4EhNsHTX268+YUppTABQBmM/H5guiLrUfjoXwjlU/quXOwrbOJmEXX49x
DwDzq1tROhqM0V6cvCDpV/ylalkFCWWeNOXx/YsCIEKMLhldQCddL0rE6JIbWeFd8sQZzllVOaFv
dNAgP1nzIvaEcLa2kKPBgJtsTVAtv7ZmWLUF07zqXQZ3VJ1TI6S4vNmpZXISqRH/e39tW3tIHktv
naWBBZF//ubeTWHtxDmRxsWis/8JFmbQP+Ch2j3Jza1ngYf4FWuF21xTCsjJLaSE8vBCx8MqHr3I
QaeV+b7nRQPBWhwStxwAQeVt8lcEsUF7ur/MrVCAwggZKwVbtE1Wm6qqg8tMTKNcssVzaRtCsXuq
9aYKKjEwkz55zZktTh5QK8/EqShF+fP+D9i6+QwGgIoBCErhYx1NRnFWIy2iXOIeBWIk1ObnjJzl
Y2ktOY0Hm45QCzfIfaMb3UvQ5CAkIYxgygNW0euva5Ya6uFh4l20COLq56pqw4NAjNp4yCnY6Iew
DIvIPaTDousBvbIC9aNQmBCdL+L3zm+Rt/G6cEB1TOrXAoEi8rBXL0lExXWovSq8oPCBG2rZ7kfm
5evQH3Kt+6AOXvQQaVmHTPhsPSjAgQuftFQ7hXTMZj93GqhbrXJv5GbrGYB1jtsGBQ2wrJUTgVTf
Wuj/hUxTVYWJgGMOH2+dqQnT3XPUPyqQUj3d34pNk1xxScMr0+PVVyk0pY/0ynQuU7eYBoex6Z75
eaN7MszJIDSLC+vXfZNrRhP5voLYeUXdgVwll7o+CXWT5CUaZfbFXmpXu8SqJ+aziNp+OFl55PzB
dIVuHKpUKVo/GoxFjnhP4dfQU5PuIUOM88lrwql8MZQe4qz7P27DN/CL5Dgb6bsMBK5/G4xjXmhY
UUj3pk6RMZyL3vNnUuhLhzwQIiu1bhUny8hd64tVC2Mvgd/4HryKlG2lXiyx4OoITMucuULJo5d5
EtYz9fb+aLdu6ZspWQPsMPMeCHJlkFFTid2nv04fFHTKmq0nKxvTo82YP8/dogZ65V40U8To0Cwf
x6LOvt/f3pXr+a81xhKZ3iLKuakbZqnCgbC64tlWRySiI9jU9cOMYlZ4qrUIOEEdmR+WhiHyne96
a5jBWjI/uq7yZq05rps4zJPMnIrnNIznD1Fa/ez7hm6rXoTaY5JNyee0zqfH+6u93VuKaCBg6Goy
Jskk5vVhKgY8ilVG5XPE7H9xqHLDE+c8MafxWFqhcbacUVQ7fnZroTg2KkCytU1sd21zaKJQT9Wk
fCZl0M5GLrxH1UAmL0Il8YuY7ZyawbhnVD5Zb/wpnxUIIq6dLoqcZVjPTETxMKNHUZfPzWyI05As
mnmKon55Tlvknv37uyrdw1tjkjsBEl75gjN/guzb9QpFk4Rob1reKdLKkSFBhPLSQ16o03spsDEE
cAtLVPOA5K65Y0BJhwzQCg+eGOiWwtk0v42eGBBVRBoQuMTe6NX6uLzakwwKkLADLFxfxRH6CWWk
sHxKq9o5i5KTWVYQPI7GOPkQzb5v0guWFpYneflYGZUQc3U6NWjf3VjRvVPu1s2fidI1dOPt5CGm
ILKDgdv4ZBQBWBc1bHA862EMTeAqIQZG6qQA21BFeueXxMk7+eHKd7Mg3nSYKmmEmHDmroeRrWZM
Q6OcvNPURfR6QE2fzBg5FFg9irOtQMVXeePyAIOWfnrvkcQyLzfRHMEy5/P6SCIsWuihPXinQbb7
bdD1aG5G+s7Vvt3Fayurg69HXtQ3feed8GNaYMEldI5tVELur+X2FEor8vxJQWFyw+u1ZKNm1KXR
ekx1qFIXdTT9qIrns2t1/YnZQO9/WBUIZoqpZBi8vatjaKhu05pIXJ7E4qTnZEE8WB9z/fz+VZEF
cs4Bg6CTuLICL07ddsSXp3Zx7ccMutr40Oqlc1oqYz7ZdoMo/X2LN1+LvFO2a6hXUJ6G/PZ6H1UH
Eoep07LzMrjVc2fPzXOsMGVw38ra80oBPYRsQPJLjCmJ7rWVKNPszsjQsWsWvfFVmzd0opt9gmtm
L/Vcj0vQzpCYb6r7EmtN4rQ6f4pdK4rQkQMTUZP+zOl2P9DMUBa/IMz70yz67gv+PzkZwo3jQ1dZ
4eeORvTvqBA9QmLwJu/N6q0fO/mLaOkgT8AeS0qk69XXS45USDhmZy8WxVNhiPLDVMflkdYsehD2
on2YIejfcWZbW/7WqLxAb9LULImqttbn7Mzgc3vuYNY5hgoq8ENq7sHUNk3R26AaTyRB8HJtymrZ
XSXGlBlXCaRpaBRPftPN5ePAIGl9ev9ZYi6IyAy0FAw6K2t9mPWK0efI9ogkzrkeXBWfeErYZ0Qx
mj0O0xtHw8ezCI+kzAQSkOta0IBc0NwVZXZuKiX5pELz56sL0ro0katzkTrjjmPb2szXuW2JCeOJ
lRf2zXeLaAoPps4rMJuNDrfwOJ2MxCmPTURUdn8nb14iJqdBtfMfGuQ0blY3RY9NPSq9ITyZpRO5
PwcNqr1HC1hN+2Tm6F/QLxeh3h8IHRHtGpoRGcH7v2BjsQAcqXszaEOSu65xgO0zIiftlZMejta/
YWun2nEqjPpLaCUU/O8b2/iSQO1YJuEEyfR6tEeNlpF3SSWSyKrJPhplglxW59R04lMopCHkgkKn
fu9rzwwh7TAK3lwOwnrpG958zjLPOpihRX6ex8LxdaitjvWo9+eFltMXzmx/7KI29pcMFqb7y11/
Xega/3tLYGxktmitI9GFNipvi9EHBcIsy4NUhPkz8YCiJa49UHc3F+H5tl60QZrFMJ7et77+spIs
Ejw0uDAYjlGTXZ0t4A6REyLtG6iF67bgXLzmHyDwxmnoNWPnysi/622o/WoLaSC6jjBT3syYkn6K
rBDxEEQCvpFTOxSmBg/43DzlRqJ3R6/J0vSba0dQ7qVl5HwkZKB0cn/BayfPj5BlakmRKVPVdZxq
xEqeMU87BoPqVI+hp0dfvXR2v4G28b4uk9KdrUL3vt03uj7SWAJXQlojD5cLuOb6dHX8msWpxRTE
jTq1v0WVebl6BrZgdGA6taX7q8SNxDtN7T2r8s/fnGk3iw0dmvUxGNt0yX5pi5Nbx3GGO/NiMtM0
+qTV44/7K709T1QhAdmTUOErSFSvbapKZQ10BuEIUMTinkojGYYjuoaZdnATMe4hPzaWCFEB0R6P
DFdnnVQNtVWN5ejNAdM99sMAxPtnZvJuDwBFa7+f02QvRLo9P6iKgcilpmITja2dscJcQePGyRJo
C54CCHI31szad9qTGqmK/TjwHHyCYMDb6X2uJ+WgE6T3CFCUHoQNL8MaKIDgSWuFyTwGXaQpP902
7PtDUiSOJklKvuhu4zxqA3pKX0IR2um5NWPtZ6hYMIamQHv21GRvvZbEZcCNR+FZ4gJXOQrcEF1V
DvEUNGkf/YGwYfQhq9Tf/Vgp37lUzmfId9JvPFd7TEm3TkSGjJJKCLIkyXB2fcCWtC9EozRjQM1u
OtPtiY4R1a9ftdWBs4/j9Os4uPmzGS7is6LZILnuH/DNhcOEw6ieVDlbF57DYdBay+EzUNca0PSw
PThqmiGdDtHQ2osfR0n+qzGa/Lc9i+rXfeMbh8/SJRKQCB2lrPWIMRyZUR9OLD6PF9hIhZk9t96k
A4qbh+44Mq6EiKfa7qT2m1ZJ4iQBPjL060h9ougN4bozBjH44NNsOnPgoCZy1NWMdrtrdOUDPjP7
eX+t6xK/PPAAciQxPf0bykurpynTVFrsqKAGbojgxuxN6tFq0qSicBl7X4pwSk5DNUVnK7M+KzLy
05CRfLj/IzaXDviJJ4s89ma6BPgXXhPhikCJw+EvLzX+jGM1Tg92WyjfwjhpvnVK7J3vG5Wh4/U7
ycIhCpB5CADMNVePOifdonXuxIPfgnkF8FYfyi4O/71vZmtthJUOvUxqw3ASXN8kMC2SNT6HUl9M
Ld7LmTOIfRUam5OeOJFviEz7PCMP/k4KyNcPSznRlf6Mcdv1FTbnfAqzpOAUO3V9Dosu/DI27Y9S
FOXOyd26rNixTbrEZHRr6ipSRLXXxTAFNbw1PwTzmD+heHIflSjXx7PjzP3nSJfkmiGtph2HvfES
8tYDR4JTE1e5/orhgj4tNds50NFTgMYKl6EPadV+MBYw04/3v+WGV6Q6i0MwKJhCf7R66gHIuUuU
iDnQ2kEnB6mNY2x2+hMpdv8wJMW/EOEa/7Gn9IdppPU/941vHKTXIjg9H9AUtBuuD5JNEr8MmrME
5hDO4ZmYsi/VQ1I3YeQzT+HFH8sh6dWjMybLHmh34wuDrQLQqnE7GcFdRVa9kYrUZRw/0JCYUg7I
QMbLR3OZk8DtXGoLbYpmvNopanNIk6FUdl6D15716q7iFqERIqt+Rc1cr703sxBORoWv7LkDlkrP
UqBstgbxXOrJAqWXMudV7Dd0sUo/WpxIfSoXLa2PFCBs3S/SNG5OppSO+FMtafEHWZJXx14fHXXY
+bEbfgV1dIj26VUzF7GOIJbG9aCo0KdAbcf5xTVD03fUJn1vDwi/DVcVxEBAZGXnfXUcBivvLC0u
5oDSQuqctEUtTqbRe/0htIu0fJisXt3J3jaOv2T5kyhj6tA3OAZGzOs01ecl8CgLIaoKuemnJXXU
TyWk9J+7TosAGlA1bp4yNe/+Slrm5I73L8HGdQeVBmSDfisViHUfwSxKT+msVOUnDOIs1KxPfoQI
ejaH2GLk/p1VI7nHeE7Z3MW3kE1dH7t09tByVws1yO1qfq6NHsn3mYkY7amMisLZcaNbF5yQR85Z
Smtr4AaKKkkeJqUauEY0PqSuOX1LEEH5pRq9+ji503DoISbayV62vqmDBDeOm+yJrOJ6ibyYU6UV
sRqkCN74ovXMDwIWwgPThsVpgqiBZwrCDYV57c+h0UQ7j/DWml95tCjBy+L1ynw8OjGTNpoWUIR0
/in6xflIZyj+AMeWVvlE2HF1tGcplHP/HMm/d+1QCDW4PBQjbgu9rqLHoOUHLbBrY4TduiqXvP/U
8lKLcxG6Smf6eg0J93/um93yo5JTVvJOM4z2mn28yRUnAxSOrnAxYyUzjpoRG9/dWW19TYntI7j7
lBFwuotGPuU7I+BbcR6tNy4tDUYK9uvpD0ul25GOYgkGyleJ38urI6gLtJrzI/eyPgXFAQDkj64v
xvhjpFWOr2aTrh0KI9TerR4o77AkogNITEh00zI3S5MLNNRLEJctWrgZEoJNOMaHWa1HMLVtdxjV
oX0YR6iLeiZFjmFlqoyNx/HOQdhK+DymAoHVyHo06sDXFwDhjCh14Z4nlR6av+berv9CQFTxhYiS
x2SeDJj6bfQP3L6lir4g+vDB6yijaGPEjbx/PDZuA/B/Em3J4yG7Ode/JeYFTN1R5xsVc/doUZk7
4W2W8agYQ/1Jz9QK8eQy3qNG2DiVUMPg5ZgvkPTZqxA1j+2qpLs+B7OnCNXX2gqph4zKTnSqbLcE
sl4K1EhdBrCPqalRNdxZ94ZXpwZJj+d1BuuG4MNQqG/3M9l+PKvmuQ6X5gAhW/niFo6242Q310pZ
jNqJLPauKfZNBigGWn+8YQhzB7NIp8DlRsJXjsN71gU6xAcxp1nxte4No3m4/4E3b6Fk25etW/Ab
azoIpaxMoagaXximcB/qR+uTpmVZdXCjOmGMvmoYtLbrz1ZhkmJP1NYPcAKFe+n11oa/Ipxf5wWY
Qrs+aLlaNZol5KE3NSQyyzk5RvWsQ7qcKDtL3giHKOVQTKE9jvDeGrZlICPVQ6eoBiRb+tfGzsVJ
TzTt6/2N3XjGrqysbk7UtMAyOqx0aMZcuikPXyCWdc9a63anUOvd704Z5k+O3bRHA0Wdy33z64vL
gABHlL8Q6WeaFOvRKCLBxJrcZQ6yNvSeXSdvXrJmSi/qXCQpL4nulTDQG+ZOfLJeNaOTMIq8ckkB
BLtp/hT0fFrdiB0w+gUEfhFIHe9gJM38kBVd3R+ZBKsptNbN96Zj2O2YZ1S/dqbP1kdJ/gYZfiIA
QDZ947M8bRTenGlOMLvp4B5lz9Q8am0KygMopLPHKnq703QzAUJCriTHgNe5Zu7pU9qEsI1FRPw/
iyJt/II5scBevPHrjCzzyUncPf6sdbQg1yhry+w1n9le++XI7dPaLEs3yMAf+R5M1NahY2Tqe2Wi
8bUwmCNO7z1QYOUZ54HXn89LLn99QZta8Oni2g3mcGZiqO96Ju3UNrB6RSTHVhHVd80by+X8P5jF
LaEMw9gLEeG12ay3KsvMYzeIUt160ox+MnxiUO9rz8z1sShnx0dhYNpzR2sfwf5KsJVsC9Mg4vG7
NlsZua2CpucMMd6XHVIn9rxjYZsoXd1f38ZhxRDtAYCCEGWt81iz7cMuinI3KBwKMGXm9ecmtPSn
AnXPHZewaUpy7eiS8YCyyPWaRNWYiTembmAtffwMVF4/pF1T+6MeVTuHZcsU7xmJMd1DidFfmZLU
YGkTe0HdW82zpubjGRiUdRkHZ4+GcuMmsBbZ/5X4CBo816ZICr1FQQw96JVo+NwuDtdP98JgDKP4
i6h36Ve2TgYwdqi0qS5LFMi1vUmryjR1Wi1Ik6x7Ed2S/RPq8bCzgRtOxQZGSdOXAhSTmKvXQ6OI
U0REdYHrVKPqz4UQIE2cznqq4e4IHwwrLB8QA3P34BkbDpypHKpJZHuvZbrr5TmhGCK9z4ygZrAO
ojGO4QdYsMZHYSla6ANA1B8KW50/9nMRK35oFfGeQ10HRPLu0a3j/WCsly1Y1RGqkrPjRbYejH0D
k/FiOtURjvv83BbT0PuunddECSlcKIue01+6fyG3dt5ReTUpkOqkJ6ujO+IOGtOMjMCJBSKfU90+
DiUXJFHi9vucKO5BIOO9E/NvHSrpWeWi4d9e3xewNwrlrFgLDKMrjgltu7+Trmr+uL+0m1iPnQUy
TWmZGQzGCG+adGXlxnaY6EFZeumHkibNye4EcohKh85RPzpA25T6UyOVIfJuXqqjSDz31/1fsbHB
yB2h6ySJ7AxwutcnTLdKV18KTwsmyxzM6FQwumD6bdYUml9MxpR1p4H+VaT71VByR/z75jdOl5wU
hbBVjjdb6+wqMYZ+sIVqBv0YRc9J4Wo/oqpzznHV550/L1Px23BK5ei6/V5VesNVUVOQxX28ovwQ
1yvnPanEnDVmwCy3qB6TvuotX2S692KIyarjU9ONqh7tuJINXyxl9JARJNQFVbhy+2HUwKSjd2Yw
wX1wCq1FfIPvyEWx0djjkN9wHuQx5DJQZ+C+1ggOZ5EsNnWtB4qRltW5a/XRPg5tVJsWANuhKP2Y
hML6PJpKmXxvkHF/KscacYn7n3jjNkFJy8dlq/nQ630u3KIlOvJ0hM293Dt0iZmfXKc2l52jtPE9
of7lS0pNSGStVkGCO4+6K8zECDr4Fv9TUZCCPsJqxCkS7njo40HstBY2rg6hCAVPGFOJh9a+aWHC
Oa/00giGUUWgZsxoA4rlazLU7gPo4vHjknrFTjlua5HcFzgWKBLd4p1MfejhX4+NIBe29+iOgwne
CEysZvXmicR4DwS+aY8GLyeIBJz6x/UlSc2c6HVojSBJzeTohObkJ2oLOyE0okxRev3T/cOy4Q8o
blgy3pOVZE/+njcFsIyXIO2X2g7ycNCr6kDN2Jv+iOPZ7U9IxmtT9BgKj2ZvWOexMp3HXC32QJ4b
jpmqP/gqiH6pnIODv/4RXQZdc9zlduA2plvXvlZocf1zLHqHEKNNGvUjrLTDoJ86Ly3THwBH5r5G
JK6a+0MeTtle+Hu7KaRN8LtRWKfyC2vi9e+ZvNrJ5qqxg5IKe36KKtF/yFJrQA7JzL5mTtZ9dSG3
/uUa5f/w/GNb0jTKdgWRwGovpn5hDJzDFYz5Mky+lM7LDlFfZQ5D7VU9fGQaPBl8ym9adBBg3X/f
PxC3/lJqiZDrSEgsaJaVl170rtISJTQDGP8r87AwZAQHzwLvT6MaeyRktx5TGvOg/5SCozcju12q
8xLCThU4ZTKfXAYjz1kTO4/GKL4TgIS/PAst9NKIyweowhmUvr/WTfPsMeVOCJAptV1/ZwiHayvq
hRlgb/4IIo1OWmGF38ZYmyEmC+tPcQ8c9jg6eT0dTEEGvBNube42TApyF/DU696UB2ef4ywOz7FV
FD9mNf8m9LF6SqZp76JvWYKhnMgH6ArR++pMt0uVNnbsmoHSxI95ZIf/RFA3nc1hit9Z0QMfIhET
8LtRu+TLrlwYz20DyVtrAVXxRP2FSd/SGc+gBorpSxH30RgfERf3XsBzqlGwTH3x6/5n3VyqB085
+ZBk8Fp/ViNLc6uxrSBbRiNoczF9U+OmP8SNs0cadfvWyoYfiG56JpBo6/LP37rPOTP6avCsQImE
3fgVAX1yimyjvNxfkvw6b9sjck8JK3hqIWPgE65vpWJ2tVk3TkC+HJ81d/oK0cYQH7JQZcgvXPYK
WVtbSO0MShHcH8UW+edv1hXVvIVNj73QHObpIIRBNtSNZfloD2W9c2Dk97hZnOTIk9OCklP62pjS
1E5DmuMElZvbv+zIG9vAW+y++Bc1YLP9Sx+h9jy0YVeZT+/fVhyMjowsjfQbph94NUZYPEI7aFVa
5gfXUly/rizLV4o8zQ5alf39PxikH8n9o9OCe71eams0ultFrh2gbVd3j25u5C2z4Hn0eWgLbzwx
LrVXK9vaXYA1HB/CbuBMq085NINrDLNiE/HXzReoi4bH2Gnsz1bd549LEqnCz92kfH8aC1QMggs0
IYgqYBe6Xil+M0OJnBPktCZ6KqAiSVjbLP+YJnV61Kxunk9jqCzfp159p4wMzzYVEbCRcFwQuvGY
XtvWK6iAocF1gzJUeh+BBuWUFHFyHhs19EHSlzvHaOO2MD4BCQ9j0KjXrD1er6uV0FTsUdS1ngDo
uR8HGAP/HI3/I+w6muTGmewvYgS9udKUaS+11Grpwmg5kARBGAKE+fX7ak+7s1/sXBQToR51FQ0y
8+UzdfIv6O5/OAjw9IDqgs0QqtY/kc/KYYjNpQcyV4psgLo9HkC4yZEUkBxQF1X/Jiz6j78PyCPa
M3grYyX1vy/lcqxjWY0AIDd9yKuzUfMUSiZ+htjvT4we/0YL/0+XElgyXG7gwYpn9vZ5/sfBAz+G
akTIQQmC5bb1u9Ooxkg9+ArhePRv9P7/s2pEe4cahdqPpfNNwvuPZ3TZmNjXhjT34yGLE4JMoi+s
XsKwb9KflkKpLo8yilO28ghhXoFJtRVMcL4BlM3+Zbb5vy0nPspt44fHB0Xzn8TSckaPjT1Ig3IV
zR3ER9O3zRfJMYRZr9cy8dkbgkAJPyGCevv4/w+lf2rJb20uRF1g4SOhGBzTf2rJU1WT1EZ7c7+G
NIbEdtv21lbN/rHH87G2LmfHNW+YGaKRR6YtYPOENVij87X3+VF/29S0PVdR/W/v8Y3/h/v9P2rD
LSkZDH0MXrdMxBsk+L+fByKFoFxFx8ATmK/1vKA06wCPad1NSFiAAxIb47U/vK8+qQKDfquVd9ge
Gh7t5wNBVVtfRI35CnP9IhvMBB5A12QGc1W28kL1ZaLyu5FmYwFb4XnJOgfH7m9TBNfsHroTH95u
e55LItYo6mwxLpnvYOaaOt0tS1OavGN5uiamc6M5iGnhcpAsoTt2eIM/LSHe6Ddsu9TxQeJUzqet
RI9wgX5lgeWYWMpifItMqjSsG1hWOdvVa+TJ3LpaKfvn4LeLfCn9YaOyRdSOtV/yW1jsI6JnanOa
Aorad0AL3D+LmW/zNRN51LwXdqrqyxh7LBHbHSUgOdpGHuN+5tAGKqg5A2nYnVDrYdpqISW5lrHI
Sbcf9Zi8FLUE45UKc4humokrA8wg0YG8S5BDMqhBKMJt5tivpk3ysIirVym0W42v1QwjdCvZg6/F
kT9PBO4R91Dh5/M5zfe17hqasiq0kDqzixRNvF43KE7dV1AzHOsQw63GIW18mb/vVHl6mWtAvUOG
HHnfaoJx7RSpfawHzbKEdVj/ENmrkqT7J2vgxvp7BKCUPUa2SNwjZMArMpeawjP1FDlI61q4hpTr
iynLKfwuIkXhHIa85OlRm5lFJ0ejWH+qCBIzzrSs8LxByn9TUyUMIoJ7sNsO4q6gv4amU+vq6neN
2AL3B2ttl5QtTm2q79ZSs/1XGLFaFr3V1s/FYKG3zjsuaYM3K8mCXNe2njYCb80qk5lJO4cdG4w7
Zg7N1tfU6BE7HZRHzR+b1YuxJxPGPt2uGSfR0jbRlNcPodywXoMFobaXFKIh/FhYEbE0d9gIldP8
OAZdqcc5ggRt7UTpMxjSw00nCReHfdaa4EvgvX8i2W3h3jUa6vapQ7Mwy29Qkkl2lyDwBzakZW3k
OjRrdOTnysNxESLnbJnc3AFmrbVtYcdqJwuNcACzrmcKLylrtx3mkHdbU0FMHLAk4Vdq6N68JGLO
lrJLTLLOT8dIyP6bILdkhp/bsuyweS2Z2ffOhh2kn7yRJX0vozHCwdRYi0vcYS8Bj/su4RP2db0p
QrINxRJcGLYIjNTWGUSffEQMoj/wExP+qA6/8HZMqG7am9yIvdE9cmbQQuziscGcC4CbKUHfgMnU
0RXZSlqcgsRyL+0y2JOmTxVWnKEfjz1PH0xRyuLq6wqjVL9yEEjOqR+Z/DEyLAnuNlbW4dWuB1xU
u8jvJmkXGyj5DYNxA1pPnMDABf3sIuMQd2kUl/sZ8vsNrCd4/ka8DSHEI86q2hBxWWJZmSukYcv6
6GIkl7/shd93C7YrGZt7p0gRWsaXKv9NeboTxFAt9ljaOWuiGx31qOLx95izyH9kggv1lhBYhN4p
qif6mcxExjcpDol+VECdcuDuDOi3bELevIwqNvHdBEVluF+ick/T68R9NYp251ge9CnRFcimrCjB
l5CrYOWPKZMR+TWbQxVgCGF1OUxwhzdnKkQsT6k5EG+Em6vELwGrCfVYuuLmaF/mFNbfrRinyf40
ZKPhBGlYvaxtYorjuBALQwqUGXgN/QK+HyMeSMFUyH+GsRF+KKvnkV5U6svqRIHWkWexS3M8JZOM
jmssdube8IBUZQcTAFgwlirfxfkoEycvU3rE08Vrkax3yAlzx0/Pq2oJ90oTrJ5ghpwsV625He9n
P8PLrNtEhIVQStScfBwgMOzXpZabOTkdj+5jEygoXQ0ykl7bkt9cioaMqMXBCkTU+/4WGp4Xuhtl
DuVGTKY8/gFZqCjutsl7xOCujpHjPc0U7B9sjaKQnFB2mDk3omzE3gJ5huJ6guBCV50ICN/pltFa
cUENlPILjDH4/g6mXOz5UJpxlz+cx+ODYuH2rcKQA/6SeE6TufBXWoOC9lSVE7BNyO/H8YK9r9ua
btKk5FcWmzm64ndX5Wuw3s5fJ4K3+oqcnspdBGIQQDEvCu7nds2b+eHQ5agxme71+lGUUWnvDfYg
bOlzTX3xhg0AXd8R12nLtEch8OOFFaAqcBRNuidnKgtvbOuBaZdnA8qP/gyMOec9OnYObFKJQpQI
zj4EppVGgij44oFrb8O2IHNhQVoX43WbWD5XL4tAF/0oFxbYQI86ynQLxjKZewbJddRtUV3uptWw
qopbA2MRfpm8USgWEvTdDvcWsQMHm/PyQhIgNK2hoKXeN4hJnAYaeT59L0re+LusdCq3g8tYZe9A
fK+b72Y/ovkzOZrUDCVU2yq7KFWNTet2DUVRC5dTOFX1Md7T7anK7fTVxGAMP5iQj9H5QC7iPA1g
DM+VaIMp5/BBdyvWv7uSMT4hB9LdvHiiZHjjy5TTpROYmAMMdtiI3tHlGvc0M3vjnoNuMni57gbb
pZ9ZFG42sqiTbnwdYVtwCiySGvSy3U3nDbrE9InMfuL32J1B4NpD8zHOXZPcrsgKBuVvnEqbGzTS
nnr4GkCU6dOgVLuFsMqXRUa4Vd6u29qBXoP89kg0xd91ovNrpdR0oHJnsI0x5tjRnxFn7qnz4y85
79jCR8j0kIOfqkh0MPIvvhdLXc9PQmw1hbdVrbaz2Sga8BgeGNA5k1SeIOws2An2WynwUCmmBp/V
JNuTVWNR4beB7nz2HHl4rTj08XuGQWfRwtF3/qGykbypzMegNZLqQO4CM+trlpGxeHZrsMsAEoiB
qw7VMW/OELvk9GR8Jc2Do0yRCxyfwNyUM8roHVs3++qQw+JepKyj5vu40WRuoRkuP+cAkKPPEbJM
7C/JWPma8ATmnWj7xhcfCtxOlx1Fch/HzPymEMBRBEmK/HXXPHtRSQh522xpI++95bT3NyHQNeaI
W2lF5fTSs0SX6IRlXqC1SwkAY098ws84bUlxEenu8haqiP1VYAswoyjgMv1RPJeqqxIffI/kIUN6
novpdTzwQHaI0mWvM5fiN61rPZ7TxnD/I7AqW3/7AKuvzlcwlW3aSSSx68sC7J9hsthc/kCDaZpP
EZXcvul0LzSYu8SxS4BtztbFiENjD+iTBJDsnaKZUSjmEv36KKtPKG9zfGexnMz7pva5aZWCvewJ
kbpJYG1GlurvCO4WhrMG4+GZgLsiznJBt9xZz0cKTsCRm5dUYYX4YBJh7XseYW3VCjgVbgNMcklz
oRxLAzRRgZDzYkqSFb1kaYnHp8hcNeh8qu5y50t0ywmOwYfjMPCQQ05GVM5o75qSt3BijT+vdHV/
lnhjB6zeivwLzSKk66CE5Yjnqo/DP4fRJw2mqBxtAhI9gm/mPsDcQHTFKmF8Rv1xTHdYL8PsfZHJ
DsvamlTiwqEvb76jfLJiWFClojOWaS6MbYhjFfWWQxCGXXXNtjPN6n18mhTNCBzAVbUNVsR7dl5s
HvMORq2FOsG1ZraPu1cGGyWx7fwDqIlZh6iiKHEEURzTd7kEnsJAMklmiBSsay4ksxn/luVHeZaj
UKD+sMwb1jLq6DQ0tpztCyaLyvaZpvUCqqZMwjUVEI5iWjxGSsf7mNdIvIjQJ1Z3OEFAdW0LVauy
W6g0JwIqPyJsbMMErmiqsftOHRv7fF2R4QOp3STPAUIt3eY1oewbV3F2nFicidBXxhnfI5V7PFrf
IKL+6gKm+yFdlVj7RVDIETNaEP8lWFXF70as3HfIA1q3GK8QWixywVzlnf4SgKKCSAGGdmNB7d0T
zQwiyEqyzvfF6GBh/FKPIMKj2yzzacmvSFaPn3g+41l18cqbPisxrWHGGqEr6/IcTrEPDiRApHwg
3WTqzKgOguOHbgcy447UPs4QBo1PCgwB8kslkm89uILguBozVfp5ixoSOpchm6utkYL4hVYlSHz4
SlXUU3C+Pmqw5PHyqSh793k2u2sikZ92D2W5za4JMVrdiTQjZTfVnm7tHO/Nawl7168UH/VHgWY2
bp08Vt1uxosa4pTErwNe40x1FF+m/lg3hG108OWGvhFJQ6Fdd0GzaxbW/BPDwAWkZE8aefVbJPkZ
uXRZ2cI5xNe9UHzX7eyQidePdYNkpsh5V3dc8OPZ0AQ8oWRyoDasy5jqe8pzjwMBGjGYF0fl0vsk
U1PLyyguLm6mJOsmLvJ3QB7NfOIzUgc7ggRb2Ul464hhCQIkrqyeqrx1DYWr5lYzGC+mEUOdCwxC
2X3f4rLNU13/bY6dfN8mGEq2VT6Vf2PVkJ+4rnAltAu8qLJGIb6qykf/WEQ3akK8FkeFpgMp1INo
coLwIUGKd4uN8N/JISynmzIjfVc2B/tBqzWfOjHjHOjBGucYf8SyjdewxEZ2NQeFOM3WuQDlE5BK
r/MZ7X7VkByJWTBb+FkgsUu2FFtm10pYXHwpFaaTdk5duQyOrlUEily10s5CPgrRrTVU9FGk9wiH
aWU+bZapphsBYzxEhwNIczCT7IPMPdmuAV1m1Ga7N4jPyP1oOp4qNrcsmC3pZkwnU2e5aqp2jdz0
jGfcq7aUBilLB4aQ55JON875WDi4peJLwxtmnPVDUi2Q3zrkKLxDCYzBz44yAB6QTiF8GD4hX0y6
cN7ZKqe/MJ9xyIQj5dXF3V6+h0OqJekSOc9IFT9g3QujwD15qeFVCH+EuDleojynpp8Rc2u6DXyp
Bws7mkfoJlZMqzghLU7fXfxN96WMh1GZVcBbKeJnzXBIw/37WPauomuMaunGibQrwVyMLJEGq9PQ
bJtu91Klf6N5y1iX7PBR6fCUIZDvoFx/zvHJkgFkLzINOvYu9NPs4alHgVpULZ0N+yK21Nm2dgLl
YdrR0feknJNfLIsd8hN5kiz9AuQRn4UsJWozmFQvJnPL3G1lNH3wVG8Uul4aRy0mWtDdC7PaHi2l
Jif4qMpHcK0Ag9Z2KTDROUgeBrhXlQfODBi9d3Wly2+WY8rWNYFntDOlfsOiHHE/WRGyFMdzyBCu
NMcgWNoF3MDR7fAqa3aNG7zsNTqcOkwYCpJsMSOu8a2FSx3Jp57r8ncV3TSqLPVzl9JK/hHW472J
kzc67fVttC1+inlJfjha275RHr468bgtT+YA2oLTZKy/SPiUzieVlai4Eyg/skVeUAkQhIfsXePU
XKGlKATmcoAHF7xmWwZptUxYu9sdCelLJvOqR1aTJ/i3LRvgziQg889gVdeCuTTZPgmEr7g6qBPt
7pIEiRvIQML5ufkSTWhV8eLGqC9tiyyvA0JUkhyyrcSSEjgIcsb6ZKvjp3LeNYyb1ziVLTjTTdqR
cml+5xmfIWbDwfc+p/CzbsuxgulipQ7+CQ2QpkBwGLI5fcmh8kzRDthPYC+OYAh4fCyJN1d2GfJS
t55pH6HrEULarppXlz+XIyi9uCJJeoK8HxBXwuJi7It5m3+iZUghvZEm+m35TosBXrrl64aqzDpu
JoEBG9mnf+NFcz0Af/I/WMoN75nB2NbqCdK0LlToEV7BXCbsGeXF7U88zuRddZTz67yo2rR8SpZH
gyq9nUINnu/dqiU+5GaqhGO9AJPwgWxs/ItgUL10ixNrge4+w+oxRyN/oUATq46uM4R4UISXY4tn
K/COAZGYTuCzrfyUA3jyJwCImFp4ucatkHtAYefHOKFkRlR3pICId0B3oZb7FUDzPMRYqTRf4iOM
ADZLu2JSZMu7t9FcDxKGlxj6hWZ0SE28fCrnKI+vKd4Y20EZu5lfcD8FNZqvKke4rwTGfx0NRAiX
cQ7Lem3QDIh+RFv0KrKwAHeBTRNYFlsqAQtjTNad9HuFIV2k+aPHOj1p3QaTB5CtkaV2RqBi6XuP
THX8iEZUyRXNiIuR/BcF18YZLDI6bEyxbEo2v0wX4WAR19VzoWPcmBx/uxp7iNOaWc8eoyhsuj/Q
PBD0CGyJL/ECFuCsREnPPNbLgj0ISEcdNI9x02EkP+YWG/ZpPzNpNsxfjbLFe1UsMLOudgBC3aqR
ItQCD9X6l5hdgY1ChOGzW0hdsX6rC5hotqHe5hoPQMyTGx78312TCV8Chhr6qQ6pfUvR6YlOCOSn
nTetp/1xWgCvnzdiYMIPiDdtJUKDZqygDqTldUeIEqix+Fj+zVOBArfB/oW1iCrADLyZlOO9B7cn
GizGIteFdE+votFSnjfwLt4ISJesOwj03DIteDiNhVFvijZUtx5P2tIjlIQxmI9gozOg0gMzzPg+
VUNeseqZRRUAm2KyOj7REvbCHY57MVTNHNEOuwX/OZVR/R6TqF7uahJM8oKsO4b+JuUTGSBP3hF6
hMjv7PEG28o+nX0I1wqMrM8zRBt7b/cJnFHK8FKekoBQrg6vtLFdM2H4vUKFMr7IWBM5GFEkn1Fz
G9KPLN7ed2sK2Yabb8v9HJsiHwCvYvZpbJZ9XgGXzq1ItugnrTa5IfcWhwAU1EYAj5gJ/pKIKc06
hArJa75AYt+RnJm/uPfRH2OaTbQU/cBfGF5iutn4EtY2VrnDMkKS+WYchSXCqVlWsgyawpZ5WDbL
azgw7+svngWxDwKWJ6i/wR9PXBfZz/w2+bR7wPxwxjTACDbFK7/bagzbva+ndOytOMz3GZ76HyUW
gn/HZOYfpEHwRjuOkUraOOSpG1Bc0FUtOwMatjM4sjzQgiHqQBw77ykAAXxnjHWtKKh/Xg94Znd6
8cUn3NvK42XOt7dcVpzC8mS6WdtOR/GGDAiVdLUIBlGrYFCZDp+N8RNBlw3gcK9Rvka4dGwtz8Pk
BoMT+vH2Vn6FA9aouhpyMzaM2GWEUwmk51W66maTUNivqnaz62fKgrz41JlXEFm2qc+VDi9yR4Ub
6o2bcD8DFfYD5izcrhkODk3Hjgi7oBTBo8hGk0e+dCWsEFSnR5nZTgAj2QaFlELdNgZUsrZwK1y7
IeIPuM7TVs5dQJ7GEzM3vhdD7+twU5dGAivY56qvlKz7BQmnAhsvUp8AJqTklMe7+5WgppcD8Yxc
Yazd0H5z2I5gM7fDFMeOE+CPJefTySC3RAH5soDSuJynV8NLgOp4djekXjiHXsmWlnYMLo+i1YZv
L0HOUvYSns1fsWuP5w5r7vBnPDAZ9WRdVdEJOtevjktZnWWQ4w8kNq93NlIaCTsYma5zMe0l2vvE
fl0Kq9MOhtSrw25Jb76HsGixZz1Py5UGWTWneqRV6AqsjiKMdnq6A9hidYskhOZO5iCJt6kKCCo6
4n26B2WGqm4t01H0FIXmDuOwhOVApTLds10wRKJ6ME46qcR0g90aHkNEAGATGOrBsculxEBUKwP5
ijybRA4FFk/ox9CJLT0lkX5FP82P9siOGRjlRFMovqE5/5uNNTTCNOXhEV88TI9FEU32bvYHZv2U
FeSjhhFT1KoDKHSX45F6rDnIqZ1pUv5dIH1SwBbKjTBql6t5D8pHY+tZLcfOAJzwJwL13FvsIPKM
sZb7Pk5l9DUn8fhRVsleo++hAKsR5gylLvBX2kIizOM7lRFuuzSZivsMPenRZbnfvgZFxr8OJ7Bv
MUXT5xxC0qwF8M9N6+C0mnQEkdDfFxfRbaANRsAOPOqwDFGTbVjwZdzdMg63eu2YiW4MPZoCf6Ki
gcnRUeJB7O0BGeGQ64AkHuVFUbalEbDn4bdUAESoVGbv66zGNhGJn3g/3KIsViNRsbEWmid59FYV
mAViNfnsrjAySrrD7ICIRH5sL1Vmb5Jbp2XdwkeM/V5cs4GUNDL3Xh3CkpMvmujoARgd4zUiakuf
IrBH1xMpgfaiXM/VA5yxbQoMhyGRxMDEEI1vilDHRWBObLmT/jgl+ZpA21XGqJTiSPBuVNJL9J3e
zd8ygcfvVE2Tli3y5qc/taxDwMpLz/hnSTXlfYR9Kf5/ltr6MmOiqU+mmAChuWTOkOI3rdMZwXe8
OiuxieNJQ05atelmgQJi8XFgTlboZAdIh2TdoZtdkEKY44w+gfg12suYaCPRh6TJl8UhEfgM8BqN
7M4mS/sK5jXueYYiGG/OyoDb3h70z5A6qW04VqsSFAkyrSteeDlFgAKbYG1LytKK86z3dGBTLvWJ
C5PLzptaIHqs9k18KfO1+IYzFQ9nDSAAT9+KvOs2K00RocCjKYEuXfl7QZUGRGkj7dsIkNXcaqz5
ANSTxS2wEdR109m4nGWXLhP6xwbD8orAggauexzQ9LcUb+vYO5WWtxtimqXFo4c/JUIE7tiyN6+B
R3idwXkD/Hhs4abgyt3y4bHDQVezgbcwTMSnyWVJlA/o6orxI2MNXGkzRPKFPq6i6a6C/c43PU2g
MSe1wpwAekmzDktptUBbD84FiG4xHLjpccxRh9VC8QZ17nJ08C+goTcmRZ6CJA7uNjKrH+HQiMY9
Tqx6wAIDiSXYGibsDomwI32MmN/JF8jMZHQB2wQlPwn5gc2/SPz3ZjYSSzEGz4X7Qs6L/oYnYk9b
hdDa9WlB5wBwfkzt0m11eWDjl7FsGeZJVDjuq/moT8SO2HJFRfa5UeOUDs5tEX6alnMMb2jC0aDH
kKM+3hh2/skCgGFveA0nRtuxsal/XLdkYa8WNf9tJCnzr/APxCWHJ1bNBqx4+c9cZTs74WO5Cao8
GK4/7xqSvu/UJVo+juB1m7NNp32oD3T3F74xlESBUI6izVVe/nA80/CRBsS1XDgs17NLbMUWv+bg
LyCty7N8H/a6VDiUYRzjcQzq8CmeGfMXkIGwOEJskJqK8wbgKmmRRMfCgxdAHtocLav+xJnDnxTQ
d8BQDt+n4ppipV69rxUYKZAsNYd7EU7jhjpZpxqA6VLw12WfItaFI5PL/bFgojmJLKqal3CUR3TS
JT/EABtFxu+nOg6qzVLsUC9F2GLkKyzZrDu+5ZY/TPMK2evtItn7rQlF+cXCq949JXjCCHoZbPOK
11DsNikGcB+VXIZ8xmCMZjIw9kid8L82z1C3DpSdi6rT8Q0hddB8wb8Jy7BsNXXVSqPU0Y+UqJ/m
wN5vwHKM/ghgCE1DWsxr0x+lR5gl0dP6dBSlZ1cSIVEUcNDRIc75EwZqhTONPqPevI1lPXZNqdTP
1Rp1xYlWvM8IxsJEKez8I0B0Fz0lNsewu0MCgDem/qBwyn2rbPGNwqYD3mOr+EqOeka0BUb6jBkc
XH1O+XaeFVnfEu3y8hSLVQMqmNyPCsBog1q1jub3miX0qYwVwDyKDsS0uZQhujPNXPMOxJzpaBel
4Fyjj6L5E4zGrgJy8vlCZNE8gW4B4GocSfVLZjnJT6j+Tf6ZV16kpwndmuvZQii8F2NatsUxl+mF
FGk4Y2ue3QPvAq6Xc/YZ4RrFCfhGjWzZeTp+5SnszXdwI3De5IseVC2W42Q3jmjhbG7S8LwwGAdN
BTxCBqz8tyEuJniyQT9W9DWmEmxyqqX4WLYJMEBtbscLIX78iT22+KgX/wymebP1tEJSBMJcmw3F
M4W+rt2jDRQzCKWrQRENcHSfR2/6YPVx3vMlV12pY6bP6Yoa1U6mmuMej07DW5yuCJ8sHEYL7cKB
YPg6x7CAxAnz6Rjtft1nSHwxNDX0BxoE9gSqa4wRrFTFReGZzDCNmQzkTEFojcTHefoLu67SdhOm
ue/ZLWED41ntf3ECqmdnRzH/qSbclAI5vPoTBKdVC/4cnbB9M9vTUrhqPR0HV9m79PX2xwpHATbH
Gsh0pSf/Dda5SHUcww0AKpI4ekAGk2rePShA2dOC9NJ3JDOZDUgjc9FlXM26gJmjGotjBfSVNhSR
rXomI7z9tU6xMFSgE5+zMVTjScbVrB5ltCLAVhxT8WeqefwbnFiyt4DY4/izR1cE/U422+XVrzG0
k6xGUmEURrw5o1vosG1un86FrbB6VWjCHsCponcgWSUwPCGgc+S4VxEWGW4fdEG5+IxHEAOgYI4m
p1jHu+3mcpFqsGh+ZQ9VEtd/tJjMATJOimIT4fxPLgmETIA0JUC2PsO65HjwyskEv0424I+jQJPz
vNTZBHDY6gk9+lbspykpiO3AENqarVvBAaH9WCUIVVgbBLlwFUp8qnLE9LdW4J2dTONzzNqYOcRN
Vb3vfUBoUdQlSyK+lStYNK2dcwODERmWuj0MGcFuaDKgoxmcLho0NzmKQR1N1d4qkP3BBrMlne+I
ShrXOiGKP5E+tv3JRweauzzAJhJclLhpKXxJfyFaRvNuz5XTfRQI+DO2Bmu195teo3b0izB3awg+
Pd0mA4BfMZ6i0gJxb1F183HQHtWrbVw1A5wRQQ5YO4D60eilAecoNzMaxwhASreZEpSXBfQiDNJe
YpUh1n1SdyWfQnmpIPrTvS4U8deVUATPzfgyxelweX1g61NsSLrfluJxcsv6SUxOfcNAM2LgjuLt
MxmT4opao+O+CUZiEg3bDao3a3RVLBDWQmrNl2GckUbrscf9uTjfPOUiExZ9jJr/arSUAJyxguUd
MdjoA+gOR3qpfIbeC/y25yX2xx/EkCJx2oE9l7VMNux+4Yu+SgCNsGDBsuvWmSaqjdma/sHQzsA8
zFL2hVeMLr2SCXZvdCdr0tKSxFWX1Np9Xyfmrqj34b4CQo/lZj6Rtcfp9ImEGP+F1YmFpjpK6n6t
Vw8fZjvhwldjDD5bmXBbtFh/+GbQdY7g22W1bzls4ouOjyN3w2z9ikVYdvA7WI6uOSy5I1NA1SiX
l5RYevwXR+exHLcORNEvQhUDmLaTZySNsmR5w5ITGEGCBOPXvzNv7bKtGZFAd99zb9+NA/1SruEo
N9jyCaf1wtr3N4t0u4/Fa8JDj80HnMAjWvOgqahvSVd5QWsiTB8xMinTamPXhGLcm/P2PYiL+i/n
IQRIqarsyYmdbH+76lf2b/px+pelZOYQxylKa+EGFbiISbuPlBgM1FgK4/gYJGlQ7cpacxZwk5NS
yP4srrIKCYcLbV64I2bZTQN7G7DHQmOo6TAC7d8n68z9wrS66rfEHa/5HsYD3Vg0o61eysLVX7Jm
QrGdpFv7/4euVfdRo2pULW9o22WXZ16GiAZguUf7sdWx53PCnNogqDdMm7RGwOcx3gddlre7KjQS
fcEvaBrmlRjso6GN0FfL+uPpnDIsQiU1w9GYpXjp59gp9zZTRfVapSWGpoIfl9qh5iOynQgBRCn8
WCebp7bkF0Hc5YVlNI3dBmspmS8KMIX7XtEq7bj/lHtcyZ2j2w4mAbNQa495Xygq51RC3dP7L0TW
bK1HXs7GFpUedlVk7Z+5LFXKDx1X1Z4xP7zuQPPzK4yazNuhEQfZFpTQd7aVk0bfQTCTxsDGxn43
KxZ8yqZMskNUh9F9JafuN9+q+Ou0S9vuDU2oc/J1FCGdwVCiTqWKIjQqvG4AMSya/heMNR07BLn3
0ETr+tbzOjXbPBXj3UItPu9dXTi/CDaf7hcCt7LjJJz4ZcJtIjdeVQ3dKRxWqtmgtqW35UUpKly7
xBVu/XokGcuCkTLJMmlDodCQ00SDkEYfa7AwtrHe6Ccn2aZt+sSaWJWfF4iOcBvJcaqJrYr8YSvK
PPAOuWgdLoDBHYadWQnWRTavEue4hCEaX+dW/XUlL8hsSzftG55Q8PxgkzrRhFzQJcl4lOk8p6fJ
60CebNHQQbQxBUlZxIV/pgnCyzbwtgdbzspJ4GRn/HdYq8K/EhwKIeJ6be7unH5luMowdog2Kpid
llpcz9knO3Vj8XOlgVLHhqFYteUJbUZ3g/qipzMXZDDugFSZ582wR9FuyhqQbEk4VXQYImae22kK
wuk0EfhTb8PSW7myweQUz3TLddKEtfOdQLX+LQLrVfwIaR8cXZqQ6PY3uZuLhdfxFS21GLadSGP+
plGc1JA2zkuuwglCGQ9UsZECbWWO+voHC1ur9oHcXJUd/EnPn2Vpu3w75UXoHyS9GTKN1rwvw9DN
HAFJVLrnXnBfH8ucyN17yexLHOi/IrvxkLOiIzUWU8yCIZ5zwsQixM5MY3fn24GtDjrlHIjjkq9X
CPNnrMJwOMa5TSUVSF6uHDhCdvfhzC9vW5t8fLY1OCdzoaDzN0l34+wFsq4+BOlaqMe1QvjfhYMv
h0PIHRH986I2+sATm86HGQ0zuhRJ3P/yea+Zf9QeE7k2ZDvWxmFgS1BercBV2ANdbymeuge3dYq7
wu3loRTj9JC0mUu6AFfCtWGVwTuMZB/u1wpPA1Rg3PsPA+zDRN/s+89tJFe17QzhpZfUTPIt6Ezy
WEuzlDu0/nrau2OgX3EB+vWdgv8YmS1nDvpYnIrTkBjGKuHceM4+QnKkp5HFxzIou77XRROWp5VP
fMUTWpLkFkLEHEXptfcYgmBdzIhF4gaKFIZrG6sul3qowh2Y56Q2crKSWncNaIwjv8dvLiTZHKCJ
skZJSlLLFE2uy5ZUVPWPiMhkOUaYjpZdkazdb7BYYOCM2bZF2pDrYcKMvXfzLL2Qh2vb/ejP+fvS
hzxrNzXzZVkUfTui6o0fV5l1tnbM869ZMPbdhNzDkK7pz6ruo3uE6vkZFmX5gykqwmjAmJsJDZQr
8SVZWTf3Yy4BX/Q0yv2QB8XH0LqMYSZuwp0DdbtsWpSdF0CZ4fc8gk7SGBTRkx9mY7rRGRllt5l+
ezeoOb70WZO8NUjGV1bDVH/7ZKCb6slOuRSmDJ5ybxwfm84dfjitn1B0JOP0aPjhGPS3QfVZGIr6
1QbDvLFtJ//WK28q3BZhb6UK6rvarA51Fz68HVt35wdTO0iJ3CV1EOmZ+PU6XH+7A4P3drzR+Tao
f9iY7mcpKuqaCsnLU6GzNbGc97fB8T4fQnMoZ90eVzfSf9u58s82DcJzPzj6vXd7907JXiCjSlqi
QLfZLmmQ+oLee4CgHPb00dMz7OmfTIPVEHuebHRBNJGoXCoLopkgWep0PVVZ8o0Bj4yP4qY/tebo
RK19BIQL328v9LH0kPTEzI89rTI/aV/ZY6zje9UyAPfkIjdk+SIwB6b6guRNrmi/hySpnnUVe8ib
3LXbJpGHYlz6O0XYg3aGnxAKf+thAkXQy10Do7jhT2fGWOF837d985Z2JGdu8xYSZ3rPW0F7Rdzn
sLVxOzY7ULnwPb4twdoHUe9vNb3mQ5CFEZB4a7s/Ybh6LGx2q+hhZanleerDXjH67QwofNwAj+Tj
FeM6TzczA3DvWA/9YW3GZthnRbmQZtO60TaMy+CH9VbxvOIA/ehiXCFZo7rHRmj1ZwIYp7QixuE7
rKXzOdBQ/BSdkG9a1O4janbz5PRVfTFKTP3OyUr/oLgr7t1mrPcJg+g7VH2q5GHx6n8NnCWgTTNn
m1i24X6AHEJ/95LrYoMbaTTaPXPW6qdbesuyqRK3uLDweznGQNIIZsStf4R6ib8tt/7FQy79l9QQ
R9HVRScxwPwDM2vqHLa9qnl+ILZSvyvXUsXHxtwxKsO3Xqu1ffVS63wHWE/2lAGIt6NhXpes3pfo
JKzoWnr7oe/ke8y7ciqnMUfOGBlk5uWr4t5+uq3i5GXsIu9XntxcF3OgAP4CNpIrp0I99HQP657k
7gFxLfoA46rvKZEb3miw9Ce3lNUnl3OEdJd6F0eQ+gkEsaQNS+ly5zhPcXXnaNBswCGhkVfcev7l
S5E9zyHGnCovxDXS5fyyFp03b/zeeIex9fKfYkz9r3zqzIzjolvOFGtixDsi01fCA+qvmTwfqGFX
5n+7LPX591WaMxoxo/eTgYB9wZHUQqssIc/c3FT8OwUC+RMIOFsEqLFVcnZrKZhFJjiYOEZIrVli
hW9gnHjfVINBptV1vp8a4z9AU7Z3Fj7yzgPg2NhIr48zwWHZFj7PFbtg0pCQccZRV9FH7hkVNk9J
Wy4o+kwQ31PV588lojdsqSNmxs2qUT+HJdUDhisQIruK5k829GrXh4SFbEIbJDQNQc5aCrfIFgMy
KIOHhDLyumK5sIx5x/WvcZmbIK7AIfoyXt8bneDsT/B5YR8Lb36sC3BoP34764wavhlWLzMnyhFX
PvustvUu9GHMiNZEiOFvU5vJ2TBdcz78jDX1EOMAfV/pCAd/Ko2a6t9d1urikfPL9+/LaqkdWr04
7fZ0LGuwjQdRvgFBBhVYSqndeg9hMhU701ftShul2bm9qda2U9l2XnUZNHysqfQuOD3K5UyXYUH4
bgs5sfvMTTxxJ8gGmp4+U9TxS2eWyr6LMIO026Ld5+shj0waPdk4jb0HVcNF74NAxWfsMOsfkrHz
epst9ZCdMrqA5knXlAsHiKB5dg5Z59bxem1EaKL20NNhFOrYR0zp8k1sxnbEh5e0S/5qDEjuyI1n
1/hLIzqENEcI8Nga/HZZsCoEwMr90e8gOXKscyvrQ5sFvWEPHRuDLtg1NViFBfiEc181kIusm0OG
oaNtnMLrW8BuBCWzncHrZrXzpzBzrxp1KT55dW9TvkkEHPObg81jgDqtxh3t2UvZ0/FZ9+sojuBn
uR028QjA61O0pwO7spy4j5ee/WP0yc4hivNJvQ0i4jKOB7Imr6Aw3cAco/edko2g+AbeQ7ca9HnE
XhchhFBrXySYQEIbO0/TViovJfS8Asbc55B+5X0mI5vu+Nx576CcefH8g99FBnsfTvP3gMvWeVs6
TseffeTUMz3BUjDu26he1c4XqdgecTMr1Wr5HA7W7a4sAc68M/7pxjsSm9GBx8sOQYZnoGxxQ81V
nV/DFh0PELJ3/L1EromOVZNq+y8MddmjzoAdv2JlSPVn4w8u2vPkeUxF/NlQo4556+bXucb6yrCc
xTLeNsd9lB7XOZxR1mjMuC58R1iK3RridKdiMo7uHGiNdMXkEfv5QXh+7v/IbB6JB1TOhV9v14t+
uabIWvEbdhZcBY7OGkJu1yYpnip44Qj2UfvpCQtllG6IlF/Wc73gynvsk7xPUfgjn55iFfyn2YZv
K1YnEQ/LDPXk9NZ6u9FvQZEZNzZB8cgOD07hNXbgKHTYBgx+2FvWdY8iIz5IbJQwpUq2FrEiCI58
wiQ6uU5UwifjRx6qMwb2Ack46tDPN+HUKEWcE21z8MOp4sH9lkWYYg2ZLE4VNlybNkXnxAJ1CwxK
u2Q4NorKZ9/yI3rurrK9tEd/YbOmf+ZAjymth7xjQKS91vd/to7gGYn6Unhie+PkqXgFji0zkpiV
UrTirgnmezZpU6/jbxXNLuX3GQ0gf7cJyNYXugXCYA6fuh+F0/jmKQATKh5TN0YMN5Wtun8De9X1
hWIz6vAoZQDbQEGyUBfXEud+RKGw4hvSJO3+daYJ+rP2mNLuQXuzlIdWLeY4RMNU35OvIBJG7EXS
nqyZ9XgndJqmOzeCAt0mk/TlT7ymstgTnj9NTwUQkzj0jAFxsmrM15slipmL4UFGts40nTgjQGXW
vVBeG/KUemTt7Jwym7ydW1Q8/IeYMbf6pFC0RiN6i9l3LkFi8mE6cKd4qAZdHuXijvW2Y8wxwAII
1OySbHXujFBDtVPpzFNFQ6eH7k7KMWlRWntbyJ2JpFgsIxK7uK9iRnNAWqITfw1X3CEQt64/Pohy
0dExqBCC3qe5Zk8bdgb+/KYJAxPMHW6vuwk2aLyxyEuxZTWgMV94jIvprBrXDzjm8LI25NEFBZaG
pLXFfuFLGZZTGpBe+9qYBk3B8xtZ3DVp6wAH+8ph7L+PGQWbRxsVRfGzdQvFu0qD77F73gJUr5J8
xnkVzpEslnFBHMVcVHfHiq9kaT9Cy5D+y8Gx4i1MZnnvn5o46Kvw3Ut9XM2bjJUM4c7NhzinjVKm
ii+6VfrfyFGSbEU1FskhUHbEtgyR76zHdPbL6Z5gcgywK23U+BQtDZd3ThrNczSNLl2QX9bzdqoI
8+HN6H2v/9WQt+7iUQxQFsJD3rA55HFImq5kUfzElP8+Ckohv6K1YQMoq40GfdBtwBqHTctZnDmY
1DHenU0ok/S+jkKXQUTFIj15ETiuq73PgclJC8yY3C1M/ZszvMKAam083TwYry3LS8QVi4IzoXA0
G9iBKeFhWif3EGrGsafKn9mviCvG79SnL0rVnBhMJsI7je7S+u57N3Lg/s4iv8k+dUl+lw+EWsyh
3SA2rj0IExur9GbsyxAkqLCAQTN7GbJ9MDJU8Ogdp95eej9hOrWf2OHU3mvrYrMhGamM+m1PMmr+
rGPUab2p4rmBNEYHrDaL6PLkuyMqsFdM5EWWZ0QGkpR9kF0hJ29PTH/oj49xMOj1jK+61b9wRaBy
8Cl88dy2jDrv3RiCOtu1QtGk1dM8pC/YtS1rBiZGFekGhzBUc+OxEfuO58sv0YlWFSgsoqmYjx1l
659gDY29SJsSQSHGcEAmiUzSvq5OlnQ/MgFLIDnXyqS9oAJZwRwSVazp8HzIlOam5HvKdlk8oXFS
65hwO6u4LI906G0I9BTU1e+K+LDsKSTqov4HKmmyf/502+S56S2h5GDtEGwLJVruGOxaJsC5iXPQ
3wlP1QEz2HxUHxgbquI8wKY2jyEQQvZcubitDmshI32elsJSA63kPlVnP6eWmjcRXkKMnfEaOOjG
8HXfo7ZcSgTsWWqecerbejxUrRUFjnGbLOMxCxxXNbtiRCA4Yd5EiU9vu9runKEM9d7Unft30VVV
PsPmB/0ImMq7d6mBuC6Fx3SU+hwT8I9mSOL0N2j6MIlNNYBR7wwoWBTvwrSN2l/OXKbrclqUioaP
QJNioTeZR5zTRpFVQrILQg7T+3hUZUCAbxDTZM3eHEY7U6txPLTorear7piw44l03PkTzmLUOCy4
f9w3H66Gm0nIvOl2WsKcXVtviZG6FtdRR4dIMBAY2U6CAZJbpgdufw7WkYk5ElVsBLriaJE8D5VX
3GgxdFEfFd2ZvbPrzV1xTCmYhlMTUeMXlIBFKb5W5hvgrLhrkk85NMQ2bJlJpnbeDJEsqj/U9Qpa
l9BZWpUAETa9X3wbGbI5mLC+oPsM/rYA2KbiQjjVTwrqavlQgF8kVQiu610Ti1D+5n4xnI04ywhY
TXOm2GNGDEC+8U2QmkOe5J65YrYU+T62Syv/pJETjf1WOrWcDgWZXQU1CdDyzA+owu6biRWrgiV5
V8XWFZIx0Aa/HQ7cJag84G6VC1IEhhgZQzijJU6u12PL6ulU98GtXFbtu4jGGdI+GPKiPtjORtk/
m3KcgYmquZreMF3Hy5EznjRzup5ZETNOgejenGPYGSEEaUk8t/X1r2XV6eTs2mqklhi6kRck5B6I
3ki7n4p7CBu83MV4gwK6aMjrU94MDuAJGzbIaLB96S9v0ibY/dEnwvYOMzH5DiIqlmKmiMS99ZNE
ka47mgD32ckmc9VYnuRWzK8ESyDbHdqlZxqzBCPWoqOm6sl27FL13OUgJrDiYxkrulx+1VNwrIMh
BKGEXvJ83GT9nELFN4vCXjelXhXc872vy3WYM789SDuOyS+cqJxYOye2lo0oKveWt5adt18gYPKr
le7MLdZCFOX3xRAwAdzDlpLHEHiDm925nhbYvnjOiw5ohBvT3bGuqFrvbdZ5/SflZ28+vQkTNpuC
uaqm+8oR2D4pxKJutwxYxqszz7vu491CVYWXdoy4QAUt1GjjN6fEYBEfjSgHBTKaFivrqCpNUnjc
JnN/MGW/2FfPr+00QZROmZYoDi3I5hmT1+D1px63X2EJK1qH5tGNeLM1s/1+5RFuO6IXXgHvRfa0
0jMvP0uwFPEdkC83/yoVaxrPDQdrvoKXOm7yzdfaLMelC4GgsEzOhdo5dWtnGDsT00c7o1zW36SW
4W+iWBulx5saJYDhKGBZLvxNYC1dP8+hGYXZkHwhRYLkCJrN7c2FG5r7leDivtszY4waDdTQj6G/
k8GMXH2SlOLFOxsVGnByEIdg/pOsqlt+Mwdw7G/UutB7GfCtRv+yoZy8v85s+rHcoITKynuowKen
fp86etRH4+Q973c/JWMUc0mpyQY7d27IkdhGkJ5YWirH5tWxYshPGIOHk/2ExJ7L4zwqHT83anTH
O4JNjX0pdRsH186IVL906KrFD9PAcx2yaU3aq4MEF258IQs279Da598BE//0HMBMc49wi7q7kdXZ
+dbJJAsZXXQf+b4y9A9fnIWalcwTX9/+BYTt+3lcYr+7cZMLa7o6rhBUzsYfZX2XKmetPoOgCpIX
jGy49umTS0/v3JYT+ZSkReieDGMtuY8aTqA7y3NhjkQ++eA9rUN0cJyxlWK3zDjNL+R3ONMtWmCl
BwnyYZw5lBYj/SdgnFWeQpegp5wvxR8Ge+ziBFgGrXtase8ES5RfRh6wMNzhHIjqM1qU8VbSpyXj
nEGtudjXKDaB5c4FITM7dnZkMF9NEIvuFykxdTVsJ4U0TFVvxCzv2snVs9itiFf/t2ozJmQg3wL3
5YbdkUGxbEA0ffF38ilHWjZKhul8hJ2c8mtg8Nuw3Hr1s4OqehWcrLy5lQmfoLe49POKswt3ejPc
mNQQ+/UDvzVnoSt26xYOYFLGO+O/1vKgV1Fbio96xfrfYFuLH6jBtPs0YpVbuj0mfAeTACfr8GAL
E+pDZuYhaMFHEif8plTPSBPD+0tL1teh3qJrsy6THnQYxBcNRDDzREMszVsp4dn7HbylIrM7x70x
FvfJnOWa5lyX1v8SDKjksyk5sM7ZjK5xpwGAKd+5s0bySUrX3fU6jDMGiIXSxWVAHi1IKlo5zNi/
ZhhsExJjssPKX0yexyxcumNP0FX/1kGN3M63xo/Cj3qhff9LXELcvg+hrnBwpd4c4bnT6KYfuGgc
8ktCANqPsUn87mBynTRfcAIL3TPFvZP/nlpnbJ+hHQWFHL5EXmOQC298Fgv5xYhnbrbuYCyr+jmu
hxu34hqX8r+LB2ySY1hNItokjUlNeJ81FUR9p2A5DqstxuG4EO6S7yVRFwHJDB3QxX2pIgZ3iZzn
+rWRsk0e23JFcpzswGedYqo3d8cqt2H6MWV8vS21T8DZe6wL5kyXioF4uQ/47pNkW84qkUcVxd1X
f4sAwNiZLPAjo+9O3/FgyXC8MOZDZaKXI8uFeprVgfdRi/3vZxrLnIE8PV5Lze8hNhQfK5kEExUb
xGxJYR+CcQKrpbgHASRa8VWRaGrf0KOsfkcoRhTdNEOfTQ/gB9N6+4+ZmzZTgt3E05Yxdu4meuke
3axTZbRfksZl8pxanwUhMKwYWUbt+DjZjWeXK/dmgxIlLKYOGMum7Ed8xkkm6QmKMuhroGEfdqBg
sJVf00QascUFarvveenX9gSs3eRblYfEHsSUO+BFuZqIAWXjzBAE8WZmII+6YpJ47h5k5lfJ+9w2
CSivbGNHbji+MkP/4ZHQs2E2NgcYYGLDjxxjLd3lGN/i91Xjr8dfmacca/vcLdif1AWNxUTemEjg
KguUq9dd46RVLK/K9ag8zqU0bGwOTeMt7RPgzZAFLzRWPhur2cUaybcicfzpPHcVsdMT32+PIXhJ
IgZNRe4fiMZzvOeq1rl9DhbG3u+WxAT3hxOjfB5S4kmqOwzEpLiOztjE6SbMgjQkUCFq4+s02LK+
lHnf4AtVuYz7/JgtcmKFYueTt1/A5S4ZeG1z21OKIO4VNa19oKvC/mySoeXLyFz3MsWJyB+xwbW0
gl1DKbPTOEH0UYwtqvAGIhFn3y5UGeo/cl1GOkENepHh7Ci7iLYVL0HarXtkX8anMeA+fZjIQ9nt
SXIak0eGunV+4rRBhmLgJ7z4q2mpen8snfEYG/LtAfvjPmQkhvXXle+DWCiXN3OImr4hhJG5MjpQ
5PAj03oV5xHHqdwV3FOm2OZKM9CMWL3kvVQpeJLdRrpQ65clAIM4ODZDNUAKkN4pj5Yv9TDuEwNY
Cg2YFa63JyIIVK52xrh/WpGiGPpDqiRwZ2Ig7TJaFIQ5eRRVfvJya+vs4RZ20+2rbl3Al3raMP1Y
MhRw8vNwq8tyCgmcgHo3jLYBTALYDIdYXcJppPe7tlOCRwHMPrDDPzphLJJbpJ4bbqXDoppfu8kl
COzAHnZX39H1L87ftTeJ8Vng12WeOHhyLgfWBA0N3+i6IjzsMOmmy3PVZk79QqxLHE7naPVlW12w
mtjiiiunODQ03+VfBuhMmNCqIO8s3lMiRDx3eHOncKB9be30e8YVxn2p1umFuUQcHZ2myf9kCgh1
s87B4EeMXZ1e1JuV48s/iCFZPyUvxZ90JKiJvUGEim1oKf27Us7d9I/y3n1SUueomEOWuLtgwKOE
68l4j3PPjOpQiTQrzyL29KGulszHnjn3z6N7Yzmglcfop8tMtSFfZCJIBlwImnLCpVy8duQM6mvG
LVz+GjFzOi5deZKNDJ283p/eOWej2N84YRMuH924UGFsaJXc6tAwmruxqN6wXvsWUyI2xbUbt27n
9jQ+crx1BKgU7GzGBARCmxmIJW/GWA5sDSt/6LniCcSIVB89c/E4v6oqA/vG6eNfpiDKmiOIM435
SCCYxzPa0NFuh9LD9p5h/EoZ9uTo6X69rN4OoU7/HT1N8n0EG/UGreNDNxB+6v3o65jlGlUDbHYK
htaUlyLWvkvmeVJ7e933xXCfgy+a54BFaP4n1K2Vn6qWg/eYxgwz7gSbTbu7HNKAbJgqrL3ukxGm
DM6kYlWXtjcz8/ZQJwnADeGuxyTNiM/lw4ryXFRpaiFRVRP6v8DzdOdsu4I4uDMgTlQcMn/FsBW6
TiKufV6NTLvrhY5ng84brx9ZGdTTA/QQSRDT/xnxpGtnTxI+1GziyibrJalFaL8Et2VsKRcZajJV
0Rn/B1tv3AHOjZStEe4EfQ5NYTSKJ5B35bl0mLWu1A42zzVD2KSO5j2/uDmp8UWASqDpNVWdlNtA
riXMFyFsTEhhc1M9fvoMTCXIWcz83i17Ie8oo0LnTgHgDXcCD5QEDi2bcviUQWDExUlA8xm/B7MH
+pb0Y3fyGOIH3yIxhMCxNiGYzrYssZq2SVM+QprOmorLj8q9G3QUDNQ1E6dKPK0hyS5Ex5SA7mHC
OZW7/Mt0NVDJRT3Ldh9Xeg4PFVNq+eoRfYhzsMDV2u6AQ+w3TfM87WK6cFykxbS8zqIo7GHwJp+I
JQUfefXMtDY3Z0b4xALycdxXtVLTvkd3LJ6mdEr8ncONnl2Xark5EKbiZ45J56rgEbHhuTDP+7AK
lhdTAFbf+4IYrruZIxJRq+y8S4WBiRKZooNR+Rrhk3pmSIeFk5wmxz8aD7s0tDkT86fOL9NzxZGH
H2kAjX/k7sn7TcxBFp9uzIvckDHRujwJMW4xOYQhriaSTOwjxGzp/54IlVDYRSVLfgQ469Lh5BpN
D2lMQFpmiCeWFURJRzCg1QEzsZaql7UkfdEt056dvawlUA7tPifjJImi3RadY0fiK4RIqK8b9x/n
aQWRZHDO1fqicghWecQ9lg07l2nYuu/nRUnGml79K54Xr+23c2yaL5I8cQ/n0VDHtw2HViQ8pEww
sIjhbm2hGdtsvLB6seKXnnp9AgcZ6Cgkv73JRHNaCWdZnknuwEJFb90v70sGV0wejS7k8tg0pf/P
+H7zFyOoExyTIFZXP6XE3Bf5QFXlaHoUWmVaQpjwnr3KWMFy+yOAXR0PimLrHKmc3GibiorUiTX3
+dmIUrjNrOvQlocU4fcFFr7AsYV1+J7gwAbLOKC2e+Bz+C/4u/S363plfir45dSHqusCZgrkMi6b
iCJFXPjH50MhojV/bYP5fx8X5dgldVgDuyPnAMmXppUXl7lSiFgxZb/9KhzfIk6438KT8XKfGxt1
V9s45p1P1MsvVZf98CvIGAEx1LalPrn52DXnrOpQRk3TqnSPfkwoikp6zAjuggMeVaQp9y0RE3Dn
WV4Pzx4c+3ISjKbJL3GrUt3zaOlfLEGuwsPa5enLwCjQ37WS6npPVifEooELHRgXBFm8IwQVnlqx
VwSEpesdR38vpQ3UloebqiinNTR7jyUM5a9SV0RJMdhK+wpXtA68wts5qMqQ6QkwJTYzU43hiUBi
RepGXFAWYiFoeZGWPfvFmnaLEmPq3TwyI/8pctnOZ8+QE/LkOCpdbtlQrFWF326riKQG41JgrgaK
dVM4PQrcJsFsV+yHMhdgZ4TBBVeFwviXeZ0I/gzkmf7oejcvXtGBwT8i5OYr+iBxsfE6eWe0Mm55
ZZxFnJhyxn8YPVWXRJDThRVDZi3u9Sh6VvTixSHsJxJZMH26JC4TClyTGsAK6W3VEV5HOgsOauBZ
TBqPPtZWxoCpyUkcKFcUdu7V1tuOqPzmHcNod0wZei+UWCWZGkQTts41JSynODdJAFWc+moNLibh
9UeHd+NH5Yy62doZfeXCxHCsqKhawvnGxoVtbLlodng7bUsCwTJdPZDMcdsQ/OXCSsXR60Q71h46
Hph/ggjVW/xAs9CjAqQ6h6RM6/SY9bFzrtvKyHtGlpgq+/KW9UJrlb2VjHxI+qNb8LZEr8bHBYGR
8X5Qudi+BYsLH4yOzKPDWuRqyxIw/WfiwUGTHVkdHjLFY10EArtgVUmNcLtxc+2GTERsa3eljkq2
F49JH52oBBBGx6l04MyQj9hoNa3dC6cBBO+aZ/28I8BoBbBEefaT42LNetVR0D7ZdJLVMbwp4iGi
TfQfR+e15DYOBdEvYhUJBpCvyqPR5OwX1thjMyeQIAh+/R7t29bWurySGHBvd58+Rks/wmlNCAQU
tx1FXYF/aPmhqhMySMaQzKzl7QdnDKU6xz1rF+/d651wGvYkCnO8AMRLml9GR155qUYyu0dObc1E
7WqU/lgUtttUe3F/nEwJ484nbfCZYwZHKGVmfo+AeTD6cXyiGSPiPeGcFlDC0/dck585ctJc211W
hjwKWcuTA8+qSHCLcXYObjPohe5+ZdFlv+GfIOr/ttCoyE+7aZPXYAb71KUMlSxunGGSGOJblz8p
m1eUt543jRx4ZGAN4QlePHnaNsiZXl54GQaiLk8XazEvZ1nzXo/JeupGT2eftbumwBQFVKT5UCjb
KuIV2HN32kRQKEbhef5G+HNyD1dXoyYN2EQOeG/RjBzHgSUUe9xvWK8VHUrETCsS0ry+Vjz1y6Q/
i8WrF9BA3VLtfDBhyR7dH1avMgJmDlfI2SWDqU4zjZX3sS3kspONnamRyWddeM8UkMzVzzIMAwpC
GveQeyDMeP4HzimKD/aC0ai7EUrCl5raLvkaUF6SPSs5tuBF3Qt96puJbHicZvpM+iyM/8QW1sMn
z3ibXyBNqB2MMBujpujlpuCrZDHSxFCi8WcUP6KKqJvmLRpa9IfBPDDDL+1rDWnu36gJ/RFG7muY
A4IWw00xtmPV7IbCYCQmFmSzS4D/k3VOaeB8iAZ/zo0AJQ/spGhsfTRVsoQH26navhSCmlCE1CTu
zwM00xyDkEiHY6yakHhtz1p3g5CMT8uXUF8rVpIoGqfe5AsmrBiiRIZ/vjxg2GHalGapnyIk8X5X
TKLqD0suNBSUuuLdmcWJ0XdLX/bnnmudgJlcnWPTXyv0dDu4T+lQOvG+9EN9WYfVw/y9cmff1thJ
iUl3g74pffL3u0zoCte/LfCCpqmHBLqh8avHXTjJ8bKQPGeCWh11abOB4Fw7c2B7VYBI86OYGWQ2
0oZl+KuZiFltKhb+P7xis8d4JHZ/JC9WPjnGCYAfXMUi9s5qUZiZ0OCdDfAOtCnjLeEvGV1jKlwr
TO5EC0GsDMRLd9Yb8kcFlYA/P8/Zx0iFnNkRpvDqX+zZtb/BDbjegzKasi3bI4nJlM0dMK46xDee
SBHg5J3IFR08Utj9Nraz8ysanWnBWuExwukSjhtZ++n3YmdSWldGA46kiOY2euNIlDcFs7JHN+Db
0skJ8ofn47WCXWx+RWxWi4e6dDNNTtkBacgjs1HTY6eUIOlO2Kg85m7EOVY7MxkE6rxadISVghG1
jGQHlgR8NBm7pjiqzu/13cBJV5+GymS/55KHMJtVd3nN7Gz8vbYrDKcC9W7YsRDiTAND2x22NT0w
J3DhM9v6vNSvSVaE0aHxjdEHU5rhT55w0L4OxdNzWzphTyTUIWHH/OCD08E7awgQr8FHjbO/3leV
9avNkpdcxEHNi3/DJG8+k6yX7a5uW7/cQXqY0bp6ER/btStIAfbFpcls/TbBmcAZ2bbVL9yFWX3b
Q8B99wTwnFuYRf4TOn/9DldnRc0T2XiO41kTK8eIg+9ttYYEZbqsfn2PPy3+i6KayZsA1ps546/r
hvskCtsbPfYYSaFEJG+krUGpzzVZapxXZW/vgyYjV19USHD5PJf+HlFB77EUWkJhg65Z6VD91F9Z
XSmOXuhFyd9onhtrDgHz/Hwo+xDlIRVQuA89NQXpFvJEcq5SjCw7womVOVWzH92ARZyObT1PJA5M
nmDXNhxO7glUNu6+6KxDlLunwYIEHE50gcf2WPg5fTkTXjsmv9VWPHsq6UYHaGTrm5eWwrnLO8Sq
K/hcEUQED8ANnALJNlPxhf7qcsnafk7kfR2VqfOMNIV6FC+hms5uNPjjzTJktToUuL+dTekkya9l
SOFP1Jz4QO4uggxWNC6ZeyISyfSbtAgir0MVh4juziLDTxLmZczbY8Qw4Vawmnejll7a4Ru3+Jgi
30p0w1W2bbPrU3jaoMazSX95ImHc2KRjPr3NNIGx+/UmtdOTI4vn+uoQ3kxt4gwPlaI56jjVVBTe
kAN17HEqXQkbbB4w7qxDxTw7juwutitGOwZHWq7URc9x2/4ZwRw8mImp+5IqQLFYTjHns4gJgINv
prGM2gsbfmhiwO3mAdeEy8PfWGKPu25dy6cqkPWflM/4MpYMOwT7+SJZWs7zK1DQSbFwrFf0X2lB
7UM6Rx7oQ0zgft9KVuFZX7W7Qq5xf4osni0ea1XinZVM5HkZrf8exkVzT2kxNB0PS9t77gowXIEU
8ElZYi4vluMT0BdS5eMdrkk082zBwUkSXXvdzsudVn6vho6MM52DcX4sRmZypkx2w7seaB3JYQcU
IiwUHjflRB5jKwKIrhsJA+cN7ZYfuLRtynMhn5fpwOmyhnYZzj44484pP8cwMm/Ay9kh9nDe3vFK
pNWFQjtn/IoySUWeO+fqwM6idu/BLod3rY/cgFJZlH+sm7WXXNWq/DsK31U0s7CW5qAfwzil2gHR
ivMwxMp5thMKlwnW4dOQhyO/0vC7nfDrl28TVQnV2zStw12M+tt8x2EQDo/4ocy/CVRfua291fvF
aapvz5CpVYMXwlS/+9CpHpvRrTDoRQKcnK3cBLe6N1lzJ0KXABETDZuTKXGVekryELFR8mtf7FwW
f7Sfus5vl3wsKUWprDxwWaTMMoxf9c4TkjAQEmFwWkZWATcgbubgaUUgHj6ZNJbuH2imcLmt3VzE
T5KsvL/Dxb9UZ69rpp/ZS9z+qE1Sd7e0RNYoOUWIOtkabGebIR6Wmd2dHd2dERHLpc0UOuvwUvdB
kzzivxULf2Pr/u2qIgnOIoyFy1876+duqlNzHotmlsQgPG8E8oo395HRpE5fezIJ6XbGq77sFUzY
5wU3YIfioMebpGTl/tJB5aVgw9fhsWpHIOAc76EsEUkoMUZ84VKLwrsY3G6xmWP8nlSJ0bRwqhKM
l6TtyqQ6jG6MJyxBndkGwKH3kMbp4dRF4PiPylAteEmtwB8KDVAvW0QwtoqNSZan3GY0eXFyn+at
9Yvwq1qU12XbLvMas2n6tMGZHcK6w6Iy5KR7OBOAQVSp/zfo2BjcuRivPqDsle4xRZeQkIPE9Bwa
3lG7KO/ESqNIX04/IUA0lL6ExQxAWr7sfcPPjLdmLDw2K+vYhbuiRGW+5AN7PRE2OviU06D93zGH
z5uRVgS2gFTTVH/8wPrjlnNOR7SAGwI3RDolZzYNHlP92vSXYqJnckcULoWt2jFUbXPaHVA1y1F9
tYGXI9d3KgxJD8vhd1K1gCHUGqgCQWrC8A/Dd/1xUp8BAhZ08LM2JDTuMqMtGldcpUgAHRPNMGrB
pMYk3G2o8eC0Bn4X08CsaoehtZ0h0oHelFxLdVCPDxSssK9Bt83kNqyMhV46Uu6osJ0r6EgV5SJM
Wd0VNIgX6oQbImUnpjFMeAXMPZSnPhq3FNa2AwscT7xxYI/A7/stNLGqgsbi56HeCN5K/zyLqRwi
rur+0BKQ0VTBRMGTOGVNt3HndHok6al5efN+zIFFxubV4DL5A+cdQkNSzMYyObgwwVx/xukc2nA5
eZyNlw1rGBKeA6ympxH3KlbBGm7KZsAw5O/gQOqvvFrhiFYsruhXCZqovCtWCS5D9g48QCecu891
RG+/uoskQCnTPNer1UeuGCA8cA6cpwHLTMp5rRzOfpK4RClDR7RsWHXwz09cthqO79eHwlbOb+z1
mLxClZQPeul5xqXgu3qWv7V6x2gBFFaWFJCxChXjtuqvK2OPmMM1IgIzdJf4i3jvRe6+jM3ctXv0
aPzXlW4Ev8Q8Lz/sSZq3kPBfCIYLpWYjGl9Tu8PiBBAVtL0G9FsUEk1t1q+uGurfayRyCKJoNDTk
NQFJtnSaUhZ3VRSxQGe1uvH8uHnOjcSEVBv8tny0Ofpj4aie+NEiu80hdwxk34rCObh51FMKbq9e
26bK+8eh6UVGqLNg34DTbaLExCbAd6mJXeutx3T2qttoeOTNWQMlDHmgk2FsabOPMF2/Ny5YbQ6R
3fqhmwgPIHdmk2/lHMUPhTdzTmDQ1oQhhWPrjfYEHlHomh2MnZRg3SEl7RJvKXJuPAaEkgU43v/+
fR7F+g03oJSENDFPZ+iFEOXDOf93HY/h1K/u8iJlFYJww2vFKY7vmyNbxurTtnR7BJ12yLZZssku
NRoPg5ALfF0YvfHm6rY80jXTJuRqFYH2kmVIsS25n29g2sXD2daowZsclgUZ2TzG3mqIuXwZURk8
8GBfn+ZKICvVbRr/qQnQwi2JCPseZB/F755t2JvXHGGfWXHyjxhZr601xciN6Uy6l/u1k/A9Rkh7
617Eaf1UZF7+3esrbZCUnXNoee3kW9WPXF0QcNL7yGvIEHN4QCvki+BlbNOEs7TMkqXbLsV1Emna
lkNSLaIu23ezP7LzK4sBLwWFYW+YSxHbicBc49c2UTezhzNkN+Ez+OusTvaX+h8lEPJjcZNGzfox
8xzU22Ss5eeyOCpHcyqKNwLB5rNuQhET/Qr0Qwwgyd12voG3N7u8tTYFk+xLMnop+9tIwwtCwWbm
90sc6+whcCGSparCcynH7iOxLLXOKV/eH1yEsEMAyDHhr1UuzxIXa3GoO4gIeAAmvW91Kh+i0Dp6
P4ZNfhHNwiPZX9Iyh88R9g/z2MZ/bMHtciCQkTgbipNEswcYib44o1Kwhkb8pYMgYgxd+wXNSYeL
8XdhqACrokV5P14uPQx9wRKOp0KP6VPV+KAwZh/b5W6BV9xtu24ykKhU4Qb1xvhCcLG4JjiTMnO+
E7ZPCUfwpbrnu0S2HumBvEH54hOQ/8n0oaXCiRFrXPrbrmTdvYsTH6f5tef6xU/R0oYNCo/HkRE6
PwF3wtPkU9j/NN7Fz50UeEIPZ+ujxBwlD/EIoZ8oECsT9VgrnLEbapS4e9t1ADSByJzFt1lYxL9d
ofB8+50a/pkZ4wG9IJ2ZaPucgHn+WT1oKMGm8XoV31+JAJjRuKw6PG9sqH2M/Bg6WnE08Lz1Z00E
QBFAplZhgUaEcYlSmbQ4Ya3uWSXgYZgn6l9dTrqfMrSs6A+WITI8gUhF0URQgzmMkM0rZ8jj5YTc
TNyqm5U9lbQhcDSUVU5jV0IOO8z94btQkYr3ce7VgJWHKP/d82D6lqCDke2nLskZsHO2dks7kVJV
rCd/kqSP1nTb5IOcuvOqfD++YQ/ck7FNcNXy9atQ6eAy8yJq/tLJYxlqp1G01x4odZ1kQLc1TBR9
opNf0sMvtmMnm4XEy1BkjqJv84vf4DreXg9zYPrrhSCaJQNAirNWY7ldC1YOus49cv5+ar6RpAOc
B17fLhcL1DwBFy8olOfL7RqDawhO6zw8h4Qshohkj6Tgo+DkTng5Y0Vzo1el3iq35M/RQWH7h2Jh
H7KRtRN/JykkK05lRAw2LZbr6tFk1UgNS5VWvyUb1+Sk5RS/OSo2FrthRJrGbzr9b7ABGbEGYiQ/
jAOOl2pohvo9bL5YHZNx6F5xLapwozn2gqpoZUNBTqYW+TZRa/hq4HXjJfCT0Z68xYdlndGkY48J
Yep+H3at2+wmOfn3SD564lHA2jXekNeqhlvjqWL6naGyun8d7OqCt8RYw9gh7H00/hI9ZoaF60df
GFTn0nd7c9NVcUMIHFxaV2/ZZRX1t0bunMZdm5Mx5kxhMyK4G4+8n3NhtuHmwiQtf2Y9gf3jozj1
pWhXPwHGMoaoyWk5hLdjjAOTJqUiLTdTEPb0SUFyGsUDhfccA3ug/ysQzjzCCOdXVYkDxBi7RXXL
AXLhDGmWfe/WqYLULSrfPPBoyZu/ITq3OgXsbWn70Cz1N5CDsvaFTHtnn70yss8WByubqmWOucG7
CGIh12phIMGvpXhZWb7nvMaTOX+D55wsH/lYzt3F9SYh7nL6v3nclWUAQIG4QHqrsfLRadQQh9vL
iHQSiePqf/2pVA8sEkooR31ZqV1PfzdH1RCBZcOqPR0fYq2sPQ11p255vfOqIW9n5h82YnQahdiP
8BzYFH+ZboV6y2zZyjtThUm4czX/xx+1LrvgkySpJ58kPFe+bRzJbF2hY+Edog5LP/AQ7zhaE/HE
G0rfhXswWmdHTuOF3NZGoLNz+elu02DkHb+xhLMHhW2E5TG1ht0doB7AkVm9zMMbYSngF1msUn2P
ItCF+06zYv/SK/dIzW8Gu/eApaEunmCMIZAEka7f8UwO0WYarHnIRwPVqF3nFYcoDFd58uuwX27R
dAfx3o39Ou+cUEXUkyB7k+M2qeuV/9AKFv9GEbmYHkda7/r3zo+4TFilsPUIMWRz0f8YZF3sRLLB
jbF6o4QgqrHa041pcOswlLRUKgCgD0jOoB71twykjF0NRp/giUYKFb/5ALrIvOLESL9iEeXuMzzD
GeQXQ+4ZEI2S9xoDynipUWuPrD7aFhM+3oUbkiWAe1aPpeRvAJwhYg6+Z+HcFLMTla8cGPHJA+Ov
lTtvm5Icy2ssVRu8kgHzQQiyhiPBhw/S2Y5AKwgMEkN24ZvDDXgtsEJER4777glnRB2/ov1RxOVh
qyx2fWTFo2mK3J5CgAcXYzLvNU0qAogOYYF9pdviHLYuqzckiwykStFwWEomLn0aPOb6sgzXQEmk
kc6eGgcp/TwRvyHPS1qEqMFsIfLgKpycmxVLZE6K0YVH+OCPGXWR/joae4+KhFOTWu/C/1V5iLZf
3FNluMfnieODSSXkFa5rLJy/qIvHdynZKFDgVks1NzTVWxYWHHIloYiNDHg3nwU7ruGu7RDvu75P
p7shcRIMgS7gPUkgLSGeqlDvCSCAks4T5OAJr9Sd7yfDKx6n9psZVqbfCR/zW8uRhWYlRIWQUqzt
P2JuKmZdVgskpGVZ8vxm6bL8CRP2mu0mkAfjVoN2hViCenDHslehy/ErFfV2EOX1cRQS5toOTiN2
YRkMzXNq+9E7BGvDnDotWFdBppjVUvrlyocwbsL4UCUti4IwzhEi2nkB4ZE2Q7IL0JS46orCdLuZ
97HzHrLRjT6nyXnLCNyQpeicYyB5VQQt3/CGMggR39UMdjObG7/jta7IFwmOrEnvlBS/LCsh46kq
UCfVgKAWW7lcJkE3Ncc08OUUbySN7lfSC3F319WuerOD6q8It9VzH0uWxc6dAosePELLr4Kj5m5X
x9hyx713guPVZvJgzAGaS+bqWE5h8pXnsfwb4yDmQLAm80/VRA0FD6PuwRAAcX9RU9TQuEnhTosb
p13emWuxdNhi9i5Bi1OKWi+TcxgZSGqdUhaYJK+pKMlvvD4EKIRBghTpWtC4cCxIYHxLfAv25co1
sA8JnlPwpgOa7r6xRVZsI4yF5bF2h4J+z2b4Uye12zFnOz2+SScx/injsNbtQzz+lyFB1d+xWHcN
O8VeGLCqpL2xOVf1w2yHEAEJOor7DgUHEh2EakbAWTZivSxrCaDX85Nen5po7IeDddm5480ZRL2l
6tVzThXZbQZ0v4TLBXlgirb0MbosBCUhp12KCvYUco6EIgrveBzxruqC69A6rf0I/m+YKYelIGkr
6Hq7w2G/3HASCvI7Ibr+k8m0GY/Ci0JACKMGyp6JfNyR0uoJ5UBNO/hRaw6OpBhkQ4GuXQ7NmKji
pimwvEM/8RIWntw0LPkiI5djirzU3HucENbbMIzmcD+lUly7PYq57E4izIPHVM9B/xUWdEdTGGJH
fUTMle8pzWEQ2GrkTlLZMSA2YPJUFBTCmQzjkhAgDSQnqiAaIo7bSZ5F/VNgvfomiOrCAW3rj+vB
YznWP0bzOv5NsL2iYFgbe83t2GV2p8WVf812ad3NDrv6W5a1qBtOR77hcQbJT9kNeYvHWsR9cfA4
cFzbS7oy+BzwzBM+Xwrn2/Nd4m0IPUGzx4yn/WI7A5yoT6gP6/MqsiFZjoI0UsABm4i+4OcwPsK8
vzrOLY4m7CFNk3LUzCIHGRaOHqlPVZUHHifOIwbG3tt2E0nrhEq/Kmr2cRTIedvmKAqYq5XPZKpb
/cuOcXUbLvi0tgmr9+QYaT8aICbB84k4SkpOuFvbRIo3OGkAecMw7S1Y+yNeBKYFUYwisoIdWJEz
ozzB+tpGS+V85FgQb5Wu5bKNYOTYA/WBtJ8ODrYBTpSchIEZrdPHSiaoOeDEA4s8abBE2Ie7Jx5w
7gu1IOn6pAbJAQ9ps2s5Ky1Ezur+yl0Ow8YBhFBPn7TV4enwsBFhiG3TtxQj3C+0RFHyGy4sMPBG
Cf/UNXHz4A1B9921V2LIOsBJHpLE+pfSGXn5T6tYYCmVnXvb9J7Vvxu3SPonl/zigQNzz0xvw6h9
9fomzM4Snbs+uyzKjkHhKxwVSyvcpx71EMuHF4nvwLteKUUsDGV/XdjBPvFjUp4W4KHZR9SRpJxM
tMfu2/Oyfrf2GWRv2iEpDEJC8PMXu8xpsGtwQ8jdwq9Q7a/81IBHPP2dByYo2/Kmn1T5rKw7u8dA
07q5gYDBkgVZDYTGLFxyOqzMtZMe0ZIjdMMxS2V4TOdeX7WQ0V+fg1wtP7RbRH8HjkQXSJA5/gRB
ZfVxVHJe3/CSc9oIvSX9UbrPpjvlOekjDxyoWPiWJ1BiPrjWjT9xyr/5vxfk0zWWFyQWeJWKP5PM
KHx2B/Ike+jkPDmbPm+db2ck2CuEquKHKi/Cd7IenfuFttrGz6blOYmTklehS3vy2odbL3TX6ctf
ZtdBNLo6H3Z5PsQpZhCSyxvDBIBBvsl7dVMA45WvWHQCcFhoos7XuAZEvuFHKaCBpUdaKqk05HEd
+jDTXf4FCNWQrA7kqvZsPJmZHUH/+oLTb8zu+InqLxKdFUUbYy9nKh668U6PYDzh2vbzfDt5OU1y
m9xvMm5ofvL2O2MvFH0G/TgKBoe2opaLlStWdWYifhbN78sJD4xWwLOnoXw7BidwIfsHKmYix/IL
1EES8wxw0/lGqXhpT7XErnsIgHOqc84JLzy5fpje1UyS62PQr3g+RrkuGSUhuchumIIxY29cdMr0
PFwLuB+xFKzr0S3C3n3QPuDxBkAaTgCKdSrCzIPmlNryaYk/VokIn1q/UudrRnbdd1eBAFiG/xgB
r/orLLu03YxJCrMwZeI7AoDemVRwhAbXxVk2vlazGec/k9OM7YTvS0n73MV57eyVWa4XuhARowMn
qddMVNRBbwwX0jeCnCO+rgYHfw8BMfUfPVPo5CbpGdbumkZG55U6i/CCuZKtYMwtPn2wxNT1Mal9
Z9nmYzLBgbFq3IFOqaf9yNKCt2l8TcFu6yiIlm+bpiNMYi7fZVq3iVzNmwO8238IQXmhPlMqzbp/
11uHDPx1ZrvD1K6Ge3aJ0XjoGCowYeQ1gzt+xmr5nmyrWSyq3vwpTZ/ax3BeBrLb05xQlsPzlmRb
aML5iU2K52G/u9qreOXk93AvZcMGjoUaWj5FWlsRWtM+0dI51sd8Rk/cGnpDzm4zRXRcmImnaFWU
fbcD2ScfrolcxiVKGYNNtHiN89jSQ2Y3oT9SrzINMBcPriENDvWLFvidCZ3shd4P4Z0x+Eo+hs7m
5qCgCLwuA1D9LdR0SWfKMueob8ssM3loCs85056EZUWU8Hj2KKGcpvop9oZtSZ8nIZwSZxOlHGXp
NRZycOaq3QpAJzr4bN1+u0lpU+SIZLxnHXT1ZkKg3WWEsVe+jQVGH7kPTiAm1yDBWFg07YEFDAo7
ZPEr7UxQHrmVE3xxf+gXRfuM35sdS93uMSuJY2+HdGRSwOCu6EK41gJbD8jcNp6c2UXVm8I/sm90
9zYR/BYPKL6u2A5R5uH8BFJ4h+2wulUQFtftWpIroxmtKc2Zcr3yrwcUKDtk4M5ufamKDOyBPyxv
bTk4uJunxLktaVKKLoXrr8m5KMKuBpIVLH8T0evig0fZ/NQkhezOSLVEZTcSgeypTLzlSid2DZvE
eMZC6tNkSXv50jNcGBRTFlEexxxPTwRoKa+e9mmXd59kENf6gV+zbc9E6ChnswUItBs0RDIFXOa+
/Sk58vDO0NHYbIn1CdoJBCvsHS8a5HmnTw3d3C01RByo0zqkcaTC1t4Tv483niZaFQPLdfHYFt25
BiANwodt2EkO1E7AD2SZtdNYoar9imD6vGIMlCdUwmh5qydJBmUE3HBSgaqyLU72a/Ek5Tfd85Rh
34kS0zgv8UKykscbYt8j64PgyenYCzxmfEN0pOcpK56A/OpROiUe1R7F67tr6Bne9EZprAUyWI6O
bYo7ZHsRHEueIGfjLibHGQKA8z4JQk1bCg/g0if6GsbtA7lZ9xjRZAOmsmvVeLA5fv4X5MrslfbU
tj+1VewcTTPRQOIOsTpXMfvGpwW5s/wmJa9h28XRWvyo0qEFFRYoFz4CqT98zDg2ztIZXIoyF0Lr
8+BkzcWshHI3i6p82MaSXP02JvTcn62GiI0KloT1QWpnAbRjqWzg3xjAOh6fc+fQ68BWYkZNo0sl
zB5msHfLGZIPEPYcwuc/gIcaKxO63jO/f87ni2Uh95UPiQA7wVTrj7pOO+LUEs1QUEzMBhK9pd3z
OlTBceKtQzCHMidvo2wNfJSkhb40LVrVo6sIQbG7ID5MDWrR7c1QwhpEAFk5/rr1RJOlGdN1nxoD
LjdkJSMvAQTTx3ymt27b53n1MTVx6R9iuuYLKtXX8MG23pTuiSkNIWHFK3h7Rcp5wkODwMFO18cN
UXrJLzJI8G7giEzDfcdSXG6w1fS/4NDlbJ7SK92w5CiHMDYToHGiuqSkr2TE24QWSsJTYlyshMIt
+6eOU5l7YlAQH+GoPeThMjanAm/3+ri4mLOwoGHFJky9urdlD32bko0+Tp5z2cRqv4pSsRaexD82
oobxjivvhyO1OeMTxYDs8iyGjDIr99/V+0zrJFWK/nmIev0UgzMKt45jcP9gTiM2ain7uhKxB3qJ
dFX/eGOBgX3LyS4+QGwJ0lcdj/nZA2tZ/yW+5MOcI/0qMPLRAw2E0LCZp6XbX9z5qMFPLO8Bw6z7
k3r+UJxi7E4sBckvg8n32tc5DbHPrEGREf/NBvo/d8hl83QLDyOGJk+aaL9C4Cep0Ab2ZYQDwkkr
yW3yRf+fBLAjgAECNmnze4oVLLe09fEe5Y4UBajKpaB9scBKepvGRflvlBEWswjwGVQ5yos8MgrX
fk2y6xyK5Kyyl0Wt88VYxOJtR21runWnxlKTSM7sQfCuGV/DNk67zThMbXFsZyeACJEs2T2SGh9c
KE2hXut14jaZ4ABuVLoSGTAYWHlO4XX5zQlbZ/zFAXv3jdL0Hp5kDezjpEdnOHYBIf0j1QTXk6GD
0H4zNEN1WhQG/62t5UqmL/PULTDZ5TfmnqamNIKT1r0tdJDu8rGL4RVr7O87AIghadQI1gEee2ob
Tq6KbUYFQZDSx+c1VfqPdRGPDFAhOtkxMTvf2KKZHvPOBd+YBoFu3iubrshMIcn1F+Z6cKmOZGTc
4pDAOiZKKU7U5ml7iNYu6s+mzsPuwlFv4T8UTvgPut4EsGoU8pgmcQzeK2qw32ak6YcbOgQJzVlY
YymrdL6w93gq/FdQ6zEKcUSsCixNJsBtlPgEV0IY6sR2o58+s7iXMrr1OSbbr3ZdlHOzUL95N0YN
SSQ2jcF7hIkl2hZjQL0WCIMVgKBxuhEHYJT3eALpv4QD4CYqOnL/5MHRJBXUvhLPzuuoqCQ7gT3P
4dGpUotrnUEABdYdWegh1DG0i7liNPQSXTlkHRZ9TQ258T5Qg32AJCQCzLHJeJ27SFPvRemn8wHE
Ad0wGPBhcXezG6sNhbJwSHnh6gsVlleeFeZcZhO7ODCa/HLdISNotUuMVR+zoceJMwx+tD0bLMIH
sRT6DX7uRNckY8CXVh1ico+XmMc6pDUXHz9VVZuUcSahV3mcniFa0UfBTOqQWnNFf1ajidTFZRi+
whUnaY6e2w733Kb5emurOfhVOhVTO80c43qpSut+j5QR9dt07eXbaKqWqZwoP22kPEnzLfHpxiLw
Mw7sQTZGbwzHGd0Jpe8MtIq4yf1SuVN8N9aGFzTUDO8tN0Nyz6a6Knjn5TV78taYSys6CqHApswH
tUJGu6tMUTwsnomz7dAp+vWcUrf5mRdP9dAwtlL/6MkkvltYs5LU9if/Xwl84+hJW2HXBxl5YAvi
RGcomAsPC5Hmj7zMXLNByI68vVkLLJh5B2tO4IThchoG55M0v/gT1wOVmgSVhyMVQPXfXjjd73ai
MA0TUsoinkm2LFtIs5n3GNJZCWAoEA5OTPh6DMPCsqXYjt6EDT31RmTd1J9oa+3Y3l5mCtzElpsa
CNTUr7j5NpKL1+6y1YZ62wdAe3aecapDxyLP3zZ94QdPqOiV3i/UN10l+Fml+3UF741Z1Wn6Ow4N
NP1tZloMX7hgWtoO2V4yRfnp9B5VHUcxt6RKisR3gmnUm7kp9m2MJ30H/ICg+EjI928g5vit4lhL
I/OS97/hSuIWEYux+q43nRg+fBS//X8cnddy3LgWRb+IVSAJgORr56BkSVZ6YUm2hzkHgPz6u/q+
TU2Nx1I3CZyw99pBX06KkaHD4gRu+/hOjAd8Jo2U8VG0KaJ18plR7EDWeq/If4q2OC8AR2Sc9opN
1TxeVBVasSs8nwVJQXbz0yIZdp+GfLTj2QxZ+AzRgLmBZGoR8aNPpAxnfOZkLEHT2RBKQZdfRzG5
iRhC0/AUdipAyuNhujyTD44WGQaZR7wfsZFvPj2E84PEOAbLZfr+3iqTJL/8OUBSzdzuA6EPgh+l
cFXumTylLNmTUtbDu2riaD3TrU0zZNEmAqcexqs49XzSzL9JABQ3aJIqn0nfWB6XKaBNSfGbnbG4
JdWhJSWzeWDVFV6h7yoeOo1nB+JCA2t6JaumvFaQ2dxj3P+fyW7DEDBpAwB/JBdrH62x7I+ZhOrx
hUjfezSWonDnEoMxbb0ecBfV1wJrY4sAJCWgxJo2KPtNC3CgOGITnPFBKsf1uLykW5I94K+/Zs8P
mP4WZvhVgW9jYjwqLFxvSpAF8F1BqNDXCLYsLLEoSCa3fQpTiaR6x99WLw7XdeEyumDm6bMM5UI0
IJDCkrjjFcwAD3Y2M9t3Ede8QFQwzcFYE/6isJTNflxtfW2HUsw75Uqs681KQfJBW5QmR7YGM6Pw
whsukQ80b0ex4Uf7ctTD73qZaA/aVBigQ0umTk3AzHnv9Z7+i0d44nCcuD42bV177/nshVfQk/lH
2BBssSGWZSIjr9fdN7F6dNRdQ8QC8bcoZjaKBRkdjjuqJ7ScMQl5QTOE+7Ef6gbPY1OcfUQ202lp
GiuPjGdIC6KEZHFrC4TWR1Iams+V3E7nQ4iFfHUHKF5JPxPPJxJL7VOExxeBhdMVzbfjoNLdRlAP
qGF1g5SQ4D2H0UfaV/4XFNu1OI+ECNwP8FXsxouX8T+gFrnerdLHLbtqDN0nsieM3jM9a6rLbNab
cwH+EqpVkt8i1nv42NG6qeFP4CbqJ207nN6hM5Yr7join9O5xiqBSbVMz2ntOr8wt/d40kIkF3dk
MsTiSn0eo4RevM6oY0NwVnImmLfcwZdErrEFfBRXpyiCR3I1/gKFBhwBQjbJQHtLR1OlVza3y684
4yE94eZcuJt1Sspnr7hCkfSB0TlQ2SOPWwPTqRdccUR1VsmU+nvcR7gIEKoaAxlDkr4EWI3OJRuY
n0NB96c02wdjqUnMAFO02FsLgb0ESkm/fkTzZNTZEeWQ/SmKAoeiU/UegSsg+NHybagfVyp7/hyY
vQMb1qJ3dzl+Dn9PNBSZe7qRNLQV7dwKBwJ3IGlR/I93+KpQ7MOHGPdU+9G/CRnpiPq4YxHUSNqF
jaLtZ47Tl8l74teMNB81a5j4hYw4bJYwGiN8m7wkCGGuSzm0/j+qkDU/zFxQ/xrybz7bkeDscxR2
wKwMC5oVYYPH1oQnsI4uuCv6C0kESXxpu8F9GSNd8VqyrXAPJXYqcyEvwv5HErP4UzMFKm8vTBnu
8d5olqBj2K67XkDlRkvoDA/Q2ozz25txQsVLxpSBeWPh0ygnGZItpmPF9FrBlxH3ccIs+29bEBFw
XJAk8plCsZIfPIB4L7YDoKf4lPLlez+9HoV7XjLUfMy3WuuUpyDwRYF31ZP/0UR36PctX9Eltpr0
2J3jyhF9pGQK99dROQV4yLtHQEI89OIMAAs/sYOUNz65Cw/lJcbsiqPDQzzKieRBoI+VkG1Aeitq
662OGeVOO88Ci4WcAuaETZzvKK6xyecSEnHq6PsWJLNz5c5L130SAVzfQ93Q+tl1O/bOuF3m7CBm
fuIH1NGIs8yg+rN2HO2f10CVzOSkxqk1A+ry6WUc1R2SLigfeE5jUs1mpvRAjwv4M8FY6X0GHEvy
kbJMtheRIsJjRqzC4HeFxQFOXNkHPgviZvoQWet9d2hnotcBcyIwfBaEl8gMEwm7Og+eOecdUs0W
w6gVNEF9N7eS8M1urZDqA7CJTgNLKrLs3dG/TmCD7ZESk2a7dcKQ6SK2lmqnQivVAYlBUL77OauP
c2ooyV+jFILJZhqTVN8TL4EIGqK0zlAX5JVOXxjJKpr3gkGBPo4d5G5Gu9WNSxEp8Kzg0gN2N7s1
cehZN0FHkukLAitZPaxgqrIDk7T4p25glGJZRI52qEZyMbeVa1hI0SKR3WeD1n4462w/0sBo59Sq
NpD3zNSw8iGlLHY9jJK/9dRK5Iw698G5Dq7rbCqs3QZtoWbQtKJVKDbLLLDM59Nkzb4i7CYiy0q2
9Uk2axTuQXQS0gKaq8UYPpOHdEmmInwlsrZ9YKDGwiS6qfF3UNSHkkAglNbcO63/GeREt28oohdA
obFCwLhiPyCeTAqCd0IRqy9KCs6ZoaY+O3oLY4xNjMwBwW1JsNGxiiSB87g+4Z96ozJPKLLD8nfA
MO8WJjx5V36txee8RESyK+II7KbvA+6NynYpPyPc6wvYgTabnWc91IhfsgnyCtZfVBxvUHw1fEHs
POjwDaIBve+nfMiuMenOSHMdmRbXpTWy/lw1CX7f/FB9/N0qrwvc73pgo3rCop5Eh8Yf/IcxpKvB
B54mznYuIF1cuIVWkJQUhvydrq6d5xyAFUObte3W8cU0oinQhE9gCC4T0DJ9mBSDsQv7imn5Tr1i
/rjhTeHPmHVmGhnHYge7IZUMctwqSc9YqwMHLHAboA0dk1lcnV7ocGvJIWzvdDmTsRgxmGOsnMmk
NsSgcaLCtgBHl27dog8fbrsYtEx5VoGbnKB8bZD7BtfcixPSxMHcIIYnR5xOGYkU1NdbT9PMa5Af
bVjlck8ODq+UHiC/gFNs9PzC9DkEOLREnPgwTRyztQlKNhSwkeRua8Yk/oOvZY5+tT338V1hV83n
o/mz0WOup2V4JRWvz39pVDs3zc7kxtQSJOZgaWbFea6BYcHnA9eH4T5fMg3mCqfyIbCRRxMByb5F
7JfF8bHRKdj+jWv5nDBWZKBV111l/d4jKjyQ9Tvtr/0ltF+70Gkz3AmMzfRFsF5yaO0diVw+KLwX
crhXUrtMCc1jj5+x4mHnsMVmk7XNcdJdF/yWUUavyYpyPeDNxvvQAQIaEYOzv2EnZdjtZ4EX/ObQ
RSOOnVjzlvXBRDAi+K2vYQ68vymMOdRGHKDASSOGSIgvhHhPGccSTomOkJBy0aovmxXkV1OgkBFP
70nkZNwSyQPwhEv0CW0QmV6+W/uP3aIV2WowyKkimyHgdNt0MVgfvOg9EAiviDKxXxA73eJPtBLH
FWrrK+tntis1SuviqBl0IA5L/h+ODMkPr8jUe+IirRflMOk1Oc19RX3D2nAkq3TsrfxCmwLChD0a
xsMlZFoPfrVT5TWqenXwGV0Q8NKV2u4oKD3OW1Lp0Jvr3LKKmybkX5xKLbR2PBOMpLm04y2ojeRf
NoqO6MVmhjcdrf7fKSOPLynj7IfOCNYFysS/IGVJeXAxjp/9igHahijy3PnhdEbgHw88hHtKR0JA
S8cNEJqVIAnvmkYCqZP+1NWnzKKVRRoHvfwhpQn/qphg5bugD/JX0cpHO9mofOxz690FwVTY7dIr
n7SYJYDtGC2O8E+dthL+B0tCJuWwIDKOCBScL3Tvoz6wcV0zKOsTxU9ZLjn1aTVQdYH+W02NJ7Oi
qwRdhCwQrn1d/Apab87uJ28t/rhrI919VWF4mPjNHJqhLV39+lMsKAuP1eq3dotmlRDuZKJTvLgM
BIdtHbh5u3EK3SCEqCvx3s+Fee/cLugOVWjcaN/nruNfmySKP3gm5u4I3FQl73MJpXsbOANj8yBY
9H210GnsQlSABEbbNiHwqYu9hXs39l6j0BBT10bjOr/1nYHLaSIl7hqyTqod9BIyQhmH+XbXuDJ9
qxeBH8svYGdgQGLrGO1shApvK+wwVPc4Thrq3LpGy7O4i7iKRRFb3WJHhZgRJpNAA5dXVISvAjug
eJ4xZmVXotLa+oth+ggsuk8xUC08iTYun+mHkw+YfIzcMGgx6ZqCOJFblQgHg2JSoQGudgPhA0jv
Gg1cbtunjTPerXUwtduFbih7mVXXc4jZQEW7COEZ7sKZ4R+sM5wqFvFx38Wl5FCfBIa5wZn4GW/K
E6wqjF3hQ/GAz+6QHOtmwBLbllUbAVIH2NSy3OiSnIla3uLq6VrDyLLO9IT81zihi2gcbx6tRjn4
biOOKdEmZr3Hipyypu0cPPj9k9dmnXugH2ubt6UWKxlevt+O0aHI4gFzuU4xLg8a4/Nz1cqJDxbc
HCQKpMcTFkxW3NFy6VfEjQdLcE5134W11nd5NnI+Xt1ENmSsoN8memTXcM5JYAitmo4s66fph+2U
VR8xe9P8rU8rFM6EoQBQ2LoD8ba7vG/X+k4wwkdjVjHXhR0WxiMMqS7AMj8zWC+Pbs0ff0lLXFBw
11hgIN9tJ+Vc8onp9XEVVZo9dSUKzg1jgI7/qDImhWyXECKAEn7u70bXlvYzTxqPKDZnkYQ3iLLe
Rq0crqTSyPVFAJ/zL+1cQoxy3GUOzhPtsd1kFKYEiZJSweSh1gtFsOxgMx0NS4U/dEUGx0ARuEjP
KC3RV3FJ16CBElhC9FcgRS89i9ZpG0++t9I1w9neuWA/wSNoYerd2KAs3kWeM5XPIif9r990mhjd
+37h4kIENkJxumcpoafn3POH+h7BwTK8KUNPzMSzSJKdcixeQh95LkAT3Yx/RuWv6QNWeu+udqf+
FfG3qE5+54EM01hEBGOEhmCbxac+LGuPCVHj1oL9UNaNd7mdgCOXJrYoULr5hglroEd91jmaWcxB
RfhT8H6ZPbRRXRLRQiG6GVPoYghURQQWnS9GBke/i9B6Z/B59WmJ1oElHLViuUXHRSwq/GY8SlEW
EbzIPUjRxlbGtPe28Wje6w7CNKG7FkVhQQhLdC5GOYUfLsPc9wY9MEoYpDn3aZln64Mzz6L6gjvS
Z0/EIHASsPc3KyLxvoyCl4nurdsBYDDfzeBQyDeKyuSESj7+QDHcnkGYocVHLSd46Wmy7uaqQ9s4
3go1Ah6ZQ72yhuiCK5Rd3AYCSaa7NZ117WlCbeDtu8od9VPKw4tNrAT78eBMBD3sLNfeT9gjsj96
Wk0pvkhGjpveDXW+c+u2jC480d2TAvt3C20w7Sf7krLfKU2HAF5kWC6W71tsjWLcfNehNkDLAZB2
vPZtm6zTSU2rW/1dVbg4F/6GoHrJ3M4+kQFrxZ3jCfVOZSirkhxnm8PgBNmA4mTb5kPovttK2qU4
8l0UCetpTIWKeSNhp19t6k8xYTZB/paxYCVwreDlw8x3o6q/sMaMUpbiUT3+jvMk6fHdez3WSvh4
pXtQVGjlPUvpOP7i5V19CLms+VE0dGkidvSdNzP/WBmCk3E99UEFG8DL8++xgOJ5Oyvpi3LleTcA
SqECb+eFJeO+qYwHlJVTlsnuxfCP5blQnMKcocyj5WuzjvaSRjlcho67hcybvMG33GpA8pCD1e1R
K3L9TXMmh/cKu+mFJ8ygrZ9D/Fpeq2kPyVaXoH8TyMQ/uLOUPAVhTlp9Cu6+fS/Zp7RkT/Gt4/Bf
XORnHdzBg4d2/F0RHP+AwIHQQABYgzmQOeaNSC/i1jIgCaqRwVUo3+BGasLbytnxf6Pcl83RIEdy
z8UNC0Q5RabRs1a4fCYzzuWphIie7nPltrhBkcxdTdomEdFKeC/2vosfkNLFic+itTiPhjUvfnjJ
+y+D9x3ErBb+B1slEuoWUInRMdUe8c3s1tqPOohdwmznIXlbu2p6gj3FPLvBA4HojYhpfB+NnOsf
qrLI/Cscn/ulVQRk7pKpz+wFy0n1XEdT+F8Kk8SQzu6ZEIlsCC4rT8e62CIYt+tbYKV3HkhK87eO
T+e3HZnTtix2uIqOrFljBML1BDolq5V8acJ+KfBgganq3fJWMbVu5bPOuIWro0TPLUNEAkfP4Tgj
tqnauaoO2Wh1vzNUZoRCgmknWxj5Mcm/tmWZnEZJg3Cmz5howqxE4kht5vbElkzeYSKw3NkXSql7
r3AmlCCrnz9yvbCfnyPPAzDfB4p1fmN1F2wzh9PpQLSKDY+xDW7AcIjb+fgeFzcEUdmHSY+aR2DP
HBIzfBduBosthCqEDZiIhBlXwsA01fOr1xq5Du85hZzcGOwroGQxTXvDs5kiRAIbFPirdz9jMP5v
zeCHb3sjnWJbLUx4wCQQkFOBekteXBDuqPJEtLyx76OCBgzoQIkE1g60NHMbhL2Bcf4NeZddZdVE
xaVZkzY9OTqp7+uCCG2sgN08exubrT4p3pJZz27GZvZp8c0ll0yD6Xujcsivk+jr/GasjZp7Q5yE
+LMojzwq3LsxHB7H6z94bIB1J1gXui1TZQXzSOfJm+9iuTl2lYf+8gztu7KfM44BRK1WReVxYp72
DDYw/Dsj7kOdP1eu/DTxONl7sn8I9UQ1C8UZQH9DKNiINX8Tpl7L/tGt/+C9CO8JzUXW4OP9eAmM
RxIxSgopHkOHUVh3dlexsvWEyjI91K4aCZMRfeU+qdVm/lFxG0UIxB1Z9O1hmovSdEjTiVKYIIoh
K6SCr1UolmtE5RfAKXMDOW/ARBcOzQqLfZaInQj/4pUKJT8ESdAnVDpzQPAxgt1NlQ2MH3A5Ghg5
YlgwUWfuAN2+XjRoKUm3hA+vwgND5WnvopaM7oM0IryAm4h/5gDO5m4qXb/9oI6cc9LtOSu+PcgZ
b7BNJrJCkvpf0M/mWEvrv2HUCP6l3MjkX7h0BDjHyesi8vwhQnFgGNAAyMOuAkWB/npeTlbkMPxa
UkHeUGpz6GOz4zbuYsF+JOg8pjSp0Sq+wg5ev9CqrN+YNf0vWMf8Ml7Isoe5Hka7Q4Cw6JavgxUv
I+FlPa0TJcMWlwmGpohS8IOwaHflk48ieyKeY7r5B2nOH5km5/oJTVUtEL9QcXX3KvP0egfC0Fl2
eAgDXObkqgAEdG8wrr6mS+LdDqAF9qitqp+u1WY4t1CbIB4Efl5eYyBXDpRmslKeleBP5ZsYrSYj
YhT4HJ8tctt7qK4FZsO5D57XdiR6A/F+Rpb1hNuNt4Fs5Iwr9LffCucv9njXPwVAy8Qvm44xtzca
A5JUcKs1u96vqvzhpnn/zVtCyMyQl8sWNk7usaBdipPndgUc6yIms+sPDhckoWPsydNEVgpr01za
Ox3lgzznxHMCaqPmB3GPEYnIlSximd+8OWVe0YhldM2k2mKT3/tzRQKPnGZvBMaWmvbL9l4f7PzO
Hdcj69xiuYTMtdjIg2Gu/6Iujvggct7v5rPS0AWPuA18c7glBi1vqnDmcZsXNyAoyAsiRlh2dXH0
7Oe851SuUuMkw/QPeYlwtW1ftOTWbnIULBvROF30mCSUUxcdVUMHnRcleny4XecQYkritTw53jSv
vuu91izRUnajy1BvfSLXve1KVOf8UlLJpwfgWuK5SeBxbsTtW2bcWY3ZEdNPETHiaDhRy2Q06ItM
Je6ECKsTAZQEWNAird0Jmg/ygZzS/jNfAiwOESftaUb7yu+LKO0JSo2OfwCSZThqEt1R8sQ9+YAs
nZZ7thrEWcSpcgBizgp8V8iR+9t4C1K8SbpsUa32e/CNo7Pshed3/lO6zCu3Df5+JEKoql/H1Fvw
J65Zdz8LrufIa010SKXLZIo1bb2i/y0lybcoQfpn+okeay/uon9h1fndleABQ4CBzaY73vsqQK0r
2lfkGkSAo/Kgf+mdwsRQCpcp3U+NUo8528MVqCY20qzv1p+G9z2hu5qAHTOsVy5eTtZ/4FEA3caw
FPDDkl8QnHDisBmHLgOIr6P9Q4jlR15+9Dl16vNAFzbve/DL9XRgpZJ5e75XFwt8akI2TuXkr/uO
+U407PqG/Ys+ovUYOR9FBqfSffaKnC6v65XjHMfGX/qj8gY+BS9jw8CjmKAayZ1F/J6kMiXNloM+
oRXMnHYiy+Lgn13LNiYaiigP5GcdNL0aODbKK2MHXjEmq+UzcsZlechbTFc8y7Btm2luuUyJT7hn
RToxEJ043Y5gE9Q3qw+G0pa+ejx2NRz6M0JKdFdZAWdhq/BvvN7sYSn3s9Nhnqjn4T53KHBfJ0bN
p96x3shsOBmpGsfSQwJI8kGCfwiVw3gxDhfGDmsMRychbHVy0SThQrAfwuSRWTtgIIN7x+yDUK72
95yPBKlQNqQw6xJSKj/CQpT3UQLdgGxm/DTYuBGIj77cMizlOI+dLvyRyEzA5HUoe3cD83JGDHU6
/VqTgdgTJg/hhTgOMhnbIk6ubuGE0VsnpulUEgxSbHQ4I5ggHmxBYxaRHUU/aPpVivoIyNMzd+xk
0+AZIhJYX6b04UPlCtKrGhxr/9aMrnuHrNLIrbiZF066Si2gIxXRhTsIWg1qK1+e2nQB7TopIggo
gOowPFC/TOaxJSppX9KgB/sEPId/N4RR3+170k3kZp6AFByK3KPimglZy88WVtq/LrHo7jApQt8k
LPC/fiVU7pTqANY3HBdiVk6spLL13M0GSmGWU7DzJksi1mFn9clxZJ/DojfouKIfWlQmgc+3MbTz
qSiG4WvI7ajQOZH8fMv7BvLAvd1PQ9be4ajtwvmkiegbLoXwShd1D9fph9u1eBIqA4kIoVZX8dUY
z7Lv7HAybpG/Q3XsaWO+u6AtZnQIS7fMyDWBvnzGomyOMMYq8SaRiBfPUD3i/sFCxyKiFXY/2EFA
jPoWnJrFmO88FtLMFlf4C6jYcBJvOgZt+YuuAjQJAQnbIev8lIo4p3bHvVQkg37ASUE4EBuAG7ll
JXFo2TbewJahKObh5mapCoLusoKBYrd6kDWGuHbOXcbLyiyoZHZOvN1I/g3aXY5/9uXlwsI23ssy
rGmjeCplnB+8lOhLqC0TDOLnohJudMOyOIN9jhDuI77oVFuNm4JgyyU50GCUstutSxN9Kacs0l3n
OuvwuyXOrdiV6JQfMKLZl8yJc7PBBcugx9LFh9sBnPF9zUDyueoplNlYDubihz7aTYWd/zlxkoxu
xhDXfiBKMz8HSKmXYwu+Vn46dOs5wS1ogvLt7OQJzL81K4FVDvOwfq7SIM/d8nKX0HWFZ1o0tcDJ
fsZsqm6hWJHR3YPPeIv7kAEoyvZQFWXMEhWh6TJuqrhF5SKCDEibTBkRP0wBopNrCFqOPWEVo5rc
cdcpeSCt2wmJuCCovHngAIwlUs9EsZXEXg9tC904aJSjZMgWqhO4KhChO/q3ZvI2HmtIcO6o27Ly
T+ijTeO05FxGnU8AF1S1gjxHhIrUAalz53TWW+6nOlHtX4aBlulN7AqNpb3xMvdYA0VCu1dic8c2
Dw56Dcc9ovwi+W7cMPL20qY2uXoAWCbiLl2bxuuH5br6m6KRs5RRgyh/kfiCS2HXohuxFLtD6T7k
WXRzVNH8vvUV7r1ntpG+/Gj90QHt4cnZze4asfZqby2Qlz0i4mL6J+khZMyqNYWY0c9cvuqBba6q
UDg2MXBbKh0/fQwJSnfROWV5jwWvXOb+AY/nXOw5B8v6EWyURGEI9y65yxSCjqfepcH+ie0ADWrv
DtLGrJQRe6Y46FnS6D+KcsK7CYLj8sPnZsP5MTHFukQCEPPHgmEPYXw1tCJj79awKzKG1V6787By
R3uKfIg4/B9hEH9Hdlp18ioxPbBUZMWSBceGhfP8M8jQ7fHrpq1zME2v3WPYjdTMK6zAFD5RQPDG
bkAnFpGIFcZGYKWuKLG2nkOwCtvvNGju0IZHCYlr2SpZuKB1mZPz4PZKQPPqtFl+GsKEg+MsNStS
ML34lT+LnLoZOaaXJrtZNu2C5NJE1Z0tOq8hQT2lg55jyCA/rlHQbQyjqBE5BJdA/AgJhNsBJ5/L
KitKhXNi9uvaXQp4PDgEcwvqBVpz2HrHNV97+wCYNpBM3ODmIAMSNvptGXmU+6GKluA44bwZDi2K
7dxuKzVW017BvxEvBAoRt8lwyuvPwm8H0oYzWZSceRh9fLAmTTwzeIY/6QRkiFt6MywWq5dBF0Qi
hFI/or4BkQul4QBqsKuLUwX6QTbYMjgMiVSbA5e3ljyhXGwWNubtZzGOo37VHfJZQph6TVaRCYjC
3Da5Sf0BgzkdLftjJmFRuwtyDCf8S7YVP/W0FPUWD95gNjaJhfwswrTP0yvvTeBjli5Q6+McqDlR
//CsVXTYK/Ez94noY1BmmpX6Jsw7DRmzl2Q4sA2zUJ+AGGE4oGFu+V167u0Py+jDv2NdUYh/ukZu
jz7XOiCNUVDLkICJgmEoJGNizbVASw/KMZAnv00mH93hwkbhUmkGrScjw+xmgRQ+hzrxIeRg4ahB
mDcy8t8q9B1fJWXc/BfRA1M/Yo28cCIhpQOdIsG2DNx4xjjPI8EYNFXS8MxLt9MaRrWPXplB9Sj0
U+iD1Zng7EJ5wh7apNPzRPXVRReG2QP0uC1W0AwmT40HuMweAjBCJn8AWNiY8NBAXuu6PWZgrwK7
WItAhFtQ+pinF/IQDJL2MF/nQ1HnQfkZUwbM15AHbzyauievokqizLBFr4foNFt3NMdWuKTyOYOE
YcTUAvercZeFxKUbefTMtH+c0QaniDv7ofJghpkwHLEDgwDbV5O255LWCokoH1K1qxCxsUdGrMC8
LC+zZ+SzHWN+NRekHXV0DdsFc0S7q2tK/p1jopHKiPEFzVpak1iHnNrbDP4ypifmNWo5BSz+xI6N
lkBPkafRSRC0/MMhz4yxyrW8a/yRYFu0Fu9dKbxpL6qiNnjFByxdEgcJIyUVIyLAgsBYtLXpfCY2
Kv43ND4Ry62Kw+EfmhGlvuls3JavBFncVqNtUScClzvzC0kdUTiT9UEuNPlQBQfGenCRi25wtg1x
a2z7/NmZ2eVxIA27FqOfwX1CpPJPEZrmimAkh7JXrDRRLkU79VCpLM6PxMPhFoIpxUXeFdl1GPom
ukJimBssziXitoQ0e2/PZopKLUgSYkyCPOPBCpwmR9LZWLVyJoJzRN8bph/O2GTrqYLjOPBsu3V8
5RBAOzXO4fgnZen4Kkph2fhiQ0M+7zaUw7VE/cFoijKBmTj92iYswkZtLB46SBOL5h1wwKASuRTp
6MuFHKCeFp86ZE9xo9Gf0J+kFxJngvkR/XienYdIjeIa2HJRe9Ii0t/DLMMQSTAt4D1M8+4tD1Fc
fus6YShXKxhbO+QvfnJoC9f5SkJV/huxmdd8G+7we3LWBZ8VOYDV1iD/+oEgg++fbF42CG18y+Sc
teie8SlX3nklze1Pmei2ge8EdRyRX7tmpAgmxmPLl5vrAJHz3zgjDINQGkXrL7K00scGDNRyjKtK
dVsWvLdAm0YEzT4g4ZngmT6oT0iPU7lz2ybqGIGifPw1eqyaDmNPVNXjOjLYf2FZRTIHn0/acNoS
mbRhX6COdEgg9NKheIOr4P+nmiw/obMGfY+bK3uV3ZR0l1z78DDI3oGVrkNHPCzJjB2YuNHqeRZy
bg6VXtyQ1KVIEq8H/rbbSJ0NL11tC2bTHEaHHMVzfQyzJnkMJZvt0+wz7CKKp4zwqs7ER+6dodMQ
pWQai40fMH9+TOvKaPDjk8TxMIwh85gkd7bazfAlCGaswZkRiz0HjouaaTKBpEuoExw/5EJ3D7B6
ieBxdIAN1UU7RHAtfhmiKSLtHOs+JimjQChQMHyWiJxwGrKGJmzUeWpCC6kQ2E3ub1CqJUg1sT/d
TmucbodO8xp/xwnutl0QO+oZ2REg+6k2ya+uEvlf6eTirmZKzhzu/+QuJ1Jo+Yt1vR2IGPJRKlbL
CJd9zJmkgeit7xTsCkRj4yBYYeL+jshFgnFW3EiG4xUAQYAGbVi5bXRRmT+uSwkckG4AeiNosvNM
PMFtzIQlEH3gLMnrctZq3AnddssVwXvS3qFYwydh8/STom/RBHu1yeuEAURdjEpJwcLuULzXztj+
5ATK/81Bb7qXW7rzq9Ojw9yyZKwvHb9StkvxlzOtccngeG3cIXpLOEeflS3aEvkXh69AmN+L1wrM
bnsmoWc+sPbjUw7jgHBCv1VmG6BIH6htgMlagNDxD1MrHzUH6LLyKFTueyfRhdmfVYj1b8huiRTG
ac2PEVRbrHpOKcITld7CljLitye1WiT4V3l1InpcYYJdhfaDuK9EDXcjdEHJcpwnhbFJo8B5yoKR
GalM68VMcwCUC/X9PUqrMTnzDfqAnF0E0btaqII9RxvR0FmniAF3j+XgXkeMjdlm8i1mK27e+mHp
MzPjWTAuqCLPrXf+CnLnbl377m0Ki+kD8yOMncgJi2IfJJSR22l0bw1ilrRfHbMgQCgZM7bP2pmH
v/0qcONHoyEgCa1IrsNr6dV6/sGOx3QWILH+SczCSzl5srMbdnviH1Goyz8WrfV0160xGs2NruPk
j4uCpwBetw7+KcxI/940UHg4TZHIewe05WF9P3Whqg8DXZ2/9YNO9S+yitmDE3UXHfw+ncj9IN71
9tL246tJQLPs2aLe+IJoKAhNomwnVQ0oDM1uXqc+NiR0blszSlwUSZp6n5ptsLobSAizrzWWakg3
floR5YtmCQe0M8P68WPHPYdTVBLxUvRUxXqMVX1FVUZuKBSK5k/urAyjM+r6l7CRxQf2suQnBo5n
9vXC3Y2YI6IxHecAu3sm+8e4pUjcJukMSb0Z++QT3DaeJFhOms1cE3fMghJ2eJuAsVqM0Gaddirw
yccivKqstoXE+k/ofXALKpSOfEb7w75RZ4QzWyK7w6fK1f5fKAIz8HPZ+99lipzkhAeDhthv0PoQ
ALYEe03EUf3o4yUpuL8zUTy4Avfeg8l6dUOjAkXAWRViOd+VKlzPkNgt3MLKwlEUVdT6u8y6mGBa
Uwz/I+1MduNWsjT8KoVaN9ERQQaHRncvcpZkyRosK+UNIQ/iPM98+v54V1behITrrkUVULcKoSSD
Eef85x+sjWqqDr9M6IXtoeqLEbczLDbkXnoQBPmrMgKNWvxJNiFaY7FC8uF2d0NNx7Nya/Srl0Wj
40Pe0SRcTVVYYRpeAwCsZvofvQ2NLqZVyKvpgo7CgiFMvKtt3AwW2gznIHx6ni2qU7N/AhUNxees
ZIzwitYG8fa2c0ocSHc9DOsouGb2R7D0njmD2bTb2EFoSvuheh3znJPgwRiFjnBo8vyu/pR32nzk
EHecrQ7DuFlPTho8N8gomp/zhOja2gLltnJtDwi6CfG2zOylClP7qmvRFKA5gUmQEQwF8XiTTFZX
XcPDm5pdN0wFfEIYMca40VRiPrtdGUgjKx/k7p4RLzIJjYFutUqmVHkYNziqfrIxfy32SHPL4mZC
LmqgpfQxgV7jy5WHt6SBRQrgewazgXQzwShmborVA6JzUnKwIrPTdWJY83A1cDBGh5kDGpoXUYIB
wmQ4RhfQR1p6Scvpl/AB2+PQQAeXrmctxsdw9moLCXCT1TtYRTLbSgiJ9zpAebZxMjKFQFOM9DEm
NUBd+6VN8QoeAdsUYL+2HgHlul8eHzC1sqt7YgJHm2sZQZAtGAYSZrtm1yzHv1NU2d4ude8cSgmy
zFALX5sDsx0V/CTyCy4kHoaWvSvKEPa3g+o3PJCqM5nMza1a5Fc67NruJxe8iq5xiuB5xaj4Fmed
wnpQS71+DxEi8B+wnloGitNs4ViQTmzr3SIjD3fDjP8Xd1zgqoOlAziXVLHdkzOFU7QPAojLq6oZ
UZrRkMNjp5UX4CqhpHmxKRmxq7FTN1vHLjXvOoegJO81PT2jhYx49fhz6KJa5QbAVyqZsXumKMIK
EkcH19UubkXldEvVo8gKcLGKusbxUf9qcO2YPoFiuM2XXgqC4IDEK/hDjuFcZAnOSXdDROl7LJFR
2AczABuCQZUP6NHDuV9NgTa6pzDUbnFZDPBp1wCrpQAxqmrvs1mMjdiCUwruBiIri1clmQjuYK9p
jE/DPAQBNTH3fID03qcXfTiAmAHHeDCfApid1p0J//S5QyRmXtckGbc76VNgYKyg0ABNCa9r15Pm
vlhI1ONQrVH8haRq1zWckx/M36tivVzl13ABR4mBPPEGsFINvwy/lJk7vVBXTP1d5RHqTGzRIPUe
ApxCR2SUlputIKDn5XVA2xxfkeDgxDdlwexn4+FqyMQaAUgOtgO/3ETFiTYQU35lYrkK/u1izgQd
q6w84gOQsDWfCogvbX03ZtrHftuW5Dqt9CBwTZliZvFcM55v3Ea2dOr6C53GQBxpIIOMAZQxt4RT
VJbf2k8lqpURZ4sOITv/xDW9p9b1puZn7NFGH1BHdfoAUCejJ648adwCmA/+vRXEVXOgjCFtcBgd
EyG5KblSMt1Y+e0INTvcLiMfeRAaIdyWtN36Cz0102xGTYJcEt9Cg+5nmuKUMqchehb7C6OGc2Tt
gKYHKmxFwJF7WQaocLa2jprsBy4FmF2MoRMdK2sILmqjNMBIbKkUAR9+/6hsgA44c9UwXsg+Rihm
BYP9w4+buVnX4NIkEiUGl6jj9erGRnboE9DOXt0sN5i9gK72k6fwGwLvxjyK+V+BVw0sIRw580bW
h7kX3WJhVaGyEh5sTyY2U1LiNODiT1rn7nzpO+ibgLxGjCSr3hUVroEDGT0NsFCwTlr4KXXqjt+M
PErvptALQ9RUoYawCRMbO2eM8p7GkvsRnWQdPIoQIxjA+cG4NlA+IF9q+KDW8PGo5uGsWf0Syxt9
hW7dvkZDCRnJgIHPQLmMNP8XbDPA040IH3MKwJ+osdEla8jEPiNkBIAb7XfoI2F/w0zOh9l9Suwk
LjYVbPsjtH5me5E9DmTPIj58hlKjCBEiX+XC1kTabXtw8a/tvIx4GpVNNzWb9BqjQ3DNNCnc7gmv
0fRlnlWz+KwNvrEOnc68wz9ouB+U3z6TY5m/qsZKvvtk0F4qNXQ4O5bw8lcjlznaN5hFL2CjEK/q
qarLbY05g7H1sjQ+el2OL56E/vwcIV57MKDGh7CbYZ9sBnSMN1lIiNbKqwvoVzi71T+ahGplhcy3
eERQoR49YarXJIr+SnDqOmc9u1kNObuzK4EdpkyIC4R8zPAuyOWGrca5OMI8TTYMkbMrF2ImdkhE
H1crCIwYLQ94mOYcehWixsmqSDRCM8kcI/Y510hKYW6UuTbKIWXFnLdzPKGiqEK4ayu3EXQEdHtG
iszPKl5rq2zsNQmb9S/qrCLaqiF3IgqYHCvPOFfOVQvnUCCvshiEu0XJb60IvIloKxwvvbTNtEVt
xHnVESAFb9UVUFSgK8Z+v+cwyH4NfWV9NwbO28UlPDMuu9KufjhM+DwofFlOGqwHHr8NDOywtt1s
VTetKd0H7pzAPpDOR6bDBG0Wh4yc57TqOFfp3ozIqS9qEFA8//ogfairhqBKxX1Nym/BzHYrmbi8
Wk1nfBkgBB/mqlSfMVpeLHfwamoYmSUhfBOu9vXgxSrbR36AMm0KU/eqTmfvMccao1t3mDtAbiwK
VCORokiBBILm12MgeGvAmakuhsxV933fhneVL7kL4Q9O+CdMwXgjmz7HrQMmubkKcSy7Quk3fxc9
1fk6NMm/XtkjXTgDVonM1urH8esgJswzaUYZezKyriFnmzmQcOhlFxquU7/uat3eMVWrvsTBVFzH
OZFZKygzAGe6cZq7FCtIYJrAGV9lEkMdYRBm782kTYtdK8gs3xkGqfRraOeEWrrVOH9DU1U9uHUf
UI9IgZxEuWj8dtRNpJzz3Rf9WhiUU9tcR/OwHiIXzyu4dGIFxpfcukUQ0w7NhKlimq+jDcLG+N6j
sXWoGv3sxRMWpPDODzCgYysQnFXSk917eADxd0h0PFuGCNWVt8gU1nOQGUBtc5k81t4ETyUzBv0p
KGWudh6lU7VympgTNKhBksgS4mBdeViWHetxdJAk22wAygafvcGNBkGIwwHH9q6M5C0BiRxU2HTJ
F4iUsEvDebD3zdSmR92p9IidS/7ctibESh6E9YmBQ/zFz20cotscuP6iz+Jsn454AG5G5trP0HBo
kXyngso/zJCgKB5i6l5HFfhxKtjm4QHvB4bjDaLX/sLK6Z9dH8I3pk8Tc66arxHTprKkHuhB6+nm
HYHHMc0jIZPJ7Pwg4L0eMDfT9TGj3XwwbYMkZgQgLnKgyrybUAuNWwMl1rc0DPvPg4t0j/paaaq2
PrPmhYgFDIbRXPpoCJheKwSlAk5kEHjDBrinibcCEhBEzgYgeNV03mLKzrQFOKdw5FeXD5iBup0n
08puQ4Loh2SC7iJA+w5Og+3xNk2gA2xhT2AFTeJx8qSJBBOrORkIPE/qxsVxrg8Jjagan0asshKP
hxHI9hZiTDlucMWPg+e4Cc3XCKqTvYLD1YCvpy0ijCwsXiIMHK5ENCyRAIPEs5i2I3CJW5nyJ9yA
5fTZ9N2aA0IgI63lYLYXdcBDXGPlkWFgpCr8PmM6l+KQ1/FCvMSZAjeoqhbB1sCQub/CwJJholXD
8AStkPrGnhvvtfXy5kEvfzUUu0HiO1wHuHhPmYT9jlwPDUavF8prUuNU6MVl9ZCMmfPdq5uBa5RD
EPUqDiHbSSgLryWw0E9WZ2G+SYeGgY+LlRoBkjgwwnhmKsegRqlsJBABWzm+RMSFuOtU6Z4Y42IJ
JuFDO3RM17BcGijftxExJcUKbwVivOiOEeBKmiHS31SjIvSKIrjMOYhAjYmQeTV6Lr21gekL8w4b
ZyB0MPlkwXKKSZ1TCQaiK+E1CJDw0y0fW8wG8SFjdP6JoTBzLCF6ujshh/wpJTI3xnS/8L/C1Eft
6QeDuS9bJpe8HWTmkrTCJUlzdBfZdU73psrsuU6zPLyihLA+u85cQQsv4/A7yuTiMXMzAOjSt4Ls
MsB4A2jeEGAEEbOkZlf3bvHgE5xDAZ0E+tpC5oQrz2gPz0HQck8z5bDqTShV4Gx7m3T7lVBZCbEH
zHozMOpyV32MRBKmflN/Nml9kexro/rOp05Mhm37xeuI7IeUWTgWMFWtLn5xPYTVZkcvuctFiD0U
0rz2ziOFCLAxLvILGOxlDwLlEEa2lJ3AHc6onlK855mIMCxeJM6k0+Bi6eYXaRAuA4AmgTDYoR0m
xoABLPdRFUK3Nc2RbcoLzW9GfLh/BNgXkYEzV1G1Dtsk+NrAJx35cvP2xi2y0WCMwde6UkmHfCU1
65bgA8//xQ4H0MGAOAdej8UDR2P2EMx5nW9020zfJNqLO0YOrV4DsFc4gGOTdePP7cJdIMnuyXGm
4YL8Wkus+QjEYlPl46khgz4J8CsZ56OE63yNHBBlhejw1+DxCYA3R/clRH0iqAfMRkOsH3kY9PvT
KLH0EkxWKVsSQxeb1DPMa8luJMIlytwrMsHRKvE6VbExa5PZ4TSalGMtsZNibQy1YohNfYIWSM7e
sK0Tw663sLR5+ph7Ol9TKwK1DWH3gHxUpXlojOWnlZmsnmzl0sBlYw+S0cJ4vpuyRStFeetuclz3
4wXqQRdbUdQiHEotGrMO1cChRnZDjkvU949EHeYPtN799zGME3RFDek5BmBDuc5BLblMCBoX62DO
5B4LLzK+GhWYJbVSnnyFs15/bTDki7keFylDZEyMrD08vrFpiIn5MvvIeeVUcZ0N4pMY6XDaDi8h
ZllPc8kAdmWb4LhbQuQi+1C5KMv2AVXr58btaL6gh8eQv4Y0+mpayBdw6CSu/jJsjPweYmEIWQfd
PEItPx+fw5Jqax3mYJUbLBzlBUcXLX0DCyXdGPAFhgNaguAGNRdzLRPsA7PGiHuHvLJMx2vEhraH
ND8K2rXJrBvv9KAYvmcpM58d0qhmK0kUYE5YwbYB8KxrY8MYvw/vQZgDCq6yMDYjUkhx0470vBsv
TyGaTS6D2ouW3NEvCHqbAz6CggHhDN+RgS1DVmbYKu62cTf7ODKwJcwNBj3mc2e02EnW5FK2F6GL
xn23bBfN4+Ur2jLOxoqDFhQTS4iDNVFdhmNXOwPdMy0UIeETFoNkkY9FRYGVuhaWEa5F5gEsJdJg
ma02AmdErxj2rhyqbk35yd2BTrm6d4gwC3aVtMdvTTQuRjC1QjHM0NWCwgDfgzSvtiteQFst3AwU
OpSVAd/4McbnBvMYSbLeqsphX26sJMGiR4gIdkiN0TbudVEhX9oS7+k1In31ecaGCJ6MHoiU6iFt
Ec/aWhzerre4zTZhMswXcoyjZpdndvrkTlOoVyXmWzAwKBjSQ9uUHtnSSPn8PRFeNCLghziY1jQ3
r3EXI4JULXSui8xwGkwMqWVAH63B8g8BYAmK95FUbGyI0ut56i0D0VvQ519sh1SUDboJ37uJOZ+/
deEQMi0qKlduqtwfaGBJ+f0ONIAFSTc2JbAS0zzzDsuYst4guIxvo6Q2B3gN/MONIHaK7wItCUnc
LlXOxtRGeJytDNp3EJnBbdrnZrsl9Mna944gamnUSXdNwTdGe0VTGa0sLiLB199hstMYifyB71P8
IjssYNZ1aeT1F+zb3btMdMwWh1nVYq87qKEQl2vaO6YIEbbeGFOB8qgqfkF3mv9CXS6LdSp8RBsE
Usp5a1h2aCDpQt7BsR4ZoCp0KhjwUd2FZGH2Gy7MmlIGw69jn7j493HOVs89ziQO4hhTwsQMwiWz
2u76g99pCyYkyXb5zqXk/WUCQQabGCI5FWas5S16IS5cXTC4Q4XV/nIBaWpACeXgsYQszt/3Atk9
bhU6+wpliOFd2bTWFkgFSgiYHq1cigHDFxC38lMFLIfIKq3z4UuGz6GzgpHDvAVyDlnL8JgVwGTs
xIuLP4GkQaajQyN05rCLswkvfADX7ucMtSreNjUki41MnemYcLr/zDmOHiacaaN1ru1569J0Yptf
BPqr2cX5lWgIONlYhckc3dTFt8wx4dFgLVXe4ncWfp5N10Jp0KXTKzjt+EugZ3mmlCwvXRDXeFPi
/IeZldVm2xQT0q8hL/ieMRVUoaQD3I/CAj/7ysstSOXZgrV5ZdeMjHEy0qhQ8yQ3fGFYHVHs9kOJ
EzyBz91Pqi9QVD7KMk7vYM2ENiRVt+gVYATH80aGU8chIpTuvQcPMVq+a8PedlZKTkOC3qYWjg9c
5oum79aUjnbxyXPK3tolMK2ab8QD8JichCkzEHcTCfMiwL6/Y3hTTBXUI4BlJu35rMC81tLImAFH
7M8lXaM1o31LiuDItHsSfCmVDLzE4taDDHsxNB3aQAZ/uIq0iWeOt4oYVcQUmhOsuvWVoxjfYC5g
E8sW22kXfFW2FJm77njnSECrWJMHgHUW7pYPMVHReOcPpdNdkWjnWTurm2K9t8k5zH8galUOhhGq
bAasGcvC3uLsgHfipelh2ErtH8gOL/owlTYyXmDPsb0O3c5p8oPrEcVkXyHYZwSxjUI34oGMZokR
z7ZJkEdYWxwKR9xVQuLsVgKEXyydAz0+or6RUs0z5tsU+/5sD+eb4R3OnhySmdVy4XNDNc5lTKyg
sR5lXhBGAduJGFaUVotF2IB/e0wm+YyPDnnB6zBEs47nguL4Qf4TPsUexmOruIaYSmUR5RIRra1N
OnRqvY1FkOmNhltfMPiHLJI2nE8rBNjGtxrI7dW2rPorRN26Wcd4DVBQZeS3rNvI10+MtQn26Qol
IeFpotA3UYGCZiMCNzXXfW/XrwtnmGiAwYoXN5RaI8SHy04CemLiRIovuUU/Nk6vro3SmnjsbGQm
BK+fygdNQ7JFiCUOcAqVBoQo6+uyM/S0wgTc++6kw7TDAB58nqSN1mb82IKjOZYJLW7o2uh5hKP/
LSA/L9qOuZmDPGH9TBAZkzF94O9g+u4alpgPKKao8vENpigrxwpn92DWncW/G+61laGKATvUDjSg
uUVyONpUq2uMQf16ixESsfGFJmwk6nPvCLYOgQUtbGZf2gzx4VQ2CQxIr82Me2FbIDTajKvXUOXm
tM5mrbsrN67VAzUf3K3AozBezYJA0e1gwXpZaY3fkiWEGV8QiYKgpMwZqaxRP8I/ipRLsrtpGU51
2S5bZBOjmzH2YhjnCGMpSWiI78dOsCbXLMbzQ87uo003yzgVJoUiUq9XKMEgfxIxUiVkrA8TDLGR
QRY1nAL2KUsU4BwPxKLRAMPwxo4gJ0+kC2vXPjR13l7GfhPYm6hXQ792tS9fSLLy+F9jt6NXcV74
3+ESNU8etFCKVFQWvxxT1S/wHAdvTWvDzi5Vi4f8iJ3tKmrxNN2gbbOePAH+u8vBqe+gjIEw8duS
QwfJ/g7npfG7zs3yWtnE3O4ipjj+lgQby9vCtDO5Mc3F8cismVxvLIXyeK2hNjOK8O06XRO2Aa6G
xasnVhhwYVrg9v7EuDSOf+ZpTmRr3uTGDV5PKZZwjqgv8yTHdtmx3WqfReQ6Xnho7q9EWydHJ+RA
JjoUf8ENhgeQEKE3w2CSrW05XJBR9gTLQyL0w6PrexglE0xAh9hb9ChOs9JTEEUroGF6n8BnWrPi
cXDzN6Cij3aohmc1t8Wtr3lRIIw5IERuYGdPspiJi+40iJc40zmD+i66T+SCsUaZOfV4r7vsN4so
OvR3I7AN3R4qAopXFAFOMMQvosDLVSZRj2jBwMkB4dMcPXmTdOxNCJvQ25WMqMsVBQGzAryWNSo9
yWWN7/kQ4hRB7hbSX/RzBLo5ww+av4nw5Gpsr3iPdOWx9KOl6wKPW3UcRXhcYiHkLqYKzrP2rEWX
PGfY0dB75RDiiKn4TIs1FhsEBbo7gE3W1bqzpb7Fx2d8QcBYv8R0LD+Y5gZcSHIejyni4nsmoO0R
N+/6YcS6vFyBvOCvI02bX4w3JA/iP5C+QZKn0t9W2JaWh0o4Ic4atYeZ4K4rGQVdRhD7Sa2yERKo
7b//9Z//+98/xv8KfhW3RToxaP9X3mW3RZS3zf/82/r3v5grLP/txc//+bdjaiEsbXnwKh0gT0io
/PMfL/dRHvA/lv8Riihs6oZRc2lm7XWPQ37ph/3t+4t4bxfR/FkOuiHqb2aLRAeYbxdxcM8UCiOI
p06h0P1u5WV/VMXgHwhwF941/PSYGFIKH/tWxorvj+FHvnn/b3DO/A0aDrNHLhlaa0u//Rty7cFk
n2fjKYpnH1J/7tH4QD9V/c8B2gAtL1Gl/rLtaYjfX1qKc2vbrgtoJkxP65O1pRIxTplJcIzHfhlM
BIjAcZeCTuob3sHRifNaMeC9YfRW70XehiTuskM++DPOPoHf/gr77RPom4bYhMbxnyazaFAo4sSi
oOSYc31nR9H4a0DoB+s5rgFV3n8Ay+/7bZP99f61o22XL0Layluez2+bLMXNzUq5mJ8UzS1wAWj9
XVPKGKcwPHz27y/mnlkMwrsnHdd0bEcsj+G3xXSkRVWjWDpCsqnFPZeEMlaj9JBs9YS8Xi0Eu+SX
dlxUqWXeqA+WX57i6W/lxoSLiRZfK/fkg3Kw6iYBrwqOzITjnVdm8ec5z6vnxMvx10kBMz7Y2Oc+
LkQainGAdrB5W77w336vaUxeMBROcISVheZtFliiYfgZE4NMmBCxblzEI8R+d4JWRPYQaAFJo9XN
+0/93Ct2pK2pZR0SR52Tp87wBxLZXAZHiDT+YaBA3ZhTo8G+82b9J0t5HmMxraADnnxNDAhZnwiI
oxyH5Gut8EHbQnTCtKrtofL+88Vcm1VQFTqOduTJ05XTiAo+NJ5QraL6Nj3aGnRmtdrUKnOby/dX
O7d5CIUwOYzYuPzr7Wqt9Ia5gTb7RGBCdWeRIogzHuku024wGvI5Gja2s/vna3r0IJrTEUWIOnmc
qiH6pwAvfNJVhjGeo5JNUkL1QkFB6edPxQcfyLmdQpqLYKei/2HDvP2NkUBQ0ovSeLI6wrVLD4Hf
Ku2hV3oWjcwHe+XMx+EKj7gDC+27q9TJmWfVahJG6RpPDsXQmt85X8q6KohCLQ/N1HtfKMqcnZkY
A5HfxdjrDz7OMz/WlZLTyBUOTH7v5IWWqoDXAc5zbOUUH+gd2yugZxIaCIcNP9iq536rlK52hODs
s8yTFwmB22mztjO4ZYs6v3ECQkvjphb+xUyxD4MTWi5zIcIF0m3uVMQNVU1pZR888TNb2KW3Mi1p
SmnB4Xr7emELZyO0EbZTKYc9MngzXzFdQqI3tt0lM2M02e9v4HO/m/croY1xJvztGWcJiFAT6uyI
5/Vr4EB/2iCY9fAy5dA7OLMRfSbuJ936vukeAMA+WP7cK+aRMxflyUshT4qbAHctiZtfesSrk/mg
O8y3kKGsl5wT/+f7v/TsUqZDxWYK17KdkzcMq7Jr8OOOj11E+bxmUISuMWi7AU4pjPmr91c7c5G6
nHi2Lbm1EQiot28SG1xkp4g+jukMA+W+YDgrboGly+GxniPHW5OK2Gc/fCSx+5rYauvu/fXP7SQu
cG7SpTaFo/B2/bLxfZ90UNhmAV5nqxC88tUCuPjimI3u4eJDpflg8559wAsBzvKkjRD05F3C0eMF
J0Z8tDDXImZuxNSQUq1P589+PMpv7//Ac6u50KfoKlxNZXiymt+ONQ1/lRyrZvQzZFdVMDufM0Z0
6ns0EAn+J8t5SghHwwcQJ7sn7chHG4QTHwvLxIIZcMvA8Au+6aFyClhJ/7/VTk5eXwFRSXwJjyYA
yHw3VXPtX0WFp3+6bTht//lintCWcIXiaZ7+NI3rltUbWXREP+63SMNThMightq8U63n6w9+27kv
w6PakvSCzAP+qvd/K7kydP6krU3REQeSPoNJi4EsjHUJz8wM7HgfDK4HrwyfxOYn5tVD+wdfhmeZ
bBnHpDjRJyVfiYCwCEonOaJYcl4aB+WijIdkS1yaeQeQBwD+B8/Xsm3Tc6TSUp3s1Jbg40hVbnIc
ZC3mjZcYMELgXCI4yUTF7PEPlnMtrjBLWVSVJ3dIX4Z9W45jerRDE9V+g1sMtpCEi65bd6g/v7/Y
8rBOCnaosy41Atx1ARHy7TEz+W2DziFOYaINbnUl8Ls2rwZkPB+cLWeOs4WJpk02KrezUm/Xgc0V
gEab2dHPRjvd4cKkESRHQz3tdEV63mXhpFbywYdxdlHa+0UOjfHFabE1mCEstq5Njt0IFXcVj1bI
VLEbB/iSRWLaOznXCEHff6JnzjWPL9HG8cNTTNdOtmfAYEOrSiRHQ2NQSZ7HEHeLDKHC6XiDuUys
PtgvZ38ld5VEN0wFewpikAc5BnNToJAgQO+ZKN7DhGqDcK9K4nGGTr/9qMtb7p7TTSOV67AgwJCt
Tu4mxNsNU6s+Oc4gz/cW5hR6jVOVDfZTccpee1iZyr3AST/757cyzrpKUsx6XI3eycOd0ea6Pna6
x0KUWbUjmZsUj6TJzGvybwiDDEdlRt0qKH2kqbWR9e7Xf/52pQUTzpYebuz26TWCqzoJxXZ2VFlS
/HR7z7i2e/LLIQ1V4/6fr6VMkyZhqUCEc3IQeHgsAOrX+bEKKv0pknn+SDvk+ziztC/vL3XuGFCU
qx59AjFb8uQYMKyWUgQU94iMiHE5sjWSlxuH0ur9dc59HCg1MPKgODY5ct4eAyjr1WC1Tn6EpaK/
dwuObTddjlM0HtF/spaz7BS6HxY82SsZcRtlp7zs6DY6PcTWXNzmNn3nih2W7v7gd3F6CimVMv/W
KAddNnRdbqXHKmHqcoH5Z7Nv8Vy09xI5xJf3Fzv3+WHbp6mFPbahuxwIv13A8yxDj2CY7Jj0sX2w
DQEdEU3c52TIwba7cfxVW+Z48f6iZ98cGKlj0suBYp4c4LWz6ChSNn6NKOlTSgzez0nX/QTfx9Bi
8/5i5440unHX0jRzjhSnr260xlRibHeM0zx19nVukn4ZSVSvazzjAlz0cgiyf/AOacxhvHmUN9y8
bx+rl+bkClkz+0XUBRbTXoF+zpzcqxK6+Afn2LmnaVJMuEwiwQGsk7XA/WxFfFh29PQwYCTtFvG2
0OTPGBKp3Ac30rmnaSqbUalL40RD/vaHRZYTQdi286PZ4dexM/uKcJA4rOutxPfNJWsjiz/49j5a
8mS3uLE/4Yg65MesMezuE6OgnlAY7JfXLl5H93BcxPafbxmTrQKib6MSPa1K46rtGwhNxZGJHFKB
0BtvfGOhQPdFbl9MMs4f/mBBGiUOMRp+aZ3Aunpu5hLBZUG+Q5jh1YZviY39xLrL6uaK62n+k0f6
23onb3FAOpwSE1AcBxx7Wn4hLxHM0fpF7Z2/pLJ0PwA1l4/s9JYHrwdmVJxsWPW83TYTDthNgCnA
0RGkdW9qe4RP1BRu9cH2PPctUCEwmFACszNz2Uu/HWfl2HnM4BQPsu6qZwwVjQNWFMVdO3nX77+y
c78ICaOigIBvxn33dqW5dblp8744miniGvKY8vClSsMPS8Bzux+UgvIIKhf33Mnuz4M8JpHYK44x
ss87/BgXJVzTHWQ/3udVbX5wmHy03MmLWhim6Fjj4ojwL8l2PVE3K4xwkPyMUFXLje00f9ByMggU
f3UNknd3UppQN3szeuT8CLFPWLivQImzfWDbB13jSf3BdXD2vTGd00yPYJU7Jz8wxOOV5L6hOHa+
dm5jHJXIbqlK/cEVd6axpTSnuDRNyUly2ucRn534zaRzWPqTjXuFCkW3x+q82pd0Lp+WcDE8X33i
Gq6JRDH/4Pv+ffXlIfz2GQinWcoVl9JoNsVdUOCLs8syWXirxPHImPOIW/hgyXPPdXmg2AvB54a2
+XbJvLZTkcUyP0IuiAdobZAPd3kvnD9ah85PL/gEvslv10ECD4hPq3DMJFPyH3BghvLWA/4xPljo
3JegmR/AM5LKAsZ6u1DsjFOBMJgvoYoyYx9m9SW0712a5g7eR4Wf/8Glw+ZfSlnaIGarb9eDuusb
dIHFEdsqdCPYtGOrE6Tzoa7azl6H2qs/+BTO7lELziknMoezs/zz33YJ/nUJiVlGcST/tr50ST5Z
564yX2fmgXt6/OauhGNLqig33/uH57mqU/+28sknX7eYucO8KI9zA3fYGIcJl5wmg2CWh/vZqYsn
r/SND37u2UVt29WMMcC2T8+ZAieVIMRy++gzmcY0siY5oxxcyGWUMhvBMd6t3cH66Eo6+2E4QtGn
aMGlsPxZvz3lMkHTleNSfexc5iV7ZBiOu50byNd/8Ex/W+fkbXqzAJGIbYqWodrasOp+KPgwmKmQ
QObjXZZW10nQtp/eX/XchWtjbAekRfnpnO6hyJq6UsxL/zBnxriPR0SIu8ocS5Os9RhC2B8sZ8Ip
XJB7WpaTj5KuoelwAEuOlk6U8R1bii65Fp0ubXj1jInj5/fXO/fy8EwVzF8szpzTHrO1Ru5e/M6P
bloD1Elcywlexdpk3r+/0LnThvkAYBa/Dc3fyS6xZaXxWaHpc5Ii+t4WKpgPhc33sIM42gTbWpvd
4Q+WXDo/wF7G3dbJTYi9hCkmiGvHokH589nTEFde0Vq3zWWAzxJBdToy6w/qi7+GOKeVIL9wMcwz
hcW5+vZzYHheOZgkGE8x3p76pZlDVeyopjL5C5UG0kXorqnad71ni8/pgBM3+aZ1a+IHjc457FYO
kSz1vq6aMPo0Uew9vv9Uzm1o+lKxjDn5z9M5Z9PaQQd7kx0G+/0hJ98CNT4mz9BePe/h/bXOnUjM
hbTyeAvgJSe7me6XCG3TQMpXFFO9EWFYDg+qtRDAYWYTrTGX+4afaWZ/sO65Xe0sHfEyPP47syJs
AYUrk4+2r7vU+4rTfYt2XEIDHT9Y6dy2XkogBbqgLIbUb992PtaodMopOyL8KPyNivzpVUapuGoT
P/+mkcJ98B2d+2lgwhaYhmvS4ZxsLyctCGOYIja1QY7eHVZhdbqvC1xM1++/u3P7ZPl4TJvB09/J
ItxgesagLT+2SWriNijrqDu4YuqaXRNOaPbeX+7sg9RYUwDOmlKYJ+UVdihR0dtpccxbXFsiZQrs
8OwAKmAbOVCEQ0Lo/+RRwntdBu5AWfZpQZLAKBPKyI8ydjmBUNowDbG6tPj1Bz/NUfZS0LEnT7G1
JCvHPG1pfm2jxUNBdehF1zirRHhotWNob3Cty5oPnueyD06PoeVhMoFxbfdvcH4GQTmZBpNyFW77
IkXIu5WPhhKvWHdK1r3rik/w7PxDFiflLbhq+f39X33u26cNAYylWaVTPXmhWEFwujMxINySpL2V
32Lmhx9yG2DrVMKzEg1M2g3iHfvr+wuf20mevfxwDxKdJU++EAjEXJM0/8QAGwKCMymvK7snNXXD
MLh5bKCuzR8UCWd/KwWXt2BUzPpOTgFRlmbvtEZ2bCGRxlCRW8e7NAyoxy+Ef4b1Oqxbv2Dmh1Pg
R0Xu+bU5CRYSGyfCyXOu0lIPmHLlx5nIt+dAx5lzRY7ZwsjBy/h5dPGwxqcICt0H07BzBwRDBWb+
0J05JpY/7Le6TxBraU9GA+IeD2gNizBpxivX5uC7RwiMGesHO/ov6O1vWxp6DF0RG8pRJy+2bLQn
3SQGd68H+VWP4QXWnaDuohuDT/9H2nnsyI0E6/qJCNCbbdm2krplqlobQtKMyKQ3Sfv052PPvTgq
NlGE+mihjQBFZTJNZMRvQow0v2MFEd5F6Ed9w8wqeOBiSj/D+Leerq+wt1PO/Un1jEmn888Fczly
TfQ5Jm16dlawQ8FqSHHuXZmiTF1W2LBDmaWgv4HuVn+6HvftyiYupcnX6wYqmnEZtwV9IVrHDc+G
0xZHHfpctGfjWnKbiGacPnUR314PuQBInWLaoCump/6bhBSpZaXVSi/ipS1jXD6cMbnRKYp2X2GM
VvgaFAjz3PXCq0G7+fE/PBNqL0DQty+0ldTq7ZHGT+EBoE7wRfpKsweA40ipWg16MFHJy2YUWf9v
0YlR3CGjCV/e7+1eHhWUxHghKFAELEyZnOPKfEwpy+Ui5EegfIsiNVVi6u6X30BQGsgs/J3PUOTH
G12pcC3LjAZmX1zbe0eI5HGoMPfasIiHs7Cx7EarK4WpAs8ZoZbrP+dtNmCQulskMBYvrzdw4QJg
fZVXPWS83rXRbTLxGzpQy0Nv/B2BwKa9tk0pC872Xj7g9ZxoQXguQwVJ5S6PUadNnAQqwv8p0Pza
qHRkQcqoJJDhlTeCIkW0d9CxKFY+5NJeArXjTk1gsKHq9O9/nF5upapx7PbiXOPchQCBzn4/mqPi
dIhZWkn2ASJt6R6uD25aHPPFw5VE6RbcvuPOAWAlrVolC3RxhqCbh/dYFvc/PS0J0MvPEHgEVRH2
G6yq2mM2lJAlrkdfOECnlg3VaVvlgWLPnyY6hATNKEtxlpiifHOgQDy0qC1bhz7gHQPTJzTMD0Ee
wQ6MqNaaG61vOxunIt/V/s0KVZa767/o7RXCDyIjwmaFujkvw8uPIE018n2viM5RZ2XfEnTU6bXI
dtzbKfvoeqylraLbtKKpjQBsmmfqYV1otYbD2Bn1SL9/HK1ez24hQ/eI3b8nkj1V6e0JvzHLBjij
/RjbQUaFMNywK0DLyt+JVIq1rsrS9JErU78DWsDfs7MoSpA7dJQYcI+efFD7MH/B9+YXtBrnPecM
qoG08KeNQCXk8kMlvkL/rbGATTh41yEB7TXhxqEvsAZrXjrjDc+22SKgeUx99mJMUaMtM4dticSI
MzzD8k7ED9jjIoI6HRbiA+rkrb/RO7Vsjq0ig48Qi3175RBauuD//BX65XBVo1V1IBPRWSI+iyRa
4g5HrFrcnewq885KLP0eZAVifdcXzlLY6XBwdIAF5hvARkQT18KLMoKQ1WV4ZAaBeQtXV/0CzqpC
66SxfOVBNepRWTmXlhaSaVlgjsA9AxObJRai6cLcwm/mLADGYznlk7/oTofHNerX6O5dH+ZiNOro
ryUI4LizjNULB9uKuj464wqT7Muhh7grEPNHPVl8vh5qaTlxuoPZmoD59JcuP2TeIvqOemV0Rr3M
B9St9wVmAyTDeG7UgYVjNVYen1A3irH0DCoUwVQtNN3n679iacDWhIUDS2zqAPYvf0WF0eHYmhmW
OL4FX0vthVY85anoHHQmcsNZeY1MV9f8lrHIBwBV8/px5reMbvshtD+u0IJCz7+tpX7rGl15xPnW
/gqmO1oJtzy6/w03Hbx/3KRBaQ7aiKgFc2wgHtWXAH6finEEXsHjVqzdYkub5LWkNKHGp5znMlxa
S1evtDw4242ZJw842fpo9zq5irFWFXnKd8cvu0mrtbKLdyzcqUQBoIP7403pjGtw6OFDAdG37O65
bfOwRLq4SHYujm/vyPVp4QFopv3KnTVbuXLowN5WxApLrUNjRrPuSxQ4ILhG4S50euevG9gTxUIF
uw3Tz3qTG0AtHDI7VgJkHcwMV4wUJyzUR5rgr6HFYGJYmBzxpBCUni8/n4P0sYdQUnSuZSk+Ruht
TkUXJU5LVG30Rl8Z1tJeoPQCshAELoCt2dbz0jbF3pt0vaf/NCDmZ1o/lCE39i4imN/G3li9O5a2
AzhtAI1I5Wlk5pcDNGKKoRjHRecMJclD0oaTwlOcy9+UZHz5jgRqgqNOXTUuzDmDDQJmkDtA/M/o
KVTp3h7UfECoREnkJu8zuZLYLE4mECodJBU1wTla064tibuKE547WhSPwq2LRw3E5g4UzsSPVwW5
4vWTcyki5UeQTRxoOkXWy8nUYOQMUcP7Bh3e7KM1yt9IkcVPWYnXqda14cp0roSb30yVbStNLszw
jKJHt8tG1FKRuo/3vI/F75Fqwr/vGd5EgrOAaL9pUDY9yuKKgZZKGDv2PwDhHq0BKf9t1thwuVEd
fsdRTXuQqjHJIsit2aGC+TSe6jQWzsjHoXRSKOXwpY6l7x3J9I3b64NbeuywBSwSRnpL1GYuv52e
e3XXUbE4I56r7nVqfjcFMPt7O1Q9rJKNOr81U3WyDdKVH9dDL31Hip8wiB0HJNf8oZNjs6FWWMOd
B2m8JEhpo/sQ1PE9ggr6o0TN53Q93tKdRK2TieWEodY6W6ZxnNZWpvTQM5Ay+pfSqsx2aR5ne1Sy
8dqkOnKD8K8+7q+HXTpqKHnxB8QmVMDZ56wdXJtNpwFI2fT6bd9RiNpWNiQmhOSVdGVvLAbjmUEx
19RpMc+yNomlQh2oYQJKra3PUJ/ZIZbTNvvKMZv+8I6RgUXlJQBkDAjx5dpJVCjqkZUkZ9y9800t
vfQJPW8aRrUVvieh8CbIH5AZ0P1zViMid+nYVlp87rGoHG8cNx5/2GjBfxIw/TdyiLETwHcXR53r
Y1xcpCacEF7AnN/z+mnfO07Ek5gHaVRWL2buuh9IZMfjKIxOv8FAzHVW1sviMv0j4uy9OLrCcjvX
5r2YqwOsTdTsPKUMngAKmFtjGHHHs9MhPF4f59I54NlTUgFJg2x0FhVdvNZthgHWBBW8p8SK7M+G
kSnKHhSwwC91wBPHTWz1iDATPuXXgy9O8kR9oYOFtoCpXy4kp7RQ9wMhd4beODxM7q3uE5pF/oOv
ILNxW1SkWGvv/8VpdqGjIAnE+eNMv+mPhFhLkyq0pZqcs4yX42ZEifgfFMvFSzti+zqEWnfIOi3O
V9bTwjyDw2LLOOCTPN4al2FbfFwoNYj4bJf9c+oj29q6MSYYyCkhkI+cQHiKtcnlA7eqxNten+fp
P5+9OQg+tSRhlVLdmh32gz6g4p3V8TnRS1SeeGjJOwzOkrWe/sLcgnCeyu5kdRPh73KQdoWWG2EY
pGKne0UJEU0BkIVqYdfKb50HRCOLre7l+ugWzj4SHh0ACAc8pLHZF3URc4cUAx+ORd7nmxDL4+FR
EUWEq08ui/DvS1WE40Aij6TOPCdvYiFo9bwrOBkqxC08LbJOIaCwNd7dwt7QOMftqZrN8TPnhrXa
WPctUnRnP+8pWGsYVTkHiTS1g5YL9iRlqPuH6xO59Pmmxgl4AKBCLJXLz6dM5lUVJh9n0Zm6eAac
hFSSQqRhH3SFmX93y0BtN0qJ8tzKw2NphQIfZ4NQMKN3MjuGAOcCym8h3/rFgABu1IdFucOJo715
xxD/iDNboW4bj64mLPwX8bPBPr0MPkNwKPdNMWLkFwpth+aa+Hk96OLgTJboRPOZSByX8wqeeUSK
1QBd4+Wy/RjHpd4+2TiF7N4Th9IYTwCSK302ifjbOnC23QQQ5GCou65Wx+A5B9/qrSyUxQHRWgTn
ABrqDTgRvq4tyyZLz/h7Wcc4s/pgb3mNY62cW4sLknowOuMTFX7e10gSy0fLMszOduIEX1HnCbW9
gTJLstGi2kE+zTJqbY8SFlJQ16dyaffRPPz/keeNDs4w7A5JM86AZNSPmgMRfsPRo2HpmKXuz1oi
Ink94tJYdZC66GCA6mYbXC4SRUXPhjMaokiDZ5aPns+jrPr0SQ2HYJ8mOVrh6DHGK1GXzk7Kih5l
E/oXmjGLKkpzLLo6y85+HNEYjAHT/bRkUPCkc6Nf10e4NKd/xpotT5TTc5I4wdcUhvzmKRKtu7rM
rZsee+6nFjf35/9bwNlmR06FbmVLSzoFP8fgFFtke5w7i89arZsvZYZf9DvWzVQ6AQJEbmzNi4kh
zBC9EGxBSuPmEWFqSz66kQdsb0xcK92NTmSv8fuXdiM0EXPqdlOOmu8SnNcwlwZKdUZqvS6BdRsI
W5M3KyvTubhC/zfOfE9YWVSCxSHtRynzBzrnwxZaKjxlN7bcL1mcd+LWx0p9LWFbXKJ/hJ2dnlKt
kOR16uTcUn3XkCZMfWw/ShS1j6Hfm2LlbFsKx/X3ChWBXzFvpoQyaodRAOEqAOAcYmxIb8kMg7u2
S8WX6+tzaUJBC/C0oayv8kq83PJcU0WAiTTpr272vyZrv7vMQNh/k7jBESm4mzYSzcpHXNqEHC9w
YfgzaQ1dxrRT1HGtkAsQ9BHCzBai0reYiDr3HdqpqHNC6lgpayyBFEB44wSMRYTuvVFSGmI7l7YC
uLRHMeCHg6p/1ba3SpvjeYBRyaS9iC00Yos9ktyKW8iD1WXNGkB58bvatHc9g/QUkY/LgY+erKzU
QIVCCeivblQzae4D8EDulhcHgqbv+LRQt0yA6joU6tnRY0WKg9UIzSIf569bLLcLvOuw8H62U+Q1
i6R0Tz0tmJUTdukkAGTEtQc7jprV7IQ1Y2j1g0rH1rJC6FtyaOtdjUxnv7s+uqW5JJEhA3bphUHp
vZzLBA91XBxgTZuKjhBO7xfNoY/HUtt4aemvAEuWg4EpmXrQUzp8GazNuyYLvSE62xI1FsVPlDsV
NP1XENPN/vq4ljYHbF5ALDwk0KGZhZLGgIWJYvDVNNWN0EXhrz4sh081YrX90bPacuWLLR0BSFKZ
UIGo+QEXuRxcmeZq6mB+fW5kZeAFlvfdT5BbaBg2aDjInUILvDoidqitZcJL08p2ACoDE4KW+6xi
5NZ+yYVIYUWA+pPbQRTafqQC2O3QOHFW0m5tMZpF5xTUPMXG+bHDjehnA8YqZ9yjqm2BAu0XyvPy
kDulcVTwKt1xCDT4qdtD99lsGrvditB2P9V48N4jyk0z0B0gf25ihFS/IXtm317/9EvwC408E+gq
nFmgCLMdO9RunjQ+vxB3enzQfNu5SZVq/DfGaAJ7GC3GE8synlpvqFCsbDTZbAveffoh9LqV37K0
jXk+/8dghzI/+zSy61QtN0F1JXmNXwUKwYHA5V6tw3fcdX8Gmq0+Eel9HRfoLchUrb+PxZhgNg+Q
TbttcozdVnbXdPrMqxAOSxe0P1feG3CWCnddRi4yOZPocr4d9VrB2aMCirNteoTKphLmIx5o4oOK
AMr2+vedPt88uMsNxJU3PW/fgFn6GucvHIFPOkZa+IBKz8UbMdF/1ZFqFJ9k7pvK5yLSh+joQtQx
v2G8Wupfr/+IhV1Ais8eoP4ETGsOCWmKLqxqftvJ0mUQ77wkaewbU4KuKXIc/FaGvDDfXAFAeLjt
KI3M39RJGzsaZTQPu8um+lz2Wi43Wll648HCVE/snKx2MTUIuupBqfDDeccdOLFJ6JMi5Uqne3ZL
6D0evXFpeicNIzt3koTleEUht/SeBs1Ddd3EKOzZykS5phG6dNyAK9CR1kJaBxXp2Wae7FfKCEmG
k93SD9i2DSCdoxKM3qciLWr7gChrkD2PSo2rj+t1yokM2nwy1K7294rvVdXOkG3XPwQmdYHtWAyN
8Tj02AWery+I5R9Kp5XiJ81dGEyX57+BFjc2zrp/8no8rI5U6aJ4q1rt8CkzucJbZUB1Wmupi+O9
3I/NrY+bTXcM0flEmr5oLf8YlFxZwcb0YufIanCPWqK+A0XAC2OC43EFW+684l/h/dv5heqegG7i
sontKSIeQ/7L8Ltm/PvUCRgqpSAyGc7heX0tThQlUNPUPxltIcqdZY6Ichdlp90rbRaU0aasu9Dc
olPpiRXQ9MIhMe1OmmLcijyGZ8tmDJR+QsJ5J6dsE3vXSD+5gwPEq9/MMJn4WFdW/jshBfkOXi15
7hNFi1ZuyoWEgAKRxVyDRqFlNTuSE9S+8WD3vRP2MYigZ8oA4rHIza+NP+I8qSOF933wu3iNMbyQ
+pAZ05ODlcOmmSesepA1uOhq/onOO6JCiESV2TYCZpkegjEWx5QSebYy1qUD6hWiznXg0n2YpVuj
GYu6LXz/FPt9Je6KFhHrKM51b4uqRLzHOLipEHDGpnxjjGH7cn3vLR3Gr3j1V/0dbd6fQyc000Kt
hQqWKvqww8Q2QTxSd0sjumlNWa0RzV+RPbMrCBQHswwagANxroPXtayeEnNMysW1Vm/U0nVuRz/O
tW9B1KvPbZkPnyM5jNtsECW2Nb0e3bhKVig4klgYtCJ2ru4V11dXCtpLqQ9ZzwQ85Z329mI2nUwq
bYGsL+J/4ltQje1jzNygXS50O9q1dZt+yEd0dXZGluDjjK689ykJ28Q4imSarusfZmEpgptU4S1Q
haZCM7s3fNgMdjcgLJr4tA14GFqR+e+YCMxoqExBVHNMGqrXYy4sRV7iqF06Hm2oN2zElMaqK0Xg
nZrSMe7yTFdRnUJt0t15dhnjA9Olfn2kABL4m6YTif/tevyFlI/hUkul+g1mfK6FqyVKWiCs7JwQ
ME1fhhIC8hZdUwxJrsdZmls6FxZEBahOqEdc3jegmfXScArvlIgUY5Js0NQHJ2w1/1h7YX3ndXnb
Pl0PuXCiGZwpVHCIS/172od/NNx6rfXy0FW8E2Yl9X0E9To8SqHHG2ifub3FnQSpkTxAqW13PfDi
WF/7J4gkcrpM3/yPwFbT2pXXdd6pDicaQuGX+I7ovnmcJHu/tlpQ/b1+GSOl/M5xBvzNnuuMtBDZ
h1pk/ikJIyhGQg9ecKqmQU3hVt0VzeQafX2MC4cYNxXP8Kn3xaUx+55Vk+OK5UvvFHOYHiDOJvex
Lr7EVb/GTF1aoWSSnFxsSbQDZ58RAfxSksG5pwFu3K5xeI3jNDaM+ju+Gk7QmGhNUqxvTskW83F8
XBT3ZJa1PJqYqSmYb9jRs6EIHCqzXPl7+U5OPUD/QM+nxuz8yrV7rRHY87FOcrP0sNOkjwgorLAx
iW1NIf++noHkgcc0UmOcqlGXy7IPQxH5wqMAhGsMbkX5iFUHgp4bijr4PV5fH0tfjRvdBmNHlklC
cRks0orUw9vcO7ksxr1Fo2Zy90jGNZ7b0l77M45+GQchph4lmtE7ZZHTPSde6cSH3MDicUN12PO3
ri7Tf64PbWHpTx0X95XWB0tkNjRtcNtswMvkpOj6D9OPvdNojKcqLu2n64GWCphEmlDKsCVJtWdp
YZr1QyUMXhMwcOJjKiv1cexE4GwspcrghWTdTSHSqtuUgag+F0OsbvW6SP69/jMWphhQH9nnpOxC
ljqvCvCUa+KwZ92gDr03Ilv72nUy3FqdlX7QiqxbGfbC/PJQplhKtQZCypzPlocF+iO+p5zSICIB
H93gKfZD7alMdewvr49tYZlOeScwbNV0odbPMkEvLtHN1U3/pIyZLTe+5w/lQRVT1fR6oIVJRPnD
1Si2kXBSi7hcp7pwpNVFqFqbbo29la41mCZVqaXUNxYlqvor+qujvvKsWEguODKm7W5MQLD5TOKm
6QeVHAOaQraRfQ6zwN1ret9Onmb1aOy0odXDxyIMRHKT9uXawlnK74gPhxpmGA+r+fodtdKuyt5H
079ytPags5C8TYdpCsa2mOk8aVag31KWAA2uZg1GW/1ETe2qpD3ivJ76Kx976RvwU2geI4I08Qwu
vwFGArGeOYCZ8XXEk1frnT2NVdTF7RhzusgatS/XP/qrasIs8371rmD3QjRAXfQyIv4yBTxfrBVy
VymdW+oi1jnlEVTeDJ0WOhmleTRSPjluYPi7sCgi89wmuMfeuWOWqge1pyx0E+Qy9LBZHTXxoUE1
SW46OmLVASpXh5FsagZ+vYX36Hennhv0Edq6on10ayExistNNcYbKenwffIL09kXwDqCByfyZfXz
+miXVhs0VNQtkDSG/zqb3iCmdteZyMfnNhlsDEW/9PqPqTZkX/o2c55SzUlv+8R2HtogNfbXgy8d
GjxvJo1PMtk3WMsSW5JWeBEOKZ5Wf/MF8la6k2X1JgbkshJrOnbnX5UzeWIcU+Hi8XL5VUUDXrS0
Bv+UVQZPRF0N/Grrt3pTbIK0e3TQds15wrhavW+DTu02DWlitLKYF7JburycWpxeUEic2als6HVT
DXJ61JkhTnajlhjBZz8L1WcO8qTbNfi+Pw7S6tPffz/T3OlTE4YJoJx4OXr08bG/dKR/8rUi39s1
FtUbTuZuryKwfrwe61V4981Uw17n7gG0Cm7+MlhZWvh3YUt5Avt5xuEKJf4gSG5FkfoPqoJL0Rbr
9P6TEpl5cLC9RMer18J7dCNgQTuHqq36Yq2tON0J8980qdzRfkII7w1AKosGSwtbnfe77YqHpjfN
T3rh2Ud30NINCLvsM2JxQOtUO/oYppbxzU6s8lBXysgWlGTlAr8Mb+V+WVoOfBTkiyn0TrK+lxPV
oGVSNa2L8Yeeuu7BxllMvcnjDoPvFh1JbaM6Sr4d6JW+Yx3CSrMm1g0Y4DmQI3C8UisQUjmJxMUn
16n75qMauinHWRVjaylNzM7gtdbuyi5cOs3dCZ5r0ewERzK7UcMQOUc5GN7JiK1x544WVtINCySL
tFtjMLqVz74YzjWmGjpcHwZ7OcHqmOMnLkOWvVelX+2eQuimiBR92zv6WN9xA4p2haWydM5wkJJB
09AFxDXb4nk+doUXNXzTVseGUvjYnahKHMYfCtpyWNeWZorratwkXysTySQzlO7n6xtw6VhltKoF
3BDrqzkYMDe0oa562zsJKxtvWpIluU8b558mCtt8dz3W0v0xXRskCtQJ0H68nGERU1G3e4ZrZd14
g18uBphchv0/qQqkBfmcQHmyR+nzsQsQn2tHzTSbs20NARqTqUmTHyL27CUxKHnY1g03SFdR5QmT
rH62A9uM9ubgYnZpxx17Rw7+eTDcQxDiNnewcnCet9dnYWHGAbiB/0ARdZJSnm3kWgOsUKWVckKh
3/qGXqhTHq1O/mgVKNorM74Yi6IDUtwk21DQL2ccW4WwkTKA3ZVW4jZ2007fOEliH7D66d4BbJ+6
DRObFFlikuHLYE2r9o2LT9i5Ld3oaYKjbQY/TR5bLGh3upKv9dQXds9rUxXkxURQnruPoB8WYXwM
rb0xYgNHceRElUNXySp5sINhbKApDPZPNR2h7mpjGN73ahM275jhqSgz1S4cehizUpDbBUpcY+wH
MHlqswOEy790gD/PZq0aKyfUa19rvoL/DDZbOrLFgxPKhziHZuL9EuCT1SPalM2xGpC6JuVu8IIk
peisB4u3+GeZtyZY5R4XVSwNMcCkCo3kzw9XyUd9ixf2sKaWubTg6ONM1xQADuD/l2vAiE0g/iG/
cFDNfryLkU42j6khRbqlGL6qg7FwZtPH8djVkGumys5luFyUFqA7j3Co2OmHRIdKfehTB3vwBNBP
+IAtxUoSvPwRYMJNCT9Fx3lvwQ/DIACREpwz3QNltcGW1X4u4mHQN4kUXX7Tqq3i3aLMWz9kqWdH
G+k5sRNuGpyPblVyF8pbZQwwSQHs/Y/bmJ22gnle+grUZKaLk+IdBcPLacG6qUkH8HLwy+wm2sbg
urd56hc3StXgVP735xmujUAceM2DSpp9gyA0nLSGfXTWXB9ePix1KQ9j0qbyOJZh9vt6tOnEmm+B
qZFANZRmEqTqy6GVrTU4YR9E57TMwmRn1WAXn1N3GFevi+k6eBOJRQysxELqdv6gB6GOVESaon1Q
Ko7YxpS8f2R2h1GrPk4Cz6CfJEpeAGgpOkf9rW9ExR5sa77tLKu8yXECPlwf+9JqtwBgc3NSNeLZ
fTn2RBYNbidqdHa/R6Jq7+CelR80PxT+xozMeu08X6pOcVcCaPsv3lx4pyaxM+zMFmfTjLT2doiG
Jj00KNJWW9UO70uqLf6nzoiDrW1LzbnhJYTlexqW+RpBc2lB2+BQKYKDeuP7X458ukvIoJLorGdp
OWxU3GZ3Y9Ya/8BMXVOiWZplSra4IYCVJhecredRdt6IIRFE3syK1E3dOylmnA0Qv43alo65JTVT
V3KThcyIQiq3iEHxaDpaLsfXaxJJU5QBzilv3OzR8/tYHjVYlI8NFknxQZRdMBybIsVZHE5K9h5S
GhAlIFtgRTENmQODoIs0OG9yqI02qImdNBSMmNWQ37oXbVBEm5o2jP+Ok2Ny/HQpgFL9nAumKKje
+yrb+WzkSvutK4bnNks8LibY2+frW2dpAVF7IcHEg42zaraA0GUXwAhhwIZlP0Z3dq2ae2HGxiHN
8ka9uR5sqSwGKoaHC/QzyghzPnHXFw3cK2qBqU7+SAUn53LIDHW8C2USKhtaEfT8iihU1CNNs+Au
xea6ABVoYdAd1YxiJXNYWtOsaCSsSM4oKcwuBGE0mZMjD4yDkeLcBSN5UVNiebAvUHSsd3Rg0k/X
52BasfPTk0IN+4dcl9Czp02BLZyXVFVwTvW4srYKipLGdhhykT8UioXWrOK2ya4e6m5NXGg5Mm3B
/yLPhU5VP1YrDZzzeXTdxtjT07XaZzzCPQDsveI8pl462ug35OOa0vVi5EnHEtAjLhJzjTDTjAuF
6yQ4D9CYnsAb+ncITObmj5Z/2rQgftw7BOTKf/9+ql8RnlNKggXp7ONq4BYpQcoQbK4mDy0i4hvB
wX0TJl74rS26Xm5NJYrXWMhLo0VgktI6UUnEZ2+LMnatpg8otuZyND77tel+rpOxvCvVLjEOcRon
+NGjfr32pllCO3BacK9PhzQAp2mv/9F9zQnMfStwsVS1brh3seO51VToydtAlc7zWOAzn7iicu4B
2Frb2nF2SsliQG63GYeDpxb6Vwmw+h0SF1MPhyY4617njXn5u4yxILmrWHiIe8Kj42LFEj0LfARv
KlusYeCWtjSlQew8wHFONNfLaHZfAfi2zeAcJJ1mbvPW6bHrrGAPOa3W7JKoWKuKLn5wNJWnSgG8
c3v2wSl0wVtSEyTw4iB/7keX5pso+t+4PLXmZqSSsFPRxdteX92L4zSpxk5awpzgs9XdU4KTkQzD
czSK8Uwvp1E/dV5pjM8+kKZqZ9baard96bYgo6UGRLGC63A2t+ZgVkZgtQimxV79UkVIllKdd4ut
Y6Rus3ILLk6rRbIOs5sm3DxYrqeZqKAOQqENa32TFs74xEtBD7Z5b1TJIcFViFKQyPU1B6FZZDj2
KkgwChGIK+I5N38m1IWiKiNVzJdCiN9RZ+b3qpmDSkyhze9YTvIbCDV95WKYfc//gmI+g0Q2mmKM
+nLdttqQmGra2C9t36k3phqC1+jGsX+mZGNuMOcI+pUJntUJ/otIN5wqOhB8nkWXEZGox04YCYqX
rKrHap8N1XgPDsgZMY3Q/A+2b8p4a0QWVoWF4+RbtTKGlULfLL97/QkMFW4vt8JU7Lv8CY1Rwguv
GTTW7clRJm19x9Mm3/ZOGewQJNQ2qTCy3dBba0i412b1Hxfxa2hys9fuFIWvudpxYwzQwf3AfRG9
j9BIlLEinsPEtMapga43e/LJuPpQaz73s924xr4tMHbeRvSvPuQ8gcJbfC+Um9b2m/E3xGS9ERtV
kiYe6trR+l+92ckmAkEVas9j03nutuhU56FLo7rY/9VZwFiQuoFYMLkXUUScs1DKKid9yROmsdCb
TWQ1MtqEvZnUm8aL4w9a42crp8/btUNExD2AbrqUaecNVjswfQ3vLuul7ZRmi1G6RC5CDgcZpukd
3QjtpjbU4VigsX9MZBX+HaLjdcCTmjPaTGCNIY1drhvQ6tLsEt9+8dqwOepuLncBrk1UJ/vxcH1u
50nrFIvKrI627ZSxcrNcxgoLcxz8vrBfbPqzeEFzu99KT0PwLy9tU6Iq0CRbqTbaI2TjzLuRbLe9
DugKBUlR5MHx+u95ezhNHxvEKNwVFF3m6xZ1GrNNBs1+KQc4zaHtl/uwGJIDaoDaZnSEesQM8y/L
V//NARPuTpZqcJCmw+uP1KJ3lViIQtovvt44RztXu58Rch3atvZz8/v1Ac4umf8XayIOYNrDaTid
GX/EGuBv1VUU2y9arkffOl7Xm4xu8G2NqPPKt317/EzfFmgC2Sc0uXk/s/SoFCh8+ZcEQewNjXME
fQO92g5xfiusQNkGIy973QrEyvpdDkyOZvIpaczPxhgaVaubrWW/KF3t7XrRZjdgFkAHZh7NlSbf
t131w7e0dOW8nRfpmFwwAAQlMaJ1RAnscnKtthGWid76d7O3nOJLm4aetjGQU/tqqI2abHIrcq3D
kBqdeShTs3R2rK1YAzRVdOm9GWqSBd+hqnusWyPaG4ps10gUCxtuajYBf3HY4Ly5Z/eSyPFXzdPe
+B4W8rvvJ/HBaqNwa2ATsYsDoOldrJhbsx4L4D99sq37wDtGkAz+roTNXAFh1CcmPB0oeEqzy0kK
tW4w6nVfSOTCO022PeSoVvkxYJq1ZrP3dleDNKKIQ1PVBDEyrw8PRoJudC78lxhp/HtfM6pbP7Si
rY/V9LdRkzH1lmptV79NOcgfkWSZFGcRu5yT76IxcJLRbsX3SjeU5zqKvZcG/EK98UOz2RVV0/9z
fWsvBeR1MrXPkYOlVny5+tw078IAkdvvbW0NJ93X671X6epRibUBPp7683q4Odfj9QtSpQR2O6F8
kRW7jFckkVM0joPEvqBz9jlPY1zoNOnV6n0SqmKjFJG1VxL9n7oP/fvKAHK/GRypHYvQ9fetXcdw
kzrRJPBjYSmfi6weV6Zk4cPTEkJEjgKTjZvWbJENXj8Ywq/dF78yi11ukXhFvUx2AT5Cv8y0cTdV
GHHBXJ+Zt2cs5BfyBSpME5107qisYA40Qr0kqjGKW6S59IfR662zqkT1Gpv87VnH2notOlBCIzmZ
bWcFhaMkNMbou+qIaFvWeXvE5TDZZKUTTOJnzfOgNcU2QC5/5Xh/O0qiqTwG6UHB0J3XhQua1nXX
hMn3ccwdAwWLONsivRCqmzg110qxC4uNaFh5QSOcGgzu7Esq4DCboavj79ApVH2bybIH0W5SmAWl
AeB/b8rcGnZBgkvuPok71/mBaVz/sTCr3t9Yuq/+VnkmO/dD0ZbDniqFG32JEdxdMw54My0UM4Gg
OoDjUO7gBrzcFQK6BCgWGf4UA5fONoeGsgPDNfh7GhXyy/WV9ubrT5nKZB2Kri2gcHt2041xWgH/
88Kfqe7HD60dJ0c3Ta0jWhQ99pqK8ZUawINRt2vGQ2/OmoldQQmA/JTXMfCsy1GGCIiDt7e0HxH3
w49MT8b7ti36J5jg/Y/Ihol/faDL8SaVYt4yVGFmA8XpwsjNPtZ/+HWa3egJMM4Wn5N91jRxuQmo
0q80s5YCQqunlwjDnqtyNkDHTzohkGP4MaiF+2Nse/tTluTpTgUPvzPQ1125DueQJMS7EdjA7X1C
KrDE59Zfo6Zismnpyi83rRp7l3el5MWjh+K28j2R3Rvo/Lc/E21wLOU2zAqZP4valvJzZgxlcIBt
k3O0ZrEe+Z+uzz35OF/z4jVHb5VmPncZxZC3eU2tBlEl+7T9ZaUUku2d7tVIxxd1Ugtn2/WZa/kP
rpTxMVDcZPxoVlAoN/wrjzslskLvQxHo6c6s3MzZ9ZqVdh9k0bhikzmmWt9U2Jhkt70S4KKY0GZQ
73gha9bNWAtT3FRQOtpDp7apcpZ+0xtbYLRGsncbGf4yyBXCDbkz2XnXaiJ7jhPaguFWMZUMLX+7
MKqy3GSJG3113UAZztiPOS+GxcP4UTOF+cL7JEp+jWYbNPvIy5JwW6dD8jOU0hGbInOAYxcwSf6H
tPPajRvL1vATbYA53JKVJVuWbQX7hrBkmTlnPv356L5xsYQidAbT02igG97FHVf4w972S7qufTeM
wZdSqShVNAXKzomrSyQj3sZC5qw/wuPXw69mFLVfAUJ6w0FkXvpN89HTcgR1s3Az4oQYbEQ8FDej
0ijfJ7tu5J9jOgHFzJF2jO66LhpuDNMfQ2dCazaZISJGipPMIElHa8DmtXem2hT9pjbU6NYuBs86
ab6lYubliwogTVLFMOvCwm6Olj4G5VudehLZRClXwwbRhvxrFPeT5vRyGCe34MtUieWzvQfdbMH7
1HI+Go5uxNrTaPWB2IQ5dhN7Cvni1kvTwXbRks6r70Y5BlK/bbWyQHzSwADUDMCG+YG1G9pIfp5E
hCJEHHRRv8PzMR92dinUP1roTXnqGLllt/kGZlSor7lJXVyLM+4EEgnBHgxArqnz20m2fSlMC2l8
na2Q9kHSt7tQa/zdnFU7FcoelGbpN0lhH6+kABcjA92EJzPTVyi58Aycj5wbUJPTsdN+Gz3WvDul
rYW/gT4h3zd2lz9UiJADRzCbJLf3DXTidk2w56J0QOAhzXa9PD2okS6vkTEdQj1NM/9PMw6Gf69a
jfUsenkiEEuruz7A//ZmKr1qGwVt+sDrNK5cZBchF1p51A4QIJ/5ytTazmeAWryckbjEL4T38j4E
4+RvimzMsAUS5mcB0BivlNou1jQBlxc21USUSQm4CbnnoHvx7iZW2QxFJRkvIx2+XTmN5bFQrGKf
IDD91dZLEBHXr0VtcSnOQAAqe+grU+ACf794IZCXoRZtDvaLX4TmdGOOXeKI+Y1e6aItAwqKQOBB
4UmAXiO4X8roSjg7Tbyy9guVotDRIP5/13M/fVPoDssffGbnsQhbZrUg2kkAas4XTxk1bwyV3nuR
QAkeonpqTnVYQv+gY+qW3WqZ/W8A/u/L8nfAWacLGwIadkvULw2TJAnt3H6xEz24Nzu7u/OsYtx0
Ut8csYExfZSJqRmkVaEd1bL4pTSFOFxfyIuU+O+PoJtEHMXORUX4/KurTi5wmkjsl7RslWqDcRlG
cER4D0HTjSc4Yto2MKL4tR98700Jpv4u0TMpdfRU+qBnC21bFgAZb7YTtTfgBec/JUEnaJiazn4p
bKs1jnbXZZXTtZBVHLvvFO4SuZxOeZpH91hN+ffXZ+JyS5+PvpgIfcg1vZ1k76XsM/TZamv0XTVY
Z3FdnlXGwbts1n+fZTUXXzmqytDbTc2EJ0r8TbMreQcCU9/zNPY3RmhPK4SV98Yz5jScRgcQHntx
J+WdZYzoMVkvQ6+r35V0gAY7jj1yBLb2symrcOUYvXdkZ9VrtDkAfkJ/PV/FrjQGaUh9+yXxK/2L
MlT+jyywhuOkRcmaoPB734Y0BKUGBA1oSy7mMq6ICCsYcS8QmM1hD7UwucnV0JockQg722eJrj58
eJvQa571DCjbIJu8mE5NznpLRLn3Ijy59d2arqC/k2Ke8pUrdvmachrmpjaLhqIY1JpF0lcgdI3J
1OS91FKRu3nm2b8mtRBbAyLXQanGxC1zr/oeRVW9v/6J76zgnGWg0oTs0iwpfr6CStNPoVZW9osM
vdfeTxJePg4iKNNWQsV0Wokalm/m3+8E1gcTDiAO5ZTz0YxQaQR+V+Il0YRWzwVZ5FdrxQhevUIk
RBFN6viq7T1f/8h3tg6XPJoBVMbYpRd1Z4A2VJh1pter/NcY3OaBVHE4CtrcWz2GOfXx8YDq4qVH
CseYCzgMzcAqkaVRvAijEicxdPKmy5UxQQQgjG41ZkFaGfG9ZQThQ1+BPNXivT6fWNpOke15snhB
VCTwN6hRe65AAyBzswBb2Ouf987tyVhkShz9ucm5WMVE77F9wi/oJdOKVtlasG+fZXlAH+36OO/t
FuIO8n0UVtguixNvdxVW45PpvZip3x4npR+3cRKHp7KVvFuznJJjNU7eyiP53qCz3yRFbVCAFxpO
Q+7ldly3/qsgU3C1pOq38AuBewRyeWiLVvtUKGG0/+iXwriimImHHI8Et+n58vVehxGcZPivmE7U
qpvqZUeHyG+bnTX45W2mVDbaVVDgN9fHvVxJxp0jIOpaYD6XuC0q1tXgByZnIm7UyilZCEISSkZ/
ro9zuT25QMGFMZ1olVz4YYOSRb8wb4PXoTftW3VMRyfqTeOrpgh7+/GhFPIBNHnIDfjB51OZ+mEc
AUQPGapPb0ehRN/hGqAoPeTJh6+Vv4D8WWYegMFFYOxj+YAQk8ZX4V74KRW1OA6jzFHoglv8QfPd
9S+73JkMB1Fnfiu4y5ZsUM0rzLQN2/C1ljCex8OvecYsMjmmdhTe9EJVHETH1syzlmkWk0gHBU0E
WheU+ZbBv67bVaZlefgqSX2/Vym6bFRYM044xupnKszNNkd75zGgULa1Y2lN9uK9jUNoMZfC2DYU
4c5XE2ON0SwREHilOtcdeSYjF9WT5Ks5deHx+vRePhIEpVSyEcnjLLBbz4fSc6vTJ6NMX+shUcut
lKIt8MVqMqE8UKFq7v0CkcNg5Sp9b1BqYRw0kslZx+B8ULRD4qwjB3mV+8rfS/Da7qkLqbdoVgUH
UJ3Dyu32znjUCUicIXSQyi0DjQwH+kojvXlVK1N3kP0Me6fo62bTj732J6JMvPLiXy7g/ArSkKLQ
R1FzWc8EZR5lfjskr9KoTDsr982HLlSBjcndtKbi8c5Y5HSg10EUzK+9dT6ZhBF50PdF/Co8OgXf
x7gi/YeSnopjHhj59+v75WK0OY+Tgej9LX5fTKVVKX7Rq2Hzim2t9LNJxtaRCVB5fIXa/T/GIjMD
ITGXOiiGnX+ZRN/UkGD1v6rITIESMBJvy5uoIhUuwrUWxMU9QxJObXbOzKitkCeeD4ZyxliVnjK8
YrVb36peaLhl0et3QxcdOzvahkq25oc7//6z7Bi+lg6JF7wTx+CSJldYXpb4kfIqxRLhS2Nms7cN
tcL7j64Z5XyaSFzWNlU6dT4e/4AC7LirO/I05bWhR9E7g2L4p2DwOqx+JXstCpzn6fyj5hQbjivy
mbxG6uIlkmtdBHJrJ78TvVWdJMj0B5g2qJMOibkbRZhhDuLZWx9S/e/rn3lRbYD0CLNz5lijDoUx
wLzE/3ynOhhq2lZd9YeSqfErrNLihsxq/FpGmndCUrv/XUit+B5p8nCCfWA9KunYr8z1EkhKhUo3
kWWZ9ViJa/j/+Y8Ise7x8klv3uC8V2iUGrOLsx626PfrNYb3pySU5Gdhq5P2ILQ0ABSH6M4h7fUq
pmacKr+aWPGiY4KoprRbmaHljiPaIq+DUMOdy7Oy/HFqiNZEg+PkW2nF6tdO89RfAqTVMxXvCnyr
bCTuQPVoW5KJ3pRR1pmurQv5yyT7+RxMaN1jNcXDk2RI7bBd+XHzzvh358w/Di+FGX/LToX2cz5z
cmUlDT4SyptUNTiC0Xl6lnWRlI5SW+pdH02id+ymtE2np1yfOnQngmDTVUV/aLSgx8lOKwN9ZT2X
T8f8o0iEiQTIaixCgvMfZXbEiV1syG/TmAxveinnf/SEqqrGqn1V4ngND/vO/uGAUqNG71oj+9YW
SfEADjkNEJl4i/JKwjijzxrdhT7fOGVQ+3d5XWSzBtaIyF8StdYm56n+6mVa50C7TX/PGjP2LkC/
JtpcX5/LmaD0OyfrJEBwtpd5iZXkuqq3svc7brG9iw2Pdn/W9beemRWHNKrerg+3vI+p9NJbR/qU
rUZCsqxVenZbl22u+G8+j4AzSTENEVGKm6qomyNq4N1J661gZQ8uL6+/g8IHosIPBJrK7/lq22MT
FJ1g0HwCstqogban5WW7vp7LX1q7kPeDXsvH2g/HlazvndnljqauTaEbqNQSL9NPQanrrfDfRiRd
fhSNlW+CKFRvsMOKN5ixHz44u5ByZj016CRkXhfywURKUhhGUfTGwanT2Tk0ex3UdqxdFFR63Et1
dXB0rVvLM5fhAxw7ZnUuiAAquCwIy/Ikt6oVxm9VwtEpMyPf+Hbl6XC/ePc+umMZjNYmUjCEYmgF
Lt6DojKVzkKF6A1oRTg6ZdLkYpuoVD+ysMEyypi1ka/P6zvfRx0fU0p8xuYq7+IOg7UY0Sjv0jfd
97MDXljWTTpl3nFCQWtlx7w/FPIwPDQoGiyFRyeA30UsFekbHg7hNrVlsRsCRckcM6ZAsPJdF9sT
IAgweYbB8wZZoMXBoAqJChHyUW+gFwM3jAf10NKM2o9jJ76k+bRWbHl3PI30HIQFwNylwbbUgGqK
5DB/CyPdrx2zyMsGzZ9Bv/ErNNWcotDUFejkxdmfP5HTMF834EOXSxcH9ORFbKZvRhQN915UFtsK
+3KnamMAN1KtNLf4/860uWKV5f7OWvK8zO5Mc9iCuuj5vTPqJAy+J2VvQYt7uwOGJT/UZR+FdLpT
Y6Xh/87cMhhpCfc4sfzSxyHLVJTpcEx8m7JY3eawmbdACod956m+24/K2pl/dzxeTlqnM5ZsObGp
orRBkQ75W1tFxoGCRLyZMGf/wsOVHWqe+ZV2wOVk4nuNMxN/kcpha3I+mSVUbb9P5fhtMnvpa+m3
5YYC8/iFQv4advwy5JwlbSg9kqfPkeeFp2gBvpNgKXnzrbKwnGxSkp2RWMaTXSvRPQzifFNGUgly
qlPvjF4Eu7qbypUW4uUE8yNoEPB64FhGZev8g6lKjlI05hxOc4r2epxHbq5l6m9zKOJDbWNccf2S
e2c8OJoABCkaUGpa1rM9te2KBumzt3rUftVt2Rx8lYermMxNSKq0uz7a5XICDaMTS1lyprIuXfda
pWsxuxXtGzoA3udQwrAc9cPwqKnd28dHAklI2EFzn/b2ItYL7VFGG6nq3rxeKW4nxQ62feeHO8jH
1f76UPN9+U+sC6wLjhvoWCAM2OAQ6pwvGfaIiRmJVPnjZ7m2LzD42day1cNSFd6x8GvjmFq6vwkw
wnuQLFB/14dfwpH+G38Gl3HjzQz7eYn/SZV6IJt9EzTyH6gPmrZtrFJ5bLSm3aOvrm/qsZBu0af6
IXmKdQDBDQjHmKadZtbTndTgkHf95yyu3vnXUC2hB0S2T3ywTFBp3QKZlhvlD8qj5qZG7wiP1cxT
v8aeau1rT7OcIK09GbnlqlsJEuYXebESs9o7CqgcYkAGc1byz0wYg2pmyEmrf4KBhpPf5tOjEpli
pSC0DOv/+8T5A+eWF2HJYsHThiJmlsnqnwbMzxEBXdXJajutHaWqgp006nB5I2Edx3GYPkW1+KwO
cXsMzeaY5H3xDfx05a98+bIxzm/6W+rnvSNfJXhfXJTW0OIMmGrqH0PJf9VoORwCEO473sgfrRlZ
lSPHRjBtbDTSvmJ7DU0EETN4VQQ119d/ccT/+yG8EPAjqESSP5+vQVFmcLmVRPsDzDHc1nZkHMOg
7Xai08T2+lDLG3seC9AXX0uBApbEsrTboiaAyqkWoJShWtD+iVhvur7xfw6JXx+nGoq6XufeJu3s
cjMIj4I2qJ+X679ikdzMPwJlRRJxRBCQv1omebJv5b0OYgcd/Ki2T62FyX3VW51Tym35LcKYkr5r
2sZrKz5P5PlmR3qOGSbIINyAQXE+0aMX5SLWutp3BjX8XJhow39qocK4SinGP3UyWFtdhP6vQc0y
+AxJUh71QfRuixoH4hSdVJz6mmbbyvl/5zri9/BqU4gGWoVw1PnvsmM9QIatSnwHTKr0yR/a4KiP
AluZ2BzcIPOG0zCUtWuWyAx1ymDCsqu1m3HKlK1Ku/rx+vJc7kf8iOBl8ar/x+0//zmNYndGI+UR
Jmzo+R8iW/Nwl9dCB8G4NTbLxf0zy3sCyZnHokS31CsosrwXojY7n97QmLqgywd70xWpX6ws/sWe
YyAIQew5KF8c9/nf/3PRmX2JLixySj5KF+kUb23Y1coGdZmpuM+4nQ0H9F/jn1qlL/KV6+8vYPhs
4zH4LH1BlZOeChft+eBeaQR9MalsPA+q1bibqHgqN0FS+F/CVNUHPMTMRgLHDjByM4pSsk+y54XP
MKam3C0jHzf4MsvHxlHiPiVjHWTiqsgRMBG0L3kqcGiJyqjR0DsbjHxb9bYX/kLTL0f9q8IZ8YTH
VSchzRyCjERCaySGl4eswtTPg8caDq6m+tZLF/bZc5AGWgyS0qzUdutNlaXmGwpWE9ymSoWqfH2z
vbMuuODRtIO1A/N8eflR/S7VZFBl3zF4D45Z7aWfVA26eRAU2U+S1uG5tqxqjcVw8eYS6cAkmUEQ
lAJIec5XpNPzxNPqVPGdALpTfezR86/cvqtV+QanDjM5wevqb/woLdJtScNm7dFfRJEIiM3SjFSm
6SLCo12ihAwoaVCR8ORzGtBxowNIt6HmDu8AfXU7a1/goesrt//FRzMmehWwr2dxIe7/848G1T7I
dScYU9Pz33lX+XdZZ9k0mXv7pAyDtsc20NwZw2SsnIB3vpYMAe9Rnv6ZOrK4eUnlEJaOFVppiDMf
EPss44OvKDieNqFaa7c5EXu6khdc7Cz6+RTOKMQzzVxkiyBP9rU2ailqRqCFNc1pzNho0CvQZ8HJ
3i9cUQj7UwXYxlu5av7WAs+OO9kXeM2ZhQjq5UK0YjS73E5VFTpMI3VNdhpIfWcjrVaVk6emTOi6
51orNwdriJEsd00LqNHtgOFl+8nMekKBHdn/pOyq2Irv2nYSgSNXCpD5VGBOt7HsRkPsF/iZ0xX1
NGO7Q3SfHWjHvvk7iBOj3aAuWUlHUyWxRnWa/qJ3YyMDCK9fZKYcOnEj6mmrpakUfjZiCkKbRK+r
YpMAyPRXHrjlgwJ0i9Yqu46/AVhe4oZjYn2JHE156m0U5JQHOwmcdPz2sYtkOcgixIzbvlEnOVCe
1G8YVQkH8+Xwzl7ZU8t9vBxkUQhqAiOhI+ArT6SZCNO5vjghAmit+V8tt+5imKV5p2FCHy/QfONb
/IP5Vfo2Hte+ZJmCLYdYZHvoJOqFkrAmiukGt3LjCFxVXv3vzYPy9frCLG+d5UiLW6eE7m5KFSPJ
d/HJKBx9q38KTla1kpavzdkiilbgJeRwBJUn71O2iTbSt/4or5SO1oZY3GIYbTee8ELliYva1Tae
E2zF7vpkyWtjLGJB3KVCtcAu/Kn8VX4u97sQhoTTPuAzavwOhRM+20d/I45N6ehr1dulrgFp4Nk5
XSaiaYiGXtPzfZG/r7RD7blj+kWqZ6NPHbFWB//oz7q19dWjrApH6CXgoaOQbqZ6x2/e9PrWMr5j
f15Dhr4+LSs3yDJ6kyAaRMnAHgrMl7S/r7MfbbVyf7x7IHgu5lo5fZ4lwVQJiPzCnCG82PmenuSf
9k9/gwrv4fqXvLu+/wyzOA35GIV2EDNM/ic+5K/jsziO+/9tiMVJEEbRqCmt1ad262/nbYohwMoT
t/YVi5OAlpkiT8k8xKm49U/KsTzGaydhvoH+fUX/7sZ/ZmpxEqpAK8xKYwz5LrOd7hb82Fg61UtR
Oa3qxr+ll/9t2hbxQu3bkmhSdn/+Z7oRj+op268t/pJD/98J++eb5nn9NwuJ5aAQEd/k/SxulX3+
0/jS826fumrXPAYP2uQ0z8GKY9TaWi0exibOhyoIGXMcXfFklBtRuPZ34+F/m73Fy5gVflLaCbPX
b4fDf5tOPV4f4t3HlwIv8TJOUxzT88lDsnYCUBgrT2Z1ysU3S/um95Oj9j/+t2EWexu7Wi+JJoYp
gq2t76P4VBRuuKqFudzeJPxQo0h9UFsFlbUkQzQmHPkqkaYfdm0FmSOHQ3vvAcXsoLRDot/lWR4H
O9OKw4MY6iTbxLnf/AnjSiPsyHr718e+GvAIGLEZcAsshzb34l4a+6FSo8aTf1hx0mMtP2R3FREy
4VqpOqShw0okNc/iv6d7BqugCQ5WBHwT6P7F6Z6miJ8T28FPH1drzfGiMGld0zPXwsLly0H0T9JD
HgDGFpCPvUj0sDuO/EhTvB9djVscWuvIMkonEuPJkl0aa3W5/ehEAukjxgXVP/Py/z6y/xzxBGht
6FdJ8VMtUx1fXCWTXEs0uWPqU4P6eVNUKyMuDzh5M0/WXMlGoAPD1MXRa6hqgRNTw1+1IsKbKYjD
O0NI3ifdnqy7KZ/y2wRywUrR8mL9SNZJn5lURHRoAy0OY6om0iCmyv/lqQqIGaoOez+KFPf6ZF6s
Hg5WMypgFg6lDrHEn4jCMvsglbNflcBlzR2HLv9mV7qv7YHDpCsvzuUnwdqhCgUSgb1HLe78frEK
qodWqqS/CiNrbyv8Ne+zUl+buHk1zjY+YP0Z8iYjfgT9YinXgWFpjP2XYTyEQd7tCmHonzozlA+R
nz5SAzUOYoq0whFC7typ7fqVTPyiAsxiyTTLYGFTV0C2crFbdCmJSxH41kMZ8CxAyx2s6peJjrf2
KcuD1nBkq5qdQEqsU7LvVZuhyewY6DOLtzjhP1uZ9L9g0MV80HjQqYDSEwLvsvg9PIeeWSWa/9gI
EaGs7MW1me31tun8+xSZEfOmajJN3tAtr2rX1zB/cfCDl4ZvFcoQxZsm6nb03MkzNexG1aHPBpzN
k9qoT6lS68WGdLfpUnf0KW4dRq2OtGFlly4fptkBFYmIGb3F/mFOzzdOmdj5mPWx9jB2hvgMojkc
bzo6yU+VlWLhg2BPDmDr+sm4OPSIvFI4QzUCvDt59WLMig0cWEZqPRQyk0bR03OQ7TBPIgvVowem
+ZOGXffx+qCXe5czDwSKryWThztw/qHKgOxZDDfqoVC6ydhWKCQn27CqVf2AJQ8S/2qqyck+TDsp
2xkI4fl7ZaIGtvLty4yS+aaCRfMATBpogaU4RzenYRp08AdEhrLpay8aW3X6Csb4MQAhV26minre
Npem0dzmZaF799fn4eJamhVQ5k4N1TQII8vSkhQVmh5KSv44xWOIYHUZDcNOLz0kKrPW8Ncupovh
mGuwgWwu0EqAcxdHxPIrM/JVM35McJWl5lNnsPVFBAXeiaf2g7IbQLch3/BiIi/F2wyU9XyR+5he
mx604gG3sfE+aVW80xM12xex3yPZSG1pTKJhQ8HOWlnXy7vpb4EQI6T5f8AOF5uaKpWOlk1SPapB
JT5XqW3fal1kf87HVnf5aO1GjVPlXva04LMmB38UuUn315f24lzxos3cxpncyD8s2Y22nsaa8Eui
cR4bKuxF0m29NlEjp+/17KSV/o8QkbWVJ3y5o7FPnDWqofVzqNHFW6wwzhFzSNHqj1WRZ19q+rD3
fdpr3f2YohDYK2ZjbFJ9KqPPXjB5a3KZF6ODgQMqNo/PvFOEP1/xzCjKuLP64dHITevWS6hDvtSF
YiduqEYVbQOgR+l+1Jp+n4/JqsrPxbL/rX/zHtIF4O8XkByv86l9GuH42JMdyW4QKdYpi602Pqld
MgDtBGj/OauV4ltU1sYp68bwRc294YO2ysipwSCYxRCR7uJmXerjCV3u7bEtpUfMLHF9IEooqn2v
NEmFah8WSnjlpMUKXGf5doAqo/MHSI/G1N+O2/nct0MqVUJTikd8uKxNo3X23VTa6KTEYgMkac27
b7m9Gc6A9ykRCmNawQ16Plyso4pe10X1iPQrhb+u6T+hRDLthG37ilMWCrE/YIPf1w/VMrJSoUzw
RPGp7C4e+8W59mNdLYD364+IZkNgQJMzetK1UV17FN8bh8ODxCGD0VBabOS07dEoRqSIi7IT4Wny
RGK6KRiDDxo0sFPYI/TR4bhAcqO5cD6NdTPaaMq1mEHHA3ZpspdvewtB8gCp7I9eDfNQhPWwF8Dl
go09H8pu4Xl6dSQ/6pma36oTGsxtr3n0ZtmiUCeiTRPk00vSocd0fdUutyb0QIV3FrQOa7aEPMu1
bSKwqkiPfu2buyypTOlUEnJYDlYbxne1TZsVEOI7I6JTQC+YLUpEuIRk9HEmxXUn+Y9mENc7zzCb
nS1n9tZCi8UxYX9+TAcJegaQl7lPMjMCcIFZzK2fIbwzZu30GOVKsrfruoYe3JUHP5WMbZG3z9cn
9GJ7gm2e8Q4oS88qdkv7OeynIMpX2fQY57a4ixNV26n1mK9smHdHsUCNQZiHyLckPnu+GQdt20yP
tjw0m7FMNKfGivR4/Vugi7Lx/g3cEcaasX/qDFAlLlmaOuhdNmEsrIUPnqgEwoPVKIqNoeZl/DIY
ZVhLThDD4tAdAHOlTWgehUH2PFWdngIlECC9f4PIqMeD0SMt73LNBqmHb/pQ1C4O24r9QhvEHGPH
RjTCe8afFk19VwRGX9kOwPBWRE46GMbkqlPvpXe1mrfQnrOhbow9Te+WIlcEU0Z2+7EK9HjjlU05
DggEm0V64xdeqoM1nVSqvvu6Zn8EboTsukGlHX1s4zhOLZwDBw55YgERqdKOXryaaEWnH9rEzIW5
GXOllA0nAMkdm1QlwQ85XQ+Z5NaOenv4DNdErfoNwkdDGW/1srbiG/TTgvw5jJQ8/4aOHf7CRytu
NFjbvSF5YQqtYBj9wClkzJQDJ0BypxRYYReJ7iLumHeOEYjGoBfY62V5pKohR09TpFQgZwMPZQ3F
wQItMFqyJIojh1TSx+muqZFswg8ss+I/wM1suXA1H0XKO08fW0qeFbqpu2qQw/AV7leWbcOkQok3
soE18icBju9OPY+HtyPxNqI/+dDE0q5Efah39XLqjEcVkafSUfVYSXdDmE/SF8vHXO1W8RM9LJ1a
LdrYdxI1mOXsokZG7sXUsGH73MheAvRlaGN8O6F6m+Lg+2rTfdVAxKRoLHPVb+3BTvQvcdU29g9J
osgyuHKUIhfiwq7SaKjaQ5ajWY8n1ltSlMWssKsM4dZL1B5Ml28l+t62MyFtRqUe6m9FL+psPxLm
BvuCmvx4DAxCvU0xqF606bLArzemJXzN7b0+6W9aX8U9TULZp3erUm3yjeZ1RXWKeHCtb7ElWut5
9Ea7mtyoA+qyHUSS+25YtYG+R2QmDWBRGFa3IxSDW6FbtTK4yWRVnTPyZ4ebTgabErt2GOEs62jA
sc3RUYzeiis2eyyFW4Q3SlE4tmc34xcRCDGd6Eb5zV3ftUr4o1NqTd/3HkiSh6lL1PSm9JOhd1L0
AqdffiRr6dZvijbNiOfqUY9ReEHN8ju0IWDepqEGhrXVzAK9UFRUNXVnGNi0fAIQijmkqxkdAjOO
X+MOlMG9GaG1O/gs4ZOjJl5dfecnWP1xIGNNDlHZ2dK21dQh/ZoDlS3eSlL8+Njy5+pfRksudckN
Ue8CTqf0SJEpbL/c6ctJG3O3iE19zFwpkav6xxgREKcblk4NTaeZzLz4XGiB2YwoJHud97PkJ6Wg
2bQx9PRNUmuIhfQlkKlfWjcMHhQi1UdcOs24CD5FsZf6R2iooWW4eYEI/uB2Y2ZPb5Iw5Vx2wsyP
Jt2BJ9vynMqZL+RD1wG6/50BmQibAwp0zMRGKcmDfsPmsMJtBkfKfrl+u148hIiCKIgGIc03W9gs
McZ8RhSGaiK+y0mdWY4qgVN08f4YPhlJyFUjZUW48hbOIcu/1zlkaoXolyY9QDQ27SJGA9sDKKgS
6Q/MYMvQzSnaxrtWhOrwiuCLbv65/oXLnEObg0GAWETaoDNAIp6HNRhOUh2r4upHFPS27bZeUQVv
ECsy6yauOm4bJY7MLmPJp6beB4o+yD+u/4KLD/5rFYjHJABguPVLTAqkgwKLsSh5KmQ1frIDNfg9
SFZ9r2ilWNPLf2esv8pHs6IksOPlm6zWjd2PjRk9tejKHvJCH5QN1eimA9lbYnx1/csu5ladK7OU
96A6Uj5dunwq2igM/HLiJ7nP7cEF6mZ/7QO9+dKHabpXRab8ILaNlU1hJvnT9bH/5uhn+2jGU83q
EpAP0CxYJlGhplOOITR8QvHe+14YEUWLHcTFQAPzK5Do3iV+Etuu4PF8zavRHyBgwZBoTVeZtEG+
70xPDCvV6r/thPNfNctCMx1QeNhuyymp0xAOp19Jj6jidWq4D9C4Qtk+s4hJvnBbDUOya0YKC5Rx
osksHTsKKuvZz8wUAF7dJXWOYDlOHUxnmVn+gTJgZvib2pxvF7XoVzU6L7YMiTC1fMTDZv1ZIGrn
BwQznRGD60x5HpAsNPYY8MXKoS9sYiBio2AtzbhIwmctfGJGQmHIBjML53y8sGQnhqMuPafRpKmf
Kborw8az1LrYhUOZgprqfa6HvaKIJpIdkyvI/+IXeq/uKt2MjP31fXSxhwEHEyYDmZz9yfhJ5z9n
KCXFb7BTeq5rz9zKSTwAlIMJoEdyvVGmoNt5k166g4izlc7U8u5F8nmWnSAl4Cbkn+e4958GDosv
wsJKg2dyMSLNJkJ/Zz8XxDwHmU71RwfNPP1gFYAxiaJnmocx06CWaXnaYC2fEvk+m5MZH+HMh0ej
tsXXMGiio9EqyQeRLIw3mzlx53MXUfBYzG4m5AqXt6F+lpvci7ap0aWPGEp61aYpc6Vy6kmHHKim
nrbSfrjc1WRAsy3CfAiB3S/qDz0d3Pm+H5514NTRqYxskX0KwmyKNmaGqvjKvL6zq+d3DZ1+yPiI
oy+1NjJ6Y2nf9dWzgJ8lfQ/hFkCxKK0MY5bR16ITtQHU/3JcQtINAOBm2ASIWYaulYfxWnnicmdx
Gc+Fg78W5AAEz3dWGqdWEHd98DwjUzejbnjHWv1cmarrU806XD9AlzNNcgFbkaKxhhj+kk8+eApC
5PVoP1soOzzkRS9/iQoDOXAJkc6v18e6QC2xkmgn6QYEBoQaobKcf5lnZI1ttJV4TpvMJ61Cxtes
QxeVXJsmaF4k6XifE9qnmKi2knDLEo2Ex6Kkk3dbqML3G/o+sxcHjWC0kOVdQRYi3cZjESSnFKQa
Gu82MfxDMFj9t+s//mKi4AOQjFP7pPRNU3petX/Oe+On5WRmkvxE38YMTuyH8odFHhggnxAbYvPR
0VDZQBIVFe2/rYvFTKlpJSHhmxpPmoj1pyC0QZEZQt+WRWGtbP75LJ29ebOgB5JrsHpmMc9l63tE
Xk6qPEOfIafynID5m7Cc6kOKgvtm8mvNiVjKI+9ttPUnLf9oQDlrPc8a8VTLgP0uG52tDkgoDkvr
CcNiQAz/x9x3bEduZNv+ipbmUMObu656gAi49Ex6TrBo4YFAAAE3er/xfu99ydsoqVvFlFq8Nbur
JiwyE/ZEHLfP3otw6gK+HzIv2ySRHemLoOdPiwuTfyuDM+an1vNeThII0LKiwCODYtoQUGcbFo3k
Ikk2eAQdENx1/gWs5vJ8sBrgmdGaRs8dpdtLvFiRxc7sjLL6MqjmybaHZAPpdnEzNtU9kqDhB50S
kCLgnVm5yDFCtUKLPxsp68a+QAdhesWcAFrtC5d7Tq3GyQLVYhnzZhAnf1X/uywk4ZzmGp6v0zLY
RS9HD8uh56MoFvnVceL6hKmKeity6yttwT89x/UsqPWt3S1QD1zO4yZgSa11u5FfJREPd8ZgTB5U
FkrazOCTdFXpK2m/y+UOySgZuGyU21HhB1XLetffLXex5M7EWFy8zq0pu62Tlt4AgT93yNvlh18a
eip4aVjuKBYjjvt8KtSe8Gx52b/Wk8kDmS1jgGxkzxA57kH2NLg/trV8A7sDvrOONaxDdhenQ/Sa
t7O5zCACHVfRD7v3Ez0pidmYX0lg/ekhIrpHNXpdA9g6wXT6+c6mfIUwWKAL6izRBKldLVEG4ohd
WrHp7u/v6k/2gRcFZQTQoMFxIlK5iEtBkGvO2mKI17l3ygcbFDJ2YmUM4nh9GvLE/MKVrZHP95sm
xhSwvFDQRPUZzvPS6A0ZQAKOgZjXxGLWA9RqDZTNJnlMMAlvTbUHChAgXFek0Q9qHYJgAERWOppg
WHKrtM9FwK+PTJ4Xu65enQZezkXkFrsL0l8yDYP01czZn58q9hO0rtFYxu4F4/z8ArnZDvrMjRn7
iemESVMMHxYGDe7tMjZuRdJ8tX/9CVuMaRe0VVfiCwBQAFW6uDtUtdISM03SC7h37OnFBKJtiSQr
z2KF2CWPa4y3LXPBVG+BwscYMajLMlK3WZNGc2yALNEdMhijy4TdV7QfsrzuoVc21nm/RYiuqK4i
Z7IkIISkxZXiCnAcWaTMwcAsQWWYrzruYMhhX9F0XT7JFfqB4Xd4AHSsMTh3kS7InVJVswlO8jlW
5nODomVYOnPrgWeqeDSUefzBVY6BIdQqvokKYR9Dwvb5zcmCSbHacu0JPEs5AQxkciWwEgUFel1f
Zc2XHmDlkoLrXmFl2FEwu/b5XE2GNaAjB34BC+VgvjPZgV61m8yJkEoqIAHU+MkCgUxfzQ14QzJk
wDxObtauI6bE6VcVC4LptFzLaQcIlw6pGJ0LF9svpBS+eDB/qjxAl32dMEGGv472Al31+WrhOdOh
jFn5KnSnH9/VthExreehGFNEPxzDtFraycX7kEha7049SPOvIG/aotZYIGxNghruvvoqLrnYUFCF
WYmDMIKExQ31oss4wYh1KY6Z0p8bSZqoqg2OP5d9GYHpQpACLE4obqVfEWJe5j3fzooJV4x2I/TH
cN3FcqsSnsdmafTnOk8h41BPLUCATrtpVFQ9uDEOWwQQg9/WEO5Clc7YNHH8FQ79YmWs1wBsEgJP
IAWxQi55B1WjQKvWtNqzAW1ok4B+TbFJJWY7sHhnH+rBKM0vgsC/eNgo50EbAfigtW96YbCA7Y5s
apT2XIhZO9XjxAIJQjkPaeL01Lax5SyxrgZ/76H+8qQAQaLZBvjCn4hOpQx4oL4a+bmCSlCUoj0R
yCih7sH2BjnXtcQvNfno/f1JLzzwt4cLNjMDRgWZHCChPht7a9gMZZe+OzdFzYmBfjexl2GhGJ38
kkJ+fWrf+cTfzgUBc3hDFImwhD+fq8wljsaGys9pI5l1hMm1RobsSKPHWw3q24unydkgNlzJ9Zmm
scpzV7cltcfQmpK0P5ZWgGwE2x7igBU0CCjUJX5xwUTbhBZIcx5FrmHAzS7D3pHROYHA+xfWdLH9
/XaqNQzAGVESu2QWAddPr45yDS2aMkv2kqMMnmjSr8LsizTt21kw9Y1tFp4frv/CgfRKhm2nZfV5
auYU4vTd61JJ03UvJynYoQzuaeAYgaxY3obASj79mBmtTxOlYn2lnsAk6iXmNZcSKx8SPTtLi5Nf
wT9LxGmWYQPKvuaLZfIXT3OFDa4hAHImoH0+WxG6TVMpGVVzlgZQIybd1B8hS1A8//0N/cXTXNEf
qEQA2gr5totwsayKGCpGEjsXCsbyINXGSR7HJtWc1PIGobfhMOvoSbe2BdfErK8Y7C43vZWiBWPm
cEWA+K4Jzee7LNti1Cwx9mfMvKVHOWZoSctaJpcUwgDsqTaS+CsvvS7175fnekpkNSBzgAEBSbTu
T99lNEBvsCJtVXGGoCoY4jpIIFG1XqAdBHxPnUC3ulIOddyLV6ftqw3QKv2rcNLqVQHL4EuJ+/hd
Juwfr9N/gfzt9NvJu3/+N/7/2jCM7CZpf/Hffx7Ze33d8/f3fv/M/nv96r8/+vmL/9xnr7zpmo/+
8lOfvoTj/35++tw/f/qPV4OLd74S73w+v3ei7L+dAFe6fvJ/+sef3r8d5WZm77/+/NqIul+PlmRN
/fPvf4refv0ZjD+gsMdL/8f35/j9A4fnCt/dP5fP8/NPW8Gz8v/9n//bFev/Aj4/vz3/9I+fwueX
pnrOfoq68rl+6/7y2O/PXf/rz8iLfwELOtYLtiB0o1b8zfj+21+MX1C2xTwDkua16IENuW54n/76
s679go0avUPYPuRJgU76+SeQbP/+J3S8cETM1H+bStZ//tc9fHqjf7zhn2pRnZqs7rtff75YZ8Dj
r6T6iG1QIgBO8tK5z07BS4w28FuoyAZGK28r3aQMQpqNLCChZUKtngV5M39R0wI5xGdr/3bilS5n
lbtGWKpeLHBE4Wrb91p/C94nj1uYn9f128wpoAEEZKKsVB6EUVt3XoZ9C4SDmw0auDy6kbtgWiDA
xQdjXdBO7zb6ZPpqWj3lCyTzMhbW6nAG3NEDsSRNZAZOAHYamxcFknNzVRMzMa5Qybpp2Etqdz5Y
o3eQ9va6yrzJ52HvmICfO8biFVMTmbVJ+2UKtNx8tHqsRJT8b+RetrDxyNyNx/wF422B3JUHZ8FQ
vJ49Qx1dRAO3b5Kq9BLOHtFiu9V1K4LQNS2z7A08IMDmJSB0mM6DKQq3HqAzlHP7MJbWTQZrXg/Z
9TwaRlxKJ41Rwe3j6AwAxahx6mMWiUqgkwd0w5OArxKmQYGi2eSqTnsMmXhAJuzQFnuFiiCPaqDl
ayl/S1OR+0Ux6oE1sgcIDnhMW56muTfcLgWjF8ZAfHUZPMwU3ULr/DTp4EqwNC6RXjcPoh1Gt+YF
VeKCgjkWLfbWpMCVbRgzaa1XO8WG5EVTETAQe+vg+ndL73ez/WSmF3HSai7o9sno52DeAgHxxX7c
dm0lJkXi4JHqqAwGvdToINU1e21mXM0xVLY1czyqeXYzmMk2dUpP5zUpSuuQDQOgdeya9ZYP3BCS
8ax7AKTiruzxvBoWpJIRqnFP8yX2UmWgRqaHFuDJS88CVAejuQXAsWrKQ222JxT470Di5ILWIgC1
804z+IMSC6qNsSuSadvWNZHGPEVeUngLrLhpcsoHYHAnRZxBDI93BiHxLAFuBmIopASgpUhNqkOj
0gKvQlEau7YbB8i+VE8j5h0qYVSuYgkqZvZYGnyzDMUBOL9QaMmVY1anSrV2GKo9JhqEJNv22kli
WpbStsUgQ5o1oeaot6CI8EGZS+a4OiE996ZUPxQq9y192g/JK3IwalYV2oC41rQmcOe0VWAhSu9r
ZRWBfnIDA90Bs/xFFPgbU9F3Xu/bi10p0VA3QXEbtFmfvd5QcF7Vo9ndctlBm9m5yWXo5pW2Pwv+
wNGdJKMyHbPJ8IDz2PcjcxlvzvEQgGqCxMZ0zOc24G2+y2zHw9Cfz/LGVZm6Z0bpjjU7mbF0o8+C
ZqW1Y0sbCc2k6J0Aea9MWw7olTEZgW4N+2qqo9kYSG+NXsf6+xg7IWhMSKrpQY31llvzNisGwlC4
jUu+iaecajx/idNyNw6m7sppTtt6vON2TkESgSuavCarPLMTtOiBgZybQEuwWU0JAfDGBzwCTCFg
y5nWR89O0FEKZ0Ps0RwmEzOxhgvPwi7U9DXpWbdPtOFYaYLm3eBW1rRVORTT0g4kE+O+ctSgZulC
eqUiLVddLAnaNM4hbe8A+jnGI4Ps3RuQI+6Cxo4E8iHZfuUqbkGVNngJG9GxsDOaU455JrdvzIhp
2Plj6YuW5bfhkj+98HX2E+4Gea16kYXklllBf5B1t3jWe9FjS0mMIJlBK6/XYdvOR2c0QjtOrkor
PjHL8TAhEfSSoNKExwjjANnQo55XnqOjfJiWTcgW01807nNdD2NTJx0U8+xK0KkR951dR4hkb9s4
e11XiYp1m2Db5+YAZWUngsLfgTvOFzWMi+jxm1Gj+LdWCzBSh3LSZ6PWS7W1zGLpb1MU2qFOxQA/
x7wFRz0Xg4xf7I2XoIjfzobkfm0qIPa/jFUHiWsSG+FK9abfIDL3LdeiWs8I1HX71riNrXE7D8aO
QxptqsGcJKrBVQaAqqy49v5+ozYv/TrSj/WGEbWjrIyW9BpwfBfFAjiYWBpatbej2bhL3kaSo7rl
6lSBrtwNAGwxhiij1ANu6eHAWDiCGpoZhl9hPcmFoKhzH/JeOwBI6mK/3qTC2jVp+zDV9QmCBNsW
O6o61FHjiL06NCfgoU6Zwe/1JdkOLQZMMvW2koaz2eM261ncVyI/aNJ0x0ttx1vTT/LkraraYEgM
as9iDz4EqhXZewevrZrTsctxEoRAlV1fF2Cbgsb4zF2IWXTEjuc7BZ9x25g9JpV2peMDELHCPq9K
NyiP7CYt3aJPOn7xkleL+X7VoGqHfGSVSEATHPndRdbFAGnJoEQ+3pqSFnJ4ccD1fnt1PxTt/8cY
/lPc/x8/9b8x0kf56lsy/p8j/Zusari0Q0z+/imO/9c3f4/jVesX9EqQxGNYDXCLFcH/exyv6r8A
ywEtPIhkoKS7bmm/x/GS/QvK8qg5GFCcAGEYxlL/HchLzi9omRmoSqytTsADsU38QCSPktsnG0Hh
Ye3e44jorwAWYlyWKJHQYmFrjG3FNMz3dq2LlfGynj4w4mBCbRvZG8UgXD2TRJ1RvgSOCtyAjPk5
E9BLZWaHuWa78DCCyaOl4em9HC8aHIboHL9ubPlhGuP0DfQp3Q1YoOKPQZoLHZjTNPcUVpeAYUP+
Fy6oStNTn/N4k5kjlG1lrnKs1nrZ1wJCQi7wqumpsawl1EGZ+AptgeogJKGSStcLD3CiVU0MLF59
KtxS1/mVAWoxIk/IP0chwOgtUummdrTm2RhxFXGTMnyaAWpFWq2pVNx0gt/MQwwNkQpdp+M4L6Bd
QUcWrPy4FkCRitjlmpHanjyWbK0vLFezgZ+maciuMHEp3bTdJEMzoyxwVFtouhcnQq1cXiUNNYps
2Vu91ewWy8Jkk8yH9E0WCm6ugVoYqRojedCYWVB0eW3aFZLcuBKC2AXkuu0+H4BfIXpezD4Q5URa
LBCY1WBdOC8FN3dJ11c3faWyx8xo4kdlUqaG2EIC6H0xlxpifTFb9rY+xhsnV1Sy6EDAuIDBgygE
LXnKErxEe84w78uaaZNnooI+Y12394raQFusU+ObHqBgKMeg1RLOPAFQThmQH8RyW5yNYSw0V60G
/S4eqvQ0FmpZuQvXBAPUe+ruGVhdn3ImWyFIe9NTOg3djaLEULuOC/AcLZ0TFUNSQ77F1iLZqeKN
1U0qUYV5w3pzeTLMUX/L5txQyQzasONkGr4MCq5HgBGnwzSmC4I/fTxaNWZUDNBmZW5rVyddbtI3
u5iNSJFH9RFQu+I0TSJ+RHcbusLm3KuQGCg7iox63iaxCNDQHfwlNdLDlOX2fqmH5mFKevmhTdP5
NktASi0PaepyGx/R0Qu9GxaWuyKWJZBJIwgXMqSKm1GREGdVEHSXbDsAaJpHABcOBPBMEBBOfLiF
azpmOevojBjOy5pJe05B2o4IHyLrGPTUFlBEYz1AwydtMHYjg8Esrtij6aDGKpfSvDeYkpyqQiRP
iy2NwchnzCr0WJuqBpbDfuHFHgF/sddKnl2VCgLxOWsgaL/0WaCnDnRXDA1BuynALZ71ddBVnb0v
nRQ9s7yW6VjieMNo1ddm3DB/VoV8gl/lJyByJa/KShlJHH9A8ycj2eLMe02dq4/SqaeD2aOcGSPY
eYsx2xeYxTSQLs/lMCuyYl/OBSKKWdPvyjkDBHyRzNIfyz7JSVLyAQFawkFdjem4JgQYfzq0Cpap
Eg9TSopR6K5qJeiSdllvnZJxyhnN8CLenFaFCasMptMkKsUsuEwNsxGkreY9ZDhlLx7HhPIKEoR1
NCRnlLa8HLrQlRWHctWBRnF2UXjtyyrASIEryhJ0lDisa9Vb23yzQGKVBEbagw5UhBloI4tsmy/P
kgHyUqSSoETKz7kWNNVNl1cuRqWNjKA74kLBvu3CGuEzJu9QrEaedqr5cz3dtlrtTVWkNsd8epnL
NESvAOJeA1tc4UBEcLwa1K2THQDMn7AtMbdkuzrPPFuanlHB4EkBGlfup1hCfXYUzJfQ958BYWNi
ODQMSgqFl8UkN7KoqPy0pLW6tazunLwwK1REiFK6NlIQcZICOatwdflU1IbLQGdd+TFGEdUwx+Ys
StAQc6KzOMpwZ4lwG+U5bjOfWzNJHcvn6tZO72P+opVPijYFMdNA5R4lCjLnGAMeZqPQuBCB0MXb
lHc3fayhXqL61TCB/NPYDK22BXXds1kroLk8Z8bHNDVuhgAeBcqOtGe72GAuQjxxIN4iU5d61dUL
VaL9OMohs9P+XjNj0NbPLSkNjHI42gYM+ztpqDKiNpxAuVAjWiHdpPLgDommu1PFaOvUbl3o1EEd
AjUPN675jZYZXteaVwaIYYnSd6+qJaGipB+WbL4f+35fcvOuQkcIn54eHKB9RLnQDi5PzceW2pm+
t0o2uaaGIA890Y9lHB/kWn1Fu4QWxrk27UcQIjZE0m6YNlMomt612bOMT3ftHjsIQVrY0lqI4xx3
IIPer0/RGnvX6DlpxylUx3YL1UfV7TskZZBH6dXFVSALUpTHQcpJlRauHVdhtyikrXNqYHLEgtdK
R8t1pEipYWxh2b4zLgVD/YJBU8gnaLsERF9sLIntLG45KfDoG0OJYCSLCIqhOmTKC8syWvbxaywV
O1bzDCnfW2rM3lya3jK+ZHbnTtneArn9VF0vib/UW11/WYTimcZ5zjBBHBNmP85GFijjRICn0NwU
s0NuPPF5ZyxjvQEFGe7MUmfuLRVGqpoYRQ+j5aFlVxmeea6h6KuDHs2prrgAZtCeD32j+Zma7/PF
eVHNmrTiEdSGLRGzFI4KuGVy8Dd46GVfl2JBOP6SVxtRn4qGZl1NoJ6rWTcypyqqlra2a0Z/yF85
Z7usOg7aDdBjUFup6oeq28tx4s1GAuG95NiKjR3vYIWhY0XVS55xwu3ARt5Zf6SW4jYYiePjxuRn
URZEOD4GySNkQbmb2G9Gb/jQ54CwfaTkd5XxkMjuaES13SDSqbZWfJ1pu15SXKb5ykoMjlwBw0Ad
kYxGfnJyeX6szPgotMY16h2DIg2U+YzlPuOu2tBeaUk6nzj0XW0PBCtUARuDBU5RHSUfcMcKTNb1
yHWLzK2hyBR707sUf4gGHdKPtr83WaTKL63YivYm0+/Gjg5LmA4cvKxAwqPe1NGmv6nlB+12Vk4F
JJxFFyEZwo55YzM6VRu5CxXDzdm2ks9zedPL4xNmmhlemx7pcG5mH4zLu1NsJZ1WDV06rzTeYyBy
IRuP0CVU8/OEH+GfiNxvAQTb5Vrrmi3CtPRRLQw3ActjhevOvcGg8G66OruGLIiGMswE1k/nURtD
y/IQbAJNfehBs4WtCrSaw7Ix046O6Rb6sB56fC4rD021X7Dlololi49R3A1YQVIXVM2GD49VGypl
OI4dwpmENkADjXwkGCQnUgkWz4rWgH1UlhVI0qEAaDzLhWu3G9l8T6eayq0V2LjYZu7g1m4MfioS
m0DTnYyIqcG861Z5fSjG3iv5LhsnoFtQdmqV0mWjZw03C0b7ZAYQfHq12B8DGE0t4WUirFgLX7VF
2YXl6Mrmfr2WbXyYWY0Bwq44lojHRkjujWN9L6PCVwm3z0oyICxME9IYGXUGTwIOgeHBzLDQYkFF
+IgmGhg0r8ziqV6ukK57XeanuuLq40fJbls9VBfTLZNQNvdq+tzmTwt4y8VXnTTlmzTGH7nrt7wE
ORga+iZgxZhnQXr0fUnAAFlaoilNuYVAKyw252NJAY5RS5o5LWwLvZuZobbdg6tKnytggyx5eGoz
7hBDnsydWSNkGYDLC5taGR7AaADowdwLwLqyMcikfoCTKtX7AnsJG2VGuGSq1zgyJvDmRbKPZqk0
x15kPOzrTt+kozxSDeTwLqYl54APOd6pUw5bBs0ZivntJ7u/5o26YRXW4LIGa2lG+Nj7QEcfLOhT
oeF2bWcx9mJs2XPdQuUoKCePa91tg2ffWLVFhcXYJlGmXY35WZJAhChGYOJOHQSMq9l3QI4utW1Q
qh/QI+iDCtijwVXFMh7AntD48hJZ4BNO1lW+B13sHnzQ5vw0y7cqe1MLCBsp9r6vzslcbWcOQeZS
xZsEq4trMOFhPzQwq6umNyWE2wZ2LMt6r/IEPOMDdrwg6UCH3qOo4dR55MCHmA46C0N92+NNgNd3
8foZWyJq4N3bkh00XTpBJaNK+whL7arMENOGoo6kdMZw0uh3VQGGGNMVgxlgOjpkmHNEt3u72Na1
0kFAb9HcAUO4Zn6DuWJ3WOKntGFbbTor7Ye53CmpDRTsbWz7soUAFEP0XxTkvrGd/GGDmGy2MeO/
wvHQVF55oi8QJQvwfyU32mGbW+O9M0Dv2GAlKmLiCfHmsi+Uog2WGpOmYIZniJ1QEUesIfsJA4n2
txLZD9VZbhA4NtVlo/R/VmT59KngvVnbld3lof4XVmIwjGSBT+27euLa1/3Uc71+r4vnQvyrq/oP
mj2DE6ZHn/VK1G/PzfflmX8f7l/lGf0X1MjQYFAtdDRRefyjPKP98q0sCoaOlZ3+u/KMavyC6qkM
sriVtx44HFzd721W/AkoB1gagNOAz2PM8UeKM78xcvxhgODRRBNl5WBA1ejT5reMmH4acm2fR9m2
3XQH6SiFiKgpEk17r27W/+oH+2B6FnMHH/DJcN4oIMVylWN8lR0wIOXV+/l+DuEi/crLj9jyNirh
tNvku+K5jGpQGDsunCaL9EBsMQRAJ98kih+TgqrU9MzNEBXeEOpE4GeA1wJGi3O8Ub02mLYpmUkb
ttvO04nkDVuNppEUwsFSJcxCHs1e78uBvmmDIsjpDKrcJjQ37DrZaFShxaELsskVe4WyiPnMRx33
kByGxlV8jfagkJT2I1LezLV3xd4K24O6sY5m0B7mfUrNSKfLpjxk0RAyH2FuUPq6J4UIxzbNVXyS
DuV1sQFx0L4K200fci8jiKMiTGF70t4ILBJH9uiCQLvap0dkNvGIPcYtbuMTCgju9FJt+kj3Ci/H
YTW/c98jr6Oxf5O5DlECk2ae6sUfJsFz9VlofrsM3VNCHIG2gUZRonKbqPM9+RTvpg3C3gANPNLh
zqAyQ1N/9NsIwKmAbwVVAh6aj3zb0crXCLAqm2JneaNvBUWkBOOpDgd8azxXV6m/BM6VyNwusv30
aqQWKQIEsrpbBANBCTuAlDfJCHgUNukm34CR60PZFKfiTX11nvqwwXV0FASqNwRiV7R3LTJ4xqbb
jb55bCLdx4ybVwQslP2KpqHYWVfxcd7NtKWyL1ONQIeAmsf8LO+qt+UOsRiCjwQVB3DHDIQfZMo9
46AdnH0XFdfstvbaaPqQ/Z4YkUUrHCQ7pdshQEoZGFHu9Z7iFX6+1/eY3Q5i8HcJyqBicG2drAgZ
G552FoDs1V+KU72BNgnNg4zK93rINup2vJeiis4UOSS1vf41w8/ww6F+rrZaJEI4shno4oN+Vk6w
xCD2Mr/0WqwTGb97E9vyVjllL1g/+GR+ZYGJN4Ov2UD20M+OxTWyiZ26KXfmvtna53xvYQXwXR6l
GxBBbbsvcDyYzPpUh/1jqV+ANcdGqI3ZtMp+JqM3pFiFPWU0JnCVruWCKHbD6cdHH2S+hVVZRiwC
zs+TvZn0VLrRIs3tvOoZBTeC6S4XCbE/eiqRSeHeZTTzhQuKMqJ6ju1moUJ5hBXmF6ESWgBQv2ae
5cGKSEpbolDNt3wUUPC+NVh5v9WTTRUUBKwZpHcxFUerYAqbK2OrhGjb0yRIgizI3qGJVCJV7Ej3
vrxUt0PYb4FIvrXBbRtmwXxkIdpxBBXRYXuWiEWkO51y/K4P48fUN6Nyq0cFiWlzaz8mezVSDkm2
s2FLe/MIg4ySSL1ZzsbZ8jp/2Fj7ygqTaNgku3K7HGK/8/WjEWjNycanYzchuavsp8AgCsx7WteD
PxDbVfD7D5SGyfNj6b5CoNAbsRaQNNDOkzc91dy3jxzfHynWJD4L9CbJyexWFEfyusjYjLs8HIIc
G6t9aMPen6jhD1HJXIWOHnJMkvm17s6hA3uUtsk9LI4y8my6cpSRhUBkBBf3hj18pwd4KXtpW+8W
f6DCG0njia1zAlgX/ysOi9/7tmefQaUNZhqYgxqogUFRlKEFLb3Sq4nhIpA6zpv1vOV+fkmOZuIm
tZvglLnX+KmHJRC1YePpAUI8b6KFy4hK+QHVK4q5EI/TkehE2RaeTCDv7hf+6I4u9+dAwNV0HvIr
V7gfCTzCQLHruxOtI4M6FOmFE+X4VBvK5zbMiXVjPaKsBvPLHjiOjsZYJMEDSTBj6LF5NrFofLYi
4aJCHEghw0HSDbtN6FcMV4jKPve8/lhHF7EamCQKtGxted965n6BK0OmGkhuT9sQrBcS3gmni8+p
TXAHeJQgnN2leBNo3+PhjPitRK8LOCDhGfgxw9O4A8+6P3uV+4ZhcYKal5uSOBjwJC3KgnIzh8iQ
sQx7H1yeuFckWHSiT3aAeNaHa3YlN/cTr4NX7Dzug1p3NZvVSeIPFBk96eBcB3zbDBSfR/YmxkbF
fRtbeeyVWMLyk9iU0XrALjRhYzKpDpPf4qcUm2brdfgnPD5t7UB44OQg669gQc+rPXehQRv8XyY8
Ks46DtR6TejAJFScJo9GMuFm14O3nhLlMJae/nYjOQIFQFqwGaTUpiVdYJV5hG/tbTISy23vBO5O
hfmYuBmY1gEPDU5c87F74c6xNvzmOb/B8fFcVZeT2DM9Oeh9FOk9hVZehn8mQVSxwfHwuGFT0qm8
jT3QyeKS5g+8FsIoFuCLLLvJdQytlttu28J2QP9KTTy5kkrEjCq8Z1CmYO+c/Bqv04GZQgQYa5bq
2PjsAP0KxCowdCp7A52xcMCEjTez/m19ZsLFAgsSP4HvAPYKjhGKrFgIBTZOA6ZsRUAE+aspN56D
7ym0wUlq3ENVucZOcUsaU5RFcTtrqNT7YjuH2Anw9mZYCx4QPiG5q+k14frw6mh5sPfjZsbj6HDV
Nt494okgDtgujbpNuxoqNQPpuL5p8AyFNfYACwac+DwoPU6uK1w9apIwuJp8oFLhOrjcFLtCgTW7
PguUXnDRJX5aH3KPiwcDEqxHhePQfAaWIBgsLidUt31ghmbYwytnNPacUNpiD9pKpzHswhl2vJ5L
R5S3rpGE5l76zTAVuIoRF5oTFnCTSBHKhjib6kFB5ptJ1DvsTWG5WjJ2FxkmBlkrnIAHKHxQxB0E
DTTSecvD8pBGa5ZK0wDbVQidJECM4Oot2LceQPekhOXJ8MrtixMZEfeBWcFv0mAMJazi1VKzgx2o
G4imhdwPYzJunagL0//P3Xktx41l6fpV5gWggDe3sJlJJjOTRoY3CIoi4b3H088HSdUtsrpLp+LE
nOg5UVEhiUwSbmPtZX4TbK9Dz0dKJ7YVIvDoLaQhMakuIdoRdvG+f1YJw9b1FqvyYOCWyizp7VIH
O3FL7ig9FA5hsKpk7uXicUcDXqmL+TBd1BtiGs+6cKVj4W73u+ZkVCfbkf66/DY7c9HgIeqFDjmS
T//MLoN8ux9OwmcWrr8iIpjBxHOZbuj3E0tMFmVBujrwJoTEIoWzGtkoeC9Io8XAPGrPOq+veFkC
ky2GmaVbPwkBdsK87sQGr/rICiDrl7mSjs0l5dmIvITbkS3b8GWeVL4nf3VI23bQZNzat7jOiGNL
e9Oz3MolmXNybnLvc2Nd8aB8j23i9xU++xIRa9t5trd1caQtDIk8at5URyH/rLl0hp7XncYiEYia
m2fGaIcuzX1P8nvMJfmx77sepzJex+QWo01zws5u42/VzXarm4PGiebcBqIn3689i5TcDNL7kBS7
PhVBQ6ISuwrxiSr8atWP5am4LC/zbksUejKbhHSl3RE5eNXDQOJj1o0F2fOKqsSDZBpkx+jAADr1
pR3/PDAIOmSH6FAF+XIt8HMnoHnH7ti9MBOy6b4ETHwckiDRLh4YWAXJjnPx6QM54Lh8Fpgdu1OA
MIUNAcQb7dwGTErWjYrGbiWDIrklz0kpKVDwclqyoi3tEqhPaNdu//m9LX4TnIiawXJqb8tbao8H
5C/H4Wa+1p3UN93eWz0r6EnUZiYfdsevxwqOqiTcK6Fj3dQ7JVi9hpQ9c8R9faXdhPe0rHv+It4Z
D43+QG9dvyYR82LwM3YR0EdxtEBXHKoAO+G2mK7l6fcjwWSPuNu+euD+slBob5wGqpDySj5Pgm3W
dvKg7mUyOOVR/Wbeq+ck4Pbw2fQu4nT0L8mLddNe6WeaR17u01pMMjti4OxEF8ajXrsrArZI0swt
D5VW/GGiQPAarrMgU6RnzdVzkk5uM1fFzeIZFSYyKS3gC3bjdPaZ3PSpxMLR7hcvu06uI8TWncFX
gsmvPdK8HVhsgP8ls5i99ahpCLY53Wf5LmQ2yDrhL9U9Hybn2x6vsBV9pGEYQLKS6Sy51X6rw6zv
z83iF4Kce1LnK+GR9JQFKHTX4a5zTTu6p5Ur7xNAEEHsVw4+NF8k1sPzzEMMnyd38mfvCXASQaG1
TRvrLYNzNBzDU23d1lldnVuzdnv+tbhbGgqq0EYdn5cK6B+HAKhXmJlNzUV5KbpWIPuSFPDVRWAG
9EqX3usbZ0FMK+F05Odin+xbL75ZNX9+XfzWCznclt2GiQ3R2ms4Qs7vlzmCyZE4C9sC6LYTLrKv
+42/nUZPnpx2dvQtv81vlijAnIDNbUvrSIIIayFrut5RiB4Nj9VOWI98REVc0HUcS/QlPgOXM2DP
4cGxdp2n3lHYaDl5Z3tpao5ek3ZvSXfib8n2trjXw+o8vKbBls9ut2srQXqbEpqDLGzRtSN+EohR
uj0ecs67ZcveTmpw+JMAJHOjUwIS2TmFgMzXkALklvXsiwbxf7ErMuktqxOuUodNjWK0JNi5KXsq
47PtOrjplKFB6fWc7OCunEjtMMByt3TQIolO2A9Nv7mvCP7WPg/moOX0wVcG2yfZfp35pHEB6s46
sI7umz33i02JGcXH1cfah6BssvcyxAjMHRL3NhtpsPVf+gD/CcL5dpcpAQjKpAXXI5Ltrx0Zo+DX
HCj1JvYWEhebH+CESaT8eC8ekpt0v+XYpsENlW0qENWduRgkSr36hVKbHWYrFwWyil8ab/8Ccf1D
+v/PHSvlvdYK8+ikWKpaOpKkkmkWq1PSWGJf976Rp3g6DSP2kFJxKAB4AAaZFYNOekF0johp2Waq
5FhsdZq9pbmrG+3y85ZvzXtp2xeCmABHf4peEpmpvZ7Ch/AYHttr69TuZW/cT4FEh8MiY+0cekwk
1dNBo2fUfczvF4/x+D4k35scnYgNzH9r1OyKQ3fM/fGq3ZX8DzR92zSO/ZW+3yLi4Jt341a2cYbj
p/nTbJ8NNqEi6B5A5Jy6Y3rXvWzbgHS/7W8FzRt0HncM/tgCuotxNdvPIy93wX6whSrL1vhP3OI8
ux2mdEQHbQcDYOXbcBUIwTkfTt0Y4C555ravmG57JRANJdc86K8SiS/9I7fuCdpMfLh5NJZo0m1b
ykphOZGicnyHzomz+DmHgHu7Ja3+tikBh/InlzDBZ7a0PbzM/pbdaDQayJpt+ePqbrnB1r6TvdpH
eo1HYzjspYEQ6D5zuu+XE5N8yk5DmOKJMJHEZ6j2mB0eSuXS6bzudkUraySi90yf2DINOghpGQw0
iOBO3HHphAGQAd74UbisvGiKN3vKIaHU19i1xx0bc7AQLxWPl4M6K/FTciUzmMl/Wn/LIy23JEPc
cmyqBa6BcYGj9SfrXB/FT+mlqHeJSKqXHide7y2I4H0XOU5BEoahS0l2Z7itu63Jib+3lFpXwH/8
BygBzrBvbYacxIj8MusOsjBbANltpS3FNe/sxHMkMbd5AU9bijiQ/2wpnuI1os94sz7knsgJbYnh
zI0b9mytxBK8dzh1IgJpGZ0ckrpaud6KEoP3Mf0euYhj1+FzfhOdJ3cmJm0th4IwA76efPav31bk
Uf5l04le9dv+cpHVWpbHpnEMX6STerAqmzbElu89iLfrHaZj8hEMlLslsiahcUstJb88C6eJLnP/
Rdsnd9q5uqKrdlmf82u+/gq/wFd27PGeeTBJSeJTSP94yx7Cc3Qo7xiUXUmBclhfK/qbETnP6sl0
ORc/2eskhv01BTRpDKXxfiQlpojz291yysk19HN7ZTysB/p7LnadvuFlh4olklwX1x0l5vELmyOh
3xVvMgLe6nnMTPfyWf7SH4prdiESWpm9LPQHmpwNrQl91+2tixm50/O42M2+8dWr5so65XviO1Gc
9jmdN+Uk33RXxp7S29sK/DSwdt8fwf+zsc5/4MRm06v897BZ52kpnso/ZjW/jma2n/sxlREM6wP6
lwyX/wGO/WMsI5jSByTTkQ+DBKZZiG+Daf4Jm5X4KVSoIIExf7HAsjI1+TmX4VtwmEDL4qSAjg6y
uH9nLvPdK/qfmxwK1Sj/bKpaMoYYMmJx73DV5TxOJbwJNpkkI0DJUXWS4XnNq2T4UjdHfq9ICVhD
cuJJjs6GODMwXsHRNhL5TjaGrhVV1k7sydWidkmZ7CQmm1ixhucO6VJHGpnp6+OXXMykZytepL0+
q79TJJO31vL7y2CwzmQTxiqtsXcj9rhBmqlVmFeuCvTNKHswaga5cjNlsa3P8XCzLEsQNxtEEgYE
E6MUhVynQiBkF2dtcqrklTaYxLAd0UzlIIoRWYhZzpot5eNw15pZfTuv9ScxT38Tud7xQXgCDNig
zaHeCQ6aedu7ACbjjNVEsDX9Dhns2JPU9t7sovlLpTYjUbaVRAcVzIpBoVre1s30EDeJeCwjabhJ
irJQAF6U6XkUi/oj0j85arudBYZG1wdqWKuYXmJ5tPZl3H9ZqlbZF2I8PglKK3e2CR3w0psD+C1x
KTt3FhlWWJUMtCqOQ9iGfVihkVuCl4yTT6Keh5ELnTNECGDRYstWkj79+veDyL9F178Z/J7Gl7Yf
2pf/gpbb/Ze/jUd7gBL/K+bAOmQVeCH/PrS4UJEqWLb3T9lLFyfF06/RhVDx4+d/Dn4V6QO6HMxq
QdPjorNRZX/i8rfv8EAIMeibA6+nwfwzwCjGB9hmBn7NrL+Ne8uq+xlgtm+hvQT5G4K1htya/ncC
zDvggcHIF6EXkPlwyWEAo4r/dn9GWnWtBC2vLlHxmqoPs9jaLaArGMHOnJde1QLgiUn4cxIVWqcl
cI1f7ty/SOTfM23/dAbvxlJAkDPFajmDpg5BYswgZmkvwVGbjsteg9NpNpdkeCywVe51PJeEb/9T
a/r/BhXxH7h9Sn+5fdpPcfuUvGGlbz/wY1Fr4gcTwr6B/MEmJIWLzh+Lmu/Ar2LL0sBU4Yq9oa1+
LmpZ/7ARP0C4YDIhIpL3Bs0AwIHFjHoTap2Qvv/Wot62k39uNwZKSchOIW0NQ8aQMFrjHN6AGgRN
SY18YYYcm4OfpsVrVaTJUwpp/boQELVHr8kIlHFcwbKFxTc1LiiSU5zJw9haH+UYPqq4EEgVZVL3
f73e1Xfku+8nh10C773JH7Cm3p1cXU5I9CQ0dOp1GBwwfNbBAl86e3k1MOaek/BJYHMBWtePhbPW
OWhvxPccONOMimGXPGoA2s9mU3/VE2txQ/zd78JlXRH6qSf1o1QsooOmvPBFaZMusduWLMNpM9zM
7NmqjY9ypA5OZ4xCsBh9IsJyQHnFTnVdQPs8Ci0w7opxt6waM50wnZwO527VbqEXqUAAqyPSy7Hq
tIYxvuRm3atIYqkQBZCRX17Rp46YGGbFDKTKWvTHpe0tDMXF9HeYqe8U/PdPGTQNTheIUqjoqr69
kWa/IhkDt8ZtwClKhezJE4wNFPztqQfQKYTHsfgm1VIwYq6kdI84SQVGfNuMcNpFLHeNu5D+v+En
Ncj2dN43+WAPA5B0vpx0HVKhiWtKnd2o5k6thN8IO25r8E9nj4aIhjYgujpbhP91ja54IFdR2nH2
2Zi4Ud8xOMqSMvjr1bb9lvdH0RGkZX8xUAn8vhh/oTtKxprEBdAy11hKkCsaj7QML0NxnRvF42pg
bJqjffabnOldusf7x1Igy0Ou3UIlAjXJt9cWKW2X1jrSkUrZFF6tFuL1VCwb1SQR5ydNTpUXXuEU
IQPksi9qQSCx21SMn+uqQLs1WfCSRLcZkIwI3BK6lnCNr3v6KW2k7CFecsVt4KoGs75otNHM6He+
O/I72YnvF0BsQ/jBRF78T6YjhJVVW6KsdSGMzW6rTCBLsjF2Vkj3gO/1ym/haTvrGDKFEofcTxaF
d06sDaeSzHmvIT/saAKijzhWNqDm6263KkLm4qZBFwF2NmJVyDz0o1NsfNECZNhRqoTpNKEPFOi1
eNuvS3nK0qh0B3ggv9l0Cdxvl4WGIA+RGwawiuzm+x6aNgpoeAxwCNJRbXc4F+2bBPeRSFZfoY/S
zlt/J5v2p6jHEZH3RBNkk///UxqdZ0IFW4sj1m17vzRQO5Zhkt1MOFRFp3h/veqlt/UGC5CjQcRD
CAiVRQiH7zaAKsvEtlPbxtVQBMt7rfeBfBpQMxLBTQscBJulqOzqLO5wh1XdZH796xP4HsTfvHeo
fxKWuFpk+PGcfBebBsxq4IhFjRvpVhTkVcFQfCjCfW6soRN2Gp2+RWaCVrYYujSN5VRKQ6TRjNrp
hnZ0YDEZe3G06MwaMPOV/h5dhQVHkxhJ+6zHGiJWS1fH6Qf5bOhzpRmDDCl1xbU6eMBRLmr3xXxR
zRSyPASxc1FmDRLAmuZNoxXddqlg3o/xwJAwrKHxpy0UOosYqs0xKqU9IugPErQrkkBegkmjeSek
+n7u8+pjEsNHkKqaRqLBo5uz9aeO/t/qVfz/KexDfvPLSvoTwHTfPjW/1hLfP/4j5VLNDzoZOqaq
qB1vEZ1Q/6OOUMwPBAXsEChQWfAG2dA/ywjC8KaK/PObxLk/8KPWB2T48YKhuMWKDy2Av5Nx6VQd
byIKMZJkD5vZjVlvGpggvA35Rj9oOeqZpdvEQsL8ou30XVRqFdPwst/HYZLvwgqHCBcyp6rb9dxO
8U5bozR+MKwJbpY4x1p8MaSmyO4pfcyeGqBs64C+iAJxssPNwha7rq9vih6BSN8oF7QUxWlrglhN
EuuHuNQK46CvnRIzPe1apXkcmkJdbqEU1gPhOLXyQ1pmgvpRxV+wg3JsRmQvvV5IZhDnsfRFnIsw
cyrEwwFGtYJISx7bqPA4ROA1vdaCD+VGbU5uUw+5KNpD1qVnDGNBnLcJBCjb6nMBbEfdDssDKrUD
Q695BXkOzbTiMwvMQ89CjOWVbEsBP6ToCKCN4tKjCzGOWd0ctQG/okvT17P6gB7mUHhLgxIRE7Mq
wYHZNWR1Yt4QhTGT7xqxSieVSw2izbCMqjsNRmQE1rJI95uxCzjL2CgTV86y4UZY4djiMplBA1bm
JTY553g5dfnykGdaxWQL+eons57Hk5Sm4wIxLFNKO+vZ/xzTEKpvajgJV5trDIC1FZ0RR1JGjR45
InoJ0iLVCEBSN2iLtFoixT7cNuJNVEM9ZcqwVirol1hdBW/iQnFVlRDnRCHBOo45Hrr7LM2y3qsx
OYpe88IY5Pu+Rk7HV3qzNp1lyMPZg2gLGTgcu2RwRmxZIzQirPE4RYqa+VqvtouNvxHLKYoG0IKZ
VXBotYwU5m5dKzKbiDpYLBqCZQ9thLW0U1uSgmWRIrPl1eFoMqwWuvAW7x84Pg2o7NEzrdz8FmaG
yPA7raG5dRWqwNfNIpe3MWZeuWM0Svgym8vysVhCOLnNIPSMpi0UWp22mKXCVdkAgTBrhRzzXeCH
ogjOOm/FIghLU28PlmDMRqBHUNJdeRgtZh7jnDF6yUwOUCjt5Ce0ylaMhucI7MQsNCBlYVrP7iCt
OUusGeFnTmVu3i6TbhwV9Kcbl35RsTgKPIEYLlZaAeSZOohVdBHzUx4vqQ5tsmm+4P9lMrAtsUux
NTVjO0i1AkHA2ehN5iZqJA52N4WycVyQgFhcyHJtsa+LsX5CGAnrJkXCN95MhjRyNS1DVLdYu/AT
7FwDy+BZqR8gOg8k1TCJBQfR7+kmTVtk6WtMNyh1FjU8qlJkapekDTPmPnGvMd8x0yW0FxpwIFXk
JQWADHH5ibRxiN0QF2ZjI7Qn2+uud3eikLcMSvB2ZWTas8j8USaNclKF6HGchqkb7awKE9KwWsDV
gzxOfbBSQ+48xQzpdHSt1YBa7pQCt5FOMDN3mJb5OZTFOHLjVpvYome1P5fJ0H/NpML6VuMNvDii
OE7HhqXQc3cz6staiCSYLuMK6yfVQ8bembzE1Fz18kVPGgNWmZDoLOpY1885Lb/KnfTQiGDtIjBp
i1rd4feYpxPQl1oZpD22iGnt6G0qbYZatBj9XJhEldqWM7AttS6Ao8X9epMMkwU+dEsF4JXB5AZ8
H0EO0+QYnMmi6m2xK6poBjdOLH9W803hp5GGunQwuqJ9ajURzOWq7nDJWyKrHOyR6HGTq5XBc1Pk
NvQTAcpuFOvy1wY5F2aKk6p8Niqqeox7B/lqmTT4AWvZdLdqaAiCPRJ0wL+mJF2uAukQ9y1RlmVK
EVO6zeUEoHtu9red2NGRxqZsaoN0znouVTa2RqcqrbshTA2mtmLejA7dBVNCjXTIYzdXi/CzRmMc
+THuGrjPTJFiuq5VF5H6qaw5ZcqEvYzZgtMkm4RYGp9KdqpExoNPCuOETmn8UMP130OnBfsgo8eS
GOM1jwsOZi9eMi2aTrEBkjKrYcvlUXY76+pVnjYNnMTyNle75LQUhluawhXCFHfh5pzXJmDelvoc
4jhmJ50AhtEcz8qieaXYHPRMa+H3RbVYOMT/alfESg3WQAfji07WJdSqg9qK+zha4c/hLBTZSveR
PQ50bQ7GtTTTh2yZPtY0DDyRk9BFKOvtMHyLxDmgHP4IqWQfJrGBgBoQwyjUTyhjB5mlfZ3W6d7o
Bd1px4UnEsr1btRXXlkpO+L+G/pZJwTJmn6t9OyhM4rBEYb+0Mid+lJLs78QTI49vnWHGcspIJti
kX5WI3gWejyCFh+7aK9P8X3Db5CyEETQupgwAcNURCRvKVnv6D8NzS5uFfiIsoTWBRgxkcFYD4BJ
r2R3LCL5JC8jzIIE9qktLVnkqaMWuaE8mxer1OXdumY6+0osOLMmPqHXkTmLUWXQ5qrGj5L8Kpyq
Ay2UwlGAM6gdE76kuOR9Bld76QW4lVr2bWi1YyYU6dUakS8bJTuK3syIyFUZwKP5Jh2S4b4YKwaH
BRxfdUkfpjYpjzz20TaNSr/GSV5GhGueAhN1Z2Q0TOo2Ub3EJbYJo0aNGqBiGMilYOwENXtoCsj+
ocHOm+QxMOt0uJLV8L6VC2vXqNkxtEL1rhvHhkljIV2kQQbvqCmXuW1opJhT+ajJiP6YRWOeQ4Ht
ZNWxlil7tmo8aG96k2YqHHuUK1ytLPu7carLV82gpsb/QIJfHS/oV0Cq7IW5OlEnfZOx/d43QokZ
QkncWYQM3QKNOYUTz81LV0mnTqb89kpVLXb42VR3OuxtO5tRdS66soSmNyTnNJpHrD/kHDmAJgay
ExcZu2tfR7aZTOesRrVNieP7dka4pe6Fi0Sq6tBdhDWT1J/CYQTGNkXPed4/ikpDSoP3gHonRGJ1
j3WJ4odNpqCMED6kYrE+5IXAKF1UyV+gnubLNNqTmow0giY6e1bj4BqZ7aJaecxJJfB9VL8NAogu
AzcGElkvsSLhzkhzdr0x111tMQdbSsPrWhYz6hyQjrFBzppU11kzaTf5WhaOrMzHTmp5m2Poi4GR
Kcq+V629kOmALti7qhLtZwxKQfx08DcnOfch/uVn3Nrlb8jE3IbT+nmR49dkEMaLIEzLPfrV6WPU
o2c37GNsp2Qnweky4eLLWg6aSkVAIq1EbaBz03SyhMclEo1fQ3GpxTPNizE7ytIwYm1q9tmsvTZR
teJ1hieKqrgTZqQ8o0HtutsW8UXxIBftNDKUipGOeQ0bQcbpPQshj3oGqcIKpbpCkaO8aVoztgqQ
5MZosL1mQlc9j2bb14lX9YsEF5mcQCmzG20VBgXJyAbTtwMqrsOM/aZcSFpjm5iFZJc0VvrmTklm
Yf6iFUVkTN5UkEcpBx31zCQN4iKuJPW+LQRJrs+mXohzBrguERHUooWam915zCyM+tCBaKOmQPVu
DF9FlHaTwq6wakzQw9OnRzVKgb/EHeaY8qxLCCSMqj4Hg1LrtynGeDYqH1nu67W5Maz1kZnIDVWt
oDykpVl/xlKgFr1SjiXxU53EqvBTe+xvVbX/h8Oz+i9Ebf8DJwlb+//fT8uC9qVElfbXunb7gZ8T
eF36sJmEmUjI42BCBfuP+ZjAt5ivI66M78EPdap/VLaS/IG9X90UZqFt08Siw/XHBF76sBlMbpaE
mLttirZ/p7J9O0pgDihTg+HXtKnZylS52/d/aaAuDDPK2mjQIUzRu+jURvcECXaxNve/g7S9a2j/
OBanK1Muqdg9vJ+SS1URSzPysm6jWcIxH0bBDjeVR6tbHuUs7hwZKI0Xz7K/kDeccyo8t4yWGpW4
GZiXhqhN1jfBNKzxlZzR79XJwdHREmD1IbvHLobw46YbsMgIRuDRC5RrVVXchmt4iZgjoqxZoYKV
98rllwd+/tH4+lUf9W0b+vuVoc6PhCZQC8R03xvPUafpVhZy+FWQcEBkEORIcwc9RNvMfAXmCvlA
xbMOheb/9ZHfttn/ODJNkW2JUQ2/6wTq8zr2+AqlroTNqqeNRemuorr8pp8qv22ofj8MHT/63bKs
6oxRWd+/LpNqsqRksKzEnbR0bN1WQ0iBOhtAkFVSABWAH1w5NcPckaQofO7DNPqy1OunZkoX4MiZ
oN8ZOO0aSwb7FYO41mYmq7zGOM1fZmtlniGpU4tcw1hFjGqGIb2acWR+TNsZuqBhVugOV7pypTBW
2A+TNn/6fhv/J2LX/9rBv7Q1tf59GEO9gWzwqfs1jn3/kZ+BzFQ+oC0BUIRxgbqZALLUfjToBNP6
wGxdJHfH3gSskfzPFp1kfFA3UAzwErTciYKsnD8CmUwg41Xgd+kMcAhofyeQSW87dBuQhXmtjor2
dn6s0XctaTAIlEuZrvvzMi2eAv5G1UrtqhfTiyJ0vIE6nYRQF20M6uyy+UTZoh/IiuX9OAutJ4Eu
IQdS/EJKbn+5j/8iOvwp8GmbwYTBO0orkpmEtb1dvwRZ2siT3KtjFKyTFH7JwzJkmFJkUenUigJP
GNGD2TO0rtgbOH7n1/WMyZuNTCsY5FBY7tBLqr1GGbp7IR47FKOrTnVVQUJ7VZrWs9z30vVURzFJ
arVNcNA6U0dnRYvva6KnIgwafEleEEq0Wg9DVirfMAuRdFIRGvzrS91G5r9MXngKKGUy9N1m4wy7
1ff7SUfJU8RYS/ixKOj3czn0kx+GqI2FjWTs9GRI7hJJWPemkIHtFobkC76EAqIY9OsGuygN+B69
nJ6woZZQe7HMb6DTJGeIau83Z/p+5+NMGRli3smD4Q/lXUiLzUYeRSuJg3Ra53NaGMWDqVleG7Ms
mPlNp7FdzIc5nlt/bUf1tFq1ucfUFoh61UeDEw7yvAeilFxhFjb9JqxL22r954CF+8gJITKPOAJI
A5lR49slo1eznptzqvl13fV3Vd/Mrs7UCTXmnAYHOsgfxSU70d4ID52EPJfWTdJvfNdM+U+vFD5M
mNaJgNB/qOm+PYmyqwD9tBFs5k4X8mM5R5FyiAqz9lI1+xylao0dQw75Kk+ZomiMeE2x2pSYHlZk
/d2sLSHFNqvsdcYkXgvaEIjNhODPuFZ2F42Yj3Qlbe9KWHZ6lWe+XmryGdWwKZjxbnXq9HHpWslp
Sdk/VtqC2FxdZh87nBScwhiDfJIZ0wvTfczmfmxIxm11QUSdrseQ3MfKhPwehclYBmNlPKVaJNFO
QU3Rp6zUKkdHLNDVwyF+KMQGs5lWvE7kbDXtaVRX3ypVqbSVJRr3VWtlAn5NveiknWZ+GsIEzmAa
9gqnoanALcba8q1R9CwpvTeMDLKYgC6pTSv+edKL/NFE32SXIIJsd1KPMoEeiY3drjONsq7JKRhy
Dd5NHU/FiyDkaI1JmeYkOfd36lsky+oUEUaKvuSjmPaLHdJF3VEFNY+W3qo3QpGDuK7NJejlAdnw
sE0oteaKcrzpnkIMPNIiKa9Nc+0ZDI4IHWQyEESlS+1Ky9t90VU3M5AGt5sb7brsxzSo9Fy/lbS0
cOtRwBdRH+MA8GR5Tc4avzAFyDzZbMa9JNR3itbnbtGOn0sZFWjTCKdAHJb1M75WtceuDRa4sVo3
mcYEhH5noaAwhV8ons7rIo4A9gdNua+mjArPHO8RbqpzNzYXpMgnwXyN8jqNr2YB6R9FKfCN7iQJ
UTOSHezc4CNjdmb5S5fMN5Ecd1AxaDTc6Wjvu0sp6YHWVpDX5v5uKerKz4yGXksXQUfW1bwHoDjc
x3HK1CaXlgH9MjrreVEJnpXwEGe5iv0GEa19OHXJi9Shkm2JJSjuCeW1tUrtvJq+5LElvKADPjnF
jLCqplSPcyxhdFBxk9dMhOdIizQAJPEsLLTOw9naz/nUnsKl/yo1MtxCq9YYQCiCU42yU6URpE4h
1tDx7xtvTYFGJiykAhHPq3EVLnGTXvCX685ZZ7pqqw/7PKP3x9sY+uoQ9t8QsT9rUrgGUxPfFHU0
IVeYmC/onD4LY58gRAm9XQpNzU8TehiDhYwTEw6w+RUk0TAOJfrnnXw1o1H9qrRLd0OsEaGQDLH8
ZVr7CM3CTPelEPhqsuZJ71RrK7mxGi37lq6TJ9TWC1t1Z3caQFbW5HSql2yDICX9PegAy46qRj03
Cq3CZYWmlOYIDbY0W+1EWpRrROpwDdbKRPTYNeZHPJ2tr0qB4lk6xvpngTHdY10qSAQgQn4dFp0I
1SDPCggIkcXYrVtvK9lab2bJLIJcU/ST2ZT4MSyfoq5bbOKddt2h+LmTDS30aWeoH1tl7e6AnR4Q
WVyZ2RfhJZuN9bovJoC6lr6TqOXxwFlQ8m0lOd1lVkqDRktNdF7rKh5eM97RRzovAiQ1GgSnPJqj
nYWUkU+vHmLGku6XCuktKVrTgJkTs4EunetPQ4kBU1pMvG65ehjyZXgV0e+7wQMP5Ya1LVevCvMF
rTs9S89Wh3Stocuf03q5bsPJ2McdYcxUwoa2utEcYr0YvSJTsqulExBiXyP9U6KZBlp+01xeMddQ
fVNNvnS00bNWiG+F2mxu1CjKd+uYb/LASAdKDDFdw5ys+6lc6chys247uYfMKnfwToCdJQw0QwuO
zBzXLkpfpygeFDBHyadK1aXElYSxq91iHNZLqnZM3KNRQGiylGh9r40eMPZvD6LSIUOSmFAyWgua
oiVXNBgjhj1pn1+apCvAPhXxvpCa9POUSsmDmJXiax2t09GSi6/ZaiVXoEzrvRoK2v2c0nksIwvh
iyl9xUnkbsityZas4fP6PaOKo7r0Y7THj9GSlvus1JmvKLVxbAyJwVE7hqdULy7F2n9M1cq0ceS9
Y5uKD4qCiiP1ybzPLQux3KpGjBAVC707GYumeNOi3NSJJTGSqDQHLHi7N+pNAp8h4A6xYgMFkPXA
/PhSDqCwEnOC2aNP/Wy3LZ3CEY83O9ORdFTwa3RF5pZ+mIZfyyU03LgL2e4aPd9FTISdYaw/tTTB
nqSmqR/Qasy9RB0q21Koy7JB1YLEkEd7zdX0qtTV2VHUWNnpGRq1MRm6N1tjjHBgY1zU3ozdeG1g
muQluO1iKOzcbNXTUKRN7jRYK9vsfONOKMfsqiLje0Cv7C6NC+PbLAvHtv9v7s6suU5l29K/iBt0
ScLr6tQ3Vm+/EJIl0yZtAgm//n54V50ryy4rdtRT1duJY2+zFgsyZ845xjey+yF30NjP8XU7jjBD
Gen8mH1oaZUfqIs8lhlYP1FtpY6B/Y0mE29Vn5U/ZDJMl+3YwrogVmJTqdlsRqeyr00eNf2+sCwm
KW5rJ8tGWk0uT/qRXLJNnmiWr/UEDheQdmx4Pib10B2soerDsy4bK+CjYRKA1xlnG/BQPFrOkQbU
Z0Pg6E3p3ULJ7dJkk8VlFR8tbYvNmIA5ZoLg2GjsoU/Avd546nvF5lRetGM+ybNAea27pVOy9K/K
kyslV7S2vbV5gOrjKmo6/6gxSsPqqQjnJtt0YH2KKohSgdD6UkuvRi7Q9hZNOse1kxPbNpDw3Ymx
J+ituW02Vmb4bg2Kk7OFwOQLzsPJj6FbicDI4adbt6a+uuQxHzjAoBvoTVqdiwikr1SG++HOM3do
HmIPIFOSj+eMdl21W9y5f/Sd0rkfuqY48sexvGyqkEV3FrgWMxU9E9sI017W4EDzUMJWHJd+FUo2
EG8rMQz8cPgRNpLB39YbUn8/LHPpgqCjNbPtPAmj1lEMRC17NN6uc+ul3qdzn8DuqyVxylrr/F4i
z0Sl4w8+XZAguR7SrDiM84TJaYrss2WwvQv8Js55OcHclsAHO5CSsoADIMeaZKE0Y22C10wOh2l8
dAcaOrGl7Pi0cCWj4mBtJDdVMN16o9+eugOTj41rj3KTZo573PnD/MIdoE4bqrihBs2Dm7qtyTfI
Rmqzhba6dg3ULjDVL03vZqeQrx1ApHGWXbtu7D3Wje19o9b29vyV5cXy5ALZNakiCthavnmVTvEg
Z71/K9V028VRz7mrelBtV+/iKHvMuG/bmKDRgAFcYYnHfklD6OEeBeuI+M4Wrtm7RX8ztqN3DpRR
ny+TxPubtdNGk0aySlDbCrmHzPLj3F1CpgqTU8P7o2G8ddqk3OVWOeK0FXEmtroW+SnMQHLJfTmM
6rwpF9C3cZzqY6cYHOsCbXrvfgE4nebE8nTF6xT5wwYya/DaJVZ7ZofjsKscV510jVs+pVG1rYMe
J+myYgJF0NxZdWBtspJ4wmaMWN9RzlxZY56dULfKbT43KDAJhoIa73RmxBjfChvzi4/ib0EACH/a
rZ4n+tUvIV3Ap9QvYZLJtj/vi25+LfP8qynG/rR2Fhd5FxjmbdZ36bcgqzkAQ+XGsrto9zmPiclB
cJZcIKGHvxGP90nbiXuPZvlhGpKLvjLNkzNSHFSGamEXNEP9jMw3wIpvlfY900YSCYmURwmZdUGO
LTVIoZ96bpm/qkZdQwnPL3l/1UVj3DzfDnz8ZNPQ19hZDu3+zZIIapsg/KGKiOyKSZ+ODYZDlHqn
tiGaZh91xruArIOPXLT6qiXwds+dEMA4aVYkMJBLHKymD5vXLIgAVil/V/dQaZVXW2BJwmr6FpXK
3qEd+uLFCf8J2gmIEnkVw97063xrVaE+Qt3Q7KQZ1BUuYtK4FsoRyZaaSmb/dV4iVxiJuUyySJ2H
bUf1GVq71ktwd3dk/PqN9YbnyFwh/Tlh32WViyv9I4OCryGDjmF0PAQ+zeHO0gGG3IrRrvb7JN+X
JV3CLS2+9ihx9NKfNH7TX3DPf1R2NuPznsUxU2vwFh68AsuvmfHh7EbOdGKJSH+JbPVlAqy6K4rw
MWnbZev3LcWk1z0nfTJtrJz3S4xNfBeb8gtqGiyhSlb3obu08BVEMT8lGW/lpox80qDAGh+CsjQv
rCjL0dgjdpgn4B3WxPVKB/9pM4lNFHBG7YcwPWG+C94lpf7aeeg0zrRf5Dz8HlqGwGJ/jVJ6SFQ7
KNpl/lBOab4VLSUnxfd4XtPbPqakK878LmECp810x3TvpDT6vHPa8nYmB27jlmrex03AYS7v6uq+
WWqzS41kMpinvYAG61verQYm/DipNe2gQiDcwSt3u7OUECUcZazm0eyIS5P7qMZQau1710u+suOk
uygfIas1Rh/qbLR3fh3IZ3voHpoykJdBEecvqlD9mZoiqCZtkVKy9idJmd/6SEG+xinpLUc4zJKT
qPPy75pa+ZEI7VWXMyUPFLbM/qPBOUcUMz0PS99dLXOLFc8j5GL9ZEV60uiMpIa+8igfltr9bk8J
On9nbsKD6lBOgSDWEAFL6ZwHZKPv8FLUZxmz17efzZ1/1c79v3Gz/GL1+n+I8Yl4+V0X7Df55Wnd
vT7/anlZ/4N/Grwezk6AmwycIg87JvTN/93f9fz/Wnu0Pg1Mgk5XhOd/5lSex3TL82lpMn8gKnj1
lf2PApP/g9YR3Sv+go9l+l/Eq/zjG/mfjtg6IXODn9dnfITV8ueI4l0TleIxYrcaNOXQ6BwLytXz
nGeMza3tInmMnLEEiAST+8TvCzIsLKl2pbDmDtmTr88S3AAnveM9TMptT6YsNF/cVn8d6mznNdZE
jnI231tKencubhE2ugHFQ+PlcLgWezk3riPo3jT6muApUDZCBf2pNzkRNBaDfGDvWoHqDhGlo3cK
QU27h7DwFBRGHHPAogOECBeoEgY9bMOgyuIN0NO4eCtFKeq1R+NzmPd6PwKNmaQhm6qdzqhzTOz2
zUbnKujCXe0nxpCE5NPnYHzcbLDvyLOpHYP2rJFw6ZdmxoeicqboXixcvNsdJ9ldnSRM+LtpOgnr
ygVME0EYZ4muLhCfdESsGS8b9lWROdpsGz0twWXW1ynwQ0QZQKIG1EA3SL4B1W8wGWGmi+fspNcG
ruG0ZA7NrCXllAvwUGbJSec10Z3Xk+NBGAL3iaQ4L0/bM1GQCGU5lvraKmPkeUlc72XbGqAVSb+M
V6afCmoGPd2HtnLAWeJaGS5L+q67lrMSqY+iisSzNyQd3yEzbXlnB3Ol0MT+nNEvTp6o5MCEPM6j
DeJvBXmBJsYIc74I6fJ0ronvnS5JxQlJO3Gfb7HfBNZpVET90nCijUoQh3B0v3PWtmnF1LmQZ/YY
orFxeYg0OZEBoOkhHCo4iKEzwnTkoowawiSvD6LPh0NDJKpNsGCwqOdlGB0QcHhWR8j75ey9VWW6
/JxFJttlmqkvp0wQlj4VK6G/yQT0cFSb32mBw8I2+KChkca+/dVMIkv2ShaZfet2JfgYhoHxgw7H
5Ln0l3lBTkls5kZkRYT2LU+L2yGZBPVeOJfrxiVrdnKCDGGW23nId2vqgSgOg67EGgZ5JXxis5C3
et5Vn8hq2fhsyuXGGYnN2RG/ktEEC/0f0vdUwGEjDs9i1Eiwb2uMD1u/bgoENJYvzy2rcYGKtzI6
Lr1yyTdpMS03apEWVENEFSCtjB9dFHZIlVUuJefwzsta0i9zv6Ojtsx3naALv82mYngJMw6IaJJ9
+ZrKfogAZBr7qVv0fO81xLAzQZlrsGRDjs8hJv013vptrYpztxrt+mKYUy86EnVtkXCaxlV1lmD/
1JvWqtu3IZ7beD/6KocT0tp4JzyV6OqYlDfngnFNf5KHYXnm4LJ36BINPpF+rk86uCnm0T5PQltD
Qugq+B3uTNYPWTdd5+59P0Y41I+eCHdVEFn0VYkycApXPVidWJr9Ism5oTUYqTtbM1MNhtC/DOyq
LwisWLJDVlWTt8szFG/gXtIOoAtAfvllaaQpD0Z6zYPskv5tiEhhOiBQMU9Zp4qbsEZXIygzHfpO
nlQUzKNJyNEIaEK1UoLQ6XIouMJOnZ0zO+iN3SGI8+5IxCCdD0ts+uLguefIS2ht0VTolA5CuqsE
EHGS8pN/ZjD/apv+/1QxgkLg/zxqRTHy9p2S5u1nVvIaiLxyQ/7Zht3ov/BXYzLAgGrj7An/M2YF
vfBzr8UWvUqOyeX+zzbsO/8F3jokSJjk858px//Zhtm8sVIL/igQqyeVzftfbMMf5lLSxW2K4wgx
ixsILrmaMd6PMqdyzCorECg36rkmgzNYriK7TY8tE+m9u3TDpU9y05cm8awjPQzZMRN9cfzuZv1h
nrpe430lsH4GunpYO9bxHSKYXz+DCbLJU/TA0Mz7oIoWuyUVwOrOmtkPd3+/1PpPfbwUwgpKD+xO
0v7oczLK6gVTQmvTSZJ8tNtKcnjbnqP4J9f5dd7HfUXTu87ZVt87A1Tvw/S60HE4hTbfqTaxoMNS
m2NSHtvsCA9dcDlJhTZcxC2Ai7bKQo2kVgXWCc7Q+bsQc37RIUq+i5OqJQYn6Jp2Gy6EuRYo2Zzj
aawEM6VJewuNdyftNxqHAY4LORYwa612FeNPXkbOF4rTryZzxb5u8FXsTel4/T5p9fQq6XXte7OO
Dsa86NlGQkmKjDsbUmuWcMBN7CRBc9aRKQOiE8kpFJoplem+s5fGpyay+vQTI+Zvvw7iAdL9VlUB
E0r/48jfcDpHf02SAxPn78haIeyOVvFZRu7Hx433kLeRcgzPoODp//DTtO0wuZnFeEomPbzmxCfO
Mzb+duZluY9GDvSOJWa9Ca06P44Sx7maQpXQRlDupnD0sFOe42wxeThMFnmYPnl0fh3SQncBuk8N
iUMY8j64lvXP39XFnVvosmz4eEvvhrsGMzOsNnpxh7YlhTvFQ3z392fV/fisckVWKIcpC/migtHw
r1c0yojMi2fQVfWY3TtrbUVRsajjpC7b70nhEwBT+aN6FG1T4FSumvDbSo7I9k6ekfArJ5GeusiW
1GGkPhR0/33EZ3nZzM9hvLjpUeMW5OrYGDmijY3NI/z398yHiEMgBTbb6B/22rt7NixVroul4sGx
1f3SlUDB0XfvBu1fEG/y+vf79fvz40SEZkO44fyEhIoj0vsfyMo6OjuepLVSeJDW/MU/UlU5X1VW
7H0ysvc5if2yXvHTIObD8EYTfFXafXAmo5xFajXgi+I4Y9d7VTZRdhh5wfeicBiztyED700cOcx+
Z+Enb4voomuTzPiCVNU4eNBKZtMHE1h5eOKkaXHfR0ZeB7mEBCyK1nM3th4LsbP90kuRf83lJc2u
5g2DXFvtICB0NPBUZihsx/G6FvTGN6NnsAqPrqstMrB75NyTGluobEnlXms/iKMr/jD4Mi2zeDEi
LOG+aKs5ravOajeKRgS8w6Be4I9lqX3Z86Ckx2PaptPR33+qj87u9WXiXccYDWGB1Vh8EIUUIcl3
S9DxW6V1DFLUbei/hK4hpTA0o7iv6rJ7ShRgEybZOjhaRqfB8ORK4HnRnL8ibyTeORu87qWro/ip
V1VwTfpucC2D0a+YF06Fe+hSHT0wmC4oRNuweP77l/igwfm5IuDgRs6BIhA8vv9hj9ZlV4ycK9lL
qjpXBzFXxEpYMeyxqM8YWiD8Zv7tQnSmEbnrfYeht0AC1QVtvF3GKi83bTIGp2ER1UiFe7GdLLae
HQMOJsN//7Afl/D1hr//rB9WL1xWjh+si2teeJAraeRuBdLy/d+v8lvZwg9LEYTMjIErUrWP+sWe
PMcxLZtkDUedX9rAg62eNvOlL9Lkvk6GEn4lyzTbYLkmghJXjKkQUfr13z/HrzrR9ZfhY6ACY6Xm
o0TB+ufv1p0mM0ESt3WydZpY4t6pphtSyMS9O0fNjSwmaMVe4mHkxjH3yaV/3yYo/kIc40iQESKv
fZ/3l0b4IKzBp5Kx0mXgjJy356Jm7uTPFWu0jVbik835TxeEXYF2GQGzDajk1wsahiSjZ2NSwhmm
dxjvYGMHawva9M4GdbH6ZFv6/UliuM4mGHostdHPTtT7L6h5atJh1nDHsVDtGmestj324H/9vHIV
sGWwyhAuYsT/9VuVBg1diV5vm3aRf9xPhN2x5slPKtw/fhf6w4RqURs4H6vBKawkAhi+SxS1gDyt
giO4zaX+/jT+6SpQkail7fVcH37YLFTMCj36WbItWosojHaBqKiT8pN3749XCckeooYWqO0+3DGR
KHRuE6uRxC5MG0R7RMDpwdz8/cv8/mqR5MyvgluaNmHwE3nx7tWyXYbLgeKHmYppOtSe8Q4Nf/WI
OQEQ0qCbH6IcLIxTVJ/SGH7fdD2HF2vV6mNGR7T36zPRmMlrMXVyHmn5x2291He6tYYD9lMIU8S5
4rjWy3bRQ3UY/O99ibQpE3AScN988tKtN/P9ecUlmYG4a0a7nBwh0n146YRxe6wdQ7be7OY5aWu5
mT2f3BB//l8QA1rfyVt9/c8/+l7zvop6P1wLdKDkFfdWsSKt2V+/dpAlnbFxJ25qJogPesGmj14g
jRH0NSiCt3Q5J+gzk22fgrnK5CYs8R8xzSKqcjW4PtBplPGV4l+5MRjBV18oJ8uDGtKi3A3dsLAe
Lxn+zQipWrXxx3kk7B3HHcKiwYC3dzp7pB/c2gKacois6ZOX/Q/fkIqNZjMqTCKovPWHf/dMmQ5F
3hy7yJVG6mlc1g7cIU2MpxeoT97F31dLagYKN5cHaKXKfPjhOCaUaB51vLFUY79NNcNfSycFR87o
R91W+pNC5/dvhtwaUTaMJtgK+El+/WYRRiVvmbjcPCN4zK2GkF7G9KuAxbHlJ7fxI66EXY8vJel3
MXwNV2DVr1dTo4x9xongz1zMZY0tq1Md9s0p7Kd4HbgD0y09+aDK0L0h7Lw7sb0C5rojipN/u0gE
joOvhhA67E6AS379IN4YZogDeGTlODePbjKt6VkdSaFt13rQkbx4OSlhi+ydTIlPavPfb/m6mrvo
vzmt2gC8fr12MftMfAduuW4KoAZ0Ozd9Rm8vtehs//1rflxy19fRtylf4WpyQFuHMu+f2yEmt7a3
8mGr8uG7U/lkbkg3+ZePkM938bGEcIbi2MkO/+tFsDs1Tjug38xxpl4iahsPs4FkRN+z/uRS7roT
vV/W+LWwFnAV5lIulel6b9+9iDn4BlfVdrNtFsVAkYZsfDTHHm2ocTYGc49XCO94sY0gtrFIkdYN
XmXRQB+NI3ZJHqKiKTGUEuxU9AypG5q2560uIuzQEyiaL6w2AqkDwxh7qysrexwJ38bX2y1TfZ0M
LV57IDdN9q9/KL5XwFGUlx913m/fy/ebRC0W2ple6WNjWfBwRgJL//44/On2/SRWBbiuGE+tjcP3
t2+GkREMZQfkqRrbr6ZMQVPRb7JyznkCoTsoBHItIkijuq/qnsOjxVIAMaR/8kqlp+3chQt+/SED
xSnyfe8H0RYUG5kJmK6sDppBpinc8UcRUjXEuOMnDz0Mad+JTtFK5PFn1eVvFT2PhFgTJQObpZnt
5MN3iqZMY+XOu60u8zsnUjhbpgE+OwKvU5+R0742wr0xZIjerZPt88BtvKu/39ffXzNeNF4wru9x
0vq57L17KgdVyrGMvWY7QRY4ZDGp2U62JJ/sDH+4CkXgWtH4Dhf6uGYlo87zqa40Ap8ULguz0RNG
Wvb+79/ltzWaNqrEAkgt6FGkkcj46zOCiIGC3THoQdx+ekR2Gf0YMlmuqvXwbshIt+/cvjYoo6P0
JVac/Ssb4dUmGpah+eSB/cjMhA267oLsFpJWNwSvD+ekFPQEumeBeNG9KeLNVi8kjW+pIT8ztv3h
MWIBY1cSlPJ0s37icd/9hs0sseIjmkJ8WovhfPHFAjWhEjQVERrJYjulIz6dTvrVvG8Yl+SMa5R0
r+0hce/+/hv89ktTYeDGpBRfbZk807/+BLbXqSbPmO1qHWfnSL3Qo4z9ePj7VX7rcXCqIAgzYqJO
Q5s23oebO1PAoiBjaBYWTIgbjKEHGirdK+wWl1znNMLoUcnt0qWkiTd1cNGaiRwM5Sofg4VjrENg
cMIXxqmPZhtOwnaJreUMHkB6WpayR5oYils/mCewM1jP//7x1+fwl61g/fSCIQdlC53P4EPlktVu
H8KXILfNn33a1KnNqLuGPSL6z7qEvz+GtNJorXKooHhB+PChbkHOHzPkdKutO8XVBNuF4Qeopgnd
c5Bkw48ezxbqR0+UKEJtcBhMQhyaZ5R54dZ4dvYg8IQR+NNYwyfVxB+eFTqm2MrYPnh8V9bo+yXd
zRenjvOswA9R4ZVUk7lgkPdJliLnho93G4Ijmzy2OhYGlp8Pm/ygBkcnCTItoCE9A554EfQWo3Jx
DngYRLbndBF+8SquvfHZUr7muoJrUhTS+qoy0pL1ULuPfhXkt6ogLAcZdnlfDu5S7iJrmB4duzd3
XB5Nl/AVAIVudi7cMkX2Rt0NZMT4nnXnx72VXNd9gQVoAnBaI0728vBUTEZcuPx435AuWD+ACJXY
SVwxlKQ0xkzH5xpNrIsoF+WHjr5TY5O0o0Yf2VQaLj5ZM6r2SKfBa+9vUqoqhiKRyl84EhAhx+xk
xktcO9SLNMjeMredbpdc+/HeR5pMIHgrakQYCMee0FQl0FZlWn1r8WKNtK2ddNoMdkkz3A06OR6c
dhbfGYuXejeHkIR2OZ3G4FCJ2WZQQAK2v9N1aGweZfbcczPaZXYSqll8E+kEj0IEafXgM+BIN10S
2ONplJRFC75mfTvzUcfNkTumIdLQFpfKxoxYobfKpZcAwUpG95AsZrAnIHVuCLvv7uMhIQx6YXzH
2B1zDyAaODaXhcn0g8cWg/Q27Iu3xp30txCS0jl8M7CPkJLQjWO9rr6TDl7t4S+p+cRPOggu0YA+
dNflbXcWeVVkti2T97dWW63ZQhVZHsARIB32xsRyT3rhMhwpqnIkOKcvw+ygx3qx4JFO8qUWi/ky
T3H0Rchhmvbh7LgjzeNheNYgQxYsKPmCq0J35bMSFYjTPF/wdiNwQ+w32IiuWUCfUm/xvhFg7vHe
zh1yi2ZgpHcAWerSC0DXl25Snfnpwe2q/HVSfrpHrB2ri7pTEQ4g4warxzkeYQsNShF61fbIbPCe
VHsbnm13OQzEiWMrKxPKoDnOQRFJbdpNHratRj3c833tAEn33gUbQn6CFxVk3vWDfKsXYa3SCReR
dF0VnYHGNgTBNvZp0F+V1ZRLtqLe8Y/HsAqCjYFcwoAfc4zezkwQQKvmDmfhaUZa4YYxRdmw+BVO
bL7wpTJRt97B1T+iHZCKubAXubFndBU7HxDKmYW9rz1gRJXmABhO3zWZhSffRQ/xVCPMl9tpWcZv
Ki67cBtI06aHIZDxxRRzuDqPF9h2AKjS7mEY7dmi/GsmZK7FiiSCcgcrxkvDatiX2NeYmoo8IgGk
cGiHjCaIujN64RgYMgZMUPpdjxdzcZsvpUw531PGkT82hvKsaHq3PJLVNN4VquoISWko1fk4qvqq
RwctP8qgHjFG2BT8O8o6cTIhv5b4UZ5ME3qkclGm2Uw7cs3b7WihNnKJirvBnmEcFXOg4XDpsDof
pyZKj8qCchWNp2+InfMRXW51j+tl55jBfK1FOs/Y8cb5OjO+jWRIdoN/2jSlC3rEplY+s9FaMZfN
VzeMCREGFySy32T8PPXJ1Fgm2PEaR94Z2g1JKo0djtTine8SqtZrUpWsYlw2yoAsOPSBKcmnbFdn
B2OG+mJGTgoNaMpJprf6QTm7LI/tI3BhxCWk6FnJcAnn9NUk7ZLsKxROByto5WlQRda569FRJOAq
bl44G0FvWTUf12UyNuQbrSqQbREq9zsEO19ukcRZ4S6tGN6zfq6rbF7hs0hECmTKjDkRioljZqah
FTilIZRpc2IjNSd9JByJjLFtld1r7foE81SKEZCMvYJAu96aCohduiV1LDKAA2eVIS5BpYMa1NdF
RXxI1AXr6t96zJ+boX/NIjupyUbGLLHpwaTbx6Yt7BZDtKhu5NLObyW24fIgtfaefD0jHRoSjx0E
0x4mJ2xzkdoXAdT3su6WcaeIV4IUPUrYX3rJRoTBfeEv11XYpS+DLMMJXwU737EOAXZthZ6YAWUR
R89NzoGa2LnBxgSMLIzcoSFbfixYeW5xxHAQdRMBvwDvLgHcM9FLVng05kN7u9hYeVOyiYEckpsZ
j2eyw/HZKpv3NNtbMnmxGvmihHVUYbzY57HZwWMikTIw+8YnQbYY7qpMXhtd3aHfhoe4VCDIrrK2
+Vr6xQkHTLCDxZud5QdK6hMx2ltaMVe1CC4xvTPajEpozwoULxlrAk5eYCJw0cFt3qrHnh3eb/oz
NEH5bZ1nl9M8nomgfMmlg6Kovlicr/VwVyTYNbzvDhw45cgTn3+hn0G1EUOY4Zxne5UHmYGVy3z8
gEMfdNvF6wiKg8UFsrCKvW9JyvZVNbS2m9i+GtDeI1Ny0uEmrmSAwUNE5phhxBmtVv6u127wRzsY
c3pbXSexxBzVtjic+jsMDQc74cUYVH0R46sTMuVXkviaTHmiLR+ZnVG3uuseKTru8MLRgNTp9M2u
ZHdsz/KonpdvATbLto8uElec8fvfeK66F1Z9LDLCbBBx3oRN8iUP5Ikghjm58ITqwBEGgKrY7s54
ygA6ktjTJqeSY1KsopFxpb53muTCT91mk5tpOfIW0kiNFzK9nG5VTxY5tqRN4xN3YXv3yBCfnQ57
nnZJ7x6bo2pycSgbEsrK6sA858lY7rUDzhI4rrWxa/vWzfQugvpBRoigwY2Ph68ZbKzFPdJ1euul
wybNQ5wJY5KDlybC0CoTPsZ1oMTT6EyPVvuEdnWbWPl3nHavfczkyfQVb7k5T/JiH00kPUbqKi4N
YUYWmbaJ430LM354g5LfsyZz6qTVDh3oGe75bboQZ+DarzUP0L4tl9fM+zYxx5/EfDUl4rHkfdoM
QbZbAvs4YVJ8M0E2Hul9BTj+YpfUzhD8pkNMkhkv6RocibYVGy/JJyK6uq8uvrod81KYMN1xDXpJ
5glyxmV44cW/qpE4nsD2IrNOssS1tbkZugmMpqe/F0MxYrizcmatjuqolIzstmNdXTC0ts87G8I1
G3P4mPLo+Cf2JC486R+Hc39sx8Y7DpvuvBgZQsvwvBV4FvTqkS096zLIC6wVgceYNTPHqG1JmuuL
1yqH7rio7i131d0UOl/xm5lt3z+PY2CBZmgaaZ9MieFYK7Rvx9sKAeV5oYR5CDBGfHNRkLwqt0xI
UHUkmn+bGiSBQ5ajICidJPoShY2bbwRncgpJqqxop/u5vTFR2pLWqlO3Btg4g11JwWn126CrgeRj
jc5IgIcX+ZQvCpXknM5ZtRvjJuq3XToSOhW2Aa6wluZX6a17S79CB7cVtN63aIoD5Ml5PQEnxI5/
pPPEZ6LRWIQD9052FUci87eQmrF4p2hyyHwLV5lSxGrwYph5v9g2lt+N9vrF34dqnOnk13lHzQnC
Ak1zlYLNnFyvHTleqPaUU2o87+2l086GDvHEGhkWNQFhmec8g9KrvrRuam78YBrzQ5GkTAZ0lXfT
FtxmHCMdWVY1cheGr0hD02/QNwilMV7dfpEjL9eOxJ4w2xKsM7F8aYsRN0LScDPSOjrVlWl7np6l
KncIqgtyB1JNAEAG3BqqdlzUhNCVJVEhILhbPDBsLjdhjtubfRAflxWRxltkk4NBx4NENLTBiDxo
GgTmRd9QhgjjdN+b3jf8FRUGNxHaCTyyfhBosAA1i2Uz10VJm7px5kM60WvbKBRKP+YY/S2vWjdi
S2nLkcACK5I4ViaPvpwlp1VR7BZqZs0tc/JZ5YJkbHZG78YrUYRctiywhJlSo8k9c6vkLMq7jOxA
QMPkuVqD+JFXLT9f3Q7Joz/SN9kIWaYvTmQ5zT4AlvtgaQfDCwa/Vb0wzMwn46Hlay+9Ta6k2+cX
MlRs7UGurW5TJHJJV1P7UoP5m5IWj2NLqCE4jf56YcrZ7vEWwbvLEU3t6F3ED/i/qhdhZS5Jc6Jy
nl1SK/ifg91c4S3VF8XsOepEjYuiLKPDACqhXSd/aTUATqbYHEmebRXREeGAw58ntEW3gO3BPpcR
vNdjektFt4XZlN0Uk6POrLasH/Eajpf0G/jypIBylxlUWms3eJqIhq3tsEQIYq1CuoXZlagrSZ1R
xO43Fm+XVFMAwGITQvlDZLeENFTrwq5xosZNgr17zJ7AlHrjzsozfDChCpDbGdcbXmw/AdTe5R4v
tg+fE3egepiKErxAXq7jX/Q4AoVGvCJAy6QKn/IIMc8G5qTCOF012Bo8p1wrJFudZZA5SaEfMGHv
RB5nX6wE1TSgvJnBbhYM+VUcTNGyWfI58ABUd+MlxJYQUmdXTS+cMzL0Lt6iIcqPRX2BETzFS6Cs
9KXhP3gKCnTF7MGhS2YwbpJh26g6pIbosUhJ7ra+xv1aPS9RGfWbcbDc5zqI6wvEEAO5sKMl641F
4f3donD+kjlq4WQgVz61Artccl4KaUF2Q9aQUZu7KXd04iiGB2Nw5Kbz7ZKU4Lru9CZCetPvm2UU
AgoiEsdr5pwdzrdpGb7TdYF6Eyovug2SqbrmnyUCzKk5zwMymG9TPBactjlNElDat/qH01bxDUkF
/VfdBQ6+i35dm4AhkxM0YVdE4c1ZdLzIJ50ed12VlocEUiSW59qnog1isJNYxDJ6H/PcgyybMt8y
G0yammBT4FmPTpKWj3GERBaXJKzAzQyqjJFXoK5wrpBor30YsRurSZoWKzpYQhyAC7xnDwTBeYZT
v9iPMyPf7ag5t4M8NrwvEPTjEyjfQnGUWIPFmOLbr5MkDWCHzrvDtOrXmuZmKcnxCob0dCniigxy
a9IEUuY8AKB6jXF2yNODI3AmZ3mvaKJ0I6L4Ca3vmc0plRmPCC9KG1goL67z35yd2Y6jyBZFvwiJ
YObVGDudc+VQ2VkvqEbmIZjh6+8in8rYSquuWir1Q1eDIYjhnL3X7n7GYw8Xs6Ahn20Ygs1NoyoQ
LbMOuPVGMpNWnqprH/91Wj8VQ8ERAANjwM42Hbuv7GiVhqyxgF1WOJsjqwp09MdpKsKXULWa17IB
T4msMx8Mn7IFY0ImLQu3O1L02LbKRGoAbGFD9wYBT4Mxl+KrxYVM0MaQTs2mNM1IIPx31GvRIkHa
jo0tiIYEXdBsh9kNHyOQoSDnkmkB+Lbp5CLZNzmLNG7ZO5vZUFrYNQp2tiznMAIus7fvVCNRQl8I
ab/LwiqwUgLl+T4xn2m7vqrV986q599wXasfQRgYzWEepX3XDlaEeQVE7ReSzFyNUOy6fVbYSUgv
a2KGWFBbQE8Sww4lNKhkKXPpavJbZB1OngIcMvnBDSWojY4m6UfGxJVsmLOmeGuMEgdBE3YNYKu2
a/c6BmAVV+XcEfNpYTn2rS6vqOQqVhCxeBXJF8oBhno9sXTVfMrh3OylnZJR2RjhQysoifmOGrC5
icIep2bZFZnJuGL92pZdGD6adcVgsBqKnQDIYx0sxjR32qZTZrg+US2y/3LUgL+EyiLD+tRp7Jl1
KJaKQr9g1OZ43huzVX5LcEDovj2SAjRlyiyvunxKf9IOsIB7p+192ViMqZQ9MVAv7EvfnSGVd33o
UmnKVedDMGAo+T9qb1hiXNQcAlUohVUaPMeVVUzC9IILDo6cCmO/zvgNaV5GFzrR4rQpR2gBol11
SWckUEpflVYNJuMW4QRht22R/4oS4d4kZeFySpCKaWzDKR0IBs8wf5IYlqq/ajc0mtu8Anyw0alM
RJ4ZhuPk5wA83iyRFCOH7Lph/5vbnI4hMQUKU8gkOGAlBqfFoM6inzZ5OUCH4sIgaNYxGuugj8iD
NuYk03c9yohIMuJ0Gu/SOODEQvUW/rYdV/Xo2UGLed12E9XedmmlxOiGxvYuaoGF+H062M+im2n3
0RS2cm6x0NQbnvUyV+lMFJtWU9ku4jQMv3adq/2Zh4CzVRIZb00s4wWZnDR/GhgLP3Iu0l3RihnH
bZEig/fyOrd+I/QXRBDozihxbUep+9bXbbkEBLSmDZmnJC0H4hgkFNMa4vdWK+C+G1b7mLJQTVtQ
Tdlb1LXsz6cygQbpsvvTdmVDK/F21qcl4ik0kLmSuQgpKijM1sXHZWT/1XGKeKGsTTthm8Pse0WM
DYRl5JCd4sVz3x6aynF/GXZdPoUTGgi/EsX8Ds1CRVKB0U7s1Glgb6zZDZYjTGlEIuFZR3/hUArd
TCj230hcGV41o8ScjZmb8hO+PiivNqVt2L90p8JNPSpOscmUJuN1FLG4Jx4xDvypmPH5IC+Cb953
UfGcsjViC8h+9ZZfl/yJq54tYTvlveI3nRH/UUgPOCDCqtk2h2P0AiF5hlc1OOFN3Gew2auFkgFG
jrN360qMWV1hZz9EA48gbs3+5fOmzuItXXV1DBwqJtMX3wMdjZU4okyHxEl0QsCUsQ2wvLlm8AZJ
iko7+K4ZQ0Sqi86DTTk2j2LuQHELk/4u6U4KWiGIWwrzdNXLe22mnkXSQ26B13asl75JABZYQT6D
DEEl/3XuVWu4oLr66MwdNaUQzy0ifMh32DfI/zmeM6K2jEHS4z/N7ZFjQegMPP7WTutng2bDuw2Z
/6F2xuapsgFVcUQcX6vR0gfc2m5FhwKtSox/AA0ZdVx1uGp6p6rI9arUP7Kf67sAKpG1S7OZXK86
6fNvQd0PHLthy5PtRewVpU8yUF6Z0XoOhVVQ3auhCpmir2VwF0eifaOYEMYb9oEZ8TnNON7NaW04
XjxOFq3Ooc/ek4ZGxsEcCQnxgkL2P/JKJ5O4HGOKWXxHtB16t3iFDl9sWSXYyX0+CM60tOjnowZG
poA2f21k4GxRKGJC7mUoLljuInN/RJVoL7yr00Y3uwLE8TilbNpm+sLj/btzBktoEIya0gtHarw7
MfEBjYnT/TGrtMwOsXSp2C97d3c3TxOTpUOhr/MJHlVuqmHpSX3+s8VpR5PeO/YfZEnoCXi/xzek
KXpUU4+HpYKT9G5Cc8d2vTHeipF2gRZl4qZKXP1BL2gq0nkufCXLX7RupJhLCeNaGq65nZqGepzB
yffzmzt/b9wWRhsLF8NqkRoLQmpyahbeROLJRivqaGeWwRO4jNH//Epi+UaOviHey9JjRMGLIgbN
2PFjQPGWEL4Qkjk7DkC9If/Zf9zS4HiZg7YAb1RuzeUUXiZWu7MYSF7bpeH7TBrjJmzo8G96u1Vv
m1Cf/G5Mi2unVWlKJFSGy1oLXi/c7pkZC4Qx+FJULQvCdHlyfwkHRgRHGQsF4bWkK17FiUTtYrvN
bqwb7dDFUQ10TYm3CbvCa4ub9znxddexGry5eehuU86YT/QRQqpPunpH5K5GpMTSfyorx8GvK+SF
gX/SyuX54gVAqaoiZzwhc0K0F0M7YNyCOmFDiIAlFbolb1azfpadGl96n8uUvXqfaO2RVSzqb536
/fED6lSF2psY4SyaQX+fsJf2S8OQwNHN+oDoztzJblafBlsj+jEGq6nbfb1n4sz/UfmOvIoWNhOz
jb6DpOvVGFbFlENy4yqm6NrfStIE+NWGYmdREj/kY2FdUKstb371w9GGo/GjNsuvN1at+TFQzagG
D+i5XV08LFyi/3Krt28HgCIXGvTnLoWymnnDsGHrGCsxhAMlsENkS8EvDEs88ZraemnA5nBTxIDK
Ph/yp/Mz9SfApADJMRjxUo9fKDEQoRpKPlDVpn0Tjy7GLTOdL2y/z/wk5kIgWIxWjKYf2+a/viul
imOKdWBWyHY0t9o4KvdxAXgyEJ319fMfdPpFkN9KxQchCf5Y/DLHP0j2QS0mZ869aoByFtXpfFBE
Xh2kThM+1atk++/XW2Y23KS4dE+ulxAQVnXUPDyM5+YeLFEHScmqfcKznId4xkh3YfY+naPMheqO
Jl5oSGbWAv++FYMtGlbUDLMCp14teE7Adt7ZtbD3aZNSRu7C9nkSDjZ9EvSyCyKVMw8Y+YeLyIU+
pkBcdvyAq6CoDM4EuQd+1LzXB7KTCk3W16FOPE2os9H9/AEvIJLVp4dBkzq9xr6an2yvLjiEpRo5
sAg8sVWe5ivzP9h2++Bq/pNdDy29xgvP98y2levx2/ASOiYKztUnUSZF32ldUXnbb4en30+Hw37j
e1fDZvtl2Fz41D/OncfTytG11lZk4jrjQF2udbN72XGh/X7/5/nmy4XLnH7kx1dZbcTpLuVq3XOV
sXkbiXSjUnbhoX0s5Kc/xGDDjHSSQbHaLJeDGjacVSpP+s3reCu96bG/Mm8gG3joIDyC4PfIJA50
qCFyPyo79/3zUXI6wyyaURLLUaVjnV0n01JTqHEuV7FnUEHbjGSiHVwtrnZ1Ozv//DS5lIvtjAGC
bs1ajY8q6HSllnD9JqmFbw2rJMuf+69ifqZlddEQE3eIpQxf/PFnpkFT0Z0FikzTMHuRxBI+TUZC
Iy6NLkmJT/WSi8EFjjtX0QwEuMv4+Wt6nq1hNCZTxh7nhu56RObh1T11eIl2AiifrobfSK4Ztglu
h11C2ghMf62yLoQLn3uF5G/bGtKwxeC4votKYZblRVIpFiS7TN1wMJLiq1tH6oXF/PR7YC3HvIZ7
F7cLi9Lx78UOlZRWzLkfuusADy2aD9UIbffzIXli2eQVCsYkgAHsp6jBV5dBoeJovQ0AhJN73+3t
OTQWVYTbIkLRlc6HACdeyjaF0uakufoeV6rznOdV9ByFhnZLo4IQPaogDRKbbFFUmDSE4LUFg7uD
tQu55vMbPvNYqBFyIMAOj6Vx/Vjg3ExkLE1LkayhILqYJgmqkRce/jJdH88UYBd4MJB0FsHn+jV3
qtuIiX4I/WXwhYFV2F8ivW98zuDJa63plk6PfmwuDK5zv83SKCMx0O3FsXL8ysUMdwiVVgL2FyGF
K+1qW+lVfuG3nfuSNNwMmCiYH1hEVmM4Fgi8aMBBPCqMBJYbYYiEwxkyoVABNMllY15Fmh/oYY5f
qpxRITtwkm/calKbC3Pyme9JA3psUXwB/sWaffyTlThtxIfamW1jsnU0dKUILKe9o9XR9p9HDvEA
yxtl+uWf1UiXowZ4MI5wC5hj46Pq03xrwFX++VXOLDK8wsVVoSEQYZ5f7e1CtyeHD5ONl0+yBsdu
pd8nSmHEiCAnOlCEj32CLSt/VILRK2Rcb3ucQVgwQEzSHLRvEqcZ71rk6V6FfApcVhOqt5jjUUXW
brVt87ol8lhU2wUlBOiYJsnnP+HMO+FkycJBuZANxtrQqKMlHUUEBl9rCHEvajSFaJ9u6Of9uwge
zblG3YqDIcckPrTj149LtyeDG6bnqM/s7+ce6RUG5epB4Zj4JemN8KDBNvqS1rN1QLJPJ1Ep3PvP
f6925rtD+W5b9jKpG/Y61LqyRjQ1DmXlsV3yxiaUs3dmORmUpwJY0ooT/SFbTUd5lqp7RRviL8xB
xq/RIc4OXYngD+mSXZrj/i0z41DP2D8F4hK5D3rIThtUH+QIKTbNY0jRsd+ri4Ivl8nXEbT9hRF4
Zu768BPgrnUY5h8Qjb8WykBIDqTE+lHL1aevdDKcZ86K/UanduILdXBfQSBEF57hmTGDBVbFSOgs
OwFrNeozosvg6rM6g99AmdGJ5LbpJFI5J1Iv7O3xZJzOzqTJUbciQ56++LqQRnM5JdosAQcrUdBs
TNErwyaKFl5wkiEoU/uSnnmDCxGcAiDUlxhet6+GuvxSRI2LBEDfkqyn3NZdEfOhxsB8AW7Oycts
YT2hnZWh2+wq4op9mQxZs8f5Kwx4pKVuXoeAYb5raSm+V9as/yipYeW+0k7afY+YXaERYFq4jQN6
iti9yJdEt0XM3CYax/x1IsyN/V8F1Hpj65ry2EYgwz3Rudk9llYQ82lh35RpBft8DtTxnhQLKoa9
I8U9KvCw3Rq9pkSe3crqd0fGcbkZc61ERz3ZTY2AV1lyNLvEeulaU7z1IIv/0ymySrBrdjU9KbZT
BDuNeb/b2rlUrtuhounITJZcAxqdaMLQ0n3K1NAyNpj29QCNzlD3G0omivlQpqBE/NBotXRDZiRS
EirQ1/Tf6LLKcJJ3EadoCU5wroLtNDkNX5MzDBD8SWWJaFiIHHwde1N7lwc56j03RxvlYeVHnGfB
raZWooWQBFXE3QFgEDt+cELTDDfN1Cj5xm2G6b6zplTfTUqPBj1LLQm4MAuTr3WQh8TnVkb93QKK
StGYNS7x7QyP2MbKCv6vbjHOsD81s75FEgV9NptrFfA8nNnK64h/iXcKsaewstG0om82qn70nLGd
2/1ch0gH0bDP5VZgl7ke3Dwgy7By+lcoLMipFIolcjuMSXXIzAAadz72gKpyOr8g1o3mF62fefZk
oy6k2daK7vqOSE4f0X53R1DFpO0bxFeI3EYV2TOiU+c3ERELmo6fdmtXqlb5BnFejNUxJYwna/oe
WeQogb6Ng1IiVjAIt/YnNXV+USEa0+tam2rNMzOENmZXTcoWtfho+o4yzO/VGHaj16r9EEMV1zPk
AQV7601UxFRZtBFFJjICh8LnYLrhg9pOEGkjIyAOkxFB/nKl4QDxS9XKfjKjUFOQZVoom3lYHnVp
ib7dK3HY5j4EurGCUTeM0u+qRsorAkThGBoUjxOPPrKcd7k1GBW9nrK3rma6C3ThGlHpjPwIeToD
keTMKSphlPeK0W6lmk7f6oVveG1qFWhLkiIz2+8+6vZFkFVg7nQs4aSGFga9wzqjaCSjMJ33pD/X
1lWPKKO6B6eIKtJFOU2uQh4MCFgqxdYIkInt4jBXPQLekM938pPaGZ5DuwwN0gooim3iOh5uS1Tz
bz0L1veIwn4NPz4EdIKJDC44ks9K+EpodfqD26UQteJRC/FIxOGvuFWLl6FMOa/YjTBJEG0GJspa
7RgsiUX3zidjEWSiUwfBD2Oa2q+NnWoOopTB/i3ZoNG1gSw8wEm3o9tBxKX63jvU7TdCpS684Njd
d6SKAZqdPnk0kdC8KvqoPUX5QGlCHVJz0YsWhac4oBDBsLTiOumIU/NT1Qp/TUXSvaJ8KL9+vtae
KZTYlNlx7yJ6UmEgrTZ8qJcMs2uGzOv7OlGfMC/lldd0glRn2nQBOdRKGD0O9MjflUi3rpUec/Pe
NULpV9hA2PcT23th8fpY4I+3+1Ru8DqClaOwTvXveBtSkgBVj8CsUGk0xutEUwTxhqmaN1ZZSOae
3CBOp8sqHZ0JIC08WCJzNxqJMbXXqXr+3YzU6T/DivXJm6ao+P75QzuzQbGXaCuSWjBJUlFe7djp
7U226JHqks6TEIVD0h2y2WS2t01D480rJiSYiPNiOJyBE9j1Blxz+8scAyfzCyK5W69N9P47xqD6
se+beZGValPBWtVWuFTFPO8z4p0J9NVMTDG2lIrcK26UHiwncACgVxK1uuxk1fz7rhwIAEoENAmc
dtc1GdNoIzOfqYlgzHC8jIPHfa6o6a/Pn+Dp9gTH4TLwdLYmYAxXDzCeQoSLI1dR7HajydsQApdM
dp9f5EyD7/gq62FEZ3iIBVfJNz+eNod3z//y5cIlLv2Q1T6rruyuDpdLEHa1yba/kfz5v1Gubp7T
HRmJm+7CZlJfnszq0zh6cstu86/dpOWEgBoIp/VAZ/nztt1WXnZHOO+22OrbYifv3HuxV57Sq/Eq
2gHZ2rn7cpf5wgdK6+PI2hR305Xjo/e58NGeuzHHoHyx8CCZUVbNS9HqLf0Gtm8Vpkzflj0rjO5e
cjueed5otHDyMURdyk6rV5o0KCMjMFFeqpBXZbamurOSMX9sqrLcfv5ul2LZ6klrAqUlxQNqdnTN
j590mOXo2yYipsuhCgCO1ehXqt4qfwzBTF7gBAp3g/bIepFKHQ5XZBI0/ud3cKYYtFBVHDynVJU5
Cq3qecU8hx2+SGynaYqplaB4/a4Imv5XPdXDI3vrKvD6XHM7DulT9bNoGBhABivjWYlGq0XIpY++
PsD1P5gEPTxFFvX3jSNBA3oFPgjj0g0vL3n1zHCIahZVd9rXjrv6rqkzym50aWxkS98Vst/87Oik
qku7SIn67iaUs6r4Oadz/C2isLCb0l7LL333Z+6CEywtHY3zD1DI1SDpKjA8IRwZCiqDq9zg/pFA
hFs9+JnpbMDIDM+mb2NbptYmruZx8HMqVt+buUh/XHiBy+q5eh7USHXT4ChGZ38NSOwz0H4pYi7P
rFvQnFVbbjRQqTehZozXiV7ZB+FI1U+LeHpsk2h8BbODAYeY1Ae7CILtAG7Ap2s1XXGcSneuCKw9
uhjjrqXDd2G8L1PV+l5ZcilCLR8Xtcfj8S4U7MUDJDKvT3VjYV+0B6QsS17VnL0YWnaprHFmwqBb
Ti9KsNrQO19dr+9wNeYEOHgWdaB7dLnVlWyn8erCKzgzGDgBOyQ2wk6gJaQd/6xZhrmbhIDX4zij
wgPZGJ2NCE0FeSqA7RBBY0NsgW212MUytScAyaTz+B7OqnVhijx9wmQ4czSF7EpHWKyFfrOdjRPd
wAS9AklUsSgdv8na6as5m/o1Wsz49cJvXx7h8SvlGEyv+0OWgKBiNYXJoC71eqFJ2z3RdFkDz4Fp
VXwhzCPYEhtv3JFvKTEBGP22TczkEDj2sCUlOYYONyn54yyy6QrcEXWVObAvlFe1U2EALCVO/UsD
gcbkumlN/g4qNp3SXFE7TbDj+I0wrk0V9U/iDDOs9tq1flp6RSpTj+Lj0cQ48cdK8zrdgpN0zO3g
IAOF/ZTi5AxIFMF3oUKdInoLCxhtEvk9zOrwizFP9o96sFSA7RiO/49WCGpr5i1eK0UX5unjITYl
tauFEZXMJi1RoepBpPR3UxmOLbs/W/8TT0rz1HRkZ9QUb9G514p25051OV7YHZx53xq34i4beRrz
61pno6kEyU0aDQB68lctpiq8Vq1xQ5/ikh7ozNpEpsOicEN1sOyBV9+VpscTHhMojc2cWDt1dNrr
YrayZxMy/bMAM9NtWFXDPatBR2aNaB4y3QxvGmFVVzYJawfkBcV96rYk2sSyPChKMl8JDl/phfLp
6RxMDDA9oEWYt5wpVhuTFu67bKFgepM+qO/62LTYBdX2piRg4NZulAjvbF8dXNgyl4DBZz549g4U
nx1dAy6yXg47NdDrWS/RFdh1TxSxCx1nl6IYClEGlvZDhAUBzXcyt8gqben+6JN+eHXVvlH9Hr20
g1+taG6VxiHUBf0CpNSsn9DUWmEt9Avz/+l8DBSScxdsnoVAtJ6P7aaf54hJ0tNTJ7ulihFuLVFP
/8fboAzK9GeaYhEgHX8rruSI3vU4j5yw7J/T3MZdS8vtF/G61mPbyJHDcNC0m6Iw3QuUnjMUD1Y1
2qPATkB5s/gcX9tC0p4pzBleQDvtyoQGdNNYSe+1OK3+oEZKoFKUwbjDcDw9ZOS4wxIIdPmKScHa
x3kTfJEpMYwXPtpzt2Uu6cMGiiRK/Gu9W6i5NW3MkqScysEMOKgDbAqjCKhFpK6O8E9Lfhg1ObVa
rjERk6X70qVqOvrAmuxDIMkW8UDjXpK/n5lMTMFnQ8uE9YMv6PhpKSN6rDTCijMn3fycU4DxKRSa
h9ShI/n5QnXmUhwa4Fsu6kcy7VaDwpqEDlYlaGi0AZuoQTNstThO78rBurTr+KCNHq+J4FKcj6rC
R99/NW9FQdcEMjJaj3RZY3rACZj7Lk3X5BCJsLrH8N3BwYwqvFlK2dLgqa0Aj2jj6m9pUlOgKfM5
epHojwXRLF30qDtl6GxkrYlpi5OxzzfkWchr206mtxmaAYUU9jkm1ptcte+dvtWtXUsf6hsaOPEG
TaV5y3BgfhWK+Km5lfq1Fb36rSZVhl5otpt7mfb+7PYxkJJiVqFHSoOFpc1kuC8Tu1F3AXvbL43b
qCYyfRWNeCv5ACijJu68TUQORkHJkNJ6StXTw+yVPOo3Y+UGv8WAB3KfZi55dxENOSIFab7qm7LI
ifwo1ZAYXFMU6ez1mdZS70Uz9zUOajLYsKiMPwaLx7dJhpEAyyLu5zdzGiEdiBwbFn89VliMW0si
bxr08U+mMaHsDdQ/E+ZRK3vRQ8u6dGxbxsrq/SLx1MhFoGuL1GK1GONox4JlUA7leQYHKlnkw9Xu
sKtSU7sCUBJiWxybC7PaGU2Oi9SIDiPcT0MFBHb8saTDuORgsZdyJxxzJrr+WxMn/OOcqBaV2dG2
tg1mTdwVSn810N3a0vbt9pmea19q1Z13uAGMQ4gPi7OcKt3bgprdhe3nmXrIh6KeZBa2+Og/V0Nf
N4Nc6SikezZ2e5+EvnTLepPRZlu0b6joHTwktBx09qMPZHErt1lvjXsRBdj7Pv/iP3Baq9cE1pbk
CLBpiCrWrymtBoKGiV73mHZLsaXQtITX8t397oYKl5KUhtn60ajqTxNQo5fJKWPNd0Qh6AJidvie
SjJ0CQLKYwtzTAwPxa3K5CWKAyJwOnIT2NdiDLzTRQ89JahqRdkKE3AGzmZOnXQ49cHcGrKL3Stc
+Lbl4TadYo8YX/1XPA+4N+c0TR7qyQp+Nm3RdbvQtaYHw9DkdRFHhMCRBan8bltE2Rc2DmfGMA01
JI8cV6B/rduwWFNCIC6y8QzyjLay1NtfVGHFts7DYJPQX6ORFV0SJZ5MwjZVYBQn7Ol4I5yej4dw
0MRol4GLeHWm5IfATkhbbDDH4FO/tE893TxyAZqFS4eS8x9T/upauqSTwsTiOQWEKD8YFfmLXoV4
iYMo+aYYHbtHM4QGD6pteMb/RMAEBUnzLtJm8Yup9o9Vd+RbTfr8Ykp7+h1ZTfuFnsD89vk4PS1F
UwNlU0RJY9nao188vlO2/K3dVJKcUAUx1H4OWzl43UDIxs4QcorvRAJEbVuJqgBTUM/BAMVgHOhs
smejGAbKcfZKivrTpkvirnzI+0q/dJA6GS82ZzsOtyrMf2ho6uomC8Ygb0/HyTwZ6Xci0qM/k5nj
tHJzLXizzbknj3S0pp9hlSRf+1mFYoQ/m/0N5dFIeFlZFIlHOCSh6KUYcmJp+wqd9NABTDzAoWTf
7i4nMsNt+wfk7DCI2J/ZGEiMChMY7Ji030I4cipfMzIaR46CvHPv6uVsXNimns5iAJbxa2A4J6LO
QTBz/EYMuy3sIUVn1PS5cegTQb9Fl2RZR3ZPiSVzthhaer8T8Lyijv6Bi0EW+x5N5gtj4+T8utwJ
YjA+0KXQvBZ9tqydOoHJkFu7/N2hCbrRzGYfacp1GIdir/XjDjHPwZ6KYSvnnHZadmmm+Jizj+bR
j3tgrUOPjbZg/eoDpquysZd70JrhntS7cGEia9a7FRoOweJhLjxkI+wdbJVGUwj8ZVAF+SioHR4X
Wcm2iYr5MBSBfdWEkXrnGvQfg06NbuvB7IigCiS4nHHcZ5Ky0BRQzaORRqiklWa+RTb5DokPgWSS
mFeaHHLnFJAOSrWFVF462o1DsPXXzx/86UzFD6XxgqtgkZ599LT+qoEnCQarxjXZzzRu8ALstffb
siNefVLl079firMtAw2eNjWq5cv761IwalLSrbFgdMZAozmzxl3V4vDGkVhefX6pD0z28avk4EXB
ZSlb8ss+lsy/rtXayhRKmbBuETm9HeUwsVXD+JbXovcxHNtb9mzS2OiddDxc2SOpPHyTg1goYMpI
nL0t1QT7t/VNrbLuMJcZvvChlG9kzY5e7PAmnVAYj3mUKw+0ncRjSPPNy5K4ujJkH+7GNO8y+AqF
etCtSR4KYkRu5VRWlyQjJ0U5co6WlW3ZLiEIX5/JyQGdEJbS30rtyfqtRkVWbEEqKY9pgIRkhwKz
V/bEKZI8FlEyi684EwP9HLKKLhGHCHy/EP+k4XHcE1dj24WEixamWW3HwVCvKuFgGJWDTYm+rDLz
q9ZW+s/PX9fpnMv6JQSFy+XT43x/PDKwDtdzNKfgepI+vhddMAK8JVnSnbUUIapLTWSOL0055y8K
swC7MBKp9caA9A0YdUQqIbod2kdObsW2ivksrSG13+d0nF+M1qkuaJdPe8S8LSK+2HGyv8UOvdo3
xiVIQ+pmBRqItLwi9UBcVTW7eNy1bH2C1Ci9mT84UyggBqeFUjOoEdiKTtT4UBPlUoX/pFTBDVEo
5biwJB2hOVo9ewO25JCB4zRjriVp7+8Jn1AvfJDnfjdfvkW/yaKtRVX8+DLEWaQEVWKCLKfauW3i
PHydNJl52KeiQ+s25jZIc+O+hDz2SNg93eikH2+tum92sJim988H3JlZj/ug6YUrkg7YmrLfzfEw
QDrLPRF3ybuV5JCvQyv4poYu25PPr3WqSV30qH9dbLVBm/DaM8z4QEOXcMAotq4x4+wopA5wTJqC
6nD8zhuGfeSAWMiz/YXrL0NqNRey5eIGdPonLgEpx49ez1JkqNBZPDkl+XNiSvYeYFq8umdxqeZk
eJtoBT4Q39L5MbCq3aBhZ42UXHtpBnO6sME6M96YrdC4c1xZRtyqcKTUvRSFHhVeKhC1kAJtXpmA
6S+Nt3NvGLury36ToyQ4gOMfbRtzpEW9i+yB8yKJQU7zpE1a/V80IIbc9AWsiqRkvPplnhd7TJR6
vNEdbmsc1CbaNHqa8RcMAEJpoYYJRdk8k/7nb+bMo/hYCJH9L02Vdec+6piYCpsXE5pU6VpgpTdW
Ks3D51c58yQoYYNihvSu8S+ryRVHENm2MVk8kwMkaSaR15/JgPciyxUXdnHnfhBbSc48xkLjXx9E
ndKly+oyl5A+4N4Y4OVCSDDF/Pz5Lzpz5Flk6HSSDeIvWKKW+/hrdTfDuCpcA1DPSDjIMzjhPNmo
QeJYVGjYFk7RgOYpH5up30XlHGHI7qMB+V8nx1f2wk3hg8TqIl/pKhR2c+hMwcYFSJ4iozKQZEVR
RcX285s+92zQ+iH0QX6sn1hbiaKAytZSGyhnVLJEE7s3kGcuZW2dedmUPqkHYyHAI7bWnJdRqTlt
TH0zEWEB4U1tfF0xcolAdxYXvuRTj/ViFUHCigEUxx9R1sevoTYB+kQ0zpG2DBwSlpMM+6viocjB
lGalgPw36/PWKUr7TtPJU0zLQvGC0HAfaCUq207t2RTXpNSPyL4unPvP3R0mRKZ3GAI6hdDVSisq
hEPY2YixJUem29B0U39rc2j9YAcvnLspUG3rkIA9uK8S3Sj9Niv6pxZyX+FZjJbG03M1bzaOPbJD
0jWG26ZGfqxs/nlcOBpbwyXCgxiB9aGjDGMKhmiXPMoX9aHTMO/O+qVF/rQuTmeJAB+H+RD0NllV
x6/KKHGuFmNXe4VaQ/fvR8C31dxtNVIC0dTG8dYG1XWflE10X8LCzbbA4qN3ULhvs1D0LQKk6tIU
fXrkwxhBGiumV8YOZ+7jewKDWqNlNeAilfbwpTLaBTEn0z+AmuedMUzdFalQvpLkvwkL731jdKv9
ICgxf/4CTuuNNt0sg52JTSmbm1ktFSMm7gZThYSxYqmoqLPMp52VPNZUhJ+KcG6B7YIcTfppQgg/
/Eod7Ys2gN5x6t74U6sSVzq6NN+S5XwQqS4v7BlPN6o0nUHd4NtF5mWYq4EMvNY1CQmHhKwge22b
0rmDkOreZPpI9BGmu72SDc6FBs+Zi/JOaF0tD4Wq0mrTMFdF35gdLKUmmFmbAFvdAfFp93IsJ08G
SrEtI2gB//4q6GDjUF6cChob8+Mh0UdWqkHRI/6kle2PqtW1pxIN1H9ONRj38BvBY4D9kQD2w0QM
fot3660wQVkBmQmyr1bURj8acAD3AgsvuJzZnt47rbDePr/P5ccf76iQoeArs1Dd0dxbv5Ey6xql
VSuE53be7upACW5RMOmvo2V3bwAw0gsj4MyCRy4HZmO26iQn8T6On4tEYSETkwsaPdpqlhKCAzNh
zP/hJQqJmre0/EdlJNOjUMLxbQJl13pxZ4nMb0yh+DFWAO2qZKuT+DWL2zVZ7ulvmI45GKZkpKfx
+fM5XYWWBQ5NJwdSla3AarOf4ahDrEKxXijqwE43jO7DlppG58Bg+vdLEUxHYZdPFKXN6sn0Jht4
pKlMIjCKfICI7qZykn4zwam98KvOfBLMndiG6HnyFqzVroPEdUItVPoSdgnmE4l66fyYdS28Vlx1
gugL0RrFt16rlxguZx4nsjU2b8uuCk/javIGzZUBLlQhOoha+mHTu9vCKNKNS5z6hc3iR2V6NbSp
JRiYD5cdI0iC45HmFAkSHmO5VpAWDizcMfpd1DgKl3zTtt2ko86RGXr17O5GOzAH32ZGmq+qjKz1
jaIAtNyw3SRi1pKuAqeWjpln5U4UetDtau0QkmEINjvspO+Gmgy2ChzUb5UFCnvTI6B3iTzgkHBh
Zjnz7mgI0yVHkItjeG0cqqSLTCIPKi8dzegrUZLdjc6acGuSOviEfETd5nOSfPl8bJ5u+dgWmcg3
2azSP1vHSTghdTzoQhUkzTLwK+qfGz0Z1H/fhnEZDDVo47CaEUFy/MpG0Q1pI9z/sXdeu3Vr2Zp+
lcK+pw9zaJwqoEmuoGjLCpZ1Q8gKkzlPpqfvj7arylpySe3LPugCCth72xLznGP84w+oy5NZR6gw
2xf2tCDWR5KygEqL+giTTOvIM+vmuFathhc2JTZ4hXxxhsS7hBJqZTIq26XTYf68fRd+U4iRRcjo
W3MISjJefTcK6RYzCQJtoMeuOmC4bHsheQmWh7WGtnhBGo+w+mNCXVXfFIazlZps1mSkJs8x7owc
4Zdd7tzFapF9TKJO4gMp85u3z/L1km5CaWM0xWyCdLrDoaObm8ytahWZEZEKd3YeI47AWSWcbVxk
/T63493bB/xNScZrxiYH8gXpx3EOdlgWX1KIFGJLi6oxNhgR2XiMw6BIsYu7oyqOU5TGrUu8s9kc
W/k0btuOrMVhMsRnmKz2CfPnd1lu63L58vNH0sWHAkJjM746/PwLpdTwEdYx98KKqkYl6ToPWR2n
X2OrXp6qjKHv1qOPijZZjdRkM1RSXgJVFdU2ilySEHKmJ+hB8Z/8orS98QiPuTNDt1s0NZgWiPsa
44aHd27l60qSERtLI3U0SAsP8uUXMDaw8dRWVXC7G4gOGbqcudJsTUc648mNacwm4sV42mqtPZ43
ntNb4aDWxiPWxvb27XN5vVZbhg3XA+AZEh545stTqbHWpdbGVLIT9b2DwPzEk8YD6qD+nZrg9eLC
gSCXsrvCGIO7+vJASuwkBa8XB2rHKNC0LGWmypTi7cv53VHW3sSEcsUE9VCSju9zP2cJR0knm2Wk
wsJZ4Lb5zur8+igskrxzqAvXtflQYZmO7NhTqmfgm9LYYGYpjjVbb//8KIZpM6ritqwziIM71tAb
r/bx5L9mZXkCOAiED5958/Yd+81yx9yQ+nUtE6ja3fVifwEnerK7DK2JUNyOmXeW1NP4JECfw7bD
imbktfwi8j71Ud0SSSyXIcg1OYQ4qDaBKFsGnNginuQiwds9k847+/vr15MGQqN6paGgGzzMAGOJ
1qIoz5GXms1jlOU6/mid8Tl1s/7unfvw+qNc4Q62W0Z6Fl/nwUdpYNvI8pHx6iTQBLV20TI/1fTu
GGZnuhnTiRR6he0igEuqh5Edd1eya8UNxav+x4YTWCqsmiwXrvDKlTt4JmkJRDAyEmKrg+Jgqst0
ZOsi279zya9HMaBEXO0Ktlpofg4uWShyjrKGrLFSb7NrjwLAT1zGMdgnQ1Ix1RQUAtv7rB/ko0Er
GeKAM3x7+yReP2HQfBoo/ofuHP+7l68fQmUUjeyPiBnsZBvPtIcAGBKf/ea9u/qbLWx16CGGmLqb
FNlDWQdBfay3BSGFblwR6WNV+QqnJXmvnZBxUmK4G1vWc14tTuIDWpln80wtEESqCTvKJH4WT0B1
YPixdG7qvPO5/+7siCSl3MNkjy72UOu/5CMOaEQtwrdycZEcsGnb6ah7r3rU9ldjV7THqTqoSSAM
5CjwXsQOr+3PbumiD5lZkghfWYgWffv5vF7rgAD5KPSVqI0t0MHzITwij5U+K4JukjnkNbM4srHU
/tNtaKUaonYBbKRthE/18i3QprRXaVPLgCmU8q3Ok+qEofnCYN9S3wHaXl0Qh2IO6qpo9zje4UuA
calZl5CJAm8kv3BIDbGjT/9jaBlPXwudIPs88kr+5eUFlZGCqeaIITvyg3oPiwn/7dZ1wrcfznpb
XpQ/IO4AUsBSfMHQSA8+4CR3linCGjHI3XK6brLEuDYwk71xjE49guRs+8JW2/2ExTrGd0v1508N
aHiNv+QbVjmJlxeZRINXlTb9FdyUFVD1yl3tSkJeKsKY3r7SVw0Rz8tdmcPr0H/9hF8eCjZZESsd
liS6XuHhVfilrhEzdRxTlhv9u6F/6+M5uLHMGKESfqepYan08nAdVjNePdAfFwjFEYh4ZYggYf6o
Z+mwyxppBsTd1VuLBAzGMPAdNGa/PltmssFpe/j89sVr3yuK1+fD8ACWADOow83JHdlz3IaYEWAC
oihGiXlzAJKnwn0p9dELrGwilmIqDPGREyAcb4bed5+3QHS+WxnmYyLgIO5iS4z3S2/MJwyw5a7B
PkUPCooXePpFyY4namvGbYDp++KjoFp69oacTL5FaPIznAu7R63SqNYlKRXS9BE6QBMDiiXQK9bm
9iqO8GEOTDHichH1I47JTjvOxTG1J7TQkvU3QP6N1YsqFGKg+5Ekmk3Zm1kSxnaln3eKh+BugaFw
InGywlW/jN2nIp6HvV1PuUJ+Urrgrw+PFXX2YLfnjKzcFHfskXBGr5VGHMAjUO5TJxlP7BRXvOOk
7lxeTyEI7Jajo9xVuG1/EU6kk7XXzrfS6YxHkVbKXa0mVonZkhVXvtQzx2MbkMo5+bwKme7mWOM8
TYHUnA6rD1FYDz2GxMxEkyi0BOHWYdrx7h8tapzsJhNrpF0h7HjxG31Na3GrGncBsunUUOl0764g
woALRJh2WxO5a/qqVMnHUmYUYx/72GSN0vDbhgpYTCQtyXy27Y20GuKr8nTBdRR3TR7TBOKXbpk/
11+Hoip0fNS7BQO1Pp2uYArrZujgYnBNtENRhtLryUCB7ds6fgX5vQkRCjHlsLQZW6nOc3BDGeda
3izEJl5hsM40Kq2bvtzmvCUCGmI9VRuPbMbqeKkxlcJJtCwwopbsa8QegOeHAz6xg89bZlshSaZM
8QgmIjhrKmss/2ic9Sm0V2lcmDlL/pgu3cQ3jVW+7ouJsBxDq7zSF55FcBHcLXkjvWJR8ageKDLB
njP4zdNYPQJ0yunSU2Vzk2EPBqMQ/hVvCA3oKTMBVQt6rYPFnVA/xVCxjOGT2mPdHZSx067qfCYQ
8Ajjeg1cz3Ct4HuKfRGNzjWWImkVGLHnntdLO5wa3E1+nSPWnDpjMJfNgp6SJN5mGaGu52vuAS+i
szL9MnczVxVpHQDDrMBvLwW/2b0AHVkI4Z7hS3XYRkEUWhjfm3jhqrX7sSrz6bLrVO+do7yuRVBw
uqztFMT2uo0dbCyACnqhxmkRKCPThXHZRqZH4rB6ZQlr65TWDYSd09RdcFYiB3U2mVY2Qv3YFsM7
aNGr8hCPKIJw0TUxHKR3PFiINb12+1FHGBQZc/TNI04hLKulO2lskoH+9NbyxAF+XGyW2Gq8AzB/
NJsxp+pb01RrZ1cbefRcd857caqvHyBaBxoaKl4El8y4X+4spjdbTsfQhuDJPtuOpjCvkqQT73Tb
v7ltVB602sxDYJUdTpyxSCfhoAYRaaMhI+WiXbYEg60m8c47fdNvrgcoj4kljDxsTQ99B1uDgblD
6nVguYsdZokzb6Ma3uvbz+Y1H4cnwmwUisS6LYNAvbxt0uriLk0ISffw9iBnqAQpCRY1W9yNjNiK
fVRxIyE1VO2ESqXz+CW30hr7ttSAfhvVjTyShsyHdz6U31w9ZTFDQZt+An/Ag1lcFze5iQs71h1t
aW/Q+bmbTMNR5+2r/81R0IJDw4IMw4ji8OKjZUrbNGOc4gnyN1S1p6z0SI95+yivB4urJBNeFRsm
brFgDi/vsV47TqJXazjTmOBmPcXZZT7qNjkiMNGj2Mz3gIDehTYZmMGXFto2XeljbMdr65Oj5en1
JBvSzcDhvSsj92xoK+34zkm+rni51auVNMixxVhDf3mOJqSJReZgD1qD+DBIVjNyvlcW/CQxL5bJ
mq9hCuIMRYCrX+i6dvT2Tfrdo0CRvxpYUItC1Hl5/ExvOmI1AYedXCMMzpPjuZrn2juv+28+X4bs
QPAAZrRFh+xiS2b2MKYagCbxwLt0Ts0QYBl1Wuu819+9pnutsnuQXWYNK7/skI9J+mxOyHFLD5HO
3VFM5stNunjztUyseK+TOfBJSi27EJFI8DXX7S+yM9L0ncf6nTL5ssDlLAyozExvPb7Vg+ca13gX
RwkUGRu/sOR4jhb1Ns5k/w1uYgIVDQl854/NWLonOH0ZN9rYpPHxYCdzHhRub15GzGWutawitq/M
0AfkeiWP5t6Z4k2OVekD0mw4ozqQ7knuzXW3XZZRfcz6cTLwsRGA9qSBFM9uNLZ6WIkqVvzEXOzr
t1+f1w9WZ7zClAXq4mpOenCZfWpPtQb/J8DJNw3pK0x8B1P9Frmk+86hXn8pK6RrMrlElgJd8mBp
sgCMEfPg+zwbRqIfL6qUG6cxO+HXaWWeNwX50puKLNVbwIgaBvhoYZXw9uW+7towz2TvhnizwkyH
52C3zYxlCeFAE/nRN2VKYgnZ8d3WcBrjTo+zaWtGTXbz9kHXrvPlq8SCjGCDJwqu/YqxR4ZJx7uE
L6y7dFBEo9GyvuDXZZ11UbJQ0GTvqYxfm+CtwhlWfx4ogxHvcKibtXqi5iaiiSzTmsvCXQg51paC
mLJGuNI4moUhWnLWDOVzrHvoAd2szi8dr5REivV5/CkZI1qLqlbw7NIgeV1mZLGERo+mIJhaDHWP
GDE1D1VXtp/jZawY/1lx8pXEJQ/3U5JEPnXomslpLJlYsWgoEqa4kuabWlRZdjpFma34xDk2qKFk
Td5L4yqFFtomZJmQnsd8Vpy5K/cpec6mz9KKlW7TEjSaLNl82yqtE6/My0juJ0Gx4pesWe/Jwl59
GswE+fAZPMKuoc9Y//wXHLq1CBUlgJBssaXrTsHJJKIEApBN9Ajh22/Iq6kRcMX3Cg+BD9/h4XRV
oKpy1WSQ4NlOfpbpCONWB652T1hBs6e9FQglHP08qjK8/94+9qsNhGOvGRosAKCl/P/lZSLtUgRq
SXxRGJIcwzxoAn7A+LFN/dfD9L/EU/Xpx+ve/eO/+feHqsbWWcT9wb/+4yx5INWzeu7/e/2xf/21
lz/0j4/1U3nZt09P/dl9ffg3X/wgv//n8cP7/v7Fv9ChJ/18IZ/a+fNTJ/P++0E40/Vv/t/+4d+e
vv+Wq7l++vtfpE2U/frbRFKVf/38o6PHv/+lrXOQ//r19//8w/P7gp87keN90r/6gaf7rv/7X6b7
ARoM1ASXDRzZFK/Y+PT9D+wPiC+Y+K58KgQ9BotlSfcd//0vQ/3Aig0CpMJ2o+Fa7d+7Sq5/pLsf
6I34ddQi2HyyUf/1z/N68YT+/cT+VsriU5WUfbdeyFrD/rJwMefH1QiuOig4ADBDmZevxpw50ixa
vQ61EeMfXwwV7j4Di47ZBioZa1hLtpVSL0FkldMYtBIfbrIC1abxZdTS7g58nUVQigzOk9tXOLjZ
SRwd69UscQMdkIsHtsd6gv9tXE+BJWNtYqCChdkZFUfWhLgIsgpwpOmhFekMFhGpeLG2mcRyIIeG
d4y3/jKsaTjaha1r4jMBr/UY4hKI0wgDe5STrpQumUzoZWq/rjUyO1XWoMBwBjzbNMhQR6RTTqxz
daueKRGMpT3jciRHSWGST2bqMQmgk5l8KnRnKY9GfXGAdNKuHcKRJBryPMuo32Topj+qS3++9Jl7
PiF9PiM0lxRQpIJmepFGkNTFpFhiY7bzOOwVCAnomfm18eRFN0xeVCQEC/9Y4qlDnmJTmPPnBYOe
T/Oa+HcZ2ZGQj55MFWtD4GbuHMflqFjHrlaNYpvbiLQ38zLgpTJX5C9l5FRBHo4J8ToXylxZvoWw
XA9itdK1cznEixvYpOoFg615+3IZtWWXydiIIfB5QKY4ovb72kz66FNP9JzcjEbRHxsCj9B9alT1
ydTgnvjNFnOi+6bW68+lIO0mJyTtEwCSXTOWz8jcthP7MtK0/LQjIgrgZVpm/uvQjotfu0a5jZep
foizfvHVkqLw1hL6uCfFtmEnmpHAG/O9uUJbhBebQBo91FzLPI7yNicbNY+Y/lnVErA75b4AriKU
K9WRPSYmEwtT1aBpzNPHnuK/8+W42CgD1QYjIc8ZV41IRhj7Lq2m95rqQ8IZnw6hJCDh/APkDwqf
l5+OWcXAhh0E0VokyVYoib3TVfKr8CFRixEPEuppP6l4RCjZBo2cazCTsiztvTUa9UmZVs5F7QDB
LW4dn0VkjVzP653T53h6Z/P5bqb08jPnXGGWUBlhlEUZeHCuPVTeLM9kKNQGbn+aGlH2KUo61+VJ
s5f7qWePxFVPat7ua727mxZ0bidGrWceRPBuwBIzL00MWM2lRV0fj892b4tnb7KMgCTgcq94mXlJ
eYUFfArDmWYlTauTGGJhiKzrGeHGmUFgzDmm9tO2jAt8Cth4s1DQ3j8BUKQXdb30d8Xg2Y0Pbjsj
pYqYtwddrEU35NMrT8B11UVjuvl5YSOC9aPGqImpJsEI50Bi4zixKGJAVWR4NMZKTh36y7L+c/l8
sVwebOLfHzkNEvMyXOcIVzjoVlNtcoYxxjs3zRLrc1W0w61s7OssTtD6M7I+slR81ekP501jt+lW
yXrnnvTS7pOjjNqRPST9daTFqw/rMJ+4sRJvnQZIZlb04Z1H/ptTZXAGeZuVHUaRcVDaeEMZ17ZS
ynBpdfkl5mkwT2a6ReKSvvNKu9mubKQ1KXas3rtNByX4epsQHcACZMcDRDicoHvEIbjFDAlJTJZ9
hKu5u9fSlrjwZa6vXGXQzvEh6LdD0hXbme5og4/xQL5rtS2qZdmomfcE80c5NWe92ICf6ccTxsPv
oHyHdlCcJdoVgt9Wv33UbYcqG5fgyqKyyYnIXdLeFwI3Qym66LImnBecB+J+0LnTHPvLLPUwtyO5
wc4bB18nu/VEN+6HxDZviQYktRD0/xyOK9Gy7lDs7cSd95OD4YJgZHSBoQGZht9fxT8qtv7fK6Oo
Y/5zGXX69O2+PCy8+IkfdZRhf4BZ+s/iybC+V0gWvBuartWh8d/Fk/lhXZAZozEcQBS+zrV+Fk+G
8QGrIQQxK3cTCo2p/VHxZB0UT6u12o+qiVglUgwOgeK2H/BiKTItmOykbzfpkInHnMC4OCgcNztT
lUn4TtpnXyGKzTvanTYN5Zwpd47b2u4mT0X1CDWXeOChzvPrpB+jbxkcfDNs0V98iiIno1fH028J
i7Io7/CfZ46St4wu1EzJTlF2ZOVWtAUhq0VH4BEzqmVq/bQdXHz16hS7LGFrYx2qXjQ+YzJtXZNu
mF6lQ5ldReWAL0u5KM4l4gIz86vBrE+LQo5Xxdwn58og5x7HjkScylbr7S0bchSHhi2jUFMY7/iD
Nbe3/UqXCXqvZV5pkxV6HneLUweO3dnXctBVN2yVspx2Sy3r+kQbpmjjmfRdfizzihRsjKmpGeYx
+4pk6TEfW0AK6psNz1BvN40yYm89MBQSgdl4rK66GNU7c5mNM8eeqi9GrJ3nVmmhVDJTpldZlM1b
15DOpmzwtdjqcdVj4d83uh/hcUvVw+hKw61tHmz4Bap6XOdDaWwNvYjvLIzP8UtjcfaoKTWSVsuu
MUg/jt3cCJALpX3If23uS1NpAERXKI0ZZD5eDsSInneAAB8NVUkVLg5zawQ+XooRf083FcazpkY7
B8jjc9KV853rAmzuNFXHnzpCe0iovVeOmyKvDAZCQopPYCwYZ9JP4sSdrA4mYeMY8ddJVhBESrvD
Mz2aRqag4FWVshLtSTLWpE505pDtVArNZjt7WvZcAKY/En2RNsdL24Ec4n1hP3G/miJsG2zDfK+J
iWpx5uKIklVBO+DJ4lsLyqpsbTVdMB6fPG8GxRFesW0TEzeQ1PYItBVp1l4kUBc7v48Sw6LAcKMr
1Via58qomI+Zg9MrAT1td2XWS3GJ60OaE0avF5rPuKA5bhfLvYW3YJk70UmYA3++UP4P7UpXdv1/
Xk4/Fvcvm9j1r/9YSy3vA1UrrrYskaydmDP9c11dwcGfTahuf1gxeeY5DBExTlvpvj/XUY21GHUq
k6SVwYes3viTdfR71fRrcUruBuJOPFyRXoFQHJYqCQEgiPHxV9SwZxSUz4hdtyAWqhF6BGR8GpIF
c9BhcIfmTCkn5rSZnFwCiipCQkOlbo3aVyajfq6VaMxgzNXReapXGFk3hQS8bmIaE7+XmofPWx1Z
D27Xj+TbiwFfiYgw5vrEygrSBKD9WpdKOQw36tyQx5zg8DNDJtBLTJ28mgIZCZR60fdKfItZrkVg
TuxmEAEoMCZ/IMJk9gmB07O9prVWfkJYQKxT97fT1wJ335ZUwdbA4txzGqxQmqbVtpal2DkiHa2S
BHKm1rEVu2m0KxpcIqBckBhw3BqtpgeY5WvZxuMTomHA0T/bkhKeGFdelQ0nBJcQ9A4xPOWfyZR1
gkTMfK+9aFjr3E4u+6WoECiY0Uzog1NFOLtlY2xcDhoXieA8WyIa5fYd3tPhCO17vwEYDNuTeBc2
44OCGZSf6je1yQCMvLrcD1KxGtDRohj3NsnCFykrZBhZShH2euycq53aQ3bME2SS2ui4e35x+emX
r+A3RfwBVAuBHVLnOs9mrgrT5hDz03KYFfHouWFBtvO5pthTWDUjfVA89ceILdztHx/PA3xjkLZK
y/FYetl6jRFWEvrScLypW7ayb5OvkcueVPRV96Dpabt7+3hrYf/r1wRBH4sCjsYMm8Mdum4RsID4
DrwYlxwuDTv98disyBiJkih/59JYQF4fimUEyB8YCdLsy0vrKq8DoDbcUJlTd1MqU/WQjPVi/qh1
X+CKv7Zdrw7D8rPawNFkr0q7V5Svsa/SRSROSGK5uxHx0mxjAY/+7fuGpcHLy0H3DSmUeSeQMIfj
DXl5OZiq4UWzjJgRR5heext7spSJxOnRmI8Ho0+aa6nnqvV11UEou9LRk2cqAlI5orSpXJDwuLXY
zHPTGliFmDRMH6cxJ0kJypEZfU1NChxf6FUG0JbatU4Iu16MOGwRTFjuM6tSnrzUboozTxjYtkky
Or+YI9Eym6XHgyXMWCTbFQi39A5T1w6rnaW3pBGM2NcWX2PNpFoKYm+Zi62bTYLlTi8t2lAD36DL
0YAP7/dDS4p2muu1t0u6LjIvSqVZC9YRkBD6VBEbRbhYg2hPaHgMaPOWgnub7hM2MrhWEBWYecEC
KmJrPs4iZbICkdlOvldKi0zhUiuqKsCOdSjOmUaUWtjbMsUhQHagVSeymgrexKLI1I1QtT7dDk5S
56UPVDJHpwXAY7KxSB7PzwnjqO1ru4iGAdcu3IK/tRnR3JtGZ/K6gwrelSdqVUa3hd4qXegtVSJv
JwwvH/DAyy+sLEumxe8aLek/4bStpDcFcpH2Ah2cHK7IIqjTvZtkVUIeeVkPfpeXRQ6xqh5tEmxS
xBTa1sSyCr/QhXz3U9xO0uxGJAQcfm504ndwqm7j5HyRpaKfLOkk529WHpWcSu823sdBwhYJm8Jl
WMwR3QpZWJ1gFpWY1jf8LvKzURHYW8RDbQ1+Szpw/RiJHK6fn2LHhl+oMjNoWWyNCCeC2fCTu1Yw
dIInxBdXYS8tXQKmk8UzgRsB7q67WFbm5bBo8XSDx44oN53Al2Y3FvmwBJqrzMPHvFlKofjAsnl0
S2lGwgZM8Lb3bUVo5R3PIhb5Pu6JbxVUm9ag3+tCOkq/q7WpaB6EmzvjGAjaX3AO10vGYBTkqRLA
mGhE6wxsoD30TAVHrjETcDPMoUSFu4ZIQJTr5n2G4CM/bkm323XxaNi72qxK6dcwfWM2ga52dxi3
E63dK4rhbHrOm7TFcokJG2gXqe9r2BhfZ513MlxkNgpf9si2Q3WsCO/OOxFFmySTUOpSOGXUtGMb
9URyowPcMKQnCMoEXh59O3Lna0wNxKlamrm7mQwrWcA2ld7b9C62wb41mu3Rkjq1GZJB03mhEpWg
4lLR9DgsdGPKdlM5g6YlXo26tozjefbtmiTKU8NsJrHFiWjASZ0x4EmKgXq5K7PGu0sqR9TbuG0d
EZImmdbbpkmQ2dsFNbjvLAisj7ECgiYG8QpzTSyRyzM9G8jgGXrZWlcxzpnKvjKwBiAQRC3Pu8Fy
atYjAqvgykXiyiQ43gxEo7C5uOwzRRZoMjWK5Ww2cSxTwm7xjIJTXmweLmdODCT9DhYIcUIveT4h
KF/gu8HI8vYT+wYrEArVlgpdDjDymuPG0Bu9kKEs8xxk2k2aLsQ+oS7MXYK3F6aJby/Oh754KK5W
+TsCX5etBubPQSHBEtKXQ4ZHbTylkgrQtbPIPG+xwMzIFHK8+mYi/XM50u2yTnaqIvS7ns8EY8uq
GfrTJsNpaNeUk+oGtLKzdx6njTdcv32WB1sv7RhwMxZxaFoojtGGvtxA5sFqhWskMVuv5AiTlvve
pBahMbbjO9zk72PsX7b578cih5T9io2eIvxgs6KarFkYmJGq7VBujRyuY0I6UGjqlXUzW17yuTYg
GSauLjC7V9RNxQyCqUpc/xj7/cfd+aCeWk+EJnVtIlD9rlZiLy/aa9TO6J0yCXVzduw9W434ZrIe
Tj6xwY53SoSRab/zOhxUBLwNlAFwYdAGMAbXD6nJKWC5qZjmGGqra1lfsrrmU5Vt3n6cr4+y0tsx
UaGkwijNozf6dTqMipCR1YDNbjUO5kagp98Nnrq8U3f85ig4OXLnqDmoSV9JrirqnrxIZmDyXr1A
v6gfjUrnPLx9LQeQLIZh/HJaNWjsvJwc7+W1GJ2Ovi7PwZ8aLIUsfN0Cq861rVd57BCumMJYMZMf
j+mPQMr/ob23xw3+z733BSPo9sVAeP37P5tv/QNtNx0vg9eVaLpawvyYCFvqB8QhIJSwA8w1GJ5X
5d/NOLaGNONIHjAN4Lv/VzOumx9MzFvpLyAzrSPmP5oIH7yN3yluHBlclekGxzl45x2TVVSroy7s
2to805wiPU5U/eKXm/GbFuzVQfhyYeasygIGtsbh5EzSbiqwstpwhMR8bLWatW+aOfqzhcngXsIt
YzqAyxJzEJdb9uvni1OYUrFytWHfROoJEO1VzPq8TQaFuklVtB9A039cB9cd6JcF+cfhGOVz61xE
Zd/ZZr9wSTozieTUA/RFNVNt5NxeMNH6BUpsjVgNzcmxleGwT1Fd7t6+nWDivzky3zYfN7P8Qw5l
1UfqTNnBkfMhP00b4R31WTtv9N4YQmQNla9Yxh5p0nyUWt17DvsHm97363Y4NDxRssAx0Xp5m4dZ
g6GZc3SvMRx/HIciBFfBHM3txTtwwutDIQTnGPb6nq/v0MtDJSKCTUs4QSgAiAPswqmdPHiRVo/t
zNv3FFDg1V2FMgczlRdxtUc7nPUV9BZdlwAw5YQqjgFBAsVxojviMtFiu9xQDLZ3LnBxB5JjkJaL
UZUk+VEWd9jaGjuCbUcCFPPUOmvmIbphmBBXYYtS+NnNXQNhQuncTk1WhWY94anODDPVXTbN1kAD
SdZdEQdL3XW3xOGIL+YQDXeKFidXkc1EC+nNIrUgivpexZ+oMyM8aGLd2sQmIoWtK9DIFthgnsau
lUSBvUT9KZ0muTOmbCAra6my3EB01R6ipZXmZsA+o+O/6uzaQ6x7zxMCbSXAEnoGjG860RMLaUcn
Tqo5hFJ57pmHhu0+kq1303d69EwwIq86EXnlI6BVox2NaWfR/PV5cQ3wvOQh6jc78Vu5XCcAvlcz
kp/rmLyY3C8jmOPoHPQF6Rj7+tfU1eYHfQaagnIGJZVat0jPExt1ql+kDoqhuY/zcjXGEygq3SG2
+CXW1PtIJghVhsvVh1ZvU9Sa9tIxIkbBeN9RWgP32bFKZOxoKyfSo6sKy7qfH2q7FE+qozRnQ5Y2
cqe2TXyrWmlypY5Jh0N5a9lXiEtgQsvUyR/dZASkB/ZSz8ZUac71dF42vaOKwserCm+3JY4/tr2n
Hhc1Zj2+ielH7retS+dPkTtkwWgvpKUoRj9uB8IaSQupNAvb+3YOpWUo+6bI7XPN6LrJJ0/Ie/SK
vLtIVDWpd6pOSoJf5S1oaEyEhi/ypcQlF7LcDUw7OyXyr488xr0Mon0UpMl9XWcmspNmsk4yo2+j
rTYPrRrMZT191Dvy3zeDZjJqTYS+7GPbrEIRNQ6GurPM9tBVl0fs40rIFGTBdYEkpYeIydGenge3
rW7yMZ3vkYoOXxSVaAs4DouF2Mpd5dqTVtu3rtXosz+0FfS31Bn0LzTf5H7UWl5sk6q3j4a6dXeI
5odv0u2Nz61KzmBSLcNz3yNwEqOGP0ITl+qFLrWufKeUPsR9WMFwC2LZBqFEqQt09nJZqTFvN3rw
1XBuoJl0nt/M7m70rkuh+/BkNkzw/M7idkjybcrLunkYjZMO0Wzjkd9wOhUfx7QJGUgx+QCsyXVl
O3U/LSr/fy31Fy7Ev6zNK3vvBbvu8l4+Jn/73+39t+T+15Lq+4/9LKmsD0yBEQ5hIUOhSyn9z5LK
oDiC+AzKS7z8TybdP0l2+ge4/IbDAwfCXDng/yqpmG+sfGnKrVURDxPyj8Yb33W3v1QGNOuUbiZT
C7zncQs7bNXE7Ii8Y2Hz80arlF0kRPGUmN7ohmXrWMeTxUKntxBu0Dbo6uhrBiFdCyieht240niB
ahf5c1to86Vg/maQ39ynexhv6U6Ply6D7UbSbeKMkQCLEA2cLgF3IZ0b4t/SVjxapWiOKIeuywUI
r3XV8kRjxEvarRG1X7Dhd0K9TJTHiMLms1OX2na0pjTgRn8FAUQaWWDG4LlyBBpqSqM7qttM3E96
bn+FU96CGjj5ZxbtMkV/mWVHmTBnVNXeKeftdT5fH7hJC93+mchZgj5y5CukiZbmJyuyCR1VOjOo
I2O8gMaSxkEmBZHwRlQNu84cpOEPXmzu5q7vGRoz6qDtwyQyPaqbYjFPom5yjOMsy1UyceM2vYS3
qg87Y5zmOnS6KOvPgGKTXUUPdJYqdYbfT+lYtypjp+lat2RL0m+U5icOeOhTFNv5zozzVTToxszS
cxx4r6e4SlgeNDSIl0UqGvIXy7KJsgdSITK2mWLIZF7cMCyePehnY1TYzc51FzO6GhZ3FlZo1eyK
mMoOg2yG55GgCV1LfabjNX4OgVXISFOeNK9S5Ce9sSwITjwwono26Dxl1Sphwe5Rq2dTYbkI48UC
wHeeAAhWMfJkR6lGAyqVDXMFwYFWetpZ6rpw0ZZBtkmoSjMSgV6q8nFkF+WEeYPOqE269mhsJNTx
gVgM9xT2Osnejj0M0UbRJvtLZLnAhZ3tNgOW8hNm7+PoevdSWovmV1bmnTgtWWmndd6bi+tP7f+h
7syW20aybv0q5wXQgSkx3AIgRVKUKFmDbd0gVLaFMTHPT/9/UHX3sSm39auvzqmoqHBUlZQEmEhk
7r3Wt4qm34ZxJ9XtMPURBDDqtX7fG3p+1UHqHz5ZphyYWtKwzK9CIJQSS0jidtk3g/vZxWd577Ap
uraqNO63atxlt7Y1OcMntiyF2KNZb9rHUXGsx3Bx0++xWhjmqS6H6mmaiTW8WGw8SsWUQO+uaVmP
/lRKcePwVsz8vlJIY6fAnsUP7Whn8wWFRkRio12M36xGZATxUBvkvJ/bzreWuGiaf5XexZdELCyj
j3qUV3QnsCQf8jFbkD4IdnexhpVugXYIypzaZO5Bw9STTVMoaAOVIhpPTozsYTdUtAcXjoUuXoS5
ua1krz8IQSkzCJN6/opRmbGHgn0iyW7ELw6jdDciczrtgKxoplxH1xMh7mDc18kMMwxFrPuQxoue
bkBaxfumnBEJjEoVUbaPxnraLFE9Ls+qQwFq0xgL5tbYnqPqEKcwOHZYx2MiwPN1x1lEXXVyNKST
wbQo2XKPfozmZUmwg+WNWq2ZJ0mJvfPU2bC/N1ORW76CUCIK9LGp7nvELN2+chJrQSSMdzqIa+g7
G4mraEtpmDIpcgfitLumjEev0qz4uYJmvSP/IT7ZtjaYW0lG6FfOR3iCPNi1SuuPms6XEqJNvoyA
X1LTtRPzx0KR9abSJ/3goqSMMITX6YvtTGq/hX6Q4/B29bn37SVWcXgrgB0OM/uQYI7Uxgqm1pY7
qfZVGZCZVzxSF9e/LFRCpdctTvmZdpf4CjCsIy++sZIo0Ip5rL1KQNViqtjZ4BFy33a0n6Mo3hiT
hf27SExUfLXZR2ywqhDrelSfKOW6nxUWVuzNdMqcbdxBsijtyk22Tq11BNyvhXhPjq6bepD4lxw7
PQVzua1ll6COTQDVk4GgRMaWAnYZFENHI+wSLkpk7/WaKIbYU151sC2tsaLD/RYyfS6MfgxDK0gU
KcItLZ8YD0ooVer0yThrDSA+LG3N6CuqOljHqrTSMmH5oBAGy5na/pPkEAnoujasxIe32irOEMi0
rFJdYLqdlbC6sUfdyHDc10LWA5aFseaetjwk42Ja16Gp5oWG2gaYanVfN3pb0qQ3FSxOGTfX2SQG
O2kZTLa5smDMiJNHbQgs1JxRlTr1dV6L2rFQi0lXN0mv8Xs3cTRQ5t+Cy4IzOyAlD3Qh7Tn1oCnK
6YKs3kXCR2360B6CKIom7Ed9bBvjJdaVsG68xMisKbtRzCVEyFyZrqw3aasp3wRtr95rxmiqj2bK
F4pkSXsSI5WKu9kmFI9jRj+7QeQ0xV0CHqsEgNujxiLGbbZ8NZRdc5uiBuuPIeCjcZcK2nA7MbXt
C+qk9l6Z3G7adDTMIz5gJX/EMqZyHmpW2+HbyevZL8lnf6IBEy/3yohvnmAcuQhCuCqSuiVnPBsU
hJFUl5EJOgdotxo6PBb0+zwn4bjIV5CjhvMdjP5ASFs+fOrxDLZkQUlnEF8GKSqFjTvGeLz+HCBz
r5cR8qoqlWO7xU6Jvdwf62IxvChlOTb0mM25scyWPMZqH+3nZK1kj7JHhM3JeRDLhVokuXlN23LS
bxa1kIY/ocXNtvVUWPT3pwgVv54M+lPUGnaFRn+pXDpnTtpejyiIds44O6eOK3If6XqVDouKOYjr
HN23eSAflTdU1mQKGRgGdeji1GUa2g3gFOKkFnZW+0vfyQ4jHTuyb60WRqXvIGH7muN5aXzZT9G1
GJT5TlRhuLVjk2WzmZMYmp6pp7LTPE3v9SctaeJqXXTM8qm0++RLrnUJKKQicxDVpXRi9xK+aHLr
VnFxp82IyB4VsOmz6isDiKgDKweNuLy2RlA/keY2L2bJRT2WjiwAqKdyiIMWFZpAZtGTPnrZ5KCJ
LlLAuhBn2gwrQxe2FE/8hCcimfy8NmvjEAFE+oZAzao2zhAtC7Lmop1vBjnF0VPfLfkT7j4k2GRi
8kFTNB58p3khqk3JljfZz8bQivuoUEQlPRJ6OrllbwjqWU79Gi2CtvrYu6G1fNIccBv3yRyr6Wap
SxcckevW+lOhx8iX5SyKm66a7Kc0Jy9sM7WZblz0XcJUKTDMNxu6ZXRRVwcBsdV4DdAoGppMhqc+
JSaT1aHNxXZ23H7YxY2Cmm6gE1gT3BDNDkEGRv6FFiIbHBnLRlwYbriQeeBUM71Pq+JVYC12Coo1
Hzou0ajXs5hoXYJ3jEhoMcGVs7ll3xVfadOof4ZRkJ50TZH3DvaN2RdIycWmq2nl+601sAvvIIfc
qiX74RYAFL/fGeitY602OMplbvNZdbuq8s2YbKgAdZqtbPIFw8opE1WXnUjqCHXoY4W7W9a81cPs
5pBbKKDgWEXzcggRBT2HMDbI9RO181RTvBoDyaSx7pQBzlmghjaiyzmb+y3b2RxBfRXtwl6h2JL2
ZvtSqmJ6qPpBuwCCYMe7XJfVp4VHdd4ac8sUTWyWTotL2Ef6kG+GMFFvQ3qkp0bR2u92nIwrcCLp
AZixd/SVRVEFs94gjLDETbd4ygjo1nPg9bBEUPFxPWKXVH2DbnyJbARNYWRtKXmakFtMGlmIAIz4
u8xQJ20FaNzWgxaHKc+WsnX39WBYX0olSy/LbjCA4IUqBKJsKZ3BHzN1ehZYM0HX2DU1i479Ihkq
bQ4fZdbCxj6iYYyvyNBDXVC2DbKlVkiVVwNJOzfs0t1nVAPlNqXEKjyytZMW9UTP82Kk1LwCdrnD
PTZF8j2XLp5vrGG1D82Rme5Q5fRM/jgkycDumumvTCVDay8HwdLX0mWu6YJoYJNVMfbloZt6TW7G
yo5Lr55Y2N/p96xl559Pg5D1WKlQn1Cqp5t53u/JTG0CwgrkPiPdimB5thIvk1hVrhwK+MwdJeaJ
8nu3DB+rE+urDwC0KJYvDKocfM9ahmXD/qIuqsKfpjzDoLKI6C4tQiqceczo0irwJLFHvjGSrtwt
bCnec9KfFf7XT4BXFfsJAaSQoc31v/9UI+c1XS9ZwhJdkboKd0ea27Cd25ef6gM3f9/Ln/VC573R
1ws18DS9ug9A2581i5d8PQaNMKLERAk1sOsWAH9P7veRqLRS8Vyl7NG6LBN3gV0cC4pWWyj7Yzpo
94hp4/fyTd5eN7BDjv4OFmHHts7tN12qlGFuJuTWzIa5hcKR7opwjj7WVuGycajSQFonFaTn81Ey
LS4HO+b0IBx12XMwAltvhsUHMR8MYRLajcRMx+fxBsYvJodjY4q+XLU4t7OAA+jg1FLPD+kcReU7
c/btnVuJmjTJwAXQLDpHl5DJFlpduMIuCpdHZEZgtVHDaniPwHvWxebeQeGGRmo5oB9BEZ9NGToW
Pa87no0QWXy6LRXBfjWcG4rHBIJvMuRf7/WnzhoM65C0FfAhrIQNsq3PHgYCoF1erVL6jlW0L01i
GTciJiNYjXvrXl1G+Y3XzQRwiXn6Tv/8rJGC8Be+zgrzF7RROFytd+On57C01AqymEkdIctpYGDT
USgVtbKnQh+l+ju4lje4B4ajE2dyVzGtrt3NX4fTq6SSCdBcMkYMXjudO/FiSPN5fhCDZJvF+PZt
KGLx6NROWFwIkBPXSZUlX/68MLz5kvkcK8oN9cCKwT3nCs6tCptLIdIo7ej6eGOxcITQoIxGcM0y
y/BEbr07s36z3oO1xuoJhpau1fnMSkJ0N5kzshh1AoZRibJK85PUFTLIC5IRL9zIWdLYyxo3ku9E
sL75ngUOYpqCK4ISP/H5jcd0tZ6BY+nnA+o7VSy0oBLFaV+i2OQI86G7S1odhAlmNNRUmATGeRzC
3Fq9Opla7OecTy/7frAzPP/W17zF0dE4VAbfGfBsbVgH5BWyElGANDkQRX+dVpWbdrHel4lfdjb1
0FTAKHt/VT2bNJSNAT3ztl7LwZi0z8NHhJPkceUqsd9lsto0bqoFi9kCpi1HPd0BZn3v9XU2Yf4e
cB1udS+hwD9biiyY12jXKyzQkaE/EQGYfZ5YgqiYCAxq1IFiOkbJO7uSs5nCoMhcOHFo6F7ZIZyv
CLQ3SFibV1GjMn4PKcH4btl/J0F5eudL+81AUIyRC/M3K7t5thaQCqBVepNG/sxj4aEem/08p8EC
2vijnem1TwzYlOMFA7pwMX+dH6M6zir4dEC+kC6C14vK2Z4G7np5f577b4TujIVsYs2ypdq67u9+
HSsPLQEk2Ir9yuCKtCotHAqeYzdcpbVY0kO42NGtUbbh9SI5ank0+7rIdya5hBeDmVv5FQLLfNz8
+WO9vdmrRwh/hgZjhw7J2c0uusGp0jahRLxwrAvVJvOk06cbd/3Tx4cCHc195uKBE5zdgGTJ46mI
oxhI0vBg9+PDIPsHlT9/fBi2kLy7NOAnKM5+vc9pkkJSjSmZd1pK11cjiAY+E8bkjhycjw+Fvw+L
ALEy3MPzK+rxxAwZvjMwuJAmkyW8xlZAsOX6pz8P9faRXyOHVgshDgE0Z2dDUWDJAbqgmmSvk+6o
NvN8T0O/7GXGGkN/I7oS+FK+/XnUc90IM4OVmnWTWFtW7vM3Ex5AJUyNNvJZ4Vw03Zw1r8lg7U9u
2zFP43j8vCQNogaHdg6iZvnOfvU3sxMiHX50C1U/L46z75LD8uiAPVjf/0Ol39hqrj+VQPw7X1qS
D/Tnq307GpeKIghDwhp5d372kDKveow3ilc384MiFQrfVvfwv1gL3g5Eq4+8cxw6GDDf8JY0UO3R
EM8UOpfp9UmgcfZfPQkYWLGhr5tiWL/nd6+ryilZ/ZZ+bQHnTPiOHuvplZLOnz566yx2x8THMFe4
rvOJMnadExlaxa1r08P6bEs1Ofw3zzYTYdW2IY9jxT4P6ciF4Cxc0yd1zLi8pN76XRpmcZnG3fc/
X8+bjQPhyXiA0aqu4BNOQ78uIiJWkibtKHekppbuTDEOwftX85tBQLtgg2ev7bwdpLPlnJQpaQO5
URR3pojbF54oc/vhSwHos3qgkQxy+DvbLEjidukETaGXDUZ0y/uluKyJp/3wkwq+fCX1vxJpaFH9
esPY30K6i+F86yUUv8Dk2oaL3kzZPrvwNd5Te799ghgOeSQ6RLYiuHJ+HS4ECxXaYNAZbpwfcvQn
+3qmYJBb9rT58/373VCIiNlJcqSFp3i28hr1MmPPZ1VoZBZOQe5CAVczjs9lnTjvWYzeTAmKAEAV
TA7oKs6s8xMf/h0X1QyIqxS8+1ahErRRYybfny/pzSjsGk3EECwMzIc3+YbKGkduMoyXrNOtpeIa
VLPz4RvHKNy0VfDI65h31q/fUV+lg2I1WQi9We3HXb+aHTgrS/sTe0nzvXy3N5twRkPEwSL0Oi/O
d41Tb7SOFREXbydZ8mgYJdoF1ag/zdpAvz21onfgEL+7h3iF0JPwpmBfd7ZCqGnq1LTUXe+1pKxY
4Dkm10l3H/6muK4VY6rzad/smUKONiXWsdAj4j6cL1U5cRx0QpIe/4mL+I/i1LfX47DSYfNG0kKa
jnomcZq7BTkvxDdPl3WPh37Su9JLHek23p8v6RWK/lN5kwiBFau/WnmNNXDmfF600TgWSF7XZY+1
e3Cz6SoJQ/0viRrhWLVGGCMhqMpT5dLsRMNv5DjsgE1eEDCVOt4SZ6mFY5W9qldgpb9UZ9kf0Te0
1LI7UOeaPffXfTeIJ1FaBs7yOG+vbWDzj7E7Uzug/Dg/WGYHvqgOexpRdo1+i8atmYA9YouDKVZw
+I8zq472WUunYUf/8nMdjkZ6kKGIvraim+Ktvp6yHibsQ9fU1FvDo3kDpUSoRfswLpUTXbedBHdF
G9C4qWHQLEGLoOFIVCUmZMeMwnRjloZFXRk/5o9lmCzpsZaPehA11rRborl0rruk1Z5SPFG0reye
8u+fv47ffO+UHTiSU0HjxXr+3LS50+KXgSneR+xh20wpaDy9O4/fPp2Q7XiX0l000a+fHx5DbgfB
Q7weTKeknGTkU3hduD17SBLEr0lfX/YfuyzcxBy0EFWt2DJMrusH+rl+1Yw5JSIShEoQnS+Ti+2I
ZNL35MbnN49RWEipclIhW8mZZ+/WlBRkYJaM0kwGW/GEbdaCVfnuz9dy/gZiFBI+XSqALASU5M5G
CfNE79sYBgPpfOUlNsCowowYcgKQ6HbfOWj85pI4ofGAsvVnI3y+XchSckzLsgfMOCqQ9CWvhYjG
5d+LwIe0ivel5O9zuB8L1v+FAv7vrCEXP8oVs9ee/6r10/z7d/2/wQnUV7vEf3aF3MFMfP5Fwrj+
/39LGE0dyeFaeSEYGloAp7F/SxjFP2ibIEHHI/QqfGft/peE0f4HAEG0q/wkau5XPs6/UDf8PrYa
WMAp68DiJk3iI5xAIj54pH5a1/FPsKd4re5ximK4szdI24uGwBRF9xNDkZG/GOjoujhUjR9FDuyO
xVoSXVElrS6fNVm0qk94Tb81HEIOtrkgYc+jcYprNLSy0lnzM+S0keXU0yKU6Ab8MuIDXI6Zouq+
HVfON2fKihD8b8by4vV95ygHt1eSjlhuMSRib6hh+EBJP3ODCTXzmK/6nRU0mlixHbM0qARX4Mat
tTrZzFpXF98scgAcy0NtHMMx0Tq3K4prjYyw/i6xuwn6nDN3U4dzwrJy24s68D4vhmzGwfDd2s02
dW90007mdt9+msIax6lMY2EEddPohGnS0JvEi6H1A2UDveun7KoHfqjeODQ2/0rZ4WiIz2cahJD6
J2gyj3Uu+2JvFVOtX0AOXhJU+CG4h9wdGqf2ld5BquJJDPZP6Fnm+zy12lNNCoaJYtDH1BXt7EKL
v7WK9ViGxjWBBd5APf2o593FTGZhOhk/+iS+rfMRUSUOagzkPcLQotZUdPQu7Ye0vFIwoj8scDKo
2LbNcYWCbESJpES6ypGP9TnMTO5pUtVXbWYeyCO6jLrueRqvqRluiyK+zCQk9truffgv8z5Bvuc1
Zmx/sjpxdCMYy7pzNFcjaWfu7BJ9SGshW8iqx3mpryrusH6lkPJ3GJv2tMyxOQTzTMPHHuPbEZf9
FpF7ahAf0R+mqb1eQl1sW3uFN1Kw2MATyr4sZjldUyQ1QR9qR7XDJsrE4CCxizNxN/IhkV5EBODG
xq6JlexW6gPa0nkgAoJNQDQ2zYWc5mgzAfn1qTw/dEpTkbdmp1C9Y+p0lUJFuwsPRMMDP5rRk2ZT
brk7avzq0Y6KOyrVgd7IxyrrooB+EqSSpheJb/VTBXN1qeKHodHLg2U1rqfNtROjpoovVfeHZTtR
UGDolJ5JLc3PxuY4KsSdLTY7XUXfjOEBJcN1VFip2JSGYd6X8NijDSnsWQO9c0Chy0TAKV7tEtF8
AiTdeLYdFtuhma4TO7OA9xE3BZPkejDUyue7D+LU9UHblzthzZ+GutwRl9gF49IVF3SRHwAbbeGw
dZ4M5Xizigh4ZWimjwGGuUCE+mosavYiq6hK13ImaYStNP9yPsR5v1yGhWVs255/2K3NlrC0rJue
mpOyV2sYcLSePXeO0skHQvKXVnSokOvkrwbYG8z9OP1uV31W+SgFniErGcdurKZg3XIeEjdLLm0L
h5q1ihzMbNqhH66x2/Z1C+l40WNkc2blLdXYbNuix0sjjauUrYtnpUp41fam6+uoWgKuyr3Rk8gc
NpT2rXJrttNzpuXfR0MrUMhI7dp09LzYmaUyHxGaahdpjsDUn2N+mna6HYyjqmxGBc/xwY70LrpY
rDjxaW4LWkzdPtWBXhc95b2tblAkBilaX8zID3jYih4OJ0pu6A6Li1jHQ+849Ee2oqk8yVp50ZT+
1MbVixVaCGmNRKFLOJfdfTsNToAT/D6zUams6C8ATlSZSoLGWGuPqggPGLa/zHaRK39Jo9Zjz3K8
xin3qYbGPHFUyY46LIxvrctZQIVyju+7ca+gGF9DrUy9LHHJLghL5ca04kOTVNdJ0ZqXrOdeX+Xm
KR9AsmcO3GeB+AWTTWeiROfbjEA+UAfXXkBcuoGVOxl5k/WPZpThSxPbT7mrbIzBHTzXyKRH+Kuz
nafwczjMV/jZlf3UyeVBL1Aiq6Fb79PBuMYcY2R+XLKh9ttKZs8l8dqnqBiRZwpEvY0JQKNIb+Bm
XM9Z1CBcRTe7HWxF2yqAvAL6RA4dnMZBvCkiDwAIJivRBFU2XmrpcoXQ3NjwPPGfrEn9rOHJ9023
jZVbLarFJYf6nKUG2AAg8zu7CwOHdBj0jmA71vQOwgp6JwaG0KoXhlmJa2gRyGEJ0gksK3bGXVWz
ZOBgQupBDjNO8YAEGtxCwND9ZLbvQsBeIhy/2KK0jzOuqqLelU69nYZ63Q62xwXI2pwue8Ta/RdJ
AcGz3X5fNEex7Ce39Ia8PmX1zNt0xHZjCOZ+WT9GjdpdRuGE650qyCbWgbq2NJX75BsrXU/QbCSu
oGaYn4zJjL4bw4+8yjfgJLmDSttmNwmLA7SKW7cbPaFNF12YHTlpYDuv6lNCI8zLpaU+iZazuFsc
89j4ZDnPVSeGY6SmiG2bXbOEJzxkV2rZtztllvjRyjrf0iks/3Kj/lThgRhj7Qox3mFO89tM30PO
Q0WVeHV40KKOwOiCfUAZxOp4pST9MZqJQCo05YGsPJTiyqnu6HGSDLmXevSDxXeM9jZuN18X8YnK
Vb6lbXd0lJdKu+1XgXabb9kcfB7chVqMBYnbwC/lVhnZS0l2YcokT4Kxzr5VrJNlda8bfzmY+YbY
9Jr0O8phOublib3BVoWJrDZXkM/8CYdVVUT3FMp4zDSWInRcSuS3rYYHNNlZ3XWj3Eml+UwuSEJZ
n14eS3IYRMsPx1LwRyDmspWgn2qClcadLPpra2HxeVpaRLisKOjyvcGyfdu55qh3xSN7w37SzyVb
HhCb9YKcrh95DbAYJ2mQtdUF2O9Dq0+7TqsvLPtb3oiTkxg3sSw3We2gV2uZRoDIla9COUrDhBNS
A3V2Urihg3sl+3VV/JzldmDBbs/djW5+b1SddUpPbiAMc7+iw4Qu2G8WawM1HlxMu3GU+uhim/TC
aBwGXtpuebu0JWI6E7SFvo3JU4PjdaqA5rSZ3PXWTd3G9HOiEnNfnOpXqL4QGo8QC9C5VLcpqLkM
t4Tt+KNAtwxNtglWks8O5e1+MS4EPMFpMC4oBgRaxWxBDFrhSTyMfZ4FdjhdIMY6jROEDavWYDm7
VcVrOFra26VW9L0wx+KA6CPZRTP7Ugcled22V2Xa8ewX3Zd2No09GlNUkRaEaBK0wqS51cfkk2xO
dpyWuwHSfdDXy0l32kutGS71bkNQzRzoNvmNJJ3ZLJFl9kkYElaF4ZItFvEN4B5BD7uC+ErzxZ6z
G9ed9hE/4o2mG4xS3iHLNv1ZiH4HFDfxwQhuZdZcNnCSvLGaj44a39VGrgaC9x3P3z7PL8ouNWAj
j3D7RlJysuKLWYzxYRxbZjdWEGQeFtuelH697+jxc6xbe9tOP5cRoNJihEQ9xxsybC8Mwipnu92b
Ir/XGbloSC5WLISruvNIQmXgYsX0Fv3a7G5rfZ3x1HOq3thisfF5FyN4THyEyEctUdHtRdwYj2jT
fWwrKW8MX1bOLknKebtE3SZkczwngpBEJmsy7YhLD3DidN6q416DxOJQbitF/WIk7DUnDZN1dSfN
8joFH+gptvHQqs3n9aesJn9Up+wuSZUnV2RX9tB9UjT1pVOGh9GtifhiS+C5oKW7OjOpCBHDvoxY
++ZwW+fpVk71lZprB8WQBzvReNeryLYn/U4z24cJb5BR/tXmPF72a/KPvFRzixlgPWnt9JV8lq9O
Y19FvbqxlsKAquxuFT26KJLqYSrDa7MXu75EWpkSMsZhpBCbqFONh9HGXmJZSrgRjpj52Zo1F7Cc
sgZwCtDKez0xNzZiflXp45rKqzUHMsJrmeK9EUu05VCQ4HuZLlD/PHVD0gBgnupd2GhBxY4eWMYG
hvmm72qk6Dn5Kge3ML5ScbzMmCvdFG0kBigPjywfFh1o3rhbfEGHCIKTIqsaON+0Ez3HqTT+ujjW
7IlibndkrD3r0PomPfFKrB8Epp/SEPctHoS17dGZh9IuA6xsz3ar3LuhfR/lw4VVah7QJUSH1vSX
yC5DRSfZvsK0qmsxOAz3ZJF5HEhX0rxfLlNX9aJFiANkofTSmthdm6LaYfxjFTLYKcMtIisHg+0X
dVQvgPJsdF1ubaSch7gct7Y9f0rsZI+ZlOZmcQwbTg/sVFhlNnVbPuWZtcE4SwxDutFtZIMreUrk
R4iBh3g5laTUAS+n0b4xupeoVDb9Utwm8wAmsPfKsmHz1wUT98gsTipuAll0ZSDYGYcju6pIvV10
0N9i2Jm83bLI8aBDB6pM6Xk2V4qlPLbdyS6mu1rEV23EYSV6HtlPBtPsbiPLusriIUi78bEcjNrH
PEDcHRDYe2r7vB8MsoP9NrpOW8RMYaK8WMa00Z2GZFdyuMI2mi8tbRJ5kEMpUjm81Pm3LHJN/Aq2
YJunZiUnnLBpZ05DhBt+tvuMZotjTuzFMciG3/I4wcOMRn9aPsWlS6xKUVSueUHoEaeeRc7qD7tN
9W/a2EWfmrgwuXAtsZ7jqpFPrtpK0zdAcr80YcGyXqcprxdCXec7c85tAxj9PNdX8eime6NbeanQ
sQrSrl1Bnrb+ylR1QO2eBs5wCjpArbX81DLIEGKX1TxDUIPNqr9yWu0woomYAXGjQPjKciVoEK4r
syF+yp0SB2VrNurBeGXAqn1PiqD7yobFlaCoPiVywLH2ypBVSxKQbKsB3J+9Qmb1WLu2XrmzK4G2
12P1yXjF0vaviFpIf6hJJ2WeQddOxSZu2CQHRmx2mBMlFWuP2GGot5OiYAWvZBOCzQNZdIlLKGd3
NeAIDNbE54folaLLso9/IQHnG/SvnN1xRe6asl/h+684Xt3oW2ubrZTexRmnLgjrNLnmg433ZC1X
x1FXDNQ19WLfSdtm0iQr+zedquweGpV4gBI7vihCAxK8qI1LRlxcZImvaivDHtsqJ4txUnm9CsLN
YHCZORs4vTThDS3UuBfwAAi6/WjAwxjYLBi2bw4cNzkoN9anEOTWvZMuwLdoGWJb1yoxkuLX4mf3
uwnJ57a1ihESiLrIbGMsxeQEwkrE6NlUTE+mWeU8/X1vn5w6nygzVWV/yc7S0f1Fs/vSzyZelr7p
zPm6jo+iw4GvpXdahwCJLYErCCHASg4KDgPFc5JJ5VFr8nkN4M0S9W4cRbKueqb6lTajhhsAx+wc
jMryrUzQuGNTkAmqeU0lsHJezVN/yxI+VCv93xVC/3/DfRMJ+adq6EORdD++vxq7/89GJs1z96P9
tTjKj//T372iaFfFOjo8jQbgGpXyT2SO9g+63hT5UEAgu0J28e/iKPxapLUCzTVSApogK1LsXyEq
+j9IXqFJxWvQhsJD1tkHiqPnBXwqtqu4E50ZamjktGcFfCyTC1Mw0QMHdtpFgrvF0xLQcR0nrL8L
6/+xjbcWWX8qwnJ560VCQFurHGDGuA8/9z0cY0yMqoFGj8K+8VfT75PS9yUvPjU5araNQmOwmgAH
hLFSGcqbn76g3wjrf3OloHT4y6bLh6jubPh8SWQZohsORmzzG0WqLL5aTGhUU72XhrzetLMrZSg0
AAxDc1Q/G8rAkqDrymQGQMu3plzuR4uNAhZELM12m3gD0QZepydf/3yF5/0RbjD3d22WAWbiVp91
tZuhUUQuFa4wJkZYhq6yxTf2nhHjvF+2jgLfacUSqQh4VvLAz18j1ilrcUIhApWD4XGe8uJJYVym
jTSPapb13/58VeeGiHXerBpARLIWUCfkKL8O6FZ1qZFCDE+5G6i2YQPbKxTDKOOHegkgifZz71uc
Uba9rlsv0ESfEuCaW1AA1cM7n2W9hWffLJ8F3RehiihJzidRS7XD1uLIDOQwVFRb7GCekhOOeZgj
Q+gbgA/8MmyvBJ95j3DNo2NlPUUppR6F2F3/zx/nN1P6l0+ztj1+6iQ6slUTrMZGICiB095rn9Uw
Ug8q/eb4nYf3N3NLoAwlThRJgc7j++tQ5E1Tl5ia9enBLQX65y6vWv1j7oy/v2nuyqpuEgixV6Xh
T9eT25RGigKNjsuTekB1QGHCTuMdfOfq4r+4dT8NdTapzLBzJis1jQBzGhsAO6Z60ldXXdR+EMT3
90WB5V0VaHhOzvPLIGpSaGJFCirqSTgb1fpyNHrnw1MBVhhPB+saEga0QL/eOsirnVnZDnt2yvn7
Qi7zHmun3LP7aP+LoVABraGitkkvZZ0qP31L8DaRKph2FchRduQaR8pucaT+SPxI80Ely4ojY6tj
rjJo1Mnna03XozChVoD7fQQSGpccwDnWvacGOhew8ov5/cRwvL4aeDf8ekEzEV+qUeKx5xWu/bBI
6zy2i+X6qkVBlDxX7a9UH8LdRyfgr4OuK81Pd7Gf7FraIRtXK9QcfPz1QGFItTtPIwvqncn+9uFd
vyo0nUxDJN7r1ubnscq6nkxB/hbfGLCmbnJhoJpd+A6K6O2LAcWoeJ19Lq+FVyPNT1dkaA6760GQ
N63BpzNaIjLBFeGZHCW3UVPEO3KA33xtAqogCE17NRycTw6RT3YMXZ5iX1uvNbmlHP3QnigSU0Q8
1KnVb1wc1e8shG/XXJ5hc72JeBCNN54uu4wjw5UE72SuQXha0chDTjBe4KRa884F/uaGrvEwTExQ
GCpS41+/tjiuyadDSc3Zph9OpWj6O3WBwlxWVFnN2HXeDTReV/FfX2+8ZQXbTfYtxMuKs1WxjbJ2
0uukCXCZGniqugJnlVWDvc9H+HiQPvTUs8pGPFfYf6XfdH136xIte5u4NU7ZPz8i62hnn4bN77pV
QwWwZlz+ev1JV2S2zLsmECuD2Zu6XMNJ0nUZLhKgQJ+ABGGqnidLg3yVaul76PbfTDDW5TUPijIM
4IyzdWEoWh2+B+P3bhdujUKpAgxnXcDB8rlP3Xhf98i9/3zNb6YXJeH/Ye5MltvG0iz8Kv0AjQrg
Yt70ggRnSqIsyZK9QdhpG/M8XABP3x9cVdESxRLDueqM3DnTIICLO/z/Od9hC4EqmkkJgfTZPQND
16a2JX0KDk68avqILmzhcHor8p8fX+n9vopLYWpDTsy9MZGfXaps9cCxsM3R0uNQ6WW28DcOTatd
bbU6JJZKomsrEIKRJmXYS+GH9s6RRre3U1lF3se/5sJ9I+ixYSPPqFCUZG/ftcxTMPECFnqLg35h
K3b1yUy18BHZWnxlUXn3WaH4nW0KnJ7mYf6bqPZqnppywNn46FqvVItwVUcxVEAlGJ78kHJJMHbO
y8e39m725XqoMRFSo3OmCX72GVsKTfjaZ8aoQ9f9K+Ggvsbwoew+vso5ZBr4Bvsh1ksEUhw9fmPE
Xk/yce+T1mtKbqtM/IPW0GWmj1ikXqvgI9oDz65XydA1s6giBPcSxCsbtNRelk57yhTczZSqA4NC
TButPv5tl56AacxRGsj4ZtHo25driRS5bQ4ydXb8kUagD+upSMMru8d5vL6ZLnBpsv/hXy6BQGwe
Yq/ea9SBmknNCdRVEpXhMuyn5Egcb+B7ZdWJjU5796ZhSvUE/detCTFAuTKItflG3v0EXOK8h3na
PvcRBZWWaIXfN14QJgK1p0XapZ8XNBGEeejSql1ETUnjWaVS/cIYdU+N7LKVA0HDE1OtbUu4jVeW
5YuPBcs6T2Xeu5/PKEQ2CDvJO74sv4joqZQqZ4VRqi29OEQyWzUiB1n2aronTnjaysEsjCuT2ruJ
lDeDjHPOKLbYOZ7vPxBtkkVhz0Mz1qq7kqexsJIx2XUItH9NijMwRiftymf+LuKSGpsJZ5VKg67T
YT9n2lqdOihBkUrPt/Vno77NixbIoeLliAdn8S3OhJ1uBcshHAm7WVNZ3AGH6mHlNzJcmLRus2C6
+/hLeP8kdFrVFFoA39uco8++hNDVhlCt6XyYtd4d6XaL26bUqtNksIVQ4ol+3GiX3z++6PsJjyGJ
dZi9BEpXrMNvP4yxymUHoEL18saOD+OvpEFzVGYrlrbsyu7owv2xZGKgZd1EpflbYP3qG8ykkSP6
SiYP/Gh9D/m0W2EgyR8Smrdb1KLOcdINcYWs+36Es2xgpqf6Ma8f54JazQgJLqWfg4+Ip0hqZ7yn
N9ps07EkSSHLnWiLZUHVF6nbjbetuKrofb94cV2DDRMLC+Xt8woFrSwTmXY0eSr0piUBFMHBt4vm
i6xTcWWafz+VYgBjR4LjY37C50W0Mi7n/dg0ekNq+j+y3I8+553+5eMB8/5+UELPmmF43SRMuvNb
fvUWyYqCP+VwEal29UOlQeRRilD/K6lpb318qfdjk0txClBx2MP1OHeVyJF0Ci2MR0/r6nRnNUap
LRQtYs5uwOyE0eg6f7wYzSukiox4XiuwDb+9Ocl9oa5sR88HcL7V64ogZNmbV6a89+9pvsrv4xaA
czbVZ1dRg7rTy5QPXUmI4YkRzkC/SdYfP72LV2F/jEiekhQxBm+vMgHdk0PUjF6qsXfJmtg6dHEw
XBlzF94ROAcw7Ui8KcrY85+/Gg4JWR1U1yBXS6wXu6KoZp6UX30yjBACAdiXK8/uwvDTHIrSVBih
Z6CTf3u9Ieli2hZcL3MiZa/HiuIix0xzG/DTcG15vHRz2MPs+S2x3T4HrTdpS9W5QQKl+G3oxTSP
YzX4parxidGTXxntF94X5ypOEvNMNa9Nb+9Mg8BmVaPTIrmtXM5MBJ20YdVtPx4VF57f/C1paKpn
x9F5Nix4GEqUiknQrxH8zIiaZrOjf2mZkjZ/50K0ITifUqA9H+RKV9c4K/XOgwuaf6okudUgsaaj
P3V/PiMxGnCdzes4Rsuz8qPiZH3k+Grnqa5WnvTC1FeKrZQPQznoV97R7+r8203cXNv+v2uJty9p
MkIRODbH7qq0g2OPtKle6oibMU/nmn+vt01vrTNF02BYuvWUs40qB5h1uc3GD7hV4S5tuBlkSmK5
mei7CdIp1c6ODqizp09DDn/yUSp5+bM2eyGAaGWj7WUTMFbv4/dzzi7hTEB2BkZbPFpshYhWe3sr
Sh3GYa8UvUe8lbpCO9zcgPlvX8acxFfThdBp+z5ilsyYlKNoIn872kb5N4bj/EBnhAoVtHNTVTdy
qB0FafSFgZArIPiek5fVbWZP45VLXfiY570eux3QE2yvzmaOEV8xlmNMiVVaJTc5QmN0h4FSHmsk
4osy1KtrYS4Xr0hbAfY2cQzvAuvMnFfQJ23vGZROdpFudVtQKOgtAyTuN3pShqeP3+mFKcRgs0KP
h40SjbvzKWTCS2iIkSwhtyiQkY3o+YQVXxk5F24LexJdJNwcbATO6SRtStZiL8moqWJiJmOZdvsq
ievtpEb1ndLAhv34ri6NVOJdIL1QYiXn/Xxfk8UitkTRDh6xYv0iIOcMVZVA/00Q+yN6D+VbpkOr
96AByPuodt3vTsdG6Nq3Pw+Qs2+ffRx1elYDSk/m/PRfLXUgoKwUBgaJXFarreokyXcKdXXIIrD0
joORhnd67vSHUYRiWVhIIlpQlks67gaF2648wblTqUKO5Fyi1ViHskHM3QcFcBc+RYwL9KomR3RX
lugLU/7ck8K/xm4K0/H5wOcMgwhGkV7pjJG6IMRs2LqZ1E55LuVfH7+rSyOQEc8nPQdj4v97+4xc
GUBezTKeUYgCJCzKCtScGaz/xlX4mB0afioUkLNxLhXXmURJNhpdPH+bNnGxL104lB9f5cIhkZoB
BiM2gjTTbff8weWhVNmGQOXOAuuHTCs4udkUohVNQO7t1Cxwu6WguPs0+lmOKBcT4W3fqOnO1a1f
qgTHa7IrWY92EpxMMLf9YqTSsR00tf/88W99f7bip855VfMHjop5/mZfjc0hMo0hLXjuFDqm3VhG
2TEN6hjtmO9vZIoattNK4/vHF704sGyar+AToCPNEoXXF63g/PSFWyBka5PnGrH/UlVR9gXulK0+
vtLFYfXqSme311DljNWCK+V9TrIFYuqbcEqvRY9dvh8sYLSudfwcZytiJoycenHN/ZjkWdbIHIke
g1aI2yRVX/7GHWG3ofpBs5j0o7fPLk78jkxL5rREJtp6nDV4daOWV+o7l57bXDql3DFX7M83sJU9
sF6YzeAZUnYrbQy7RVIO1xhB89M/nxhfX+Xsc0w0tak0HQtLxlHuoSvAVQ0+MX/l6Nq7MtCQDH78
8C6Up/FPz6VaBh64pfPuh9SMUQXLLRkKsEcDw8EkBD9W7vsgc55l7Wr7QXfql6FU0yeRIAH32y46
GNnoWNdmiXd9EVo+dND4BmaUCMCKt2+yR83lKkYjvVFoKbP9EK0yNXweNLvekKfzq9cjL+9Qk0dt
My2sIQqgxUZXjkUXXzRFI6A+bLht++xUHnd+qA4TuFDyJ8ut2WvtogAOeWUlufjc6W9pMLUgCCBf
eXuvhN+pgVvyyPPWxmWXsH+9Za1tHE9AM9xHTWCvYnD138mlz8Cb286LoKz3revID7pyy5e+1te/
5exrNcrElgBSpef4YKe6mpunpwEfmGz5K+Pt0tM1XBYByvQCocPZ000StiW0Q1gIRh0ytm+gTi6T
4MokN38m558Rmq+5LsmJk1yPtw+37iTcaRlKL2bP3i0idINQKOf+072hJqjEe6wHRxXYn46tIy7+
lDo3p+jR6yFCmfMuJ8Szz5i+bWBPgSm9Ag/pvurjegnIvv505dudb+P8Ni2kVuyl+Ad779vbFFWY
YHml8FHrY/gtFWYQefbUKY8jmsaDVgwYh4a4b/Bq5eFfJDEM4SLoEcjsplZTnqdYm/StJnLlmkzi
0hrK05z1BDYlcf3s/qukQlnfq5JShqpv4YePmMda+zQ5Tra1CkyBhpGZjx8/jktz57yjNOZ6EFYN
8fZpBEEXiSRjJhuLNFpFYYOPsIiXnWV+0Vrl88cXuzSObZ45TQj20/iq315MFB0WsJEPhXax2OuV
Q+hBbHZ/Y9FBzecQE8psxG7k7VV6LcHsGfEcSRBA/59np6nt64ePb+XSxwJvdu6c0WzHC/72IhHa
aiYjugNVq5LMFGuZsgpkklLBr9uvvmK4q9jXiWhRpXbl/i69MhsRA4xYlzbpeVmS/lwfF0iEPD3A
BRUCWN9XJRFmq8yCVLvI1Cx5+vhmL743enhQ+NDuaedx5FUBD5pfNHhSuq6HYdDwlD6K1x9f5dKE
yh0hpCMkAeLl2eSOvlM4MtIGz/fxhurN4O7pxLQ7Fe/3lbn70tuDiGUgbqVChMj07dtLa8NCmZ1g
qAh0eZtg03vy7TbfDnWgrDLe+y4gyvglF77+Nx4lFVd1roqyWhpnn0Cp2g0NUtLPM32IPkdFqS+z
LDeutHIuvTDKGZSjOARBvjibyifM7FGf6sxxDWDSzJUZUFZRuH9nygYUMjfwZsmhO/+OV9v+kvU3
t8hoxmM7aCtXuuPGGsvK+3hgXJoY6VmyiUTAw0M7e2ZVwIisjWHAiOXLm47Y5HAlO43Cq0qQCNF/
GUEvaiqvSFwunvtnMimXnkPMzkdJmbe4hzT2lbIzcPaaeWWf/HZsnpgdra3fD/2uQQG6mYq4v5Nu
mJ/SqbqG+L20vSNoC0Ehp6sZVvH2ERuT1hTawFeRSl+sU83tN72llt/ixo8245QbP1Qx6V9y4TYE
RDTYIYK4NU9BGv9hnu5csOPh/98vOZvyYmInyiSc2MxbZYd5LxTr2K2vAakuDF104ywOlAuo7J/v
AkBZGAEGeHbVU5+EIBf0Cd9HWmpX3u6F67BVZdNMOZ9t83nft8w0UWZNq3nw47LjEJOJBd3/Gv31
wtClxwuuaVa30Rk7W4tIWalqUw81z3AUnDe9Nf4FbT/f1Mhz6AEGJpYs5A6bjz8YlzFxtsVhuJKU
bcPYJZ/1/E0JwsSCMNXQyYTiHr9RuIaOOSwTvN/LDvj2np10RbhKOM6kiFK9sl+9MJOjkqHgiKZ9
Vgyd3XUdklMSBoHmuVqnnjLOPys7r8cHG5v2x3d68UrUw9gt0gBiwLz9OhxXm4IUx7gnG2c8EBNU
raakUh5UnbzKjy91YcAglIE7OPdyHUSLby8VybiUfuRonqJlpD9qJbQvrF1/Ptc5HNjQV6AQQPd5
9uqc2vTrGtIYSaw2QibXasLn3/Ex6wJYe7eyRxWCQJDnSX7l/i6IdNgzvbr0PKpeTeZW0oRW62K3
8Ouq/oXRrrvrDcy2UzT7OYvMyDfEH2UrQ7EbzALOoG0IODE+i0g5AKFeFRFclcAImr/+xoN31Vlt
x8b3HSBH5v0UF5RmvUHnummSBqs6lvmVB/9PAczbr4Y99+8Q6LlZzgHo7f2rdiddpSH4lHwxgoZs
+CkvEx5IQ5u+6CM+tdSpk43ZO3TGwMqEjwROFYnXaKGL/rfz89tAyTWcr+BiFMz5Wms+dlGtBKRw
OfnN0E1Y5ToQgtairwJH3VeZi20agqBj7QJdxOU6qms78KwgiMp1gYvsqz+U+IJxsxVkcygjKaN+
OIzbaepGjvFtI4JjFmI8XPAbxgEqxkgeWFYrY7LJfLRUHqFkGFqiekA6osZ2aXiaCBrULQ3EjqF2
GnelyTSCm5wbqbOC9BYcR7OcnmQxxdTSckC1i8GpyNFyekMGKxLP/HafyLFslxHmCsx2Ibhb/pYC
aI+QNlUytUtksCB9NRMecJ/iSw3oTWxzgnPydaNRTCNUNTbtVd0js1k0oimdTaqNSUgfppj9J6HU
rU0vY3szI9zSvVN3zbhNkFpWaA5pUh0avUkDD+VOECx7o7Qe/AFji2cMrcSc6LiRhF4eA/gvmshM
nvQgGsynxGmme2HKkaTedCBihzOXUq3DjvQu6CqaTUwwEXPPog5sbEDANW6KSilfTLMhDk3Y9b4c
EfwT2xaVxTKVpBbmFCsSlO1jpeyVnq0S6IFuIinSN7VFHIzuSDST79jkxulxf0gFGYxYBZsGnGNk
tJ7mJBSpg5ZW8ibtrISsG9+3j7FlQ7Ix/EkMG1KL1GcRZPG4aM1Ev42CMQRKEzLN7yj1xPrSbkUj
ltYQptWxwkwkMFo39ezu7aqDq/so68D5TUBFu9nUp/m9XW17BzDxnbBz5TO5D/0LEcoQDG1JrwBG
bG59Hxmx3ywnl3e1hpMSF1ZG41mVYsEhR529kbF8VA2IwvBea7m3CyzzC9Q1GslbQdG2LgLYbMDo
7gTOrdo2rrKV5GgOXzrHac1FDK8JE2TbEp9GulMWe2mv6r+GnDQzgCd6vOmVWvlVEMBpwMjAqQI8
IGfEqpCxPjFPgk2Y8il7NjNYLATtUSJZUgcMv8Zx6exAq2Y/SbyJTlIb+vjOD2zjOYmgFiK2gbW9
IKQnVD2Yon7NiMnQ6GZuiwVYBnBBduSfNaRUmmP0nPdgvdFISL84DYIQPw+GbpUuJzeqf5jk2RSL
JMW0u/Dtsv/aggctt1WLq3Zlx4H5TFKe7DfQ/X2xpHmk3yXh4Jq0N4EhhihplFWbulOzCI2Rj5KU
ugzwUuKW6squbfIWhTK5d0mQKjibfX5IhCkpWKS8tDkYcdR+1Jxy4ALq/XewJIoCvcqMIqLoEuM5
QscfLBy7nMilCeMo8QbUJ/UKlZTm7Fyc0qoXuQ57udwFgbNsmik6Cb5l8MdwFLtl72MyWOJkz3Hf
AejZuUZE/klU5jpNqLorA5AHRDku0qGCPCOCmDzlThG0jYcw6ogXVpO89KRj9vGNJRRpLqOpdkFR
KiEhIAo4LtKhGj2sPU4t+YuQKkHBXZ8V8WZ0a75OoYZOhuC795NtLa0Ouo/A7Es0CpMCfW+/RdLl
6vn9MDjmgxLKSsAamHBow4SV2ky+jAiI6hp87T7q25EJh+rEAn0+EBqzSORmsGoshTTArGmf9U2u
xV4GJAO1b2eSakgQ7KD4WvMdgVw+KPeqIicLShv0XiV9KobEIYEbNqOgofbfeYXDzkEf5fVNlN9S
8XIfTKaiR1PUCkU0gtVXVmSl+xggAuAGGTGxAKSqK1s8jaEW88dkrz9BmCoZUWmhXIu1fycFdVB5
0E/CJ0BdHunM2fEwQNbYgwkxvNgKHnhcMAg0fwSppaYeCQnsSfO68nQ/+cGqRLxnrBDKgBR34RLh
tyy75un3Cv9HVt0PTbiviYT/8x9Nvf8fwYWz7uQ/gwuffzbtfy2+5ckbf+78//zTn6ub/8CYihwT
YSYGdYR8//bnkr9M7xGVzqzGR+0zK+T/DS8U/4C6POfPzI1QFI/80b/hhdo/5s481QdO0mjrscr9
gT8XbQtboldbJjDIHGuQ/CFHpYSIzPHtlsmCjV2GEeYKzU32vW98bnWrO5UR9tKOAvXWqph2emmT
i0l86MGZhpNI62KdZ6q9HLBV1OwqoCXRZT12am1sVMUBhZHo06mwjGE7EKFMnuAgjA0NRk9v1fFA
KVZdR5nVQm+CW9y0NDwEDSCIU0mx6nJcRK6l2AsEBId6TFtPF1VhrvWwVW7lZH9WOmR7lK+Uddtb
8S+ffPg70Wr5c6KM2qnodOVeTFZ96mSk7m1LZkezJ6FkUeTjDCsk8/OZA0DzFZNZCBNrWsX1pnG6
G38oVjZNiNjtf1Yzfyvs7E8B07EXaRMfEmxQK+szLEcjKLr6q4heRBc9gFQ8hma9E2m2MUeAMOEu
+QaokFyC4WQW+Tffqr7mU/W9rgHpiG6V2u6BtN5jYQ/rSJYnO7BOWpCfCHltF6aOStrXHnFIe4pV
bix/Je1T7sQPYV0+5DaiWpHbt2wmVrj5yWPXVsQkH5J0OEnnJY5sT498Uu3SjTOQMt0Mx15WmDC6
EmuN8rVqrY7ZM7tvm+DBHUFC2mb8tR0wRLTZM0mJxzCxD2Pvf0mK6Vk26c7XoCUWDXlEYhV09prM
p/sxqEE/+IS7BuyF7OJLQyzcgCHVVPy7vi9GsEnxQqpf9PQYVD+HcfKKKj4SCf1JFEDSyiw42IW7
HshyXTqBOIDW55dEzk2oZb8qTlbkHi4sxb0FWrmtGudOVFwRA+JEpuk2cOLdFJtLs0+8Nr5zowXn
y7suMFdV7X/jdP4jtydPae8VEd/FYbIaJyguCeGTW1OcOiJLlXo9TV/6fEeQ9edQm+bcvNrrRyhU
qvhWFoKd6p2hARVCO71x3XQD/SIHpNO+KKmyrpVp3QTFk+k/FjrYoPRTrfkYHIZNJ+IN63ccRqdI
CXYKFJCaDGKXNpfemrekjtyK3FlXxeepefbzbodx4utko0jNzC0dqRXwm5uxn/Z2ZnyN6uAU+slm
UNO7UWG/YxRcqcLGXrXNMtDTnZJ8bXptz0Zia3KctdVxOYyMThJxFr2zqYS4ofId3HLU22dl+NUU
3xhBh6lu1lqvfknEl9j5pIW8p4rYNb8irlv+Ykm8VxP5kPcA+ZxwEyQVhB99Z+cvuVKxd7TMA9WQ
lVO2R126ew4lT1Fnek1b4qi9aXCuOUm3rrVPANaftdheG/LGAQliHiAKk/hrjxt3HI4gqA+1hTsx
3qtButZn5TiLuJ3rGxG1q6YJvropmcVm7t+PqXyw548vdNxHrd9W3Sej+plhuNfjNfnvXm7G66EF
Qo0NXjo7q67Wjtoc9SJeW6V7U1D8XrD7KPKljIdFQfALEJJFXdhs3WBW6dmdqdQvqW1uR+E/saVe
NWV5VJIM7pfi3veleVCs+560eDsXm8INdoKzlJw2eVavxrzfNmazMsOvo2GemrbBpNGkGzmon/2q
vyU84Jne71+aQ7pPGUk2vTVcunYFTMm0ioh7DjZtU4L2KLdGsIfNbfQz9cZYdEIEFAQHAIWG+6S6
6kl362VKvDkUuogkXJrCC0tL14P2fXRGNkKTF7j2eqo3FcOXXT5GnP6zUDll1bX/K/SnpatOPofc
5ODG2CT02F4Qi30o8/xHiYWGCd0HfQqJSRXGvp76tRXKB1iF0ksdrV9R4Y2WSZm6z05eNsz85VfX
D+ujEcblTd2m1bKx1QPH9DtdmY4A2zkFSQVrgNI7d53P10p3KdwYERnlOA99LT1aLohap+niAzGl
9zPkZFFoGoPD3mb8r4vSwrraauJLkk8PrZl+64r+tgGEcKhgSqzaNle3ZqL1x7YU2CaJb7s1WHk+
mVkjTnLUtVuhvuA1Mxs/9Yhh82SsLoPoKQysCC14kDJ2K23jRPa6cW+kG31LwbWgdMgmqGwwy4Nm
i+zqvs0Ax8Vj8aRk0yqBcpXSeTvkGyUBoRZj8WiHhGBhTv+LpvZNetry4Kaqu8UDTJJmVayqIHpm
zk+X2fggCMMmenGTqsVBxM5LFfZPheEri7C2n+qogrfEy0pIY4ee1h2z/BRloBBE5MMLMqlTNNmw
70XxA5LcX1OnP4LUOeSxrJZ+QHpwrt4RFA4sSVNfSqv0v5U1DFoCPhZtxNcx7HOyPYh5BKiULwvw
PMuQswAkO6QQbc4HIrsaUQ7HKTWrqUxo1grh8jN0wHan6HGwc7ThJp6+gTx8kSP/laAcEW+yzIHn
g0kjj5UfKkalrCdvQZk2bl5JLwn0kbLHFBDzlN6S38zGAy7UTLDo++lF7fRfyljVi0lzkbjGuMxM
PfARPXDS6AbjSN3nmKT+ozb5XxPpz6HDt33uvqAm/CZdcUKFtdaN9kc47CrxKSgIfQ9nTi+L0qOs
KIDFqqp4utmrgBU5jgnwJBtZWPkiLIlyVmKFM3/SQeQapM70nT7oaTCw5AO97MHp1/1UbYzGrNb+
/MRS9uZL4ab+uki17qYNHb7psf2cV5j/Ca/yj0CQ9QXd+uAYhclNZLF+Q0CmIOFT/FCMqv9pKK29
duhUeUNHMwQskLNI3Kjd2234I7dIJnCT6YjREuLfFAEs0rJ+l/tmcgwbK7nNrFHdRIbWrimxwAVt
WodY5hKJaL0VWQ0fWuMpOza7pYnjneUM0DuNZiOtfJPqio54+KUcvlSRcQwIwV5mrn/SbUL5dGAP
bC9M5innUWnduyatdwPTiK7Kbd2gDxnaekGM2W2QfHcLDoQAtrqVMMdbR1YPKNGJ3VZgSqqJcg+v
OljpZfbIWXI/cjpzQr9e9lUfrks9f6iG8DjlscbE1qaQeOtyb5mdc8hbcvqWraLbtyW8/huapumJ
oHFmzzmVkLRC11gX2pjfw6Dnqen7UjXvnWB0djIsX1rIs2s92pJuqHyaiJt4IlpnnBa6W8Yqa5rs
kP4E/mpIeeOyarNNlaXNJqz0Z+i19qpvlF//nRWurim9jkJbtwkobncjcRScfimAVEq3qxSQe7Mo
dyjHG1GL71GTeaIXPzo2mkYJEir61/nvj45b//EQ9eao9eGh7P/jccuiffafj1tffmY/8zdHrfm/
/xcKyQB4hOoOh9Tc1f99oPonCsnQ/oFslZowInWOXPOh6d9HrfnU9a+jlSb+QROCDxa3AWEDgBr+
4GT1z5CpVycrnASzf38WbnPqQ806dyNeFeNLcDImdUtrUZCQqGz0mP37aUqMkBUnaN2gJ+FvmLfJ
QdUo0REVS2Zu0D1Md/ZEzWhngbycwzKEUm2EnlfoeeKpxSQuMirpdpZnX0Yo3fayCoPxmcKf/cUp
kgm6sp8Uz44OxWbRkTiilSDOCsWWy46KngP7UJ+ZX37tGD1s0pqmKEDuZBz5S0K/7580KwBCHqRV
qJfLqKlj5VeSdkZWL40+1DDqq5SFEgpmSjw7f/H/Ah1SAw05jdSppx8dPwZzWTV5eGzVTpE3qYzy
0JtSVYAaTMc4m085TnMy1cgydtRCQz1fjFMNHLscq6T45rQqAjcntPSArBPOBSF2VyVJF7WdmJTg
MB6HYhNLiBPHsGtbaNk+2nH8ULIzv1Fqd9RHNhom4umk1ifg0ZEZKaDY4zouss+57lT913FohvoJ
hv6gLct6yAC5ydzP5ros0XIwyjGlZUt7tPTxdkqhRN+7k+9+HRAnlzvOin14M8DfsdKFRA0a16wq
yuibmLwRs4slDQ4fjBBOt5IMDsxGID/9gJPPuuY8K3DGF5IKGuDAuKyDjMMYjAHmJt+2CyIJF2KC
S9P/UolvN8OVO42doPSfl2H4pBC9Y9G1Jv7L7b1AzzCHLHqzHfT2mFY4PQDLUgpL/iL7vIdKSeQi
+MmsbY1sG1tOHf2qOkMRD8x9+WaK7DpcmoqbPPlq2X7DcxCD1ExBebp5y25E9eP0UCE/j3c0COrs
xkbVzDKU2+YLpuxa36LXtcp9LjMt2DahGP1lMRmUWzs3vZdEVnmt4Vb3ZddBubNC9t6LRlraPYtP
u2tFL1eVQyKiKKX70qpZ+R3u8J2oS/tZDWJlxM2rG/eFXmd/CcrQ1dLQOwNyBO7BFyCsWAaG2Ehf
SnVQH6oAB3bel+4X9P3BTRBQHPfMktPlsjLdgipxl69lpDzoZT/RxCnSwxilVCKM0Wy/SnMo79NQ
Gl+FUUPrFiEcEzIBIlDa6aSvHQm8uFVYGzMpokOSq8p6piLqJIfvaOsgjW+gwjoDm2i+5l+cHYsV
4EKORpP62Kct/N9OWEdCrvkrDFF/Cpz8U/+7M5Eawy9gwfVhHAuxKnL2eHwcCRGO9GIemqwpiqU7
mDE8SlHN/OAkzqxVmieqxVE61cNlQkBisq/MiPJCFGmu7jm1bJ117/pNcpuq2hCvdKsMsxfGQSx/
zHwId5k10kdz3mdphWo5UKwvQdyMvN5xIBQBJLTJziyciELPJ/Bft9PgN9NSIc/DvnPZuVgkQtCk
XhRTEv5KqIX3lLit8lNv9e5pGKL6u6MlrT2HCtkhqZ6taPmbouLJVbCrAcul5QKvkdSiF9dFA7+q
1V5TEci3U+kVoxELXOxt2C6LWOPQqwaqeJFaX8Pq0HQ2ikKWRDAmdZzY69Aoovxb1oRJvSflvIi3
SjkF2opwNPC4CO8DvVgMrgz7Z92qnIGTbV+Ipd4FcXisSofGij/UzdQuar+y0p+2zEV8MsqqLNet
XtS1up2ISJwe2BC0CrEXlUgPdU7WUe41lPGChd739FJerXCnfy4ZrzPb54Xi9UKC8JpmBrGeBFMj
dTjXAoCpRX9sdz6A7Vah5GIjZPfKsm7/sEv7+zpYjREbob2D5vN2wTLpsUy23vuLCV7z9zKU43et
Dq9hV871FPNVqJiz10IPS4LQWRN+AjmTWnQgZwClvsXDHXEwSvNPbGWHRVUmzc3o81F8/AjfCYHm
q+JrsNBSgZ95h69IZe46vKE55AsBRasMOmRvFbCyYU/xiri+aEPnmgyLonIr0Kalni5KZJCfP/4d
czX1/FXS50YGRQoYSu+zR0yul02qKHEPQR5QEIiDI0st5VJnrHcfX+n9oEFLMTs64CIQOC3Y5rze
fTjMm1GhwXBvg9x9NCdfW0/NeE3I+P5+0KgIKtv47zAHnGsdcjuLe+jlnM9cvofGFY0XBrl/HNuh
/OOvAJMhmC6DJ0cWxTn8YhpNGnFW7i9MWukHh55ZKMU1W9CF+4EkMXMxUTDPzp23Ty21TJUjXOyy
r/fZ/AQGyQKtD8FEJGk7/vkdWbOtmi/bAkJ0LmMGR2z1Ae6E2Y/2oqg91YAgia6Mg0t3xD4ULQ9j
gDL/2R2VZqUrkSHdxaTHRbiA6Nsmh6TPJ/ZVBbwS74+HnQX7ZraKzJYRfdbCvdr0WtDO5nQtSidW
061F3bor7ETX4ofnH/36MwKxiW/Doj1izOFg5xZuG5kiKAjDXYQmtbOmp45odXzctdJ3+yJXf3x8
Uxcux7GATszvwE3DOfuW7NbRo7KxbGrSSvQ8cLQ/KKkrDnXnFrf6OBpXUDPvp0jczhTaQGUxGyPB
evsQg4nqVNWMFNbd0FqkbfANWQ3l+167HS3I3KLPrlzx/SjhioBMWPCZ5pBdn10xCnTYx1wR1Fmx
nuyKigfPgephco0qefHm5kkDVAlmiHMPpGnkTY/w2l6w+4b1nUi5Jnq0e7QdukqBFkdP9v+ydybL
cSNZFv2Vstr0CmWYh0VvgAAigjNFakhtYCSlhGN2zHB8fR8oq62TVJpoWeuuMpPKKo0JRgBwf/7e
vecOC6KCX9/Cv/qAPPy8BbvtEqn86w/Yu1XGCjJ5IVq/+aiRxRWbsuySQXLc//Wlfl55wamxuvMn
szVu5OtL0fxrUoreNDSYi13mmrfXmcN8+vVV3j6T+4aG0QCPGX/xJrxRmTWjT1aJV/PMV7N4LvtS
w/FcN/Goqvm2ZgyT/AfX80Al2tjj9wX49acq0qxSfsG0LvDAaQgbHdWEhP7LzLIyhbS36ne+xp+f
E2oDBqdo5Nm4jbe6y3zatF2x7ocG8jFGXi6ltym88tEmG/uiDwLmOcrtlveUj395XVYVff+c2LLe
fNBxnY1eTcSddEttP1ZSGVFTEdLR9M74ovBdPmgtgqpff7s/PzOmix8a1AYbHAawN4+nnQfK0wZS
l+nMMuMYKt16NlHKvLM6//wWMF9Bh4ymM0COZ775bDQyZzCOZsBkjTAMXPvfWIPaYxEQkvzrD/SX
V+KW0HDhYtg7Xz8uc6H3dHEReLe6MTBmoqEX2tsAKwJI/Xvmqv3X/vN2AAMZ7BAPCS8CFc9P1lU3
6yfDRXPSptXRrDY30gbvZcksOnmWfAcH9POtQmqMV9VE5A8+5C1voPDaPt20BoELVKtIX1NaxU4b
vPP9/STw2HMJTRZlPhH2BuRAr79AIeRaicajlZtuS3qY3IXB2aTMSR1crW0CgpJ8vtNi9sQX5io9
sHmdMK/Q0oQnE8Xr4exMPbsm3rTR30M//OWXsJcUQAl2vt+b387hpJkOFp/ak24XuSnzfOWm7wEj
f34VybmGs8Buj2WFtef1d+Cj1hX+xDhBkM561ULWuct0pHqGP8gH5Y3dlxx5zDtgr58/GgwH4H34
WPAn8vleX3TRvHSC7eaHA1/rUTiqPgxBJd5Z3fbl+dUjiwifi+jEkkMZ9d+ad72KvDxtHdywV03/
4uSq1MK8KulE5cQQd4eeED/tRnQF1Guy37HC/vr9/OmVAX+DsoRaDTvQbo54/Sm9bcjr0ZVcn6CF
qynbaFvYvYFeo1FMe7cxf8+Avf8b33zinSIEbp4iGh/Sm7VnClKZC5b5sPOE3Xy00zbdQvaOzD5v
RrEE7+yPP91GtMYuBx+8vVjx4DC+/oCmJEXTBgURGiOpwkGKqwL399/epParsKJSxEOxwBH3+ipV
v8w+3A8HTXM5wPBsjaNT2kNktKYRoSCR37rUmd+5dz8fZmGQYPJkzaMyArv25qrNNqZokElJKYMM
zZuxfsld41MTeDe+GB6den62kWbY3vwoWtQev35yjL36fH0jsVpg8sI4vXOA3r4g47iNi6Eqh6AO
p481m0B4kRVTVG7Oeud2tNG8bizuQR0sRw1h8GmKHCZv3379a7y5v9SP2B33X4OKDib8W5NJYbQN
csmtjgqvIbhuBJVKL/xvOgZ+XMUlBWE/3+4xr28Wg6rM1CZzgkAdgsejvBNQnLfSeOcr3c8Pf/pG
QZNBSOVOgqA3XKwJb9a5vDHxi5pLHwUEixEZmrrBE7FeeR/7jZUup5H4tfaQus5SJKpKZ5m48+C/
51N684LuvwW4hb3woSjfadWvn2XHzKQvNjThjHa1D+wfM0mBlruaicYQePx751Kuxg6HkRTvGXis
n1AoLo2yDFbCGI0Zw4iSG0AIY1lMdeh6i/8ecOZHtfj6K94JXLwzyPBwnttv1ruVcXGfG3KOdMvX
UOIbc9AsodsP3nKcCWYcL6YCuSVWgN5Vj13ALxQTvuJrRzeotO7G7gPEw7Ax5tl96nV86Qd7RjNw
8MzMeJzdtha7fsmTJZPOhegwZKCTdwB0on9VldnrcVEaMkjAcZNAEY7Uzy2CBJwgTz/ei/+fDP4T
mcKflojD0/j0j+/NmI9qj8D+73+eX75XTw2ryB//5/nbf//xE3/MBjXD+tdufcMvboI2hDvAE/DH
cFAz97mhSZ21m9XwOu1O4H8LMV3vX8wNbcCBcOb2Jg3/6N/TQtf6F3Rwk2khhTStcvdvjQtflzq4
gTjj8B8du9APHsWb7Ur1ytFTRC0x0NTbvm0zYsS69UiPeiBHjtDbSkdq86fv5+6Pp//PfeXXNcB+
TeSgLDuAYDl3oCZ9/cJjgRRpKuQQ96SGPM3L2iTGYtw3vj/fzYv+Hv3o9fryx+V2gSljUWx03IbX
lxt1CLGl1Q1xw5JwHGyk0b25VXhapHv49Sf7y0vRhKKy4mrArF5fKp0qqU8GcjKGkoTE0UYhpmhS
aRDqLSOVX1/s9er9788FjR2SEAc4AmBeX2yo+9aojXYgebgvb4TVT8e8rKyvXVHWDwyLsLdWjLZC
E937NcWu/c71/+o24muBzrRvhnze19efdT1110rr48z160uk3Vvog9K8GrepQNOgvUew+8vrYaHj
qEUDn5fm9fXIxJKkhVl9DBio++BvXXftrtZ8qS++j9hJ+w+eUohZZLhDotzn+68v19UTW1Fm97EE
230INMZUcNjMaOBROy2BX51+fTv/6uOx5esW9Rx78VsYywD5qMFLhKaPCI9kzFzjjvx0AtnMrLtd
TOYGv77e22cViyfgF06u+wpET+zN7asgUTIrXfu4KTb7DgdfkQxmJZABNe8l+Lwp3eh7vbnWm3Im
MBe3aBiaobFuhnPpTk2UVUMf6SUgeAJ+pxsGpncrBI17UMbTjWQnu0plGpj/wYfmgWWz5YBFQ//N
WrAUaq4YOPIlM/I70PtYWqbu+eU8dcvzr7/f/fn4v53/x2cGuMLYh0WfttXbEg4mnMycTXRoMzFy
5XnQEwdprA8juIwgGsblJeMHwRVn3Xs9s7crg835nS2HNiemTA4Ib5YhaZRBhzW4jutPeazd2Dh3
v2hHTvDbw9/8jHtDZ2d/8IJwZLb3YvlPXXer1/o+6wIRe7YcY5P48Vtp2MTME3tlxTVUlrNfCis2
Fz1f3rmVP32/cBRp58KQIeMLV8qb5WDOXSw0bZ/FdjXnl5ZwmZE603rli6zEgGR8Wxiin7Ot8d5Z
9376dgkuw5HN/gyUjo14f7H+9KGnym4MonGreK6a/sRFKMACv7hQncIQ5Q9NNLfafOzmxoWzkXbv
rBM/v0y0gGjCcvqg5bTXDq+vT40YGHRBRDxszpaYuNxh6nQoM+XoGrFZ7Z4rS8F8ccfRP6VDM1wV
KjNCsp2zd/a7n+8BR1m6emxCcHeYvLz+VYaqyXUxdjJeB4n61i++5XsaeOeK5kisbIuFswmSxdD7
5O8+ePuFd0kVY7k9Uu71hWU+ZeTCSxm7iBITFDNBXGoVmhLdwktbTPbHVc0ffKH/vUCHvYMPs0V3
mVRQl+3JDq8vrKvUMHLl49cofNT8q5KJTmBVRP9UfwfW8hdfLv0n3l+PeQznh7drlasV49yrNm66
NbtaROAkg2vOZ1mT57gS4vFhYbT80ATOe8EGP1+Z2tOnMkSUiEforZ3ZWhZvHXT82lbtAJQutfa3
TC8/SWUzOG+17MIeecrBkwf3v76tb/dATmTMI7mdDkB3FwjJ6293MTsN01qWxU7XewiZfCPWN8di
6mrdGwQCn399uR/Dg1dr9L7TcuLcdwOw7m/pWHlLum1XDOhyQTM9zYhXOFeJkVDZfNFP/pr2V6nm
IaqWM0KNDNPmtadp1vM4+WSJ0jcLZ1vZZ7nI4VGz+/mUm8HyznKzf+ZXvyPvOHwC9hC6SrQ93izm
pYLSU6SwrVDQiAgORHawg6U9uXaFzGRFJ8FiNB7f+WYYnb69LkEPCAh/FFyUmMGbZcbz027MKsMl
Z2Bt6kh3CK39alitVf1ul2Pd3XhB26xXmHQ1/TIb88ICW1RseK8dYVVHXKM4UtZlXauHgbBPDJFb
BtIPh3dq5l8nWrf6DUdm23ggRKQOIrsf5BpZGK6si3JtBMJ3u2ucr7NJSMxJz8qtPKhB9ViVihY1
DrCdKt0ufLRy1WmyDH2JlCmHMdGKqqpvrMXyn4Zuq93P6Yg++FraMI8PaWthTijJYEf+po3js766
yrzQRDZ/IhDG1COp9YTJNzzrJK6a3fYhs1bMzWLFBx7WZlna8WpVthmm6A/uOovU36huqQyxwRpK
f5wIk/leynbFtN6oLyqDjByhs2icaKLL8nEfJpAbX48kHs1y8aOeRMPmbhPWMp010QX6gXxVd2Z5
l9pVxyqQJRr6/6fAni2ZYPhajrj/A3Um68QTBETNw3TcPKG+TLWt3/c7/SHsNyf9qpalmy+yXlvR
fq+9d7P6ZEfgyfLIuFakHcpjSXsUushK8x4TsaW1BzttGJ+UWdvV8QrhCxuRIsp5QG35RCxUbyBd
0cZP/tTjG++LWlmRNvbQ2YuhWJ9Wv5lvphbzW7JoYzpjyiJVL8onKaYEV7VB5o8hJ/AArq+dqzF3
royNABH67X0XQST1bppNtL/Tvx6bo9mjyTgrVxvp5fVLLqNtEVt2Sv3cPHsplOorz9BJt56ELrsL
gWcuhmEVaMfeccgLRoeiihANIkHHzqgw1vZp5t54VcD/4fYjmAwJ8A2blD9DckbY4TXIWoVvJou7
euVFbheZgXVBDQm7vpXGBRVddrSQYu5IPdGWsT6o5XK1s0nEWgfZ8Uz4UDNHk9HZu7PXaKdzYLRu
nphKpt9JZ1lu3EHXx4hOW7/E6GWzAK/FNj9asmd6m0tJFY7OjzTxctRSrPju3H6uStvMY7vHbkgW
hGU3iT1Y5aPVZDm3oR/TLFJDOibWlo+Y3TDeVgdjxFN9ry8WQ2enXIlEVzj8j7VZjP7t2G7+fLY4
QN4sS2pllx311sNKhAg+ENioBC0rPfUf5Nj0V3JbOysOhNdyhX5RPva3eTIio1ZZEzYit/pjr4zl
qDdT0R4ncEt3dtUP9YnCAd9dJYuZ16kbEM45tdRBBrPv1bxVxR5ZUOnFR2MI0k9saEWG7Vr3U7Ty
aXA3rWnTU8m4GCXqqiI60ZXmpO94hPbZzQY2KcpTok88CFJ50uhFN98Jgw7XvSmquovpcFT3tpm5
KKFBlSag/Zo6rvK+Hfk69Cm4U4ySgjtOPUEXySG35PXieetDK02jvAhqfbrKe0P0sQkd8mUt83KJ
xnVCNeP4bXpucnp8ETZTvYiC3MBQ59DDy8IZ3WMRlk43aVGaWmt7aIJ6UnGNsBGWR7dALmhYzL8V
o6lvcQY9+Vqr7DY45FsgTrPaBTrj5uu3IzDctBjyOyH6zory1BEHVhNOTqK2PRjsVeME0VST1PYZ
9hgGvFEOzZzMpaTj53e4OW4naeR5jKpOiouyXuRI3gEaQ240CQkJLrIWW59ZoYlwlDT0Q1UHzs2E
YF19LOfSnqlBMu5rMSK++WA7HZxUu9LHIlLK8b/XaIhQibucj+Pc7VKLBiea1LUY5joaLYl1qtQw
ZbiMDJKtHLQmXBdvwmvfLzrTBJjVTTg0qJxD6Qmpn82iKG4bJRuy0asgs24n3Z4+eXrv6adMn5b7
IMjEY+or9wtydI5XhJoNesiRKD2VBqAMNCspJAixljIIB+rB/LAA/uti11txVam12dzDDO1+jdI5
lxv7zoK61lV585FoJUfFedoUd25fMHBtO6EwGtejRzMAxfDD2vpYHZVyjQevabKXIZiljKgLaZq5
vZLfS0UZeW7doVXnkvec3noWAFbZpnHGpxuUfrK0wmNPH/KJ7cjPSTTA7dhHcDDy7NiNhvcxWHNB
fPpilBYLo0rTENkF5P3a2aYpJITjuJJkd+GCj9noL6Xjg1zbAlmS0JZLRt6mxI6TVgPLwJptR5Xi
E46a1tO+oDTdfm/AyBWxUTDNOk1b6sNvmPCwIZiHy1CrftVCukd1nvBIsSxl5lZcb0G/kPy+pNp3
QzjjfS1rJc+YdmUMmRInSmFIyMM2sXVtKDTdvLA3y54PefnD/7YzWBImuLwYC2bNNaI6YyeamlbN
EWp4TxxgxDC3Qn+P4M6uZ23ao8OtlvdDmc+LqIYrXQzBsyMcRDRiRV0ZpnPVJQohfXFYQQ3J3cO0
PWfGrEnQAzq4zsxdtvZQap5725kdUvegdWcoGnrpC/7hzqMZ0wVrIubsC5Ac38Dycmq1vNa7QbQ0
PI5rXT5NWSUuBkc0+mFbWhvKBRv8szNXsqYss7NrdsFhPpSz8p5buxvMMOgM6UfrZOZZNAaVve2h
COMarptf6lf52OHcLFQ/XNtGvj1m3tr9VimcC6HYBr9n0rykwVHCleoiLzOyb9pEtN1Rm3xDfKz7
rbxtyRtbIvBWIEA0pzKpR7WqfFGtrYi7yyY3Tl0yG45zmwWPWARwrVaF7mA6HvbOy1aW/aF35/Il
TYuuDqUxiSyExF8uF+287nWutXNdbLfDUUUJd6k8eLjn2l6HKlk2nPv6aKy/LVKZJ+mXKGUK7I9W
VHHD64NUDW7W2fCzj9nqzQnKBiXjRaTG93TUFyKFtVEuBzprCLbpHYjT5pHxwSsPHZMxuMDpLxtP
VQcqJh99nTbq0dbr2b20K+7W4Bs9z5BBwtg1A65hSPAK+Hys3gqyGLUlw0GbcMXsaKA7ASoCd0xe
asbQ5Cyys/nUOiWmUTjnrF4VAjf71CFobOKAF1rHBzErkQDdkcRuZlXwaWllGKT+M9WkbV1DeM5b
tip6VBY+Mf6NOm6GVX6eDfCMjZ1jNcz6NsMpLr2hwMxmrx9JS25je879x2Yruv4QdKlaLgT197eF
QpRukCvMx0abs0e1NENLgV/VnzfZLvIbqmCwWfaIHyBAwlZfM6/D1zBDrsctXplrSXWbdSMpr6K4
msbBkbez03cXReozupNeI1nFNGkt581f8N4GtapPm1ZjJIEYpQBk4TWDKuXMboP9tm1F5HqSzoK2
dEMWkapX9YlIR63GjahjoPNxeW7R4g7zdJJLh/S2G6pSnBS8HStEr2jX50r6DEuzeqmMiO7b8luV
OSkiPNH0/iUl75ifCmZcc8jg2d+izfTHp4AATF7/FJ5NmPdVdWlyXhyOZdbXVDZ+mp3aabS8wzZg
MBTLKqyTtlgt2/oylHDCDWN41qzJeJFjNlMXZakbbbnT4yqfmg0JC/KULKKtZDzqRZ5j9Ng0vPPV
KHhFyYLAPcP7XK2Yyqc68ZxuudFAxhs79YoH1gsAvACJ2Pj1ICnhZZj1bWD1KalyI3Ms/RkvZkrS
TyVlcV90eEtCszOakzmwMZ7ADEnMCmbANRtl+t/G3PaIvrLV+qIJGzINd42Vz7OXMT8IqfCN45sA
bGiIvMtPY9bWNanymm6HdrUH0C21qaPIQ+P91Wry4mkuaQYdBzXkAIumoLnOqzTo41V6uRW2s1V9
LmisNIex7HlDc3/ySlpVi3nukS9QdqJjJGFkMOwO2Z072SGRagCubL8j+V0b/IXEgKIUNVXcilgM
G2RfnP3N8I4QeFAxW3bpjLfK3/wiojOY4y23B40qZCHERDg5Z1hmGlLFSmm6A1SgLT/P7F3rQfSG
F0726raRZsgqwzVR5IAjSurMi7XSZzs2KfVIPaF6DWer7O5EPXmP2aoP+FbXXktw53LQczFZJq3t
aHo88Wr3jEHySac400YQtM7axNjZq1ODUmAOJ22aPpU0RZC+enLCQyU1dz62hu1wQ/laeTA9hYzZ
WzfpxjIz528Fbp72wobdrl8WeKysb74/qpOND2OKiypvnn3iWuxkStf6peAp5U2xp4m9ovEsCTyf
uV9oA05qDqSqN2VIGmllh6U1bkcvGEfmwHxP2rERYOijtVmLpDGnSjvIZWzPmnKr7TR7tfbCd4ql
yPGaokdVw9k3bKo5uFDtqj5wip3YwDdMp4BYeMsMzVyLWw1D7pnwmKAJjS7bLjuHfA2KUktbTqgf
tyVGKdt+KGc5cnZdnAA218T9COt8WHo8gPZ22/a74ITj1/IRmFe9/7gKCn6lebozKDw+aXircdoy
J9Ix1ZvpPSjU1Iuajh0zzrfOwqnNDD7OxJrWVxPNAytCGOF9LGs95zHJbJY/GrxTyDkmN0Ozqjid
rby2/SmoLOgD2zJS0gl4UjWvIHil0PBnc6U8d/1kGNlyeo5008GrzAoigZOLB6fuKBn8PNc/Vn6d
wVTKWj+e1DBvRzsdbP5npw0XgN+C4OznLJDgvXTghM6ar8koRZ9M2Soxp2EocmBhrX4RopOi58wY
bsGDby0eTjFRbid8UgMsJBy6Pl7wxnh2p1UsCWBN78Ef5uYqt0dV3+u18InXEwViSK9V4CJIRBtN
cAE5u55FWyS7ZRjlPtrTppZI6zPr2h4mj1l/ZgJKoyiovdjVaFxcanWlgH2DFNSRdQG0ils19jP9
q1HeiMCb1FlK+BEJUza+unxwiR+DK+Fnl9DNvenIor/NUdOsLdbBwiU/vsoCN+YbTdMH3yH8gQNq
62DQQiE2JOD+ZH87uRAhvlc5RomSB4W1+jDxqRjy4B+t46kmqzFkLFoG567wMhX2XVGok7ONfR6N
ha13cQWVaDvSdABY7q/Sf3T7dtoeuzk1coriSX3yQQaYiWOkyzkFrw7mbaWgi9YlX79uptROBO6x
IrlYqrZIz+X0neyi7SrTpo1lxHbyhdhUVxgRRsGmQTjVDsYhp+xYrxBN1eTXNN40ApkYmHq3Psvw
AdJKqp2lb+55j+Xc3af6SpBKy+4x3IJ6LDr8pJOV34yaJ4LEZyPTQlmYXnZqpox5aFdqQZdU1Mbz
wW0DLz9sWq8wew1lTWlmZ1YyT8rpDpq11r/bleZdy8DczMTK9lsC1ihjx5879+ByxIKokNGYxh9P
k5KQD2v4zaMd5hO0ujvteTVn42AF6M4uEG92X/3No0JbbaG5H9etnhyO3hhnd5qkHxUMqO89ZWXi
YRV2ryJnCmD4IIiExdj4LS3nAA3OS1v3NpJyWcHUp1lQT+FqVBkZhvBj1qvRyfHOry2beRgsWmAm
7FY1p1+EmpwoRpl91KnAtMhuoB+RvUBObOiUPjldatsRL4QWiSHMa39s8CNraJG2Wod3uylymSFd
cIbkaNGb2WkpSz+LDUrPc2nxo4eiWKZregke/Ig1XYiqsB2HUELZ9NgqfdzKEAZIyg0Z8+VPqzlM
N4KilhcVdVFD1TwDZqS7kRccpHtwL4bask9GnXNWT411veqrrHQjqYNZ2mAllFEBzOL3nJX3GQ2j
/7HXBgQ3dZfmfAJ7ZuKy+bJ/4JL4ibcA1I7VkgMZWq5IvwnVt7AdA6WZJ8FJkh0FP1YVNbLzbqkQ
N3Vy57xe74Yeq1rIYFJKku5qH48hLRDWns3vPdblcbgpIGcsUT21/bNn5Lglayqz75qqvGd97Npb
BM8TXYvVh4g1NO5YU1LTdblsadyI2BKOc1VkDJhPo2tu+bnrpP6pZ8v5bM81GbFqXMqPg5fr3zrP
WM0b2UG1i2eRj9ZBt/nB81Yt2bGVXeYmcCOLk+1kJjNremVjaG32C/PCo2S7MSMgzGTRFkWXH6fB
4gzb9hT2SPiM7c5dCvusCN34ZnXCCNgZNOOZ5WPqPlBDC/c0pAohsutRQBzoM5Q87xzHsGRD71+h
cqSKziLzp2/ZoKVrxKkZtC0dMj0GuknHZvA2brS9udrXgaMhB+bA509P9XZ7mWOt1kNbnyfrECx7
ii8Nk+HARg7ccxkGzT4pXeixnHJZHHSrWmknWr1KnLym10DvcR5iWZseR9dym8cIFdb4pbZKbY7A
RjRFMhuz/jyBQSpCWphMwyBwdg8F5lr/MiX0AwiIPUp4okW18MQSkVFfujjIk6ybGiYRY4ZSVc88
YtjwkvPOKq2fL9iYCNzkWfBPbSsrDLmNVd5W1rZSx7QjgIoiG8g8N32tsRJRBNDDCtvlFDXTLv7K
Ulc2+/OQ3ZTIOL97WiYAHepDIWP60PjH5w6c7VEycNLDOuN1iCZ7U4weOqW1DO9rXhjs3cEUM05v
45LbGLWTVncnowPnxByyTqu4m8fAgAs4GRVH7K6bad95PRDLuf1Nywt7Q5I2Lx9w8s0KZc7m9vBg
fIPYQbGuZ2MEXMuC4Nb1qRzo43GFgXWobEr5KdMZfp2DmUX/gYZNH8T1ZruUPbQx7WTeJmeI+mwU
dKoDosITog1UfqQTwsmdlcLY2SFt64WFCaV9F5F3HFwamVlMBOa5OvLQjbc6/e8dFRNwNMyNLgm8
bfM5k0jSENUmBjq3/kYmIrCtegxp8NY3Qk6CVpRwtk/0cpie+ToQEizM9DV0r1i+DHZHp8F0xecJ
QBUYscKdRTRyDgHjCjcBFkE1KO42XeMUGpKa6Uhm0vpWsGDRVPJsdUy3Ai+x5/jdcSn77iPfjiEj
SwNJJBlVoYyftxFjNiVQOJiNc2RB4CQzL9s6RbKuQJn57Yb5nxOfFHElgUSEmnT7lHmL6bUnKgud
0mLrJgO0k6Tz3lA+c6LxCwguItuQExg4db2Iwec8XZEQrG61PE2DRFWGMyQs9HN7pbcs6kd/Q0Z8
WuedW2JmZKccYFP0Y2IasvuNfm7JCWhDbHzI5qYjpZHHJVoYj2GVwuL8OBZKkETmZN5JoP0xQo/j
H66OzLWjVNOHe9fqnfayqPTsmu+eTKoC/cht6rQWxEk2hZQcGAGJasyKhv7zkNpXOZxigrrBMkA7
tbu8jOlyCZCcJI90IXQOFwuOWad2Ah4Jd3ueZeWHIKsJoBpAUT2JvK2dEHaop4XVYs2f1tzXtsO2
DRu7LNOggxzJbyKjm+O2ou+Qxhlzz+bgew4AODE4nLAMt8xp8rZD+bVXvcFxCHRocz0WG09hG2wm
BAUpWiZajf/ilp35aG8B4UB7r3cKU3PFlFFkJrQMJazv3oAZK1LN1H2GiuAfsZjTSgxSTWO+4dUK
ZjL1W57kwrL0mBE2SJnBWr4gbpif12WhT5Lmu59kWLrqWHebYjoiU1bnlBaIFQoeyywCqlC5AAJI
V49HjQnXsdXq/AJ7felEAUp+/1QPyvkQcDIqWEcJV7oTnJRh65CudE+De/vgBEMhYmnDYjgqVNbm
NdUfJ5aKhlx6aVsgRD/AIC6GQ9UIffm908qg6rmV3uBBOG0D51ApRpHHtuN9vdTUWoh7s/Zq62Za
11nd+vB7gw+t2ZfelV26+fjVAc5T0hMo6C4zpRzuDKck04LBI2yqdzQpP82vmdAihUD/7/kYed9G
4ti1VC6HRnCTab6c19Fyb/XVJI60nq3E3Hgof4xp/190+09HN/80sf5JdHvT/qN+av5r+Mdb6e2P
n/tDems5YHUcdK1oG2n2ocH6X+WtZf9rlxhgccL3QQPD4Z/8LwHV+BeDJx9vtAHR55Xw1voB8/HR
rjLk8B3u89/h9Hg/Bvf/N9hHskSj1UBDEuBLQSNuvxmwV/MC65ixHAPR6VzkV11v3WSyfWbwtNFX
qtDjw3K03I9T6l9Iq7ogauqa8rmyy0sy61w2bf03T7IQay4EaGv9ntEaVHV2ZUeeDo2v9dPEyJ+G
0fwKglhFdt5Smdt2GxXziNrBjCiAhrKpwm0YrhrHAQkEbZxF8QlqqmmeioeguB2YAANhtkOkLqkf
05hpLwJJPMzR8S86/+52hGLiedcmgULiisSr6djZcW3Bwo7TMaJrtsBqHhMGseHgIS+GHXLWNaBV
MWoAOd0F5X0+HfL2Q1pcAq/v2shJDzuBqMQWfDTLmz5IAvtcPVQPxQHQNzTu37uPlv4BhOFeoUT8
aZVYYbarKqkS57OWHmhm1l+BEsoHbMtAmB81I9JbZGHMsb8L40PzwIHlsatuWu0TxA+A11sIYCwL
NauNthDd7HVXHPXeh3UTDdp6TOmxwk/kpLAdzhVng6A7udN9q4HvT7rJu4QWXTVVRKBnaBwHTjpm
tIpo+qJetK/aV/Wi//hb//H3/qd4Gn//40/xZL6Mv7Pi//u/8+/FE0Cmo/0y/04pfWQ/WjQT04Ai
oTNJVRIcu/KKrhQlYxmijAs5g4bWBeXj14qzQaLTnTTb3wBmbgQw42H9Uj3ZVjRDbiwfSdj9sOrn
cowBGYVG1J7FFq/1gYIeheKS3pZ1ZDjJIg4oJNz2lqn8ut26VmSZ9/y7aEHz54QSor31+5NHLbLR
P0UYwR+NkwgtZjL+2xr5wPf6KrSICblgarn/XT7QUe3DKQiDr3Nk34Z0JCPff2rtuFGh9/VY96dC
vpj+rSNLNp3Y0o/ZFHle5K6JVR3UHZ9TpMxdQM4c7Md2Ce1HdSeeUxiHw12dX3r0CAkLuEytgzyJ
yY5os4D4+5BpL5zYa/fKPFdTkh358VZ8WtcPq/XVaS7uXD0ptC88qpmNs8L2YNDvkzdcG8B4fNUm
u2wiEyS1e9phms8lUpQ2yu3LHnqstd6J6WTNR32DdnfoNIalVgQ32AvH7n+4O7PlyI1sy/5KW7+j
DKMDaLP7EhMighGck0zmC4zMAfM84+t7IVW3igTjRliqnrqtZCopU5ITgMPhfs7eax97X15OvU82
co7hHjX3mB/idtFv9H1WH6y7bwZEBJuUF39p35T13vfXXsb7zaf/sZJuKa0T3ApNo1yF8i0Qnu6X
/xhcH1eblUW2wa9N0a8y6MSvR4ky1ALhBucofTmOfOzvOM60+rK6JiObYsa4trUDtaD4Ubpp/TX/
RXVYG966GtY99YTa3cfqIUp+ucEzUHcSEonrOHRLvX6FYL6uqLHpMoBUA0OtRClBpcFDZljxGwUq
r8xR2tr+VUxPWAnePIrffbUvQe/Wh5QSXh4dbGyjbNqmn82u1/mt/IqJLCAb4QkyZ3GfFL8i0Ore
sEzifm3iAbofsemwqV7J4yK3WGBuwIKGlbxNfwSAK3GaLeGupgGhDbW9BEvJ31s/biCI8aPxRMMF
B4lVrAFcWSrmt8ilWWD+pEzxXIcUZbYxrUvtakoLj/OF5T36yrNuGVypk8qbKH1K5Sc5XufEIl9b
r+rvzmq1MNk1jvsuvtLotsmUDkW3SDdNfCsPjxye9HzTeofmaD53rIfKIrtL7jhH8QfZydLvv0hv
mmN1/P3L/Npfv0Mln79mrRqnBa3J/vkHB5nqZ3bkCFZ1OxbG8Wp8Hjr4IIuI/jqb8JVVryAC3hb6
NZRGZXhj2hPaKfVvHJqAQl0bQ8xMeqYK7umrAP0BWeGLWobhCk8tlt+UFGqrdE8dael5O4/Cps5P
Yaa7iqwD2zAXU1vcGvYESPn5rjS+ULfq1p214jSyCEea14YrvlYy6yo+qvyeu5piXG+YGMReedyb
Nzq0jLyi0TvaKnhXsoRL28kqOhMLTq92/jXuxIb4u03UokJq/YX9Kg7hW9Mti6ha6sXRz66F95Tx
eXRh1qRbbFqmSettM17nEJ/R9kwKjK9pqa/qqdnUIrno+6mvsUwAhrHxXA+RelubFn9P3GrxikN8
ne4NXtqAqofRsyW113ZtbFQTKnfmbuIu/+UZ8TIPWWIxM4cNQnGyDiP1i6tEb3zYX8IYEEgvTW2R
gGCFaFU2JBZR2XIbsZT1YTGOd5wgCIprl56tLSzONo2u7KjIrKU4v4oF7QiUNJzdVklWrrvuV+cd
rAqaeOcIoUQLxLXkZN3SyqIxCPwWBR0LxRDcBUaqryXLRqBFO4uqIzHdVXul2jdJ/6BQPlIsimeq
TtxFsWL3Aboj95JF144bCX6C1H8zlPY6CpVDb8Q3Ztw/JbH4oaaQOPUbP339813q/2s4SBSXk+z1
fwZCOhlbz//10Lz9CCrK1N/r9wawf/7b/9qHolKb6FNkiyNU/sv9xe6UYwKoB/weyGw/7EG1f0BE
EWxZ0fGr2MKQ1Vd0NP3/+t+a+g+cGspk1iKe60/2nxifPgg8p/0nq9l0YOHP5LNZM31xkBeSgUdb
XhauTak64Uwd21R5K3SIrRVvQtU6jKbyDJ/9ttRxv8FYHTLzCAdBX2d1dWUkYpuQ5dqNyY0kCSQD
+rVimFdWFz0F4HFlf/zS9qLnM2juY2pKbVltlajlFVbfBtnbl7p8jy+K+kNkU6dLjB8J3JmkhYCv
Kb+EhfRjUSWdE8cQj7MwfDOjSPzM25Z2OlVy5Qv6j8YxjIKsDMyV+9ZCDtWFirbrfQglciyapzoq
jIWmxv03tNvqqteSnM6iZN35xNRE1avHQfaGvHF2Frn4nstTDzI0lBWyjGTv2V27SYlpuSH8w9/q
YQWdK1d1Npu1B+tbC2PqjaW474fowZON7DuJLlOCDeFwEr6b6zpsDAi9WtqsJl2mv/QLt6WKhYVI
Ts3nImEZHBqbcrzOpyyxYn85GCVkODm/JUhop4VIN9FmRI7ZlA+5yrLXkuv13YjddZnxz+AjRdDF
8dpO8h2lHva9LKvAPJaY3hy7pSeOBqmj+OjK/n4wgq0ZXVVddGWFMOi1clkmT1WNHMzSIFmmWG6z
hWWM10FQLPKBzVbo+k+D1/IPZNfoFOqVXdacQfLqjarM1JG85dG/9Pm47nJvqVhfAXFuKH5TEU+p
EzsVeyHJfDBR+AKvWApaLzbXhIIcAaQ4KL7ULry+uU2LIX3JQ8Ed1lqT5p4Cs/I7xVhjFRpsURU9
r3Zk50ZPWg3JL07da4KMd+WIJqFP5W+IO5Qv7pA/VN4gb3sXAVkRHRG07g03/Km3V5PBiZdtY4bQ
1iSVvkDtGQ8t+D4m8PeSOtotexuD+lewDynORS4/YkKXHdEAyBetHSgkEmusKekP5oFER7hX6Jfk
EZpCN7+imnUTuyaUSpVjT1UYh54O605DIL4MZH1cmkUFBqj2KM+PNDsiP2UD330FNWEu//9fcKcU
xf95tV3QPRx/vl9ip3/+nxZby8Rii/0EEsJ/L4z/bbG17H+oKuZrezINkkHL8vvPg75i8S/h5Zh8
NJiXlKkG8M9FVjEISKGTACke48WEOfgDHi8jvJfvTxk9eFwnUJ3Ff+sTL2nSfil43ysHhCKhD9aK
gvXeK8bNu9tx+1fZ4L2nduYS+GsYqgk2sACEMr+xLu9MSZRrIWwhYOfjLl1ltbyJhzdX+6H1/u1U
Lzg/mDKVJv5duqD0MV0U349JkzPxFGcumIhLUlxEZw5tiGsP3AeIgu4ryKkSYTtveqljCYrkYkEs
1aq0fA4u0jfFTYgRCY756O/68l4XhA24XvUm2/ZjXV0KjFZmJpa/fkaLzxoea7x+JvPlvU1L6bSp
TNpXjouQcgFOnMaEBrFBxtIQxtKDrxSPhaJuQY/e55EKe0TKi4UU9rd6aB9ktd9FEq3JHFndyi8y
ahh9cuGhzUpAf91H5hh5OrIATWLM/C6+bkAvFUXlIJ6krFsMC6UpN3hNwkUT4krQs6+k0i0sOm1k
iPVHD7fZQitMh8/YtvQbYylLzQuy4G9dmj6MXkpLaMR3LLvq+vwjP/XE2aowg3nTqB7NNguSYWpm
jCvI8dgNO8g+q3UQsBsHYUqqnm1udaGQFFeCzBpB358ffHpU8+kGdU+XgVTg9ROzSpncWLmI3Lxy
4jJwUuHyHkkv54eYv6aY+YBvT/OZ7QuEj9kQoL0D3dfCyklk6wo5yJYNvUNX54Kna4ZQ4b8/jaMB
v2HbRf9n2tq9n5WiRjEfYm5xSrv86aVWfkSJGWDhjsEF42hxIgTwq2CgjTAGXrQowksp9r+NxO/v
5vQjsP/H9csN1fnfxx+BxDtzaryUTkT96BAFYbcuk7x9s7ph2NScRKS9V3fDc5Bzsm6pHL54kaHT
/Gisg2xESNxEEgc/2zyOaBmS3Lc0kBLvxkF0W3jHCZQQQ6q+9aV7dAub7jHfRAPLicPWj/Qc6Lq+
riygZiOPb3PFURqBMkxqHM3zSGP1zJuWpl1Pvf5LltVwj6GV2hi4tvwYB0mmFQW0yNjQovce9Zpe
FZ0pMiN0ylvAfW4sdklrMj5kdAZhuOwgdy8q2T90GARJNMp29SBTk1TlhRAmZ3Sk6c9SJ0Ub2fZS
Tsn9G2V8UiII6LBc/CSi3WpwUtYaDc0DSqgLL5Y2vTnzx2FMjl3kmyCK5jMPRYUVt0lVOkRS+WuV
1CC0NR1S0my8x5i+TLvgvvbtwClw76SrHCONQySuvvMLTf7ZBMZT02jdTddoKNWZ2fS7E9OpErKQ
ZM/CbtN6x6o10KJ6LMhcsvTcl/xmjnN3URaK943eGAblsIExTH/F0wpqobL1689fMOhBGmxYJiAc
jI+zbvDk3hgJcmABqaQvsRfUR2+sHosm/nl+oPm6P01vg0/3hJUB9TIP2+1wfSMdqksnl+Nomxaj
1EB/jqVh0cisWpxD6nVbxS8YTy4h/E4tIgLvDZZUmgS83h+vUYbUrOR09IndzKKfpEcdfdErL+6Y
/lk49O9lhDMmrACLdRU2wWwkF+1IHbPrdBAt3RoNGOw81jmBVI6OmT9w8x9/fFPF5EE0FZVEK3s6
xr5ftkihcNMukktHRqtKhczcw2yGbS/qlZsrRz1SljUFp/ODnridDGpi8oU+PT3Nj4NKWRXGfdCV
TuIBX7NFeNA7GuyqTn7S+ZFOLcvYTXlw5oRF4y35OJTRUUwp8F84qpn/9IboVTNJWLINQizt0oPu
3++QKv8qQN0RfhN9Pz/8yQudqFIQ0SAKzqcs7drWLG3mTalVi8QwjsKvNxUs1PPDzPeIvBlC5aAv
Tz0xpunsIu0G3ryLlsjJRhU1/pg+Ia4GdZ5T6I+Vx1zhfHZ+xN8o4dniRhMZYhjYLqII57w+RSnK
EU0ubZzaNp6FFy+xaO78gKonipT7Yeh9tG8i34nOU9eWWoYvMPbWXS2yjYFrY+fjzroQ3376YUMl
lhEWmJ93r6KRcAl4Pg+bxkFt0o8orOE1t78TDhwvzLGX1rrc3NJVrAiXtaoLu76TjwHQp04FBuux
mOoy77bqpquFeBntwgGrdV/bneMmw0EV6fWgem8hye6r8w9heqzzZ0A/GhYmhxoOSbPXCOmRx4pp
FE482nsCDZ+L8M/Y6r+XI1AEwMRoptI5nW/QPBE2eHG7wvFKX99QykAfjtAR5//w1ZO9Kzxw56/p
0wlkmsvvRpyTdjzbT/syHRgxy3FlulJ7k5fotLBevmJ8UPt1iQTL0TPLWJldtTXYyhGR/NJW6nUs
8q0dGjT1zOq1TdQjwsOEf17rt6EZ/Dz/k556t5HL82WfAN/w1z8+bUT0qZy2TeGQWvJEpfXYacW1
gWrhPxtmNqmipvGFaNrCQXIsryaxohdPhhAZPd/5kabt4Xw6vb+g2XTK4hJ7Vc8FBeP4PdBaYrak
G+Knn+rkEgXv5Jv6+zsHdhCz4e/ff/eqdKas+npcFQ6aJ1Sp+iFCB70oI+W6soyjbE05hPFWBjrh
kGt8f/5CT703oKJhHAPJg9w2u9AOS1In50yxRE3lNRzg9q0igeXrfzbKbFHO6oDmGzszZyALlVrB
evDiC4eOEzsiC/Yu1WQWfg5vs7nR227hUobLnbLpj23Wvdj9eK9U4a3puw8ywVMrw8bbfv66Tj47
RA3cOUaFRjM7UaWiUTFLmDmKtV5xpLT31uNwn7Kt3fUmi58bhEtZVMo2TGONsE/98cIPcGJjTcWH
pQ1UBwahT+RoLDi92ic8v1z5lhXxs+RH3hJvG/XZ5Auu9Bc9D37Vagy8OlISOtrJ6vyP8BtDMntX
OCvbE82JHwNj/8eXPwuYXlGeUrwmPMAZy/hnMCr3BCibi9IgaLb1B4TXZnxXdKW2TxLypEltWfv4
gYAMCGVFMSW6q9BCO0qR7r2KhJwMjPkGIesKCUi/Kvoo2sUEkZT4NpdIjK9to/U25KI/VKVfXSle
9zTJRhdpb1z1vR05dV3BZVFCSsqolJaK1sorgu93cZGOX5sg4EznEeSKMQblBE9MSOOE/sWhG6gu
EYo5cRmDFj1gxsSYl+m3pPvtQj/z974NpcIwdQzzHe40j5ROXSY7CY3xuqm9RwI4WvR42r5HOe5Z
geZEfoFe1MMllIzktyRSJK90ags6VAOskX4Qb1qpeBDBoG4GCeGxO2o3kBiMRUXgytqPuvRFoau4
wP56VSSQESr8bDgYrUObGfFmkCWBko0IE1VRMAFUtbKPSkuaChW/EsMkMS261tJhFwCNIDgTX5GS
YXNsFEXaZZ7+519+wjYhnJgEKfNBnr3rLgws/ORD7tRdGi7HDoeg7/l3Mt5uzw7v+bcuvIQnthog
ZADmw3IxprPCx/lHOnQvhX6RO2ljD8s8tugtI2mmg7m3Rgz5XZ1euMRPJS0+zMRxqDSwNPZWxu/q
w7slWy/9eIgqgThwLNRVYQzRmsJX+JClZo1NO3htCn4Tz6m9zm3jLkmSnzlCCH609Oipub5wcz/e
KXaoroygH26MOk3fyIzSNg0Wz0Voxahwzr+mc6LSVJRB18kywSoFfkOZLZADqZGAq73cqfLkYJn5
vumlej8m/o2l5WiJyTCkCTMSzVWov1rJetBLAvzO/xAn9glUVNkhQA1kxZrT7fSu0My6MTO+NlBf
YzSiXW0s/REB/PmBpkk2W5OA90/rIRRtKg6zNUkjXbbpsj5DWZV8E6Gx4cBxYYc9Le2fhqCirtK6
VARRMB+nHdWKognBPzk4dp4wjFVLP02f4owOWoCMYtr9CE+7M0muvXBxpz51YvrkoK3TLFDXH0dO
ozC2tV6GVFChTLWMn3HuPhpVcjv4KZHYxrBMw/YCuPvEhghKDpN4Ok5QM5oVcSOrtEZs0FxthN8N
581DAdbNDCJ7o7vdhcFO3VoaCdSDp27Hp+pGA4Y36y2bAFhD3Eoh7mwdSyHxV1e5mV1JuvmAwOMh
9OVv52fNqRtL94LmM3RCNkSzWWN0xKdJSGadVllQ6V3nqksXMEPXkRfK2hhUIvKi6Pn8oL9PpLOJ
RJHSAENkqZTI5OmlebeYRG2VVAYfNqfFa77TpeqgKBzX9Mp406J+Ug8NgtSz5A32BHYyZHcR2shB
4MCoEIJEOHUnTFCy8bphXHqlZliTzttYkw66oun7XddzaoESwE6pq5apIEFaqcoHFM1vdlSjrhxR
ko3KFy1qCDVU7OvRjCSnkjBEWpn/mmsqrWrsOJOn6Yo6DdI4+tkrkA/+uqwKC2FkqW4mIs2qDYqH
87dHnd6jT7eHUhqHSDB45AZ9vD1GrIsclXsGCCJhM2UiA1GnA1j+259CQ1wfyE3PXXk/TLsDX1KL
b/GAzqaKxwfZRy3T+BXk12RnjBksCDPTuRkYvsNAfxFWmKxCL7A3mfAvVcpOfJhASwEXI0QHNusc
i0znlVBaOEtOJnoPmBnuK5zZyqqr8J1ZqKhxk1rWhXfnxKFRoc9CT8gWAtGFPDuLEXtpqICRMqfs
9HqDYByxa0wFAgMp0RSwWzfBmCRLe0oxyXF9LHWFk0UYpui2XO0LQgrU8vUT7Jdu0cnjXZgLfd/j
8iW4y5YufElPfJWmTYKGDZjmCgyw2SuXV7WHE4fkYJluOk13WD9uvQiyjEhB2eunX+bHBPGixHlL
I6ZItp3aKRe+S58XHAUFCh1MbhqtqvmK2odFrrgYvh1piK7Q3l/LYA4iNIP4a1bpYB+6gC2sRdzz
+cn9+fyg8VWG70eRU7f5hkwr0rt33yj7wIDNkjlAHYKFpEDC8CczX22RxfdWuv4Ds3TRG80xri9c
86dv8Wzo2VekqALFT+SYTySG7sjtd1i/D13eXnjCF4aZl8SxKse+Seoooe7tMY0biquVo2aX6k2f
PvjT1Sh4d1hHWSfE9PvvbqQnJ2RUhdxIoKrlzhVFdhUr+qWYhdPPi8SVqWWO3F6dPpPvhlFHq4Fh
CCSII8lGrfUHX+jXIvDfWtu+bfDPYG4CMlUWW7Wx1n9nsvDBRwCD9wIo8sfB87itOQx4DJ5L+7TR
7ho3/DFENQ6c/LWoix2u4HhplY/pkO0ujP3pnDnd33djzy48xGXj+x5je0GzMex4XYqpU8uhbxBE
graPhR5+7S3pEUjmgaSvCy/Kp6V0Gh4DEX1LKqx0PT5eupfCJOjQTzmt9eYP6qJMvKuuuFGhA5oI
FM9f7HQtH744s8FmNZFRIqcz6szUSYDatRai77ZZdUjQE/Lh/7OhZtPWlWkecjRMnUpOFxkqVI/V
T2nvVYryf2ckIJt8FqAgiNlKo+lNXgiFF6SpTX2dT6gxWkU9R9lxuEa5dylH4+RNnIqmvJEgNucl
wWTKEqannTqDXQLFUwliLGEibNwyUVcNcMELM/TSeLMZYnZR2+CRSp3Ay29NpTtWZbErLMhhar39
G7eSdUYHB8zbPu+jhAPV4Th0ob8GKAFyS7+2q2xZxknH9vBSM/3TnnSajPQVKF5DK8CY83HmV5Ka
urY9XdegV3Rzk3VQCqhl9Rru4y6M0SNI2pfzF/j5q0znnnogVEBqS3DzZ2+AXsqSTDIjDw/tczao
0qpy/bcau6fi5TtJTw6FD3+R1LJ1WpsPcVteOFyd+Gp8+AFm70Wj53on97zvRYDsJhZbnQ4FxsT7
8xd64qvBFOUER8ma5sEcOxoXYhRBz82tFMXfszfHohrBfrowyu+8uNmKQpHQYl/GTlD5LcN6/9mo
6pFlO2IPK1TpG1gO916Hm7FhR7DEsLuuOtm/G/K+Ww/a8H3IQ5q3lPzQYQcaxS/5IZKKXxZW9EVg
qa1jwmDY1Q31tbjIHyIZV7o5lttBra6KTDuGvXo3pOA9w0D0O1hTLZnMBrzDFrV605LazR4f8bia
f6E+VR0GuFlOTbl740GHunITRLDstBokEHWUpcsGOgVSPhnnTK5FgQPvzvqVtbK3LWPfOGRtsG1T
6RaLeXIVMdIqE+i17U7eK41mrcZWu3K7qN60ld3cjqB4utaOtm2pqE5qcvVRMv7I60i/Llz9q0d9
a9XT8y2M0oMFV7eOpUtf0KDGBx7SNyMW0MU5HS8z3JgLiPHjtvdKuKuDa25FnqECN+ICMajUrCSp
zpZqEV41Y7/FRh5Dg5I4rsRNceeHuuU0qene6HqiOKjkMA4JNBa6MXm5lRorDF6TwJVf8qp57CSy
urVUvTFdZTeRKEiMHFRjA7hEoDdQzRefcVHIq9UhMbWagp80HIdIxooUje6dT1IRLo6w3NMst5YF
b9jeL2WxMKbiYedH0U9p1Iq9AKB5LZdsPRvCsYfGK9d2WBtr4anhwTK8bCkn+q6UfWOti1redal3
UCSN3k8Sd7tAV6AYasqDNnivbgKpJeweQMt1e6CN4FHzMsM9En1P9Ti/bsfyjWM2+TDChqjhgkHS
x9rRtDhcd3K27dAW4I7pwc5Y0bCYhD5bAiCxCoTKtoX5ZqsaWld70NZeGBor2sYgqkR6Q+WdZ9e5
re8EfY2HocmMrwPmA7HowVYjqaathQkZA0JYj+kyVLNunZT+viuD6ouCyIW4erz0tpmojpJ4At+N
DoWoqfptQi0R1AJw+9DLvmYWiDZPC5FnW113Z9Wty+lQAzFbYUESg/zcSZ6xJ6w8ui3dXJPWGUk0
iwr8jDTo7gE8q75ydb3DIFWGOGLKqlrLqABAlqRCLrZtr0hHoRcg5GqgfQBe3GFhYyQCf+JvWm2s
7pq0UR3IppAfhYiWcWtgRJdgwRhjjmCWVsUOCgmwhip0wiwT/OvZkynXWyXpslejEdnODY17ztHR
E71NWUX8LMOQaUX9SsBesga1QvpqOlTdT8P3VR1vZNcWe1stcKhIgxQuSfZ5DAZla1KwWKgJbnsX
s4cEPQNQyib2a4FjzHgBOqBcFROxs8ljTC+mOd4gCiwxMUqbpuSZjFrDCRlXc7lSGk5si2yY6B2A
lJxYKSSWFKnrDqrnvYK2g7tX831NNCPUVmrpjRA+kJc5njUgL+TYc20mFbBLMjuiRa4MuKu1BOyL
PGaUPS0POkiuAiPGk1iojgSPIVwCODRlsONZjtg+bY8oqtt9pfDObJSwSdcJEJ6HYJCUnR4jql90
iR587zP3xvStajm2Fd7tVg+WrezKd1JLe3XRZaxkQyLSgxt2u7arrjXf65Zukf4A99Qby9wPvHVe
2GO5lILJt+7GrtgpleFVThaV3bWRGvcRzrCq5gRtU4W5iiK/WyS5q2OE6wl40G+iJsQgZ9x1iK99
N3/Oy/AHkEwJar50ZcTxteXJW4DbsCJx85iByHD3gLpuSuVZwla/ZO55q8YKqSTH8X5AZuOQ/Xxl
ifhulAcqMQGh7GOFjYbzx2Rqr1YC6skmkpVn0+CLUbDxAZak3VoVx5AecK3T+/UtNbsficW86EH4
rtrO2ym+3uF/kJ/UmF+2a/MXAzXLGClbXbRXJMl9SRt91WnPbT2ixCyb50okz77MmbyFt+FIcn7f
2fVDZGlHKQHqFdXZwQrMdSfpiJ4Am9T6m26iB+pEt3bHgaZ0sPW4M8pg3wFM5hV7skErLyQhI91P
N5bVHFPh7U0rJT3KxmaqUIvC4EohVZT+wYUr7dbJz7DlBtpPWOSXRW5/SVPizRWxy3T/lxt6TphU
R/iVV77RQHJofgIS+NJ2OshjpduPkToVS9nFC0RjofZgKtIVX/+lwqF0CAyH4vm15r0oPWwgxfWf
21wctcgkV6ILC/An6a2qjVsABeWq98hUlxTe9GhMnlDNL4DOOIqR3dArXoq2NmhFSd/9dvJBCO9a
V5KVHigvkl7dEUeS7VhnFo1lfeOd+ha1A/ZPcAO9kr7ZFPw8H4hxiS3Xs++FKzYAXK1XPCjHOhFH
yC8x1mamY1dK2yHW97VrKFuNX+g1N7sNPT9eFbi9VqZcLiOjXQdsSODy1iGuKryGugUErKjuo7T/
2YEE2xf07ut9XHWe6B0fPk/1dfD7NrgzEj0tszs3M3t/jUZSbLwgGvdUMH+d3yCdOlZPwnZyPCxz
Mp3PalZu75qNNFApC9XyYIILSXH3ZtaL2t0MqowjMnny9G7bWJdCAH53HGY7M3rulHtxQiH4nR9T
irRvJaZR5lQktdi+tY2JWo+kB5Cj17YrbrVc2rkyHdUKOii+HCUw9kNp3tWKCX72VQZVV19SBHze
/KLSJTxyKgpNx4vZlr/Tp3QAq0kdzwW7A+d3TNKlhBr0/F3/fLKAHEDTDP48al0OFx9PFlGkujZY
2ZSJX4PGUBeSxCox3rddvAB8ucowzp8f8fOFAY6g1m0S6TWZwabff1c90WW/QBtM9aQzxM7Cy8pm
+zhKxur8MCeOglO3y9ZJxCRve14B9cNAhirKM4UZj7vJcBIM221VbmTc4ueHOjVzp4MZmx9lagPN
c0r0DDBQbTKWmZBFItyNGF7V9EmvJtwyvOalr+mrgdJyDjf2/NhTgW42dd8PPZdHwixz06Dmbg7x
cOUF9A9IUuXTn+86rNiAfCr6oOa+1a0L55nT9/df1zx/ZyAFSCUIrczRXPtRKQHkpfmmwZ+mkvR3
/hpPzRhKCMRlkHmPFHTWdupH0BF5StlJSjlqasodR5SJlHdzfpgT5SUwFRgXUUXyHOctGE/NFDHS
3ncaMA7CfgYSTstJ2xKNS+SKeUGqcmrSkDiCLQdpukX1e/aCy6Ix1TyueQ+Gai/kdp9krbQtreht
LHNKiNzehTtoX7zC3wt8recv9sQ9ZVA615aO+8e01I9vYeTHUZslGY9vTOgI1EO0CU0RLMES6Rfe
xM9LjIz3aKrX4QOk7zxN4Xcv/JBXbdCXReb47Whc5UYybpJEbWk+dMEWbDyQ6Wrs19ZYiwttoxMn
+3cjk0z4ceRcSlkbTC7SrKzd1D10Ld05fx9PvAZTDYjHSA4u2qPZU/RGUcRjwPtnDPVVKraWdq1x
nCAE9MJAJ2bn5K2lboeiVTfnJp9E2KUP+i9zrKj8qhb3JTC5TLLWReVdmZW48Hafmh74UKii4xKh
Jzn7Fo+S1QM9pS9Aywzfp9iUmYp58dLdO/GApvOhioYciBCN5Y8PqAxiYOc+rxyShG/lJE009Lvz
D+jkELQEKNbjzqKi9XGIPk5HOZcZog+GI5C1YqHW1uN/NsY0Sd7NcE/tU/ihLFBhYixpOy5qoJfn
hzjxQGwVBTzFRv6fJMuPQ6B66XLKGalT2/KTlQU/2lzf+sQ6/Pm6wH9/8gNyUEUzPLtdbW8lvSwY
B1DdU5uEb62WgsTtpL91Pf8eZ3bLTN1rCyOntodURwLP3q46y3osqOifv2+nH/+/x5leq3ePRuoG
DQ0e14PF7042tTspgfT6N8YwsBdNfip87LN71gyiFLY7fZ8goJH5sy3KS1uMk5eBrsmmgGiy2Mxq
sblFVCKyBArAtbQP6/TQtvr2/FWcWMkoNSLqwEZocC2zxVImrjdmKUiRM5F75DbHIfHfiio5YHH+
83XZpl5BUiBFV9LFpqt991CU0o0Fjz91iAeA5zRySe0fa1WQxKCO0Uia576Zk4n2wxjwEO02EiTr
aOa1LWEXb612AwUP0o11oVB96ulMmz8sdcCvTHP+cnZ1bNiZzFi1fDdW9557aYU59fqT5cyyj3+X
DvXs4WRKmQnPaHk4Q3KYTpWZG1FiDC5oX04NgwTld+CuwtOZDRMjILE8l4+MNjGXMkCjJacevPPn
p5p6YtfK59Jkd073hOS32Vs5Ugu33JgJQBH6JhuoJhI/AA49z4ES5QbBVijQbHNVl8bOoJyjeKrT
VS9Q7hapUBbBxEX6noBvto1xoYOvHFXbibJ8xX54n3b6Q5qNa8mMtqUGU1u7bg3jwgfyxOf4wxXM
vvsVcEOrsrXUiWsyS4q3WledUM6OKjGqulo652/YydGgqBHpjcSYTtDHyezZjRyYOZM5KAMYQTfS
MCwI0Fr02a/AvtQkPDUJ2Gn8a7DZ0pz02PesgMFkEBV8DxZ+AzlbPP+dSwIJMm0MUVHOdhipH9WV
1XMDe2NY8MIse9l3PHTvOXt7ePHnRzt9Tf8ebfaGti015zxjtDEzN6Y2OIb05KsXlrXTg6DjUCd1
HDbnj0/Jbc0iTnJkLJY0rKX0TraJYimLC5dyap1mx/6vUaa58m7xjFsItiQK0pYLAX/YVyMxKxal
XkX/Dy9nNsVzxNHtoDFQq0FSTb7H6otRqBeWgpMzG6WSZuERovg/OxzwrbPapFGmfUDlSN0vTRTA
Ns3VlFdEEsWFQ9fJe/fv0eZeGrQLQVN1jObp1br37NWIH3SwSIdq/lh8yvcHviKpACR/U1maTQZR
yLkmi4HJIAMazrpN8t/wi+/9//F+Zrd/nfLfkxBOzrd3Q8xmQgUOX26lnplgqiuqylbWrHztb803
DLtsPvm4ofH/ON/o5xAQ1TANuuFogHgLvGydy5yKL5kgTz4cPnBQf/jTJ8Gnpw9mKky+oqDWF70p
1oMyMYRhhySP51eDzyNRWyMsjc0B/d5PJahUzW3SUNjqpIbYaFqxqyo6JEVzE3LwPj/U5y8dQ2EX
Qyqu/Xbqfrx7kJt9pcHy5pCuubGK4Qn5g+Mr/rUU+U6iHWjXpvDHzg/6eWIwKDU2IUMFRfo+m3vR
aMciSUd2C9G4ls1nO4uvk6r741eXUSbqKMHanBXmpUObCKXRTHheXTgS9pbQAEzWkfwctCpVBXHh
mZ28Jo7NVERlmbk4W8HJFwgND3IOdJFopWA0iSX6hV2//uNbp1DJ44WldogocbZtpAtJrE84JGy0
1CU77gNXvgBSfmEh+rxjpN5O7wxg6+QemB8ZZCj7VRBZieNVciRWVi7Xj1Yowksq8RN3DYs4OjUT
sT301dlX1kvbOKhtOBZJpj/oRr5SOuMWc8sfb4Aneb2GF4JzPPqU2RqhjFGsxSbxW2EYEaNioJEM
JOPC9+jzp0IhgBuADbJW9OBzmWRthW3eQ71zVBuao5odEtk+tEOx/r/snVmP3Ea6pv9K49zT4BZc
gDkDDJOZlVWqTbWXboiSXOLOCAbJ4DKY/z5PWka3Jbvt47kb4DSMBuySirnE8i3v9z4uHiyd333+
85XwV4/74T2RWmOyHtrtWT+vOITpm8iFhEoXIIalqeXw+v/wOBxH8O+hWI1I5PuDoiuk7ZrA8DgF
fiKKzzIoIUXn4ckeYT84/MXm/YNzCckLJ2DAZAT5/g8LY42HYtZ2255haZYsTv4mtn6PvG8Xiuty
XY/TGh6t/K8C/z84eL976g+beApUvcG4bc9QI2AyC4jCLHvYTWd1G3zbyH/LMPrsXV6/te/D/zj9
rS9SrbrMi/EXi6N//dtV+YVvS34d//RPPciWf378I9/93uF//vJj7u6TifN3/4IAqhzXj9O7Xu/e
h6n59hp+/ZP/1R/+4/2X3/IAVfE//+OLnLrx9NvyUna/dYti6TBSE/N9/nuPqYep+/yP8+HkKD38
8d/95jclxE8n8jpmOEw6h7hKEQJ+8/TjJ5Q6yEjZikxJAJT8p92UG/xEPE8sx6sgYUVS/U+7qdOP
PGqXqFZ5heTLwd/xmzrFn/9qfTAYwsXtsFeouDDtz0TT9zvGcVsqE4ImNTqKXT0hjIM0+VJ59ed2
YuQ9liA4m/4vDm7n+xP121MJr9HDU7fEIuKHp/IfymCtCpHifyGTESMuDKmbi2otW7os5TXwE+xI
Kf9WbXObiyLERQG/3loXjxA2MQe1sfC0u+rXibu/td7/a0v5/zeDSj7rP1vMj7V+K7v3367jX/7G
tyXs29iiQT2npHGKhqKT1eW3Jey6LGFqzpSHqP3RmOAw+tUxTbg/8ROGsBkD+sVPjbvhV8c03/8J
ZwHqPIIVFzP7F/+dJfx9GEC72WUa041xbzlpD3/XOIS00FfuhNitqt34Ig8r/6LOB5385vP4gzzh
D59C0n4K1xj7Ez8s2bBUUQv5Ff5khmoG2UM9HpexXf/iwvxhP/JmmN2gE0KBmliAKtL3+3GEu8OI
RwH/KcRDrEcqssvaHK9kHZYX4dQNjxDktg8SQMH0F+/wx135y7MjGvcM+tEhRD/w/bPbDBwjYwwm
lTnxw+eml9FWJmMfFTqxgCtu+3Et1YK0QDSIIqI4fxod7bx2LlCjtGiHkcGLCfLNLrdCN0eIZssO
i08IQvVfvNbffxs+h+Opn0nYxzd/OmB+k7/7kaEsOdkGxKE33g1RSRrv+2P/V5Hs9/HLaW2dtMKc
kXzjKMZOC/+3z6kGFzVcsC3p2FBq4ZByF3HjgrOfryI5Bxqn6sls1QuNi3IM/u6bJLliMCLk2mAs
kgXx/cOncaxA5FRRGg5WkG7FGn7w+lEf/nxh/3AWn7YziQDdqZjWDlXLH57Se5RAcqd30iqshlcT
RBR5haeeRLm9/PmTvg9c+DDp1IanejVlaw9X2h++NLHGqiU7BqPWw2vifM8EWMosTKNlsT40tcBm
6s+f+LtlwlHFWibdwYmIOcTT1/ubZVJOk0/eiKhOrH50RJEz70BFWn9xnf1ukfzylNNVykgFWdUP
+wZRm69hGHupZ6vsrgry+tCAw0qrpfTOXbuH67U2t3/+zv7qmT8szLbsMAqF7ZO6UX9SKmZb6tT9
F9UGwTO6VOyj8zD8CwnB75/JkcR7PUUklDBs7/tPM8wXPQ6VcXmmlV2YahtvHThSF7UlYTmLCmky
pKdyzvZ//l5/v24w8zvlXYgX6Nr8eCbmHXZLUFEZD2d47s4IXbzB86WsOrbhhMazrf9CxPC7LcEJ
yP9oqmBXSeHB/f6NyjrKhqYXhCdjpG6cWPUqnWz4hmkfVdb5n787UskfDn2y/ogLzHVPsSC1fO+H
D9aBTrMy2WXSIchgGU3DVnUXqrLG7bkakYaf5bzJ7JCj+Ty1RxoIvG62bk3SUAs8Ckf3ztvSLAyK
I7qvjb4YTrP7J3XVah2U3voQ2uSqyFGQgIACbCpfQnfHin0Pyr0z6JYWZwZ8NyzecWKq3NkZXc5h
4kZTqXetXlt1g8Hx5n9YDfD1i3krPO852ugKpiMuTcPmnSOZiZ291zoZ9xakTnggRbyMn/2yXxrq
g+ssL2cZ9MHR2FPsXFRBZn1xkL/YYBUt9SI7RtLOgwoeFU7yRRgmwkw4A2WjRDqf2/LksmxqVrvR
qGjLRkPmzlr07onXqKm+qux4GhBXA0M8yy1R3c49fsxALdzI3Fr1XHiH3g3Vi8IP0Downy/UYRl7
P7r0Q8stk0bbEVh2FOE3J1sG7xhgkPaU0UgKd5GTE3xidK/W/Auno78w+ePmLpyzDLMUPlo1uzWw
c72F/uNoL36XKLlufIRjV20QBzLX3VMqAXuykZQ8rUsLaDpuahdMsGyYMcjdsNEfNur8R3eZJkyl
6jCLEBL72cdYjbN9Zq9O/CnDtHpSyInBPH6w51mHGqrvEjn3M9eF89HvxcmWcl1RfG+9P6o5sWAz
53uLCeX5uGzQoiChGwOsAcwT9vZWa9wHJArYpEl4UkPCNZFDAh3HwNp70OZOBKkxqG9dUNjbuelH
H+YHitDtPNOBX6UTJoxIT6rOea4q4BUpQwriw4AjWVPA97PUgGC4jB/ydZQwM6oMLgczqP1TlGlE
ywUZW3ySXPr1tVCVWg+UAbPzzOcCTOLi5BsiRxXca4Y4AQDA8JUfONcJNlrK62va6QEPhEB34k1D
1wXbEuHQkNTKU9FLP47+e9YVTJ2262acg201bblzW7uHKVMt/ZMZPevBdU9jiJ5ndXMim8xRyVob
Bz/LvNokjIUaRfVp2Xxl5ctyF0hlGGIYsuypxkVJJUswQZF0gwX04IajZJ/idlpeyE1gzbiYUX3s
Jge/SAvjK/CdbCKPbRVPHt6MMn+WTQftYsFBFqbO4HrDzgIs+9nLDTPkCGNMBTElWMPdwvxAAV3A
tD66tCKcd/OcOT/H1qThbdDhXlhenufteM74BX7nZgMZabiMBh/wbzJhsyXTdvaA8vHd1euxLNDK
HAavs9Rh9SIV7wR8+OlGEVjBri4aBRZgZd88tNac53dcglV5mCDRTTvut/56zWIYDE45tq9TPtsv
lumrm4jKnX82lfAC+MLxLGXQopmXJI4tN3qkBGZfsHXt13E2a77XynLvuyHf4k+1u0Y5zFtIzMwN
R46OP8EcbYtbb7AziEMGAgW/B07DAFhGZaIvznrjw9Tr7Fk/M6iqh1sP9/PhQ9k40z3QTlGcI7hG
iJYwCFLAgLRrLuVDtDZufo7Vu432GAJFdYmQrKkP2l0H97bPy3C4w//T9fsd/FHLHNut93Cj6Mpa
/1zVtbM8WH1ZdUf2ZodVqD/40XsebCXDGMSm1c6dMtSK02oB9kHsv1m7SpahuQUj71yuuvXx5Qk6
NK86zNuzrQztT6Dh/A7AU1DzmsVQf4ys2WWCIFP1HUG0/VRs/tju+0iJlJkODWhybvqLKHDsV9k6
y3swNevXjijAOxO6L27UEpXqtrXb/nNldeoTpLv5o1urGFBG3keP9jSKJ1uPwknCMGdeIOZc3DlW
GN1hjWH9rGK5vQzA0vt0JUWs9moUQ3ghs6U/Q97dG+oGBJCJtkUbAiXMqyOGtWV79BRzMSd0dQq5
3oV0M1R44+t1kEvq1qCFE1WCpX+wFjfCJD/K1GUdF/ohrHNOLNNzMmL8vvn73C7mILGEaJ9me+ZY
bcJxy85GSJoDaEIBUUc0Znqf43Jwdm6srae8h97RWZPlJS4I7DwdtOe+L3UlugOGdt5IocE1xygv
cCOecsluZ/6iOYbr7ITn1jb2r3MdwTl0i2V6GZwGdEvrWxXMz2pdrhmp2z42Q2lpVKE5his5UFpA
vrlnU8K3MygETte4gK+6Sr63jajevJrSRsIbhlTXF4pX3ggfZaTZXG2fNfbk5QdpVdFHz2l6/TDb
Y4w5/uSZt9NX+6UhTiHAGucAdJXFO02wm51B4glUv3NoLxF2mujKWtN5415iMHFr+y2XD06txcsq
eP9pFFVMiHELM4/voiTEpbrWFBDzrKtvN2vrmcsZxjU6mhYUAZwVv+cGD+HzAkkprc+6yyDJzJYE
PmSKuQj29ep1n0Y3zOLrdWnqCa08d8iDvRrfSpg2aa66GWekfYFt8b5jTiA7MqQGTwtDvQrDqPA0
xtIJ9SXo4ng4MPdhxWcDn+jXirE8K83WtZ45WTufb9TDxxf70Dw7WxrJ71PueoPPAK58fRhvjAKt
ayES2QbNM8TycoCGhrNVKrJZntBgXbntqpGQmSqwI4qDI2YFWt2ZsSUJY1neLloBb/RK6bwNuQ1D
0LFLe8GnA14pjlRW9NbAEHiR9kijs56lq3aZv3iP2+xgFVvix4C4fJzkG8M2AQ5ptJbqBEd/BhpO
lm05wxfD8ilymyw/4Iin7/Iq3IqU3EXhN1vHcj7r5ggwjlIqZJZY4DSxB3BkHyDOA9VkhzDSNnjt
utdO0QDtJuTBj4oByIjLuUtbP9Mb8pw5GA66q7EiH4m+xj0iEY5Np8AHgplHXAsPg4//zLmxxrDd
TVHtvzbQJL20nrZsAarqQq+GpBvHScYUEBe4mgAqhbU7HJd61A9rVFT2eYYBAXIDCgZLisGfsq/n
vO+stFSYpnn1OBa4EeseGkJWqxrcjgZUemLj7j1NSfOwNcJ8riJTE7LKEq6qFVTBSUMbiwoJPeI5
oOhb3DJvNBnCKl3n15UXRfNxdCbMtwbhe16y+co5LzvlEkNC7ix3RdYtr03hBxL0WluY4wwO+C7L
feYyfNTK3ECzXzwp4xGURYuvMtgOhXfTq6nzz+w5yIMjLRiGgLyqJwAunaF8nrfMvGl3rqJ955Qw
u3xThl+zFj+PBEgxs0eGY/qrEV18HzRTfGHPKqgAWin9ZDy7fhrd3FOcJhnruQDDhP5wEDZzl2HW
8vaDQKGRXvXT3HcTd3w4qc+LLOR9VxrzOGi1RcTjSh1DOfKmtcJIl3mUSNdJOOMElq4+/m5b69dc
yai1PjKKUQ273lPFCKjF6Z+H2ig3EYvdXUiLSd20mBz7VNRR4RM2dyc/kDWP9L7BHW3eu63hFZHt
EZsKyhs2Mxtur/a+pjLFTosdRq66AIF37kfhB7clQUoKZH1XG07bMqW+pZlVXBz8kww28CUAp6IA
pzna9E8jYVQMcXw1Zu9kQYDJ/+LXZ8oR3ZWIsu1FE+FVewjnhIn2EBPQuQCA4Zhv/XwejkX3nK2Z
RUQk2/aar5NRBFNFuF+5YeF+DMZh/VRsQGgxU2ja+9FU9r3rrt0jN1DLNOk8Zu9oqfsxyct1uo0z
WOc4utYgrdZ2ja4jQB7LLtZL/hRvfdnv8r5hSooQe/liira79r3llHPwxRomE0vmHM1iFQTAOe4i
xIpFxKk12t25ikpmNl0h3SpRgYWoYA0X99nyJ9Enk9DgFb2t4sM3lezOofuydTIC1o8bJ6RmSRhZ
HeK4zO5Xf+ISaRbI9Ovquz2TSJP66vCfGSrPl/6zH7gGdF3h6Zu5ykgJljBuo6QfNiZXxzFW91T6
1SGUmW8D0tqsYF8ug6fTIh9tcFRLML/muVAbsJ1eXJ0Un11qhlneV1NucTir0ifPwPZIJwwX5+1F
5rlzniwcRY9GVcXnKO7UcmwA4d50ZmN0jCOyfR1Wr5X41y3RfYNeMYKKIKdPIHBwVrLy2UOQtggm
uqTMniIWAq5NrmyfY9vMHoi5yiEDmER4SVmBUqSOxvLRYe8AVSuBMieOBa96VyFAwdrFYlwmCVW/
VUlmWJMEYL7/tR1MJ/Fi0vnFWEROCbdHw9zp+P987w0qZovMhgMVsUM27Q2WNuTGxmz+cXOkIqix
gNyONY2K1FjksokJS/DEweI3pEHhAi1uC+3wzKfnPWC3GC0Y5fGaizOd44OdIJ/3HjAG4nQWcyRe
CVx8N3VEpW4kNpYCM4dx9BLq1oz5uYQCH3qjYANWAwaASTk7Q/aRKVObMbVgml+NF3cPNdlSw9Fa
ddeMPQb9NXVBEL8EEwQfWrktIdUiA7WfyFERIeY4HLAMtgmVUy77T6W7AKHPrXjm82hHOG+mmke9
E1PUPmBM4D/Ykw21Lxoj7x4bzDqCOm7IofqIqJH0fGACGbeo8q0IAVIkftxsb3SSyM+iNuJMnwRL
nZHvmNFrxLzV12ARxR2Z11QcMpPXn3pRmnflTkt3WEAka4oS2hI4U5UVTGwcFUC/i7pgLnW0g69B
Za/ypluh41Ax3FZG2vDvD9OMrDVMK3d128Ppnb4XVsXMW4F7y2mGEJPJrCOqHSghefgD5BsAeH+t
3ktrptbYdsTASesAQtmFOfjfXYieQCfuvDaX3ghNY5oa7xJ1ARS/1lZknEUUuG8w0a1Lo5fx1eQ2
0INQc54k0qvGu36MYB+gRIAeZFynstNaiIYPcs0ZzgxGlX0mPpi6HdH+SjJrBbyOSmIhntiaDYFZ
WhhdM8MY3luisx6nsOnfsqzZuNq9Mn+Y2lM6U2US2p2ls+B+IYoCBdmWfXbVdrjZAXGK+T1EB5Qt
VrKSn93BL16UsNVjFrolBf2mzEboCJjzJOOwYdJGAjUAHI6CbTwnSyW+1C6TC8RNhB1nah7bh5ov
ut0hzRfHOpd+T5suBjhtg0T/oLcczZS9dB/oSgi1d1e7nI8cqRtIPjQisAJd5d3NgKmdfTk2Bnph
J/q7up5b4nnf2zhURFsRSW9bvqXh5MsqWXuGmY9WXeuPXbbF8Y6sbZVE6hzEwOxkqZLWMiI/m8Sg
bnzLcl/jcXTnnassokcO5iAHojdRX8KWzb+c2hX8ahaG05ZOfgEvb/M7RFL4q/j6yABfGb11NLrw
VNlaRgKWWfrPRkuJP0E8wwacHRtC48yQ9s0yRaLfU8XaINfHI55gPdar5+U6xkGKzzQuN3g3m6cx
rKjV+KNx3iYCVIs0CBg8Q+OszYvOqZ38aOISqJdrIEpMCwuPyek1Dna4LY7MvM+r5k8IUtTTQPvL
vKgcDjxmKd650CGvofOs4q3fah7T1Zx6H/QQSyagJEgzyOABC8s3E0+YVxWxM7oiEEcvw2wTdULc
YUen47E8kBIOV6WNj9X5HEPRSoap5ZIbq1HFyaiK1QJR1c/bQZejjPd+jgAtbTHcSXO+PnOo/J55
6mBgrexPM37qxaZaVR3argi7HdTDMUqWVqhg55FGAmntneHMqYYAy4e+onmjVeZGqYsW6ZEdvImD
N1A0KeQkqqMmhwoOXZtpGLFC2fNOi2B5rx3pvZBtIOOVYty++JhZXNCDXxzuvTx4EWjhnjWiky95
C7pkZ/wiZh5zmbF53JhMT0Y/L3VKKSZcD+HsTj/P4SJ+idT71xiJ9E00qnzhqsmjR64tGSZ+zTo9
M8bIjzQ57PAq0r56HL0Wr6HB7uPbJuzqFwobWZ2GVjESSffDMKWDMyA07sPTxW8tEdA0r3c0CFZV
AjiLSC++bEyLYzJR0MccFH4jICnlKlLE8DmM0Cj3P3uVnd0P0aSLXRtmtrhC9y/h7sFq/oQa1252
zthQbsK+15uPta6b8nYoKRameiu0TL1wCN1jOfYWK5pjFh8GT3Ui3bKuosHF/r11N5cdMdWB+trJ
YTJHL/AII5bca3ACkAXSlsreTPto1ZV8XHuaOUmJdvZB6REi7QTloktHQRZ6NOEYoq2ehQjTZanU
pVwGjnMMF2JOBUOLgcKfgpwSoIclBKL8eTn5jYXl/1SoDMrokkck+2X5UcNiwMVxyjeTjE5WvxVN
5k4HwyZcDxgNSLNbVBA92y0z3zsLYeKYTDI3PFhWcEfLoQ1u1g2d2rHxKX2wiIr8Obao7uymVbow
iQtJzW0oQ/9nmg0aCiynQZNUWvk67WRTvZZ9URJhDlVUpM7iAIuVMOGiI0ezeYlaRu4P9io6AnD7
NI6ftyKD8Lx0eAmLrFfPspfy3c9s577qIub2g6mY+TKpX+0md+gfOTHNtWtCgVqTTNNNKg7or14z
1J/d1cOLpWyACp+tLXnP3l+N85KJfKl206SZTjVzOV2JPkJYhY9oH+zn+lQ7AXJY8vvoWq68Lj/L
zgU1YMpdLXPRx3I9wXlWy8tfPK/rb+PGagH8eXP2ca07b00KZ6lu46XCKCOGwXgEq2EwKXVMi/By
bQcgyE4WQ6LNosewmld28eD10W6gfDUk9ti4EWaQ2VDsqd1vRDThtEYH0qrssrA7JglFno/DRdUq
+YJfruz3WeYWXwHrnGjmrlVgvhA36sGn6cqXVgnrUzaKrNttfAjyoKj95ftwbrDh8GTc3RL5RV/m
2DM4Skd5+2wH1pqlyjj1Y2mkxnLJ7WgYDYtpw90IfuzRLHXPrc/5gMrFc+ovdJupIlVtmVs7rRux
XUpsWjdWjNt96taVKQ5R2l7/mcmxLduPwIqoDY11nN9KI+zmXM7W/O6JafzZ6f2lxt+z0NNFOdKW
SQa4QdhjFo1zg3DX1LvamQd7LyZZ48wNTIdMh7LFleacsDgXpxVLtskbL33u52fbcfEhwWHHPffm
yQAhV9r/0uB51u/6PqNwawVR91zZZZRh5L9GN1WgxN1KqeeLTS2MgtISWp+LQZIq+SIso7MgFuje
hROqr0NBXxSbnza/XrgwvEQMnnukq90oIBBB9CFfpx7aiFJEqSO12/c43pg3dyervbQsFWa7cfKE
RLLoVJ/RNTD3AtYGK8xiknR0ZF+KMPHissYupfI4ZldCRIbyx7HBR6hwI0LAyJHjUeJweWEFTf9z
Jeyi5BylecCpOUOSgXjpOQd/rUW366iZM4eo8VT6sFJAc1OzheWrE/UsFlK2We7aYGAXh9kw3vjC
XT8tjPCT63kx25dQFOkcZXxwARbdWouKz6ofCnCd7263lSat1LBcN73nmMTOvFlzEUhsSxDROnde
MRFdZP421BjHFIaaR86y2HkcHGZv6GciiSfTrs5ps4mb2RvNQK7qGcodM6XFfaAjSgQeNRt3T+yg
RGKQa0a8lAIStD1t8cPctnm2czMq98zDTx2evYHGFGqK4fqeM/ghrmep7FvntLYJsbhw035UDjXZ
xqPynNMVBnneKHE5L81Iz6gTm3XjWa1b7BGZZF0y1ys7umEu1d4DOWXXetrKorOioE95iKcs43jq
lnreqwEI2CHGH4RmViSx+MEmxFOXAVuWMNLleryqKYxaqaT8tqVtYLrXNgosa6fi2inTjGzzI/GI
JfeEm0Rf4Wqax6YnL9hXq8hOGXUQlnuHnYKHxLaFze3s9uW8j1qkR7uQajBUbKyHII821HYg0jiD
TwVL5cGuwp03g9sU+Hly2igldVLUR7uu2ya6HjM1rx1/K/4ax2sQnY0hE4yJlljRZ94pVTckp1eO
LF03zRAZcXqhg4Tn6RqvOevogejUYPHwYapVMJ2PhWvdUDxpKakVANh22sYw5KRpLd79TbdDWtIT
bA6RJrE+MOYUYEJaLNrZOWBpEbxpvT6wb1uLgZORS3naOBUOChDfTdl4/jUcaPnZ0A0AVE3RJtz5
Va3I7LIFi6tmIxTCa6XC+UYMDZlS09OUOsSZYmTGcdfsDt5rjHivL3CbKrCJ8JIw90hdmU+0j0TD
Cza/PeltiiejjwOmKEPnrDOlXTzYVLTHLxircXgrby1Y320WWRR4eGp9I1UX6DOCfar0krJn+2Eu
bNqfJ2u4mlwXL6FEraRlB4884sPaK/+ZO3N06Qj03LddGdjDgXY+fpNAOqYbSCjTdO04A4zHoibg
TSTnVoCVUWhe0ARQRt7og03kxk3kYJ5V1WWRNtzS/qGk6RDtNzl5B8L9xdkFdtO6ieqs8Q7ZUvkJ
74qSumxDvTbp+2HmNC+JVicRt/ftGMdXaF7W/MrPfaVO4WxhHQbaAsWhdTocqPCeinHQWqASJZ7Y
pjpdSOGgtVYxQF28gDDMdBrmoo4eAOHgsOAD8GqF4WCncnItuuibCV61MlND66BEYWlcSWHCruB+
n/Pk5jU2lv3B9APFCFXb1dd4lfXLUiKsS9TWTF9gSin9M1kMaqxDYZfCf5WcVkxgzy4V5H4nx7Zt
9g1UieF5a3wrT4NmcdQurqReLyiOyQmH0YkOYhZ2eBwGmKDpJFwUJ4TX0E5MtFdG5mvfFsz09oOm
8urVXZ490IsoRnKqWb/Nfsj5YWE/m+NZlgX+2QyEhFqgiUHG9XG2MbKNquCYWxPM8XqKy2hva9RL
e/TmTBKC3KPkBVvtfMGBcUiEXTVPWzENXYogTg4fIjr+3j7eHGZLey6I7X7FbW058wvc0pOqt+st
taLGXinaB6q4kJpmZIphT15QvA1w6gEbZdeHupk861zNIr6NCPYwVrcwvWopjVWZOFKXMbAx3ZwQ
6y2Ox2l7UrlT6nM8qxVuwST1fFB96CrS9yxqb8q+mtoEIrrBo1GWcOiSWGeUXM3WUgrTDPa47NtJ
jmjDAq4V0UlrOzjljFUWJY1gvpjnaUFmgan3IVNcZjSKfGwB+zogaVjGYih2jRVL6dIk3PBbm7eO
hnLULKHG+YyiCB/c6jCCORS+PB3TZtsu+LgUhuqQo8loJF3zHW2ciK2nguHnkWvq3trmjJzQ8laz
c4pFQetefXGOxfwY7q2xnygwdtnSpg7FXk0l13YBXw/OuCZ1TSV/18qFJipubtH8wRKG8w2nKrXB
Xyyr+MKhy321raObhFXYOIeurwJsDuu2j8/cqmVcy++n3OV8bNaRPLKi/j5ptzxDJhbwy/1abo8q
Byd5LGTgFenk9LGm6sy6XM77ugm+yFDGX5x+nLdkRrSAj5EJLRlckTtMnKGIF/DZU3bYPgqK/MVt
Xi+N+hp1PqjKYa7a67mhB3BuKJg2SbnQFNiPfljcUGIaxj11FAtso0W9Lk9Q1Ezd00r6KqmSb0N4
3lh5aX/MCGXFeeOY0T/jNreDQ6nRD+wxHqTqP06C1q4Pncy9dHKPUH6jvmWfebQUi5tFl368L/yw
Vy8ul2J361lxb+3EgvZjR+mCKqBXBv03Ydh/S5j/41dRPmKsfy/K/1+fp39cTcPbb4XM//p7/xTk
s8YCnHRRLJ9gAagG/ynIt39BeoQOwQHINxRwv6qZXfHTiaOAIXaExwasCjRjv6qZTz86edgSV/hY
32CS8XfUzD/4aJ208bTMRRz60NeY4AtPmsbfaBYtYgG6rAV2pWN+4SH52SPQTIvM2xhadoEnFDjb
zaK4P/lsWhsUVQxEx9QT9cEXMJLF5qwYeQbneHZwVYlIfpt6+e8V9h+hi9qXcR7ksC6mLUxhIav8
94vtf9/t7/d3T/v0//zj+X0Y33X3j3umY75bfH/4K7+tQ0/8FDNwweQami4kqqfp7W/rkJ+w/rDw
59VgIQJi+p/r0PN+glZychc4MWxJE/+1Dj33JwbHENSftMqnkRH/76zDb8PjvxkN+aPP4rcLUZPP
4cRM0Jq3CHVJYzAeDIp9KTGKLeF60pvAl1QKcyUa62Plm6dsClLu/3Oas9WF7VHu0XivNVpcT5h6
hlA5p3i4rpGZf4qiJaNt6pOIrQECVqr3Z2YJnj19GntrKnmxOvQyIr36N3Ydl3uSiq+NyF99q+gO
FHPmS6shvemWdUfQdzerkHpwXdArwYZpFxrpnytIB7t4JNdY5y6d45geJL33qUjImPo77TKaj5Gn
SUgFl7N1xnW6CRmZdrrqIJdwr7vpamgj/xCb7rmuCnXrl96JXkAjYCv1g/S9t0KX110b3NlFSDcQ
n0AKIAiXquJaYpmxyfJpjMuPFEoucae+Kkr3TIsVmUg9TJfCRPhACm9OowqTM0HnPdWAj317cvco
2a481X61MxIbnVfQJRb3sp22y3Wj5+75PYo2E03JbNvvQ9G8DVlwnRcLtafIsvi5VZMPaYHEEVRJ
hXcTieC0d8I1v+yUYNQds0RcuT543MJED/F9nVG+iKMbekbbWTvK5V0P/Vd8jbBeE7lImno9xzIx
HWhTzl30piAdZHWHODAleKn6imIyN96chTdd2Xylob0llZrGXdDh6OaGWt0EmzzkU2Mjw6ho35Cl
YtQ+UAQ6p2ewJrSA/OtO02gwdqWhMXphMg2YQWQ2rsODE97PzuewWyl7FQB71rK4L3IXgV7UtQp9
jDbpwndMwaF6LsvtsS0gG1O9RagTZHscCuXtShB1Oep5vsUQLUho3FsXWze8DkMRn8hvCWq5L8ho
+sPYUiEu3GzvC/N/qTuz3ciRMwu/il+ABTK4BHkzwCQzU5nad6l0Q1SpJG7BLbjz6edjdtvd1UDb
bsAXY8ADA55SSZUiI/7lnO9ICi7ynHTDjqO15ktp4Ng1humJIfUcWnnnO6wdGmQOPe0LiDqhDuiz
bvKsfYwsfBNpt83MnoHiZ9mn+7TjN2J3ZxDrQej2qPVKsJDEViQwwasYgNj81szWJu+bLfv6sJ3L
u660zgh93QxFfdHEdLbm14GxfpABxGW0ZUQxEkp+GWWzbTKCr1VwO/nqTOpbOs+zEc1TQIt4nfcM
VT0GwPazk7pX5ZTuIsaGqECtG4lPbdONMW5nHZJEcKafTsfjf+bmWP+WfxgK/3/YADl2//z0/1/1
/Rv5Y7+vNPjzvxztwvpiupLDfbVBS5Oi4O9HuxV8ER54Q4TZq2XJWrE9v5YYjvjCWQ+WhmRh/vun
oz344nEZgblDkw44hFP/ZMD8DXHAB/ZvIg+wIYLwgrviBjDQwEf+EYPV9Kgayo4HJsqS4S4vO9Vs
5JCBdFb1v8xKxqFPwfL7e4QUGBBY+HUwfPHziz8UNOtmz2HBSb2sK+d1Yd303ZRQ7zeqZWiE4rHv
9qNfphr5lhi/o3HyqchjMVzP2ezZB9aaEeHRbIJupoieeRcnbR9sg77O7pweP8YWLHNqhhFpeRct
+kgGf2UNoLg3SxatAXJLVGSm/5qDl8ImNEfIgAYPRRLiNwYyG0nD8uwmmjPE0pl9l3u6ug3GggBP
e+Xm0qUwqXQ65Qxbw/HTVwDY8XGUqi6R87DwDlsno0uJ0po5nqlLEYRdHom3gCFUE86zTJ7bABdO
aFqKFdRUFpO/cV3DQDpgsD3a4gAyEJkjxLmOtape2ikqLqqxzu7jUurskNmzM4QKx37PC9r0UWjS
Phi4rZrmdhhWsxWNmzV8ZJKB9q6zlu4trgL3JomSxd7P3AOvftujVBu0EqjllBi90KDTfDZHa0oP
BmpapPJ5PN/JvCsLonpEXYV+bTRfmXJEL2kwqWqLxQfctVui4wFjv3AF2UjQ3xwT7SX6Jst/EfMw
2YxMuuJ7UczpuK+cmeuS2TFqvxYBPLuaOLDuoIkX9sFBTUrg7mL1d9loewZSDPaOod0z+iJ5yxlM
Umi8vodiq/0LntraXEuC4BEhfcJAs+BY3sRlTXiEZ0jvjZ7QAUvcCeebURD4ECosMvHOQzSt96We
m9t57NCd6bF3NsxRCXwhkwxydeG0AzIGABRPjunC086Xyd8PTbMkZx1pYIi1xnF+Qk3Pvs4tnYwT
1PGGmyFKyKKC46+bMEoqd+sagdyXHrbZMxQE+iOt8cABM0JLnQsemUtfJ2MQCsa/P+LMyCxibmbz
sYxFC5Qo0XrZzfXQmgf0We0uYbrUvzrjelXhNUDKYXOViJ3K5fjGZT+B2J48JPuMMin240amxFb2
4PSZTY9BcVzDMdXRcxRGBR4T4zt8BJlshWG03frUUdjh2kv4zSYR+tbcn1sbJ/vqR+gTojRtTQQA
Q+GJootxjKN2ImcdE65kASDOLWARfwycnA1Ezr64JjAr3w3g96tNY6QtSZu4LdiCWMi1N5ASx8+g
zxgXjr7ibebHeHTtaWwOBP+0codnzLE3FfziJBzNmWgFWajO2otg7B/bTq/T97TRFdNrP7+SblXb
ZHZM/jW6U2bqrI2bH4s99EtoRVZP1FsTVOglZdp9Yz8o0eWYcSV3CLTU2zh3WI9FX0d6G6WpjHcO
5ocP1vtFd4UJQbb7qdYt7PBkJRUHxhI/JmqskcdNiMv2btp07ypZ4ECjxjftq25uc8ZxExJMCplV
WmwzxUY05SnvbfEMTY+WaXHTeXJ+lig3H4khKu+Jps7b0NRquCUMyLV2S+OLZuvmtvw1X/Y/c/3+
/vb9n/86d7PEMvXnV3XY62/v36rfX9Vi/YpfLmvWYl9OfE5gL6uKwlnJG780YoYXfMF6CYeK/gxP
LPjcf1zXFv5mAHwmUwFhQpRcb/JfJwKW9QVT0IouctY+jj/xV65rZ7V//XaBrn81f8fqrV6duQ4+
7J8nAnNq0vQsHqIxIYwfSzMk17kekYcMtTYP+SA8gkJkua9rxyNiwPy6+CK7GFo0gKtokssz9tDv
+xWzhLQd7LvU8PCJWLVmPTS2JTOsmhTD2Br0npkgYYUIEuXBSoJWHUortD+HwUyPSzlE7o7lTyiT
IkUxZgXeVZestnyZr6/78tV3GnZybjDyMpstSh4/4ZCvrJXo6Yxo2EdG4WtM4IyIYR50THcS9f/C
pvizXXD9uDC4UFohJAFPxGf288cFTseNppZkBF6nI9ffxTi1T5ipEHUWhd79B0van9+p4YOWWX/8
7epb3f5t35c/vnUsQP8LaBjYFf/83frf8kel9U9lMH/+lzfL+sLDil8T+38gGZGt6Ui/vFgWUwzG
GCv9jzoYlzPP/O/KYPicVM4Ad9CXrIiav3MDxBdYhysI2aKOxDP5l8rg04Pw23uF09jjCeFGkVTj
vF1/ZC+JgD2Ro3M2I1Flfk+HTN46U0VcNW1quJgM/luKsWPUSf8JHXN3iPrGeELNcdnY5mreM3ZB
h7KCP5MV80D/NPqorab0edKUa+xq/F3Mcb4PnIBslml4L0z9tsRqQEk630Wc/4Rqs72Z+iAJF1ER
ze0tfUj8S4UgxtFv2krfmsn/Wo90n2VlX8xT9GQi892X3ZycRY2+sPyCDcxUPtWe1V8j9/2IKDGb
ClEzidRbXFfFS7NqrdtmludCVOTSiI49YWHJXcb4G0nN1L07hnnPj1JcDXkZjtVIWA6vzaZ0JsSA
9Sxu4sVPWYvh9YE/QH0UoIyeR2/YRszkt/nYXXTaMvZzTLbIgpJwz96InVZl/6hQSkBW87NNjniq
95PhMVP1vR3XP6LceHGGiFTUNnU/jck6Rz2bPEa5dg6UOIegopE2ULSEdVEv58vgl7+gbf/SnQiT
hv/88UX86eX996Agf4bK+X/Y2q7z6z9/qTcVRpxvfwNt87fDh14+YqKnyp/e8fXrf33J6U1hB9i8
sgzG1/70Hy85Y0zBjcpr7Dv4/l2+5u8vufsFNy/MGdpBdHKn2edvLzmEMnAjIP/oTy14OX/obf9Z
rwtc4Kfbk25X2iBlbbptE+ciwvKfr4OpZ9pVDE4WOoNu6SMnh/ypqFD+lWWyMEXwXrdfu6mPEYS6
MSQaXy+9FxZNPLFlYnqW7TMYrMvWafvxW9yN1lPLsC/Dn7QQpgIsVWc7MhWpILvBtWLyUjq6aAw8
jX+sPUX0tximYMIPUgwLnWjU6msUnWW0DdrZ/KQnHBVf6oGf7AeFZdbLDfVsuG2JdsxjGBeWbiZJ
Oid/4lwiCHR3KYfqc2A46YuOk/wSI2mA6Uz57sOIM4t/nru6latlKo4R3miiY1w58j/EwjpYoOWy
LZtt8xwg8qivOpwCDPxEqy98ZPeYXn3l7WLZ64vUUcEDsjrrKiW+aAtXnb/WLv3heiQxE8aVrRCI
sOIFHmsPBWvWfmkQy5tix0+fv0ZxrC8UajM6O4/6GHXaiF7BXOa0QhJEP7sxMNrca2PskCChMLhQ
Dp/7FpFNYG6RNQfp1h6VBtE+QIo9LA6Op0u0jekQzq4ZEbFkqiCMiLYh46wO0rcRF8CwYckZ3DCA
dpOQBaIbENmm4isja703IgGo0HtWuu9Vbsp3A9UKPpUyby46ly53G+lUHuIo8wPM5EXShIOKkidp
2FgNybJEcD6YeX5d+EV33YoW5RAG80lRFUU8ZYmPp3WDE1tcenkdvQndRxjEylQ8C22YxzxbhwTW
rPSh8CQJ4Hz4zEgXLKjexiKE6WlQGT0X70X9lMki/o5klxyRnvAYDB1FsbwUvrZijCY1+hE5O6dv
bZrMU3IkwMiYTPd2GdLC2mJfoGrEjyZJpHO0iC7QEbEMxQ+u5c6PPOsim+c53tQ6Td1NnWUInFMv
6R6wP/CjIVgVG3sOsiNm+yo71nPTf1dZMV5Lb8F9Npnd9eR5ldoUQ2xdLqOC7ta7XvTQBTpmukps
h7UZHAKpaIksuzgXRj+Kndd55GsUTIyvutIwmaLKzuFxrcc3/Ge2Fy5TSw/ulMVshahckwcDAj6Z
z+nsv6fZYLz43PP2xu6z6U7gorjtkTcSyJMJ0lYAqahxz9B5PkN9nCPskNlgbcll82zyktAWnLMe
s57dRnrdJh/a7pFUJy5s7czEeOq5lAzbkUNgkJpllWHmwy1Cc23E61hommwcuoHzw2RLkYc4mpfb
nEDVl3RS4j2ICv2B2wClO30uH9yc37XlOL4WrjW+KlPk9zYkgplEFbNEIjcl9XhWDTlafPwn/n00
gAxDqoG0aUMqUrxy5Wav2CPV0EFItHQ3sPaPyrvRm+mVxxh3loQ8A6O5fqGpX95ppNHYwTrWOT+n
iYMFzY6xLVwGukk0YDrqQN6cdzAixNZvSufHWGMCxHFaJ0j3aZx5nkeJRhBp+HZaHT3E+XTzk86s
Ga2WnyfLFor77GCh7uty2xqkLam5sL7HuY3enAW+Oewmp0cC0UWlT/q7Zl9w4UaB9az7ZmFr03oY
ESIZJM+FjWl+40V57G5Z7XiXcI/IT0P6heYoW/LxnXvCKLduBSQjxFdZXxjBQoAWLwEdPXQXlWAH
sKYXSn7c+wH6TCxPM0sAmAxTWl1mVTK7YTDZzHmMKWPQlrEZLa6LWJfvrIczwX5o7O+moIEMkC+t
d4+Bn6XKlNtm6CyLlW0x4HIbLN0iUGMEy+Ki8Ap0TsxWnkyhrKPMCLGxJDY29MUSOECyag6DOnA5
02PPOAyR3Q7UaeQqbgrOqGfWeEqeJZJp8aFExPlgqBx9e+HVCnQ3vSi8dVJF4Bp0WX3XpBFyQdm2
4DisOLY+55I46LBBZ5w9LCiF1Dk4DMN48gKDP55wYQWhNJrO2kkhO+SbgRvX27Emr3LXc2m/BaNk
bmSNKYrYXCLW3mOYFtemly/3VcXvdBsYMKsx1XnT974s1YuHLaM/4NSSF5FjKRz3adu/0wCON5hJ
vQatiIzLzRDcJGZfDjttJFj0U9ZFECH6JPkXmPX13v599W6xjnB8GgQTkLMtT3j03+3JnXJk7+Gn
yO66rL0tjDg5cm8DPZZdvBMZwnYFjf9izoZfOdh/qWb89wrC/7o5yj/dd28+1Dfdtz+NUfiCX8rA
dfuMKgIINUcx/fdvqgphf8G0RAHmgFkGcrjGu/xaBroe/y/BjWSy1QAJJynefi0DXYtFiWAqx6tF
utY6lPkLZeAvQ5LfPS50k0xoBPQivtMazcEP/vttNlNpxviRcLkHzNg7m0+ms4Crv9xrFy+asPr8
DcggBrXUx71MV5J9NrWJgH84mdmokjC2Fd2E1yvW9vwtPVnf4iRIv0UnQxy6Mcxx4mSUCxKBaS7o
8M8tJytdsljOo7f669BdIr7qumGYd8nJgpcOLAo3nF/NW38y6VU1mY6bYpmY+AY2q+1dczL1FUbF
xNg5mf2QsvnN9bR6APMMqsl2AYzyyLR8/Jry1rwm45A/pq3dR3fpyUpYn2yF1uowxGyNjJvlH0Jv
fhjXXVk79Q1LAexP1tJ4X82TYbEQeBfxQ4x8CCdLo9NTuqFyXq2O8+p6VA0fyFkW2d6d6tqRcrrw
cnUGi2IVw/UO9rjMAtG80H/XBzTmVburiqR4dTsqKVy1hfzOQqB+UH3sOfi8+1VSRhf4HniLcSe5
VtDyYmx5qdpMtBunjXDPTInZPsilDT692HKvXT20RD7C1SVdl/jH4cJtKZF2kVOYpK/pjL48X0jF
O/QIGZH5RTNLommRlE7sYcfpWLB/viq4Ag2uVFM0N25klC+DhQcFmVfjMshW1VyFc9IoDM9J9W1Q
nTjviqHLNqloTG+Tt4n9mSUyi79Wkd2woo+t7rZ2SNA41utPHS5DIiN2wK2P+TVXhb1xdJGaGyKj
8pc56gBnnaR3mLomQ+7aTrg0v6SXhnGVsejovRK5Jumn2K2hIonn0vOSnLSpoECWufjawdtgdsbO
K+su28k4DoAiBsqiQDYxOG0QtRVPOd0EYZUQZLA1UBCv8QSSrmPiU7yJ4em9LfkcTERQWkwKG0y7
oSZP8ZqbPHoYY1fjigSfRfSx7AEL1OwMNrklzfownCzbzBXZhEf9XBh700ZCP8uYdAK3VBOxS5ka
jjlhT2yOVGsnBx+7L8uKNutIXYSADGzBtwy86ozNCXKUZfQVmTUVh1Zss0+93LEnOPKkVcweEb07
l24AnwU3Z119Xcvb17yQ6jVdRu+MyEqD6IW4tVY0EEJtluzWLTIqIno7Lim1x6Dac496buUCGaGP
2Ky9xGvqewXiEI1BYmOPjSbWD986IujaKsW+NEb3skVJnmyXpc6fzLgw6m0khiLGeyqaC8Mi7hTV
whi4YbM03f0oC9oyL2exRZkpUjQuuiu/RQYwkLAxsvzeGjHrbNtqgiVjNLb7A0NYeduVDZaBKfUt
NhBNgcLZiIZ6t2iJ6cka/M5nF0LVty9xLxC7XKvE59tMzYMPuejNEDPmU4zdgxv2LKKcvZN3qtpH
s5d7Z5OkLm2DZv4sQAfziciiu+sAD9Xb0kZ7ghvNUIc8KS+TrHPvBu12d6y1qWPaxMIO3gGzBINB
rsqjKDHbbyaT0RlHyTQ9s7dak1BbB6Mqy12eL2uwqOmXYlm+p3o2L1zUD5w+9Bkwj0TSXcU6wv7Y
9PVE/+Q5yd2IcP0+nhBWHBHy9bed7uESjKkwaTqrChtnNlDlLf4i0WHbbvqZ2lJegDNEgoNwGOz0
IlfvJN85OXA/ZOQViCK1tkXSll9dFqKPqEI5RCqGyjsbUhj/NNJ6CkwMrXpou2J9Npj+6yMedw6m
oqxmkFxViqJ4HowVxFJPhntI+tp/wJTbXCcg6dMdMhop0H6OPNs+qfLBRmBWefcnNzfOtcGDQqxs
Q7SrOamPafT84Qwhv+IJqZLseZynsSdgQ3G2tMjHqO3Ym6I8rmorgXmkG/y9OVk6YQoz7aILSmxJ
RTz46ZlTllW6a0Zff7QM9b0Q3W71KTS+OqYNZNGv+u9pTW1lJLgvEkTGm5JkXBwzydyUu6Exq3NX
xHgqWZry1zaQ93HsLAt7z8TLcTT60cz547stFwEff3ExQ32gwosrG125pzJrS8fL/paKN78Ieq8x
d0asmmGXt0vHkZ+mbbWpSQD/9CNTPOWRVT7lRt/SpFuBfuek5NaLFs2/dSLTG8CU47UEiSvemtnv
wZHFGO6hEusg27Wgo2BonJyzFTHMMHU8pFObgk8PdsCAJ+KMcLnpnU6Ok7/FofyIWcQdw6krA3HR
zWa1bwc992i/chqKIUeJTMdisq4n5NbzzhGcI5wq4qD8Gid1jmK9EhZCeqxMWMt96UxhKWaUwOmQ
LmeR7RopE9AaBAbIHJz9Xhc41z5GNjBbcz5dRX4GYiXyU/+rKgfirQvbiD+mQAPxaIRGHaEd97nt
GhXvlcGbvs1pknGl0bZdlvYg7G2SZjIhzDTF6aiWvr3xkniy98bUMuFi422P9ygNlscRtRFXIthE
5N+KD2Bbjx6XdDmV4rK2h0TctMReX3eOJdQ2txPxUU9zbzABVuPj3Mxov8pktD/7lqJjk03O/AMo
ic0Z0+iMmXDMmhNG4sRcK9bIiNg6AxWEcDcm2zwik2SjeHSva9sBaZtxdvbMhVV36w1x/JVScjlg
PMONx5yowQQO6Dc+2EvfgHPwEv2VyaHSRxfl2kuQyuY8nUX1w2yxqW4sTLP1WdHzM573utSXXi2D
cZ+I3mwPmeFpNN9WitfUiaA57BrfYkJklal/h66yv9RxNDYbLQe/3icBbyfwKn6ysKmt6tbODVTz
vWdbMiTX1eLchzzIxGL0IStQPmbubmgT394MptfjcjXxD6BanKMIdQNVxbazMzqgpOrUu4oDdmJR
y78krGDkAbMqa/tZRlkvGBzEWQJsydVjuDSVei0R/4LVwDSPeR0gBg43WmXih3O4BzfaxrvF4Gv2
8/1UjW56ZP8C96id4u7e6lEQbueqV7TaTmHDzNbpbS/q+IkytE62cEuwcs7pZODDXVxSqdKKNJkQ
g1XzQShScOHjGf7hA4HGljsIfzkfuiTuyZ7n6T+IBi/ADmuZEjzqODg2FSXLbWcJ5MegQbtHkQb+
LXoVJ7+045G9Ix5e0YbUsiO3kN1RbTZEGM6wxwyPlPdyHk1sjDbzm37GoAhdofPPs2iGbczDbj8W
su7fIwZaCUpnsxRhUzTTHaIEJjm21caUpWCJ403qtKm47gsCFpIN0fXuxHDIT0DyeQSZM7LsC6/a
jzUOxaOXB1SiWniSZr2S+oktYjZgkGK+Cyxy5HcOljd7KinTs7N0yZcIllKBaOscLJHwKPrw357V
jFKmPVhDJI2esmba6KFdPKw4dLH3DYBijP+w/M5FXo7DzeLY6Yjfr4FUh4RPXbaZgysOr3b66ZZU
8We4yuV7FMiYAYGWTUBZ1uKaH0x/YSDkz2hVghRnzgaU3XKwuKuxe+D97gkuGjidmXT59yjK+4fZ
IPV4N4xZ+aiwyQA7yaV/1ydFuDDfhrhQ1Zwv+SSSrTlx5TflshCPYPuVv7XzMX/DGcXgz1+K9gPc
1VhTVwzBefuL9V6bnNTtyZKvOJmzg1id+iTLmu7eWv37QBRsf+uebP08ce5q8cftv3ioVUNuRCAA
yijRIfaFCxyALZ3I9masjJq0bKgau/wEExiZUA/7cmUMIJUPsHdOYx3s+DSnZV/zgYAkOOEJzNFe
a/oTtqDBaVIcrZVmoLtkSPfdCXKgNb+Jg0VCu3uoaDcSpnlJzXorWAEJNlQMbKEncEJxgiikHsIQ
kCQAThy9YhacE3JhhKvFJGklMfQnKIPgGDxYJ1RDlnaRF3ani8g60RxOYIfiBHnojbqpzuUJ/hBR
BBphlUSQxk54iIFH6bk5QSOSE0Biho96bECvJdvuhJgYcbo3uzEbspvhBKHwkgbuTX+CU3SxcF5I
9ABZwTaGeW/vTwpc2QlrMZ8QF3jzEUH3Q9AtTGIQdZ0FdeJeyhMco6x9rKxWvUIzElmAhLNXlgbO
x/pGnQAbNDXANsBcAN4wrRQIBxeBzzTSdpq76YTpGKoaP5ITTFTqKW+PDzBvxXr4XsKjyZ6kuW8s
D/DHcIKAxG4g7hm6WQYR73oew6IDsXkw6ajrHS9xeVFK1W+XlS4ieU8AjWDm4Pw/8Ud0hkK4Wqkk
6zMfnXFpAiuZGEowU+QA7441hmlAZye4iZGtoJP2BD3Bb4aeT01J80TBm7xOKx8lmAxQKdEJm1K4
fWSf1a7U0RX52gl415WyYtQp6GixdB7wlXSIH4vaA8lSaLv+tjim8WTMjvfgruyW5YRxwUjGgxWc
8C4ekFJQLyfsi7sSYJBgA4Mx1UB1KJWZm1t5AsaQskkLXNtZd2+oLJtgE57wMo3RfY360bgMhtr+
pswVRFOxUDXCPh/sS7GSamDTq0vvhK/xTiibSKOgCtUJcePFqqagq9L8Iz9BcPIhYYptrGwc84TJ
wSOqgOaC3gh7WH4f6QmpE5zwOuUJtVOfsDsMI3E2uyccT9Xm8hPgJYszCTEs2owneM9f11f8t03R
VgXsP9mtQpz89geXyPoVv4zRBFokkxkZvc9p6vVbWghRCyR+MLtCsgAWiknbP8Zo5CnANWHTaaIS
gp63Lmf/vk1ljGYTq0pSCFHVzL7+0hjtpMv4aerKFpf3yFqzCZjYmKdt6++nrmMasfrjZcB+yWlk
5wLJo4u7GqiJeYasdxrCOo+kz9bF8T5y5VdRmHP/Qn032+wFvLxnoXV382vtpBFTJNBm5TaFiheF
meiWV8sxUjuEjtbSXSFuakMAh4sM84m4orATkw6ONRTd+wWHMTLgFDslpu2apiFJLO45w5WY+Sex
GvR1xf2IKzlm3hDE1o/G4pcDxWh6zpI5uuyihW87xFO+EmhqaR6lqyTzjIh5YL6SUGIIJWhqkz0r
jBc2nHtTujfCLm4St3s1lgjCiX9luMllzvsa4Pxm6gbhqg/dxtiJeNohbtglkNHwZ25Eax34c+k2
z+xhp+hujo3Pfherut3dToFpf3fFsw7w1GzMRFxlPvSRIA1p+XYMSg+tWX9rOnkdGeMWS+1F3QRP
Zj7dzT68Q/ikO9iWuN0lyOe4ZgOr+BhwnoNOYLjYMDoCsdHEUms4ViZbSnvmS9hsR5CJapYPsrdf
Y1nt57I4dn5QW3sDK2rnL4cJbNbG8OZQNJbxMS/zSpMontM423cAmlKv+h434Ne8GqLoqFb2XRN6
qsCDM9IBPzpLs09hYSha77t2MfdATo5uPdw5OSsXTmLtPWOQRvv5NfbtfdZW50xptorbKO+8KyPS
fEjTZgHVycZ4jF+h3uu927Z0orH5kMj7NJmfhpX+lIJL5zJFMF5vFe301u/7fc2GbuuV/b7KqQmX
fJe69blJbY9URlxUc4ZS1rl1omCHIjz0HVp4VMeopDlovXts5RcUhmGWsnGTQc8nR1tVGEVIRMY2
leOl3VIeWbs6c/dL9mwqtee22zHc5F8tnvq4vmixkMaBsu87482r5FUFr/IMYj/22htMYKR3ok3g
twZ2+LaN9Q7J9n02lZ+9o9d16LMjFcPPVm19QJrSUJAD6puyBm7LEjKjB54y7+gUgdzNwj6q6Tpl
0YuI6t7vqMN7l0nAfTQaYd6W8SVC5NuALfYT+VW0L4iDofMdvHw4ECxvbRjm7YRpnHtR2nzVzVVv
smxFk+6iENfPjCQPAk4FMIb+pqjgWyscMb7zqIrB3Jo+fWE6nAmgrDNudGhY5mFwzJq9ZdOC8Bip
17nht60q8EmnzIGicEQfvot0kuLMKjGwy6OblKtS4UpExK35k78Ba3IN65GXNb1iZHAwa3XOrn1i
1e/dyno6arrbypzRIERmt0E9vDGbNgzG/Dqak6MYjMPkuZ8TBF6/GPcDT4gwiqM5ll2o9LXwxuYm
N7rg1l5gueHOGorzidYGaxql55w85B5A3div79J5vGCqzk4+G82DAScYzf6HhwI8m+F1DHQgat4G
DBYg7OVfZ9r5jWZUys2ptplnllh+csBD0SGx+URpCy1mbZVO92Nen5UxbUk/blXg3IxaQO8hb4Hg
5Wll0qZFjyGKSaJs8ofM8oAY8PxF4slFtYVq6gzq98YE/S+t4pDBQUkZGqJDBpFi6/KWNg5U73Jl
V8mliSt9MoJtSRqp6wXHBGZA6zgHEdDt5sy3gJVckTwT1jTxvLifU63gw7Cq9buD1WFOQqlmFXdu
ik1dN9AZHYKjZjVeONF8I1potaVmcYx5zTIv4N9tK5dMJyc7Msnh15N7B82ALQ1ndiZ+B8Zdmbsc
8fbGNhk1+JX7fdHQWxJ4nJuA+brn6StTCZ5zgnAM68q0mnM21EUo8w9N3fhS25opPHxd0bYMu+zL
yMywJkzbIk2OFI5h4ywPWGWvEoc8ZmlPGw3dyx7P56HicSobiJvuXqGhnWZ9Zyr7c/GrvTvDp+RW
mw54UW5aRktT6+98d3rBKLEPCuawpMBRS3tH2+y2Y0LKXDXKkN9AGraBv2ZWnneyvwOad7keR1OU
oO5uxHFyPowoCAcXyr8tf0xtszVLeDfpLTPLAY8j0CfWQvSC6DPg9C/G50RVWkznziIPvZ9dZvA5
Vi/jsWdMbdrTNXBnsIPkYWCUeRNI7rMFDBxb49uRei9mGLurlvu0fi2aenqXyYQ498HHJAhT+iLK
zaumM4ptGxW0vLA9GK1IBJEciLDIEO+MDceeRN/CQqGKqh/d5HXsmbr6RWiyiQ6jjmLi6EY7uLNV
Nlqbrmq5WlBf6h86sPXztATqhfpVQdwmTvp2HYK2SIfYR1dJ0b4QNOF+n0u+NRARPafbEmj1pQv5
LAGYAEYX8Hvj3kQRxJiQUXzwbkMM4XZLRPA0BwXkp4LhP1YclbTfKXV7P0zmeMQ+GmlR7ZImxgWn
PHxPYVoH4yXj8GzcwVjJmZdKjJKinvQle6zIZHjd808fTKIUiCvgvb6slFN8ICkd36VNTMQ1v+JK
f8+znHcnQUh91pgjMZ65NOr+LPEd1eylriL/ADfDcvDU5J2z5f8ifTFBRn3tPAKV1rpIbJBpA3qY
JwTlKHDyknylcSiqS1X0WXrMzdJrj1Unc//KKlFTQ/LJrTvVsy7bRjkDVYQQBvyHRLYjAtYun40D
U8VVlJMRQ42LpivY9nPEYvrsAjO6XtoO3WahTcMhxDdLYEbFcCG3IhPYmhzyO+AUMrMPwhHxLCxr
Mg8CqGw9ebJFEtgeQ8QxTq5ji4Jiy0fVMCZuWxuvEv7ec8eC7j8ArACQSHBWdi7JEODUS9OhObRz
lzyghQC1lYi6Je2gYuQEKtPH+FG0sVUzOzfreteNvhMcC7qxm6ZLMpYzJoXIAbEJQh3KPK/aBY42
7QNBVT3g4bGbmouJAcQ7DijcoG1fw/nB8WWLdd6L5wVa2DKFnMJOFbqjkuLS6D1jOdR91FlhoMos
wfsbyNegAnB1SAhvJqhyJBBm3zRqsI7CRGFP/ErS5BsjAF++cX3XKM7tebGDc8OMyvGyQASr0Nxh
fo57iH23E7uu67maWzOca40+QTUkAB+8cTRhBYMUMPaa0QUMYVD/YkfvHVlntsTyyohiIS848iaI
ogAiJSA9jMwf7GjBzBl5W8830oN7fikHYSXr4Dk7mmxgTNZDhcRcFde+s7OHwHP3DJoCrLcate5x
/D/2zmRXbiTbsr9SeHNLkMZ+UBN3et/cvpEmhO6VxL419l//FiMLmdJVPAlZw0IhgRxEhER3J2l2
7Jy91x4tECjYTs5BPaBLlF7WHfMwsw1WWyMxaYhBTttOvco4wI9tf6qqEn1bQP3OkqJBNV+3TV5b
B5R6jElESvIJ8pUROVkrUvNzQzxfuEnCXst8TZvQEmUFuBEj6e1TN1aiXA0itc+DsjJiDIIowMrc
IcNaCSbxqT/3o8mgXTbE3BgdShbAaxVTZ4/il3+SG0Xl16PTAhpyB+msh6hxK99EhliuUAqqz1Pn
9CGAkGAYqDMSp127SZA6PluQbjIanih0enxHaJyMiLhBm98YWFhZO80mzObya67q/q1DNQSRpmP2
yj4aWGei4qtvqg7x2vY2NClmMH3Q+ZBkoTzKhxoSPNrqyA59LYm0h9QyOhhMWZbvu8yzDL8xqJbm
cBheTDMPkQu0ow/IKil9+NTyzapKjXlGMNAtrAY9PvZk2Z2ynsqPsS7UdUJo8zje0Q4Rd2Bv53jb
h2X4yXKeQ3i56yg3u6/52EzZ1e3N8SntG4OQqDCjtqLP472bgYN1357b6WaaBFPXCEXec8ISDUcq
cdijBaP4gKFEYT84lWm8G2VL5IkcrLbzCdmo3l00XUw3MWIZO9AAJDUMANIoSnRXO0T1qOZ1Tl/x
ddLgwq0pl2yP7pEO0aVyje8g+Y2vphM6rS/q0fgssVwlC5nF7fxyWnpEZhrRL4ZGauY+42f9e4jt
ylwZVS+nrWdZMLDqubTHFaBHh1LBquGYzmnp3JfKhP7pzal6H9UiqHQg/sTrtrbh5SWlxk0izpqN
SYOCtAGLGEdE+yDzdbLs3mjqOgfakwU4UXGO1evImQOeJsdj+62nJO3IjWEy4qtirNmYUXQc6cgw
EYT6A4QM4u2wnSrHJSCmD8ToL7kZd1EQC1jjXRJ95p31vs5qHmiPzpDTVjTyafwnYdQ3K8Me+mRb
kTlxj0Eew3ds6F8w1gLv8uaCLQwzGWXXqDGA28zsnMcya5oeN2lEG63Mq5EmU5kw96AbMzVMDhUI
yFkrGaZ4apZvDJzSt5b/R08QLH5T4A6M1DwUc+b6P+/a/L+pkHIwX/3PvZ0Nm+YHT/jyB/7V2pFI
ndBG2JahQfD6l1Aeu7jjMGmhSYOYDfDHv1s7Fup6pox4v3l7JH/mB4WU8w8Lmzj/SiJud1E4/ScK
KX2xYf8okNIcyciY61vSJl/W++Aym2Ul2yZmelt0mjwhrnkFrKd2Qp+tcwty+xjreXHyDM/buTrS
RYNijc6fk9EiiJjAo9DEylUUYfL0w094+8+P8L/Afd6WcdGq//1fP/u5HFx30jVNyQej7+TRrP1Z
ucWgTCRDZmos91V9KtpuUbuogQ+aNsHaggq2+v0Ff/0lDC5Kj8uxdGuJF//5gqY2NNDkUMei68SN
07jNsTFE+/z7q3zQL2qGZuEeXEIR0QI4ePE/XKUj15MpMec3o9POYzAbzHLrWFsaHPKpgIjyFHa1
vK0mmL6/v7SOu+qne20s1iebJiL2i+WbfviGgWvUfemMAPBnO/0c5mV2VAzIVyEIFha2zCgAgNjD
1rOBeuARKloQuZ3c5aZmXzNH2TctLoBPf/hUy1V/fAKXT8UWaBnsE4ARFk/YjxI9NpvQM4KQSnQ0
xNbi1uxrvVQITUUxsdjPER2RASZbp04YdFEaT3q0t+1ee0H5zgOoe3eiyzlfNZhn/xQAqy835JeP
Z5MfR5Iz7sK//v0PrU9UJu6MZDjwGSC5tL08gy3ebL6Ahh73zpTqLyb6PA7IMZ1QXU9aQiQsTFpU
zqcKyMk/nUvYjv5Ndfjda8GvZUFyoJ5gE3DlX/f4h49Digd9G9VEGytZ4s6SKO+QLUTuhmGCeI0s
b/pDKuLfPTUWpxsCLjHtwaP48NRIB2hjHNXxxmNSvZ3HziEKB+P5Q7OMcKKCzTRE6g5KMIhWEZC1
60Sfd4NaojoKeoxPGqO7P7yrrJkfbwqPMjpRabEyGEvn+8dnBsGDVcvMhmLi2M5d02KiaTTZU48F
4x6pglo7DVT03z+pHxcIWvMcSaXFqsT7w4L580WZDRodvPhkUzpBuHMN1e9mKyv/8Hv/zVUgUElo
Ti7Ry461rIs/3OACyzi43CDdjKniB7XbhMFpZ+T3v/8yv/yC2ChZYVHmOvgx7Y8ZqUXMMpEmZFum
9pRdShmZB5JZUdmkxKXt5o7TYyJy+/b3V1081T/fOC7711CCmQV6YfPDt2vNwrNqTnN+mc8i2IvI
Et9NYmGLbTnRbs8Hxvtr/EWW5sP6nKg3izJXa6QENHldVwA0F+yN+F28pn1IRR3BojJovLg4Vay1
siSGJxwd1X3jFLRQHHMe75PECs88SsZNMiT6XW0ZyiLSzNFw1kyBOoezAf8pIb2CAA2ivC50n8px
17Ec7JSWyJJoBmxuq5752aYtjGpbI+aikTRKOCKhp/CM2pHePtPxt6+ayIdii8iG0W8QJsg6UKio
dWpGkILTOC0ROxLw8EB8cQbXQgfr4xOZVfWHTKJiuhv7ItxX2GvcnaFP1LHp3GefW8uCPO0ZU/Y8
ejIOwIYIQRAy3h0ouxo4EQa4g/MmZNI0vsjRaaBROajKQ74ZB/VzZiZU5TmCSP/39/TvniSWI6A2
vB06i9PPD2ymEoSVDKd8R+ZwgOMs2DHFsjd23XHum7P+GmVusfn9RX/ZNJbnSJo2Pl7+Ltf4sGkM
QRACfyYPL6f9t5kJIwL0BM1VkrPxn641rH2gbLiSzv+YuP38/SCYpJROHpfirTjpU6NtCX9K1wRN
mkfqs2lr2/Drf//9/uZHJUTdsGHEYVN2l6nfj6tAFoY9CUWp7eul117SabwJIifzTXo5vuZQn9ht
o/3nv6mts75LrPSm7v1F9Plh5YFrBhtzMvmicQz9jBu+rmK32BoMj/a//3rLb/bTpqqzehuUIIip
TJNC6OevhwomL/UOcIqyaQ6wazUHmqD06zRvvuh5Pv7hen89hB8uCMAZHQTXo662PjwvGWqOsiPN
BEJ1S4GTu953F+PaWxzN8WOX5vLVdOm/74iM1MFY09m+F2DSXiwvYv3VOM8767lyy509AKqmXdZo
hEXqyKvMQk0HVQi3/cN79TePuMsC6VEp2vxUHwFKgfKqQbQlrQtcm+eui5k7VTQobQDl/xeXoihd
HPY2u47x4RFHg4QeuAgdctWJZkFiEB8SIVzoDfqf7sTfPNhwrJbX1nEgNpgfynpoNgrdVeL4araC
M+FzNIIpmkHfqthmqpMlJ+bk/R/u/9/8lihzTFKc4HwQDr5suj8+2sRpjZGYHb9z0mKTRiawNakm
pBaj3P2njzbHCDwHtCgXe7T7wXESjSDMJ9XbiKld00/MoN3UcwfWLsk0wrrb7PL76y0f/ecn26Al
4piGTbaqbnyM5w4iI809ZOvAQGprq8TUnj222T88Ib++sPzNBggzc1ni7YXO8OMPWMetqDwTalNs
T0QO6HG3M/Kou4JOLeH/1u4frsdf+ev3YnmwWQO5Xwu87OcrZqmHK1cWmt/avTD8JB4Z2RW6Cble
b0evQMVn0L5WU1Qd1VgzXuyYCTIDUDpDPmy0yT1Byl6DVpdBLghvGxwAtIfCJ/siSNdDBrm3VCO1
BNnGxh4s1PxI6Y4yF6lz9h4H5bSLYmP4ruj334QdwRbbGgYxplYjQqldEsxVr+Dxo7pDKxBfSZRr
Po+JRu0iHJODb9V44aoA1v6pTsaR6CxtEc4mWtN9I5gR8llfhVnMyA3+GYJtNJ4edl+Y0nNSnzip
ae9mQ39nza3Pn1TX1U8pd/s7LpzgGsgR3ROBZSD03abFBxzXosiZqjv0vl2lw9hkoFS+WaXZBkfP
yehCJnEw3SJURn+H0SILtkT0Ilia8qi5mqKhEZqIzmGAk84ZJ8A2dhh5pkRpkrAyfpMt6jRsFXb+
xa7aGh5yV8lHTgz9C5BItAH4OPTwTHgWbGWSOce3oG+Y+ila0YChmL8jBGPw+hL1TlFt29ngMDeW
xJZt05jMOoDViMqRnaJW3OLcQkTNh2JBGgGSvs+TEvdVSoiDX9YBHwQ8Fj9h10y2uQ2ykH9CXWi9
5+RFf7dlP/C90jjstkSah/fZlAVEw9UDiea2qJ6p3xCKiyDGYBP3c+GibazljNNaqJCABIIzVjGK
9JHxGTB6JmqqxSLfLrBF2yg054y6POgwpbjtU0Yjnh4szWIkAvVUHFtZGHAvZte798hY8XZMPYYT
ln9UcbluMo2pyD7lZyVGkIDYpAhO3EFI9pSgsKinOUfwOYUCSQf3lv/QqfQlyjQwumvnlgSDeijE
HxON+GY/JrjevaBRLg+Eh0VfZSm9dIeJIjjMZMdOmzSpi0NsFIw6yaUM73p7lo9ciOigUTXl8zAW
8z3PNeb8IKr6b3UJWWCX4kkpVjJnk2PWEdQ3Ngb57A8lx6/HAaoI8IauSwsBX+eHxZKgaD3TMc0T
j6tZuxqCms8+LC8MZ4YNtQdTbEhzvhMMS1Scefj90vnr0ZaKDiC0q9Oe8zjfAqr5cVUjo6+uZQ4z
CKt0VODDn2scR3JGbcFsL2+Jiu/MRWxBMKkPLMm78czSuSHuIPddqxvOlQ5c7/cf6tetitcZS+RS
qlCOWR+2Kiax7iBy3fYRE48rk8yMW+GiC66Jsbr7/aV+af5Rz1J7LV/e0zFpfiwxvLQ0FmscMcEI
IQ5j2U/+RCjlGQ2XeZrsUX2J0Or6fUJ7Xm9iseEUghvOxc9W20G0JtmHhco1i+3vP9ivjwWYSlDc
nIFRxaEE/vm+xJk9KD0pHF9ryhbNwuANNMorsSUDmOURL9uqjwN9jU9NX4u2H/7wWP7a9NEBSBpc
ntVLunQff/4AxHOSuRANTEqJLbxWMUs/XcHqUCz584yMuu0MYR/6YOrcwpkDHI8dI1/mlOqzqOb8
9fe/h2EtT+JPuzz9Y9yt+JZwH+jux+O63oyjMEg1p5bouyPCDLLSUD8gAKsNIsRQe00xkGG0vVcU
epxOZMWDhJ9GM44hT/PXfqKFumak4BzGFD7AOs/I3SCJFITnpm6oNNcLPqQ6cIJm1SsISD0yQ/Rg
E+s1QOUqNKzntNO0vbTTARCtXvf41pXe7GUCwJbUx5I4zS7R2VADyXK5HibLfoEhXFBAT5Ou0D9I
I+C16uIryAhiZ5hdAiZYHLYEk+fCfq8KQiyQ3deYMw2bIIWVg0fiCRGFIVdKVAJVnDmEB5378GpU
uH1QcoSlgtGbY0h0LEK/3uuwhFiYT53mHrMJmVKKIMYlamTtwDgsza0RO/LGMir1ZM/D3G712ahv
OlZgYx20th5uzWTSUDSPdvOoHDoLm06Oub4fXClmv7XwjJaNXdz2rC6EOYwgYVF2a9kz2QfGOkIl
be+AwdD/Qm1O1kXNjB7PGxls0HrRFVhro6tR/hHJ9DUp3ULs2CGz/BsDHK19jLE5kTDtRZbc1xMC
iRXctETbMPp0uiNbuDoQ8oAHWFV2f66dxDORWgZz6k/ZCP+aSM+6wencpvHWsfpGJ/nd7bYiMo3a
7xpXQ71IJHS8JmOkrtZlpqIbxvOevcI+OpAEM1oYfSLmD9zNcEHIdQ2jrDKu9NqXGuatbWNo6j0K
guGOLTt8d3iIYGOnsfVG+buMkj1Aopj80PajjmbLLHDufuJ4CWEnS5oAXkpJdOWBXPIYYZ4aelp3
eUrjAEwsztpUIU8Y6qh9VAqix8oYJ8JYpxKoxFDkzmNJmljlg+kat1Ucl8m6dIwO84gKUtyjYuy0
7UySy7BgCIBFRmbv3CRT7Eryk2F2kajTRuAoZKueqR+UhorSYyiLGCuf/Jm3T982WZwT8VeKfMMo
2aLQI/nn2zB5ZbSvzAp/Y17osluj2kBNiCQja3Z1hrw+mRtIXFocuvLsFct1nEmofTGaUbeyyklO
LOrKxkkCgXPVzrDxfB7CsTqPKtCeIr3gAaRhLt7sISEur0Be6pDlp6x0XzIjfQ2tcdiL3HPDDUmr
IzJyPTNeCcO1P3XYOCGodkS1ECXJbMGfVEOBiFkbUi7nV7FwabWp5pEqxs+DoK+IPygbX4mCl2Qe
ezxpq0UlsaubcalxQvdVlAJUR6eAnfgAJmocL5XSnjrVhopcVaM+EjqXfLMcJe5CpRF9XmVx/4Yn
p9HWSA61T2ntiUcAaURCU1+Ku7w1BoMEQUlOc16jPhnsPvuUJq792kuve7T0JP0+9HZ/acIKTodA
7jBiLVDzk/Sq8C1rHbS+ndYRJpcgrBnRDUeohHjPunwzFQxrkVroLltFNUKr5YhN+I1rjwh7gmBC
a0PkY4Z5lLnTRpohugMZZDoO946QNjREAY6wuC5zSDKx8bnPo5SxaVpPR0hJJGp3VpjIgxB1X2y6
tkgZTDFffVfESA5k8LXpeHIyx+y3M2fM22Csh9eRrEATU1fhPqVdaB1VXesM6LN+ZMYczeFF70HU
oHx2dOJ2M0Cp6ACUNKGM5zjgFCG4FhFOeKIXTJssDmE2AmesOgfBMeaV+JpjNSUikyhSOoEuoUmb
xg5nkL66HdxVVVk+6+R72YTWm/G8kbJXX3F8sJ5hGRY3PatkSIe/6Po1FmlUsDj9/gpgS7XnoRUe
YjXeStKlZvqd61gSp05YlJGxpTSFty7HatqVMWNnf8DaAD3ZJUIPNl5b2L6LiWTaEeYafjcmEnD2
Q9mJF+50UzMmMAAw17gNw5WFDqVfR70eY+xxde+147SwquqQ6IvETWgSZDl5Mxsv7eynPoDjtw67
Mvsa67jEaH866UvLsP+u1pg7+Dr4knM9xbOBkhqwEfpLk/SB1jSJl4MbJJrNYBSwShq3HN9CW5aL
NtQqXgO9nt+aCMs1ITUFu2iL4L3wuZndeTTrkpETenHiz0DWOii9e39wSFNaYpOp0zBA669501bN
PiqMRRBCsHrgJ0E8mGuRQWwnEpVZwj8bhv+fTvJfDhXy/zx7X8/f3qOfeezLH/jn7F13/+EubWL6
WnRjcHhSTP8fEqX8B70gBuwsZv8ETv7LVgGChOEO41mHEbxl0hD7t63C/YdFg1tzTLJallHYf0R4
peX5sdCV9EfQ7PAXcR1mzh+7YWHqCjJr4JU3pftQFsmNQiy5J4/mKSmEOtQTutwpoZnfUF/BfHC+
1KmB6n9qXppCq6mADfCRgmiqxn3TzBR0Q7wJSRpKK1Ode0CMHOPNy1xaxdUyvZOTJwWeCuLh7cK5
OuQWrSxVHmaKIxPr1ypU4ylr1L6KdETK3iaxkgwHOgtxeRHFklRbXjwr/2zn2ns5BHuzbb4r4V0c
ZRyBTt1Hkpw1cxNlz5H3rRxPvffcztreCo7hcMSFddZZAGvjqvASrWozW2vMeIMJZ1pBJWu9e9Ub
nw659wUkEZ0YUhTyOL9tAekB0dq4LEkxs4y+OOCp3lDWMDk+KYt5nzkBeHqYs4ukKwCHfVhZ4j1J
tafZnkk3nvFiV6uxzvfCI2ORwZq0bpLmEya1NTHrCE9rnNX9KoyOkOguk7lubGKr7DczogB6DvOK
OdOKfC8O7ZfRuMr2WBPX3rpAO5X1TYTisa01RXMp8ImXemzCL67FqSlYhxmMAKT2Mtnr9bidOO0y
abtFMkyoDyyuhoAQrKmzFiKk80zrAvJkN6fje9KMu7xv8lU/Wj5wgLOjDTcRGh8mwPs+jt/SZjum
X7AUwMMmKH6iEClE7Eu5w1JwNxX6npw51sUbE5gUBo28PTDYTO5CLhtRqabG0ehvG3RgtJJoPayr
4TYjMgLMOTkQWwpoXKORFx0I8zz3qU75JMK1FTT3tK2QOt8GhbWJHMNHkXQb2v1D46bdqramnTI4
olVIp3hS809jibvVsae7sHRPBsrAFTGkAAjmrdbO3nrUzG01aPfK4ted0/SVcq9dS06a5qx/17Vv
pt46qOH7y4TJQuW7sM/WykG01aP+tgnFrPBCWClzeUq+epJPKhhXBgXtkMt1ThTwNB88CGpWW8A2
rJN1r8obe7oYdvc9ccar8jK/aCzfbctdQOSglX7KK6If0eMrNz/FHQAakFLRAzssXv3W76wvU5c9
NdijQ6gqGYMuS+tvQbRAp3fPipMWeKMNxjx89F8jfd5CznppZfcQxMWBXX/Vzy6DzObaJjkuU+tO
ORV+gOxAlN9+MIbLVGrvgIw/oXXgOXhdHPMLawRTh5c3B7N8bsvm1Bd+WRZHMDHI8+WplyMydS9C
LW3eIqnbu2lwF/T59yi0uC2IjtfmoOs833gsJek8c99+cQjK9poSU8VyN9otlTrxlqgpR2EuU80a
XGTyic3wxXN5PYRlfFee9k2XGl4bt/c2GXlUTMXBsCcniUGla0JIz/ktuo2NNrp3IyrObW7NFbBD
DZz8MD4ssBzyGWY/rFPnRkyc7cTsHiKQsesJCAXQagEjOspuGJ2i7+2bp4kXqRlZFbRsr9EiK4pP
M64Zy3pN09t0iPd1wCShNh7i9l0H0ckZElxdAaCgit50iEkR/i5JrU2bDtNCmhFKGQvGdhpprjcZ
kW73LKKDrzvTWYemsUJSAUm+RFTuyJPMnPqhjMQ5xhvHwdQzd/X01BXpejZlzyDIoWggnJH4oYcU
eYQzM8syW0UfOsNpowXqYYrAJdqTvMtVcZOMdnhwYYRu7ZBYpaBx8k2pC3s7R7yTcBMTysj4cyrV
qXS9TVcGN25fEvyQnl2SFR6tXHtpsumWAf4J8eZVL9Q6ME+dCGe/6uNvbSTuOSOS1eTZ3xqQVuuR
6ppeeRLtvUlytsrc5NiYOS4Ja7ztCR7+ZLQefU47cuEHWgTaqKnDs94k9daubd8hzoJubHAOhrm5
xjWposAf1aoys7ND1PU+aCdwSxVdhmtbm/ElzgNkIh7gkBjRuGaI/iDdslxplfHkVGF+SALNPriU
qw+isTrfIWyAFVu7BOAUXtuuUIxVx/iZQmrAjRFVdzwYgD/aMD47eTyeQnBffqhM9NQZQvjCrepN
FkIPzFlZ/Zp4KfbBhIgCfb44jbetZw5ok+C167CKGViidPluaUO30pOGSVCspQ8hfc5NwxmZsJGq
PJB2mK1AT1Rt+KALpPW1wCUn70k4xmZCnKMvm4qcTZaqW+IGeF3QWxfXxjDbrRGROAHnCwlVZk76
YXIocBdNDwutLK7O4M4c+/r6Rhlzt5nsR2GN1WFMHBZGDtzrkVp52fBC+dksNM2PXMjmAyzNtGrH
XQYzxMSdnZt1gH0gTQ8wk8wNHFamqVMK2DbStlHiohX3opcszFaTZpzDseoO5uQ8xOlUXEwnSd9J
wRWrSgzJMaBdTbSG5a4ZVlT+hA9kZdbU/V2c6buhLu0tvzuFgC3f8iQhNiPUeWDtOttC97q1TNFv
oD0FUOVFu7GqvN0iE+dvQ+eG7aPJb4pCfiFddNxZFYc1FUX7vHYfmX7cWJqL/7y06nOnURo4zyjn
vN0cTsa6SUackuX0JgmVYnUYY0JDB5JQlDvtMWeZ+07vajJbL9O402BbERgWtsB+6JBj5rCbFxg2
X3s7vEsRnhACkbMEyOwC0vrJiNVBhdMlyvW7WThb8tD3rdU9yoZsFpOtJJjfRyf9XNYUaKLaAaPy
4zjbAYrY2WRwxeM2MM9MdpjSL1WSdYyVtfPSBigk0ix9QOWCy01FxxlkIe2FDqfWojmpL6WVHr0x
vwkx9GfDTa2sfVGIK356UDL2RvTYUGG84c3SNyLl1cBZceW3p3R4ID7NO1ZZ4UAcU/1p7ucwxHLF
8x9pPedXITogIFhSVrlDYy3NG4/Dv2YGB4J63F0aynHbFP3ot1EpjFU7mEW8aetZy/158DISMRSo
H+RNRL85jIpEXMYJR2zdO9aV4Zyoj+23VFAyRlpQnpjxpOsobLUdEXHRHWJWtkTULxmAHQQhuGW1
HVZ0byvJW2di1VobQ0l9rRamXOHV86mPTHFP7kCy64bZ2ndRqp/7pkw+c3irFywlFh6COOCcxXPw
AAKSGRynWmflasAI1kU99jeoLtNDXVnaPsnG+qUx0ZyZgwFvROsXarAoin2lVdNjMk/6BcJXdyQ0
yPqe61G5hmjS3nma+GINBZtpVift1W2RD41Y9q1VzoHymtAF2HYEFj3Sj9ZwfaER7yPNuSs7qpOk
D5fEUKfawxPlVCt6/JuBXPxZZDra2C7Wgz7kxyaW7BpObUxb1g/D2NPE3I+ZHR57L36VSo0m403N
etEzGYOO0yNfAVy79eyRNgOtIKNjjcaFmYBAeLJ7kBGmKGZuKuGooLSoT+h/rPVciVOREqs8J57x
YiR58JobGHQMYxgK3FIzNSJiyi8zzY2VqIGLsjipbgexrLsQq5K80sVyD6MOjJZ9M6elRR52/3WG
Z7QfSfBbi6j9bNmtxoJoCKypnXmRpXtP8NLOorMJfgwHje1u6wY2Ba7SOuwLzBxjvuOXFCsjFBe0
XVe3GZ/NFNH8NFwl7UseJWwsJwp25dNfYeg1CRh4afDZMIdthnyXRkRxxiZw9iJ2wMnNDlpXPrpD
/mRk8xY2CJsSAB2zfGRfPRrY9rSiX1A1Y7ahcfMJL5NO517f0pCqNpCvZhgb6lZi4F/XXbEGYA50
i/WStLrgksnyUunRwWMWIggIyNKh2nh2+FymOBHy4EahBaPy0zBqlVF0BJTrrdIF9dUKyHN5aL7M
A2Dsrpf8+CSspdJ980YbwzZm15U9xfExmczqUYITxLg9m49zFmMkt6Gb2QOHPowrcgsAsiFMunma
s9m7T1P8zAVs/nWb2cccFXYXO+E2CFAj1g3OkyrlwXdD/O2IhaoNvptj6JhbWXn3k/65jOlAV1hr
+mYX0DlhR9k4qOy8yFyDzttUYXsmQ2FlJxSUnqxWnRh3kC0wTVjfiwnSmNdvW+EeCTxkRJNcav2F
5nD91dP7r52yEswZbeFHmdZsM2Z8a93SxMBbtphGbX4ADgNDetLmjuQ+0MQomtLO76hH2TdEjtg7
PBIDcQ2FQlqudbdVNECoJmtil3nopWMV7QCX+JYyEQDQEWLqX6hxA1qDaTEIlGLLbuFc0t5Kd7MM
470VG8aL1rBEAJ5iJE0wkb0FE2ldMxpUm1xl9U1kxD0Ukixm6BO6J9VJXgodI/8WHw3RkFpm7l3L
iI4izoqnUQhvY4KXus1kluDXNZwXI+umna01za5lJiNW4zx6L4vV/9ammfmUoLR8cKxO7jWrb7cd
Xeh47WIPepEWspCor5NLVgjvocgEAHNsh8w8XCaBWjLUB12L85cBf+RjmBX5l5FkireeeuMIOlQc
NfSHatvVevvk9U5306VFchSRm322l4Bk+GZwoM2ioTtLCrp39QY8nJD8goe0SUIgUjEbU0/jE0tY
EOePnTFBhATHl/oLXoIZvKwDIKogDbokxe8sC+fRamq5dYt0vKZAgk4z0Z3UITyotpPrD4GsFzlg
Iy7QSKbDQje6Ylq0yIi2K5b+JDNa1B1Y2s5sAvNpNk2Ob67VFC9tukTdWxOAdmzUD3hVgLZ4EAzI
jpzUCxSeVm5RdspnWgh4wMPE3KCGLjfCShh6I18aQ0iL2I8aeT/qgozvgiLXl3gx+Wl6NmpXEcfl
xtEz+eXmpraL8NbD7Pm9Q2CirxQwlRRfzdzxaEF435Ex1a9lIPXt3DkcEfF6TqfUC9kjvNRFgNIz
VSHyq6gV4ecD7ESe2tgbD/qYrLHkMMdmAJaOtCXM1n7MRXPLvqtWcCMaBm/wQTsT5H7EOSYNfCJO
470+Qhqg5IRjVcz6V2yu9spoAiD5Bry6Mcm/TV3cXuHGH+Ig7zcFJ/VNZ+nYyIS7Sb30tQxktpNO
tCWra5MYrOFOSiqptTD33IEyLP1UlCMEzEm+Nnl+rRbxSye08NE1MRRpFvrjvmg66gjUt1Ux96cM
eW0efZ/pliye1b7TXrooOHhdthnMhSGuehqqckYYGQR+mxnHscAyGQ8zfy4bziR7bPsU/KDHKQzY
pM+pdDlH3rlAgPiHQ7+3A2L+pv7Onp8W/OkEdyylo+SaGP276FGLW7oERlnigJ0PmlPurabREf/o
mJBbvbrI6lsrb2YAJAOTEtxtOadsHGl6alsM57SSxHVaGgR0r2zX9zwC5raGrDPeIYZRSgu/Qazb
JrnzrRrj7KnIxUWNJKM4NdJkDy76XpeKqht4/AqsP2mfLkyL9Ksg7wbPYiA2oWq3aTh+AXQMdZRi
PgXUxLf9OjEw0KrXQBA9YNM3SRakCjomvJP1ckhLepcFIbV29qzx8elgs1GJZwYtG+QpHEy96tSR
U3HSUlvfLtpn4l+9TeOGuAnTvPeRghHEFHDvCFky3bORbcMk+YR58yZMq3cRgYaNO/ZQEAVggkQA
sKUozR27kIvAokg3TZl32yiim1JPlbHBdljvUaaQ3S5LdRdCRQeZ5bK04NXW1SMqkTNsKarMtHxu
MNp5lfuFTEumCEUR77AQEy2z9zrnoWMut5Ip8s5GW5HQDjLVu4SBRgxq3qb7OmE4WgUIs5VR0Xfx
prcg084I7u0ra/awCQt1MpHqIEQovQ0QRyi00M4zICwaDaEN/KPkSzgnPIR2Xb7M5fgdYzBgjuUg
StBasmEid2VadPRCD4FH8gUkpXY2Q/vcKVHQQdP1m66wvcs4GONNqhpnN5QoiqPpVFbBpgPpwa5k
fddsdDGZ411sngOcUA8E2JfPxjA7G3IziNERpP55FUzb8b+5O7PeRq4tS/+VRr/HRcwDUFUPMXIU
SYkaUi8BjTHPc/z6/mgb1emse6/hx24YNpyQlCKDEefss/da3xrxLotxzQQB6stBoPX0oChcm6jB
3NPjlGizNdCT6FKUlPjKKD8tnL2Z8Vt3ihxxvcDcibRmiNDoEFkUY8bdEj0i28gDC6PjXpdDCvgy
3nbw6ExUMl4bz2cpL7RrQZ8xMXHURLBXHTWPjaDC5erL1ZIGaCtIEU8q8yLE2UczRWd5VXe8kif2
xONNAlUY5hu+aBpci8xSCP7Kwym+vZkGcbIlzlyXoqcJ1bmB77+BvB0BfEkC5mhok8u+8RbV3FtU
QOTvLq9sVhK1PvFhtIQOQwbk05LFlFnR0p7HRKpPlAZHqe+IquC5GCcVTcqUXjILjEIXRl/SGJMw
qK8fupbINjN682HOsfKiTrvQR2ORbOfBj/K2uqBGzKg9ACLaFaxcNG6rvKu1WjssuRWdKkFONp0E
ECCZBnozS1mBiFAcNq5zriMSS2r9CdVbMC1IemWjrmEbtkHZiNZGYjZ86jXmtiVrsEE0qaQXDzhR
Wa+Uz7Fef9uV+ETCpQHhI2dOTmkDzqB51Iw520QqK+rS+yLTqCKV3X5onhT9NVHpRUezqJziYRuF
lWvIlzFmhim+CfTjHsxKux14zGYHS7e1OYmpD8yRswDIy3gtQ8CqqzkPp7RUBA8G8bZF93HU4mHx
ktT8MZgNhWLSPjX0xWi0s/AyGkNRM+WRnVtoOxqYc7LBCDoV58y1MLPbgxxn+7gO8f6eRlmbd6kA
jqQlY8I0RqzqAh3TxhP1SkVOywOR6opFybvkFCp0Z7EeZFa4FSXhOEXoFJlZ1OYMpueRIlh2xhZt
Qyuknqb1HrQKwphb7Rmlf3eMO8iWKh52p2sGeCO4bFrW3CxFGBKq8IVkTv9KsWl7miQ1BJ3uJWt6
kneaStuXIFzIdRwIV1CtmA4CZVfVd92R7RIm77iwD6b1NxmX7lxlDRIzkdjuek190H8dJ79Y0HbM
L5lJaMBmIZV8yJGxz5ryQMtO2WZD9tIukbgfB73dZdm0LQhk2aRiQfZGuI6ZDeTRZWqx2tPQSV+m
mPfBJA8HQmNx+IEa51zd7MYk7z1pWbxRVriW7bslhSlTnZD5ZKlNh8nkJk9CY8egpvXJIh9dpZWj
XSF1HwNGvGsa6l8xWQdjpO4GWslTXAr+OMTsSBHw0yEd2CTLXpTcOSu698bU3jKwUeR3jcq1Nqcr
t8EZOmbi1kr0RfUDF9bqd8qka/tZE/bRmBaOGNEKtpBoQCavgWjPoSfmYOskMAHxIEzbCJwveDwO
lFWhHEFcnTk1nPQoehaGhRaEWgTaGqVBk8owBoCIYLXOmOHGBzmddmqhT45AHBvHeHpndD4HKC8K
S5XmFUW6y7qJKJ70GA87o9gY2bXMjkxVTxxb0asZ0KxhY2kITH0DTAA2IafE3mzjT5fdgtMwPUQf
p+VRFePTqEqXQaC/GRNU2rerQHFDUpCBm3wl2sW38i8BP3fBjV+JFb7qucicKuk2wF3Oc58+aH0R
bVH8naS22bUTKR+qvNwNRAPUjfgZ6gkrfZIgYUz6yEn5hpMxRJOd6VjtUcfwnCmLmxuvYit+U2pv
DMG8CZGR5Szmg9WkB45VJ6Dkn6WaKAezUy3kpwU8pkibTgCV9shcCVo11uc+0nAN1RUb910h5Bcr
6m1ah06ywqFQlk3Zq6m7Wl2gz9ZusjqLYHBaCdIEgKhZLqMpnnD4HibxkdhYyrvYIdknIJked3oe
eUXbPfCx2hRKBXREiqQutM7LbehYY30cb8yqos1OarXuhwWzLJ9mFNEgK1d2DSNEfxqjZsCYacui
TEOYmLxIs54Ntk27ZwpptCKSg7N+a9JLwjNGfd0TF6ByVYoW4Ya1HdJqPWE7hiyiVKGbDYa2pcfy
gv/wUo28l3m2UOIxlYqCZhWQJM9CUGjWD2Ac9sA9PSlAOvrhc0RiZjSiC+km1+8sq/AjPfbxeR6b
EE4ZfrOcU2MNpCmXfuQyHrBCf5/i8JU0AU8n83UtEUpI16U96qVwVOdhx2jYMUVhM6AoSpJwD+al
YStOU0rAxClEEdkFvbcH7Fs9Sfay6cZNQzsOXqKdi+uDxYz32qAUeagNAu2RGUtXpZqgAXdaFI42
Daxqz2F5p5ZmxlEtLJA4cL7DlgNHlrs45fxBx1rtXBlqz42HvI0qIcIya35ZJUujxPgWadOa3zBo
bNzjMtlp0yLShyMvw3Mb69SEDcshqIZXsm2K1LXG4YSYmorqBtCChdBx9hEu2dDuhDy6tGlMf109
wYXPdm1cBEIGa0u1+r0sm/HOUoXJn83oOavj09JmWwkyllvns+HRzoOeRWPJSbt85PrM+4Ke4mNa
Nd+iSIt1QaOPuJpfIEzWg8EKiJ65p+lV5mqA04/YH7nfpGruVuN6D44XQXRRXMZOTS9xHzNJIw+N
fkdCMSVbwgFWiF9k/WltZHzC4JNgc/fLR49+WdTuyyrcDMXoaEjOqcuZCUPFlzs5UJfy3mxrsBww
K7LPro99yvpNb2asLCxd2yRNfbQxAUHufkL7Dfwpc27dtxDtQMK3iah2SQdIpdExqn0PpSRWr3rW
nRSW8yhu4LIJ7txzAlMm8sZXQf2BMrzzkFWpTj9k8hNZOhFK/4izzIS9DbvRwLsTLdlP9GsMyRAG
m5ovPirNO1BWftRu09HN54NmxIEafVgcwwf4SA3VgLCgrWyJU8i/8fez2wIpzCwPwfyLfkOn9B+x
6otK/YIY7y1chLM43WQGihtBAl1jOkJZ4bX9Ic9kR0zeyjgnifFrSVmGm95P9c7rU7Y6mjK5/qMo
QMUA3XUp6HElgunS+PRBeLuNloRXELgDc3w6eZkKZFkfcnFLUi28tLDWxfs0N6IHOL3NGSkOv3ht
xm3XClaAqkN2ZOUGRrdCNSgH7mhhYB1y2m4iL7kY8SWQYxUxh0xEc5+ZJFahJuCtLvFyrOuh24VK
OQXE89WEj5TqE2lsHN7mjqU+RaHqWq2KzTauTyqAblgqPMFavfQ0cvPouwNWshUzluhUFavnQepR
R0PawmmcmvX9nMP9XYmzziOJmJEkvZmxVXPZzQbm+VTuztg2s+tMUY89OnfhVjPY014aK9wYRfWQ
tsKj0SMGorX6A8MJmZkiU7CcRbSSh0snqiab1ROT8yqoFvwT4UQwYMExoYQjrJtgLulVhzvZMhuY
6/mHnOpnhndP8qhu5Tj+xh7BEaNGYtjmtAk5yQ/6fW+aOyukz1vP2skCBcBsUjmJCU9LhzwLJznP
UvjCKg+tsgIBXituwfll1BgLosKf7UbkaZnQQDLVUOUK5qTSX5YJd4tZFed26jerpdxFuXpqNIMk
Cu1emYRdqvQHkHdBqiHkh+KQ8VGuwibK0nNOiDF1YfQwi+muUPoXld3VXtqVHVyNEb3lgk+/lIgv
9UaPUs63cBdToEtdKYozzcwfYZD1Una85bnSJRzetey7lcDZwx/ijpI6tCS0fJVs7mxOot89Gksu
J1tbhH7NkGoEavzPMlOc5qNmx0J8pyrDxewRe4drGChz9jpYJMbWUf01hPG7IlaU13qywwFcBkop
bMJI6+0pxnwugHBSIYCt0c4iLIBCsmKyHZFPYT1RGN4pkpBSISTnWbSoN5c7FRvyArvcTooCthvb
aaWYPH2A2nWo6rYkFS5iezeciGco0cpuqoY3ikX8pV6NwIzHnaTOtwFjaNel5YpVncMy5sgS9q9L
XZzSsGPvN+MHMdYJjQW8B6fmflBWB7Dea6kuW7UfTn2Z+hG9Ciwg37IqiH4kW9ekQkTRNTR7jZvB
XnTVoQkAASkbYykXvy9mxVtT2XJiXJ42uI67mUqxL5TzWHRbPS0AeHbRG7ZCUI668CoNCx6gTvpO
JWxkZWrumIIj3ASWFc/SCTnrnSxGJ2EKXb3rX2ShO5XEUwvGcm9Y79bgY5m+Y3xYk36XefDgwTpD
g80nzek5+2TiuAFW8KUxHoXv04C/TsUxgs5IqSEdcwbWakeLpZC3mNsd1OD3y/BgGlvE8xvcJpe5
eJAzwe17/aYH0CLGZlqLep38yyXMtpE17xsQFF48yRpxRADqSVS6UVPgnUnhKSX5mbkfXauVsEWH
eFWJjjLFrdh3SJUbI0ihCjlIIPe6RRaiSCKuExX6J5lvB2QgD9qQeMIKaasaRsUW6db1ncKAJl38
eKZvPrKnkQTXv0B23iEx/Yzafgcs4p5Rm2uk5pEex47j6gLklTkn50u70skgioCCBViTXKOsAvAM
wWARAbymreSmPYQPpMw02FE4c8sxkaQMu4UJj4fBFD/VFNa8qjw2dfEeGgR/WOPXkDefghAG5GRF
ro6swJGH9qM30wtUYHpRQ3tvalTbo75N6gmtVXSw0o6xFJajIWXC9y1i2/BU46vLzMd2zu5w7d06
XoV81+bNoe/7UzwRcliAc6tHcI9WxTo6rNW+imlBVjP+tDrNXyhyt2LTvuVD/DJ1oRJwctzPk/S0
jM13yWCXCBaSksdMuIo82hINqGBdvlatg3RQsUpGsukMpv5G+xhaQKIOHqyLM3vxTjaXs0mkDAVG
cFNpGLnkM+SfUKrHqMSHbLVNPlFtkQ9pWZxo2RlOnMWVbU31QSiQMMWZUDmxtHwnA3OslkoVst3g
5iKT2ryrwepFh7arb3Ay6v1O7hdGG9h8jYEOXrUIW7MhBkhHKcOtPO8SiC3OqNK5RaAi+bVunSS8
k4cwA1jONcIjqOdOJQvva9+jjIqvg2AE4FT5G8c09pTMjPdJvHD5aqZkkaxU3I/SnjSS1GlxTTh9
W9Pv5llle8CUgMYnaEFzOaFMXEFqPSzqQHM6lenbFYEVja+9Prgm8SQ1I5il5ULHaeIaY/tatvNB
5ZwQ+zUcPlutkWjo2hPyfpehqUaXoxs9snQSeynjN6FNHzUE8ntIdbKbybn2rgjiNyhR1lTpbZo4
ZxV1/UNO0kOCo4NpRHSbSr33nfyjQgapMUlNe4IeeRZQFTWscC+rhWxiyimiFLk4oMJG2JBsVVM+
83HtBQtNGiOlc5qrbg18rQYL5uRoIDAK2kt8GrqjFd/N/VNipKrb6/oWROIuWttN04z3Zp7XW7Hm
0dKk8Kr1OmKJAVHMIiFrtKadrswvWtpAg5hlbNW9+LDWC6iIYi/N4x3GyivGs8BS8BXFra/SEbMn
sqKCnsQeIVJ+hNWlFRC91dbqY1cVmUwyzyrie9JzfVpysFmti4SysY/mZ9Cqr80aKwGpxQ+dkH2M
KA9D40uhbIAgt5s04LLU+3IfCFNQZ9tFq1EvMIXN8uPtsUgrP49XB4bTQFSLNdwn9AMmEhncBWp0
IjLkgPN/i99RFjSHCz0jGK7yrtQG4oSn7BAbSMNM0XuMLUc6abeJe1HScr40sR5fkyYO7yFnttwM
nbiTlz75woe9bopBEb4yg8ivPB7LhxUd5LcSm+wwMq6cjJ2omJL4Lim0aXFlTVIZvS79MybQ6Q5B
Lfp8U1xQGAzpHqiduV3WRvHNuOwOCyXQodCy+D0sY8DXAudWJcRPJDHT9ItQbDeCYWIEYEb6MunR
W2ihbdHSN6NhliT3VcesBaOSLZDohC6wPozx2h5zrFV3hlKIW6kbn7qSyyiGdEE9RSifjDrTGJbL
g7IjlJlkuiH7bKPWYc314kjwV2Cg86C7cSmdIKQ+L+aImE1/6hI0plJSNrdD1NmAAeUKJesb7Iz6
2qS6cCF79ENX3ioKC5AMBowW8ZjW2bnJCFgZwKjQgNjQRxKgR7aFB/FW2SRjf24S4x4hW3I/6bWL
3wz9lFzOuxbNNBGvXUwOwXBX6dJLkvT7Sv5IB8KlRk4gTGbw5Uw98/k0C7IFzTozKuxtL6Z4nEIL
H+9B0iPfYOYS6efKGDcMye2Gws6Qvoh1fkGCtkkHwV2U5lVJ3xH/00N+4rl16AdbN9Loq5CMiw+3
nT90AooRkJm2uaxvinGzw6I91fRKh2881VSLxi4japtOyV2U3kxqDHGXCOGgnDy3FqxgTi8Nq0rk
rsR9qbgq8A8izxLOlcmJgYVPTlxV3lZFcW5u1gwzGTwlF8OXDJ2jr1QU1rAp5ymP3XmtnuMyIDRu
XyXLJb01k2Y8ut4kmN126SxOuDNo2nZ8yAfrEI5ERkfEceEcSuatvKaAPo32R1sYbz1G85ycivdQ
FMwneoOxr6wWlX+NRc+aRH8kMsnpUbJldYYqVFUMF8OqBwGfqqVNbnRBNtd81g07z7F3aPExylZ/
nKVnUKf7rkemW2pBskQIllPr0yLCI6HBIvwwJPzEC/a7Y6o3NOeFdS9UU4DRI8gEfPJCkplYj+eR
SgvgeYmd2Tas8DOWmQH2SF4Fazw2Q3ww+q+kE5HqqBRJqrasDlkRb2y6PDwTerhqfinXyqtK1K4m
mzrDctCQpJbhq6c0K6QPI/1o6w4lumwdJ4MTwMAfNMSjNpjMSw4a1alFaAxhnqcsJZPpJQQX3aGt
s1mdcRligxLCofIiK7oufVR5pqkYX0VLDLFIx83Fo7xDAHBsE/GJGTdpFmo+3ZKUC9zPeQdPEhPN
7z7dv2W4+H8tosLEVvqvrRT+W1t9/a9tl7+Vnx0WirJP+mX7+Z//+/ZjvxsqBP0fJPcwV8MbYcpQ
CDX4Hr87KgTjH0St0uW3+OoNWoLX4o+8V50MC7YyHA6mJosaRtb/dlToEl9SRRg3wGBA+Wh/K6iC
WIufbbL4KDBMY83AsGswbYURxNd/4nzgXY4ldShVB69Zd+lSS9qqbXQNzZ7R07gwqG6TzpOHFUVA
LWiBjKHgLg1zeZekGeLkdnLNWo8fIjFTNytbjzkZ/YFaNbvA6/0LGJbyz14t18WQwC5aDINvX//p
1U4mAdKVUCrOHErdE5RX+iN11ZrXWqk48FZqzSk/tbayXCN5nigw7kGGFrPdGylKiwR6gAeDpPDT
WDE3ipYrHCjzngrUgjtqa8k6sOoubLEzgjaxIbk+bfBu1ws+QltW0/US6/SlCM2mH2mG7FWqJShk
yYUFcAxBDj+7CPqSbc7WVx+G833caHRLZXzPZ0mmKklyg/5S2Yb5q5UVUPB+uv/Ov/ubf4bd/YLt
uX2e/CvrhJigJlDxZP/5ChHNhnELMIPTkGGopT0g2Ekv6NVaWCpjujFOzH5IC86clG0SyYWIWULS
rkPcoa1RO9SLK9/AJG2JJa/UaxmDDI5KdOzw3YlS/2NV+Jd4vt/wbP/XqP3bK8YzxIvVFBCLfLZ/
fsWiKnVmB8LPaVG4PfRliDyt0uSPHgYWDANc5TtRrsPHRLt1DKqBvAR6w61PJlRETzpqcDZOirg8
4Ubun0Kq3sQZ2AMJIws78omB/0AIG4YZJtoCF3YZl9rRWLipZZQ5fQ0pDFsaFYPpcfBpvA7LN0Ov
WIk/+V3Z6ODlJwyMAATOPUtPNkE3z/VlnfreCwGYN+SHY63B0hZfDfrJL1DQMEzocXFP1Vq/DSIv
G10G08vVqgd8rVE8O3PBjhNzBtwsktl9djmJuv0MfZjEzqJd3HFlrk7OjXCeLKM+VcUC9wQ4cHL5
9zfMbWWiblmQYd4Wqt8vP90aXeSf24P1i3Gf3IO2Za+VnElpEvzw+C1sIyXfVcnNkMlBhFjVm+B4
E8enc4mkyPKNYVDv0wnonCMIfBzguke1Hc8U/ga6IpQ714awmNXOAWieOGFjgNSVnkmFOUXp0Vpq
9s9mhbLuTVK9HIewwj9VtpPd1gmfEcrbEdLGEHG+HQ8A5wA2a/lwExiDWHEYvuYeQDGW5VIY8DZV
WNKRU6DG7qL4WLY52plIz9IHDiFkMAL5bx1FhGptd0CgM97UsuCfnwTyOJivSbVKsQ4umKo0VvCN
i8gHsk7mzBMV3dEYKk335Vyu71YB9zD0hHhXTRMlU0KDGgR3rjaHuOAbHIYpyjmR9RMw0BlCbDkg
UMou8tBwYMLg4SOojfyyDo1nHVs7kv1KwyVjAmwh0EDYi1WERVfSahwPRvoDrfjtVKjk9/JqMQ3+
i8/+n3z0FsJwHWgEk+Jfk+HBdmS6KPWyM+TcXAmctkOGCeiuAUASrEiBQXbk3Xu1xuJfIJh+4Wj8
ftdZpmWCNITJK4u/4MwKlJghgmvZ6eS6QhVRzz9SKpR9q8n7jir/1mBrAk1DFSpS7+UWXh6ZzPGj
YDWqZ9XcKlMnln/Bq5RvmIxfHgZdQnrBc8A7V35FiUizWs1mvgC4nxIFtr4xBmndgdOnSUrzZ1p9
Bf+UA/Yht7VRoMNLYutjVIU9OANKNB2vVoBMUXEN9oENwivZRhSEGCWO2y38mJmIhBJUuGVxuO5o
Yf77T9T4Z2+Alw/lGKa6qNwi5H/eIJfhtxaCJTkhmveDXqYLyUqSvJSbMJMeyjDuOydNW+tFzAvM
wGnWnrKa8X6R3swnWkwYozENBvM95ij8tyjEk5pJDeN++pQeTsHZz6eVSEuSHFdnQqrA5KucEAaE
fJ1OXHedh54pZzaQsUmX+z7XCLKULCYQU8XQ3k4Qle+rdlk+6Za0COvmddozwKDrOp1WvUX3KupG
cpVpKfHpZ1Z74vvyN4V82xbofWwc05BsqJKM0S0A/vBey4nxKUq0STcdgsqKhXMgkkhvX5hbMyYz
9xYE0RQNZp340NTWTZuxXKlKt7zIPX3ePEyxICeSTE9ZjseRtsiq3KsZPRij1WZgJYt+AOX/2OgF
DjBkMa60dLobphkrJak39AL+/Scp3QqvX25Fg+dMl0V4o5Q8vxhd07WXpQXSj2Og4b+GsCw3caty
Hi2I9yR8iEi8knfXN22x12dh8aZhxieg6+Z24lXaHJ9CLy56Al8FXf0LZJty++2/vjrsvpCCDVkT
td/uw58KsS4i7wErLLvGWGTPTaOYe4EEcQX2k1+muu5z/ygBYhfJG2LGdOgYfjRjNu0sREpkHiV0
8sWbhki4TUrRhW37YWwQxJo07AnLksxYfUR9wzEPCsRRWKLbAByXPKY07QdAQbJ4QUgFhTEgbBEa
4W9ffpXIYvzHEr/bNDRZ+fODJDCqNoGq8AalTD5HzL124qBCucZBgqDOaLdQwjDnVrSwRNVVcnu0
5sTT9ZF3MCA4iAb9U2RL+6tHXPofGzavDIw5m6gC61L8tWKvzSIsRZ3RtERCw1k1yM/F3EzGkEFi
PMTxDcIwhEXmCxA3j+J+N0MD+gvc0P+4OTnGiADVVSBQrDL6L8tMkqT93AAPdOp6+kDhpm9GixCM
Qo7Wv1iSlX/ydiEuwfBhlwDu/uuKNmPBE3IRalEXzTlDEsN64o1RaxsGNxLi0ddkpbpGPanVZ5o1
3Stok+gJUl7UAshGcDhq6HNwuqNVJSNcemdMd2PXIbIi7hmJ8Lowm1+LfL0hwNBcVMAL0qBgqTzK
+k2Do3QqIaf08NA8Vu1bmRuMpVGXNzuD+YbpqUr6F0jj3zaaPz1fqmbiigSdDMqSZ/aX248D2yjS
3wIHQsXj0gAqkM/o5WHCdfrISIikkmgmtoPWSYoEd1JP1agahQtmBa4tct0HTGFaa6fFCE83RFJJ
Xri1PCRruxfJQ73esLYdcT1jpUGzM9s3WmDmE6WC5o9ChBtFyjPKa42cqUkKYWOkEzgOq0mI8JBq
Mk3jZDopxVp/Tq0gfIpWkfyIKt18yafM3CuCbLxPpGVTWFuadsga+Za8VyHAZKSLLK6LaQmtfY75
sEG+yzzrqvfD/FLPEokw+vgE2LfVfSZoMj07/cIZJd1pU2LG3m/r7N9qSvz/mcBwCyb4162LIHln
xtO/tT+3LW4/8kfbQvsHskLNtCAsEKoo/fbc/dG24EuUzRL3go7yUISt9N99C0X/B0kArE3Q34F6
GrfTxh8Bm7cvcSrVEfRoEHolVfpbKQz81J+3IFSt8IXF2yvUNe598VYK/bQFhWsUp6TAfDOojrfr
tr4W99LL7ShPgA1GI1f3PrNdsUOecZA2t7FeMAXZxthb++VLO4yfpN+euzuin7fCKf9MPyVX2+RX
PNjGx/TUw2t76zzRAZvgNB6h3k69jTaUnvt1O37eGEWyDf5nh2bjQoTbW3xWv5MNQ+6D/GbF7pBv
JOAoT+21P3Q7waftcOrd3Mfj4+RbNAeX+jB54SXdKn51j2zDy8+L11wYm1YMiK6Fl2xIX7P88lRd
pseJwyuCp8t6MIP5MDz12+ZeOCkf8k51MCsE/UEPsjvNbwIsBJvME3eGHzv6d3qudrzKO2VvbMKn
ggmtbX2Y3/RtI3RWyKo3ZL+oTC51Oyfvb9fsQn5pb7cny9c24mM0n5pdbZ3fh2OyK/hro7v4vOys
0/LEJTzwHr5lr/ThJtrJDmiZh6D0ZNiGXfswHK50jwNeoNM5VyZqXuHVB3GnHGJ3dDDb3pnXcFf6
gO8dxkV2EUxfZei3gxe/kD69k3zLh5+3GY4heipWj334amyyQAVZ4c4X5q29Zoc+A4cOPxZYKTcT
vZLvj49NbsM8kvaILac9UjhHd0p/3iu8rvlwS1F2zB/9w1KiDyO1y9Ze1kOxSS71vgkgvKXbZqO5
upPyvoia4LKk23hr+MWmCqI9M5xr9yrcFUfzzG94Bq6KZ8yLt5SexMD54DgD3N/3yqbp7PQzgv36
nO3H0xSY3wth2/b4bN0zHXhW9v1De8IzLyG7HUGdIvpn4mcLG/Eu8SVPdOuAXd0f3szdsutLx7Xw
Xe2lk/DA/UkuW1yeEvRFvmRXR37eJXvIjnx9zyBERE1hJwGqoh9UK3Zz4WxOXGFvK3dctKJ0dHfe
QNdCWShd59CHJi8Q2Qor7jD6qGELu3jX3NltAqK1Uyc6ngvHVp3qPvU51PvGJv/0+ytuL/1JLl2O
9CT1mLtXTnKQVL3QQb/nyR5TZINX0bwWx3Vf+v0JdB0lPcNZnjduI9GZtzMmeRSw9NvxKN5O5nY7
+JL+MtwcL/03+4i9WN95uNcwi2vOrGxm5djb54/ON5A1evmeBC4Hhq3bi47yOF6WB+2x4DRf4jVk
KMJZzc4XmG0OQmA3tufHnPAwZ9NWZAM5i+zATxLzQ4H6nK1uxiQI9mikG7+78YqWjfgxq9CbuHdF
Lww4gCxvzW59LkXajDvggi5pp1jBP6rrcJ5J2ijZvHgbu2YLNdl4y3fJSbs237QENtjIwzuDdan3
l115UAM87+KX9th4cud2p+GhdktMN+RxnwB32Eij16P2hLvVYczqIrzNWI585tilQUOptXOqEnIB
BBXNhmErMYQrZ8KjmB319aoyJB8D5drueIRt/VGUHXweY3UBHGdA9oB8Yhp2eqzO6qeJP8CbffLl
5F2ToJvYGvkxf0sehK0eIKcr8bsG8zejKYdB/DM6DQurtZ1dBI+HehvTOEXfprxxfcWXrnVl9VlH
E+8UX3X7jMaELL+ghikIQ2fdqLonm0cl98r3SSDCb2NgSUmIFd5zNu5+0BmzC2+6bxyTIYWrx3sF
s8Tq3Up/KDVcvtEmQeSGBMyqV+SaEnQeUkDDjzDJfcVXHgampPGZeKt+3Mle9oQKWPqh7tGwlo9N
sS2eh+dkhbXChGdDCi+KbSDmx9bUnVdDD1D4dk8M4XX9qc98S3y+ycs2CCjEHmGfR66syNiKWHuS
qQKGbYyGrTeu9fKAhNbcTA/Tg/HEPeWU3N13/b1I7GVNIrDd7vpL5j4YW0lz6CWgADf9ZfqMzUNk
XSLBnZ67Z/Ei4hDzb+ZXwU/tPkCStVFIE3sUzuZ9t/lEmgwPV3RviOCjoL4ZRxHr+vDS4NFjcu2T
GXaUonsI9CeaZ7Nml6/G8DgUcP0QXsg63D/4NoBynCUA2VHYxjZxEbu5DDy9xUNi7HC6xjBnx1f+
npfciS8xrrVq8nk4JFeId6031EfGUvo70ad24qbeiE0u3rJuMNPjLPesJPglgkbHG4qve7HpLUHb
LVSX9Q3khzG6wlOu28UPi3y1HmDuMXkRyxfp1PavUrQlgG6IDt230qOdqz+09tE6adme0D3roIqB
23hM4k8AMMbZeRw9b/ooOk9PsQI7KbgiW32O1s/xKOWA0GrZjVgovfqIT4zF3eG2nw0WVuK4o8vg
97DylhEfHYLIMzsW7rGPm8zHLJ9UiP4ogJ8FN56O5eBmD0AYEaRY+AYRBdjpbtgSPec07+a9eUfH
JHH7Y0OnBwTwO//pj/luOYQnzSnc5h220pZfxYeKYMjLD0iVaSsJm3qrs7uor/F2eK8be9oP78p5
2qh79AgTmWUEtZ6rA4LF5mXSztJGdwdX9nmv0B8Q18wB/4OHQaShcUMRU2LDo9lwr9IETwZ6ORuN
oJssaOotcbDhyuQCYMPzhDToc9gSjQArwhBofO9CZCSzXxnBLt5xk3E3j0d4NliTh03ivpmbeLal
ysefPum7sD+L1Y7x6ty7nyJ6rz8aDH+rLL9W8MWL/7j9zEeFTTeJ4v6//uNPfwq+qru34qv79Zv+
9DPdf/0f9s6jy20l29L/pcYdtQAE7KAmJGjSKK2klDTBSpkL723g1/eH1O1+IpOP7NvDXj2s0pWC
AMKcOGefb7/9MW5B/mv3evA/iAeo2D32vxr19Kvts9///t//5f/pH/5d9/uoql//+dePsi+65V8L
Ua4dxNbEp2fCcX5C0f5Sx3/j72jcIKz2SLZw26aNWzoOha+/o3GDIuLiR0ZcjTEEF3LG+buKaHr/
5uJsg7on3LYOqoj8ESpJDUYu6U5cWax/FIwf39Ed03GQK+qGSeHJhk19GIpTVuiA+IdMkCbybmwR
pJ9F3Sd3TimiG4iZ0u9iy1kHYdV98LS2XfQUw6q0YudCXmKxhjvISy2/xAW5z32FN+HKo0tBF+RI
JFFscDqnJcqp+FuA5HFpl9bRlAlu964RfXOVFZHWBMGx6rkF7RprDL92rUCAF6JmfoTnYe67AUgk
kbEeP9G6PF+44Z/4obS+UxWGlgxG2zmCVg92K/F35JXVQ59sRSLkjj4Z7G/WoNbqde4G1YVMyvGF
iWmAnQf3L4ObHamjt1LwHxcmKj3uEBgUUXCp7PM52jtaGT0LXRMoTVVJq4eSPqqBL3EKhLE0Qrli
D8bQ3EWUi1Ab/RiMpd2YWo3/Ntf/0Wr/f/MSzno9t+zXTfnaHbIY3/7G3zBGFqnpUOU2qbqQaLVx
dPi96nX5b5PqCTZUiwuc6XGZ/t+L3v435VT+1Fk8+Q6MEE2DRb9k0nTbBVyzeCS+7af/5aPGVvnf
Fm6XGfpfKSqHaaRTZXDxJCFLuugHDhd9bwG27Rcvs8KYhnW5AN8p2GoXVrTkGd8Ns9RieAV0srr2
kgb4Y9Zmo4FTbcBd2In1/sk2Wu1zbWsUt+HSNU8BpnKfjGTg4LTKSqODD0zPatBgGa0Sd1KCLi9H
e4laFeJuUNDLtcKPiFyUbWTixiqwuIhSleU3qQW8feVJABfeOERYQcCUgEDUTwlVQWNwwRAgRP+a
B7r+PGZx8nlI06nfqRH9m0+e3XtG+u1olB9wswjwR76pUz0VlNRT997tJcHPHzPl4feb/rPUf+LF
eCRS6B3GzcRk7z18MairC7zUKDXPwbwm5XvnzO6zWXwKrdfzAx2KLt4+9MFAR18Awlqqjy0D1WH/
oqryrs4QxEvqmaPc6IaH2GG6Xnomzg97uEMyp8CRwRN2Me3jfHLco608jGMU3QXs7VZxYR1Kj472
JIMsHjjB1hxyeo+szlmdH/Qou/57VMMk7YrbEspt80hhUkNADbwRZdcseyC93hCjh0IUMap8yUTC
olu1jp1uxxTTg6iGfzjBovEzFsuF/foNZfrHAjN0NLgGSx8rFyp6ZLoOPzCFHo6lfKLGQ5G4Aq4Y
WR8wqlxqVHKqwUGX2oDpBZ2Pd24YjpNvtln+oY4TK97T30/zntb12i3uNGSzkHKqlxgA6ZNZp/2j
6EtPXVeNTvyIc3KJ4FgooXZI1xVmbY3d1ZA6BX1K/UgbWtSU1meUJe13cErtbS4TAne9dqzvy26j
bbVcJ90lGxPzDDBU6qkKBy5mGPAAyXEsRWBZLhANZ8i0aeNZbfKtVqlW/z5H/tst6TAlyMfjjZGV
NLBVW5KQS/bxz73CslFXlqoXSJ/dHoMku/6sAqG+V5OhLszOo0jj91iAjbDCwA0Q0fjRWHlXtXaY
wKzpbZ1mL6/jAum2fXcrRRU/JB0x+OTQPdKSQr0Tqag2eVY3jxatmvtmKAucwEfR34LHKa8VSKBN
KTFqmVKzSy7M6aON4u2t4KqEIohpZOBnevhW4IRMqUIZsVYFYuacyIg76Qz2lA2zeiKLMJabC6to
CfiOpi4d+ASjrrF0Ch2XL/qoqaBnosisWWPUZx33F1igYqC7pgm5wSaCi1qtRdk+V9LTVqOdBmgY
6TF4lY1MP4FBoZVkEIG6queYnNxYpFQJRisfPkXCBIGqei++dNYcnWjLi6KmZUE4tiWGEvZRyXVW
Q5cEJp+UFfJUy5bMgbQKVvz5t/NuY8O6FYc8V1oWLGXrbQv640RTtOHZyObZYkxT3VP16NBoG8+1
mDvQSOQbqmrqLuzh+mHB9m26sjAwjCFS11wkiYeTwAodajJ9TqinKZ2aF83Eyc7yapixSdlXX01C
XFrwW4eozzGnbNi1lMU4WGyZfDz//Cde81I91JY4BLmadvRTTDVQ5qVnnC2WwexOztsw7oNLc/Dk
MNxIPItQBcXA0faZWxk1NuhY5BsH7SqzgR2BH+gRwMkAG6U4NM1vA91wV4FRYf2UujCgBxoGflRl
Fd9hJkn7Wu8GE924kXH3f/EKCN8QzOt4WbtHR6oqacuMJN3IGCB0Pj0B4oo4J/zno9gY9dg4ZRMk
cqIdfvMqbCBQeI1YhYnePTjlmK9obpUv55/lxFpniRusGo01Yx6vdcftbH2Gl7bSZZRvhd2Sbej0
fB/Ucr6b7DTcS7M31nPuBFfnRz6xkAg+tUW+hNaFDf/w+Yx4GlA4MpFUGmE0WWb01ogOFrWGv+QX
R40jVmFVmDyeH/boIvW2lmwTC10NYS8rSjuaWW1YIwVwl2MGlRCcS5pVm8SMcOGwkyfBgblHoB3u
2l4OV6ZTNTegOPp9qtv0eVE7ptdhVB+skPatzm1J/Z//eSe2e5bVchRquCJx8T98KzhpKWijbrju
qyR/SG27x2SCAAIR1TzcNrSadNvzI56aAZyAy25G0PbugJmKCa8sqVM5csnS13k736CtK78XoZet
8exsse525AcFgPTL+ZFPzQBKkRxrugZA+ZgGP8gaq+VEhvguNpTQGsksrEYSjLHZxKu8B2kbuUn/
9I9HZda5HBAkGwhNqX/+GWbQktEM2USCFVFfjD6tDr8ig6kBGUhEOCsLrz+Ek8Oc786Pa57Y0lwT
x0mWNBc87n6HAzdTk489tZJ1rGbTZdKV7b4VtaHvbLuor0Pam61NaGsVdTMCsGtADXK4lnkv/kK4
KtDJ5uYM+WDQYGoYQRLu8zSkGhJi55ljpUajiB97av4e53I2qEfVYLuscKio3qFxzDbcxOZxS6+O
+9ENTejW7UTMs0dBbqkrBJP0qk753EJhlTRR3rSpai36HShTyZCAk/521/5kuJPs1walnbtk7E21
M5p2MUJCN0TGsnMGim5mS8cxACCUuWrqrWlDDru9JEI8sVK4B6NeYTEvopqjg0h6Aoy1hogq94zu
JgjHcZPoGW2ksimjXR8WQBhy8C3xAIeNNs3yxlOTBhYjMfcqrUvceHryqpH07upOM+4HOXK/vPDN
+aRHkRQbN/ksegh0E0HS4SdXhhW2xRDR26IV9s+EPQ0yaz18Oz/KsmO9G4V/nzwitx6m9uEoptdM
iq9PyBVhCTzkbpT7Bk1e9crttNjH3BnIt8uNCeI7MtQ4dbQL8fSpqQ2iGENVehE4EZc//yMo6sa0
j5WyBQhNoX9BsYhO0aMJ9vxznorauUmRCnVM+irYJw+H4f6Wa1ybySZUaHrpeSkR8vQWPHZ6mpTV
A1lQeeUh7qJr36KfaOvWU/xgtLN3VcWpAcNBNcXnqGTbTjTabT0dtAS9VAiUzv/U95sqK90k50Ga
hj1GO3ohyqOXuUs5VvPC4aAoZLQBmZG8VOUY3s2KPg0VJi9TBxP8/MD6MqUOJ4NJgLrE7YxsINE9
fEeF1nh4NtFgBoULSQRAnXuaK8bdhGaIUpygREuyngjKUd/yMGyvcdsY75qyL33cFOv8H68Afg7t
vBxlS2D+9nP/mBlYS8HaK2piJeEOfl7iDB4V1IYuPPWJ983UtyBR89JN9tjDp06HpiE6pCTZGHEM
ahT4ZN0omtz0ejB2OTiOh5H7/tdZ10CeNfiir8IK86sWCx8TuaMsNqaODAqPBawZ13GZPRoOtIGi
jmngR6X59fwPXvb646+EDpBzd0lzs3APfy+Z2LzsOrID41h+NzkJ8Pqh7WYdW1PaXXg5749Z2uiA
DzEnDHqOlhLDn4szzM1S6Ip3MweJe9/PWH0tMFIEmpr9aaEuARVU9vfzD3hyHuIkCNXGZW9x3oVZ
OVm3ZiI7XXjRJ8cM6i2do+zOBq4Ia9yXkOqIPNKxCJphbaSzSdUK7Th4sgl5aWzZ1fX5X3TqlXOB
JtdJdoHVcXT8FvQ89iP3KLilLbSHeiIHJaqxodMoRkRxfrCjTp4lysRJkfjSIF9vsCkfLUMZ2aQF
PF66UQj51I8T3E+ZTDUhh6dFHt5mhpCpX0HhASsHMUVt0PkBe4oyF9IbwtEJ7YphLp4sczR98bKw
auG7R11yj20VOD8Ym3mMdwEk3P35H39iMSHJIgNDbsTweIzDCZOLUEcAzm93Bn18HJIk2ZcuTaxl
BkC5bEw8Z4IeXYllmO2FuXripstmQZrjLWXOmzsauy5SuFqaK1aZcgb48rmOODTJkbFoYojFY+dl
7W2Xcn5vvDIL0g8aJMqPaeMCYT//Fo66HH5/QpL3JGdJYSJUO1o3ykqDqRp0ckQA4z+OdWKRcwmd
VTNZn9y2afeYmnBt0GS3Ae4yfKmyGjl9upD26xFafGLBg9wH1cX+i/fnPXkHvot0F48n7gqH3ydW
lQZBHQh+G+rz137sEnvblob+IR5EO+/GymvCzRRDFgo8JXFN46JRfTr/dt6f+DSq8aVIXlMz5Ppw
+Buw/Wm91okhhgQmRiDg1vxJ0dd1fpQTa9Y2uJ5SY6Oni9l4OErhKtW5JZvI6HgQEKwavTkuxQ4N
baV9qaHm5GAsXFIO+FLQ23k0WG5jJO5ayFpK/GDAg7mvXZF/GY1J/3z+sU68PNKcvDVUlhzV3tEH
TMESW3q4LLAiqK8iQFugXLL4Qgr6qDv0bQLj6gQngOQhVunHNx0HW0IIFsuOB5mH5qx5/Bz1Qyuv
8JBssbQyIuPKSQ3ow5ja+HOoJ1AyRPjTGPuevogue3V7nYQaTl5/5XGILg9kMKaqdEmFiJHYrEoF
9+r5n78cEh6LSpX6Nw1Gh5+B3KLlKjmwA0wIl+POg46kQeE/P8ryMY8OYNKEJAwB2tlkA44CtCyn
NDyHjCLgyq5bNtZdbLT6J1lGzi3hbHthJhvvU3jU9WiRBLJoU24/vuzWwFHozzUw1Y7IoeLTiCOg
EdW+nMFThXj9wEMKplsa/VIstNLB79KJTp0YvxC/SuP5qh/pY7RSN9/brRtuaxfgGQwr8wpTi1vg
dFAgkq5tLsTcp6Yq6gOD+aNp3pta+M/gwYArrFdOIOCzwA8NMcXeCxw1N+e/xslR8GNmrVMqpZP0
8JtHXSN6K+OKW+L7ed3MCBHhqncXRjm1wC2dGgMhAOv7+FybwzQ2x4Cgqy0Dz28mu5II3GXiZ3qO
G+b5Rzo1GHbKOvOLOp99XOCbZkvLm0zhNhOBjIzHmJ6TlrySWYbehZj/1NtbOoZRTZA14sg6fHut
TOuxqJlas4UHaKE37VXW5ebj+Qc6EUbSBO8iduCauZRoDkdJI+U0uNQzgWNEXkT8zZbOTQrI7dOE
6W8yxPWF7/X+uajQsFxcneQ3F76jWWG1cVPJxaYCd6JqlZpTdW9B1b4ww99/KMvyJJ36NKUvd9ej
/UbHgJZEBycZcPdsqwmYnis6tJyN7kTh7vw7PPVEWNpR86UvjBPmKOzHLbqJBFKptWVKza/xp12F
dTtf2NtOBJ9k8yQTgu4Ti/vn8sh/XLpSgIBxGRQhQNNW/Ggy1KeTnofXuBeN+BlgXtwmWfOkpWFy
twhWbqxE9TRilSYF8EXMC0LD15v+RzoW3vOEVuqDCefjMz2bsFDOv5ITr5/eVUrztkRMw2Xh8LfS
/ivj3GNaAaFcboklpRWnGyFpyMD4en6s91OYpIFh4GTJ6mewo9dvWgGpEZ1ESas5FTYD1PuUwD+2
kM20HH1N+By7Y2ddeMQTkeThuEfPKAqnbu2CiYybCS6IjXzFOS/b8lOw184Td1eApx2gpOp0yHX2
vTekr3nqgQRUIi23Qwds0Qi6/kLeiDfMyz08BflhFLRIolGrpm5z+PIxaKOwjDXB2taiunps6bgU
n7RqzrLrJsyt5HkuBiNb4wyi/+W2rMc1vpx2gnsZFgOPVjVghds0QrsDNZBZcBl6HGHh+7vPMYIY
c8+Hz7hEj6b2edluuWoFsh3WwxDaMARpLqIZOAEuXGqzDgE6LiMJ6zdIxNp1U/rsk9Zr0uvBm2kl
pJ5loD915VSurBkwv99NqdTWZLq0X9nc0qvqYSWznsexfyRXhTi0CJvix1DqcXvT9QBriWQq9NbB
JDFp4Vcu+NCR6X2bOSQ+OWuX8m1XGmCR0YWoF2knGfa7je7E6zCYS6iymlHdkELEZRkSJaKZdE7H
H5iFsJJd5CYNf9Gzbp0gDS0/T8g+QVTyos8OsE1WXV/P0OEgyH+uG4gENxaxegs6vqewFWuTNuD3
XS6sjl7Xv3dCL757JCkhJ2cRppEp72T2tSkSyBqEMD9SCw4JXgbCfR1yB2JVb1qs7IiVIwA1hvzq
1IX5s22rDACSNZjXMHeR8WcW7ihFVYBo1bXKWZElbIg6WgfcedB28w9MzKoXu6O7ZOYNj0EBUSvC
IfpxMAhWV80osRPRc+nkW6tIIipTSdNh54mGAJtpOs6exoi6D1elqBp39H2ZNOXGEciuqImzJ3rH
py9wlscvtMY9SsSGV7B/Gn1DW3nzq8Yt60c6YGoQeGJ+ADpK078Cd/bThV0tkfHS4vZgakUFa8qU
VeLLnAZtfMYKR4dtr9Tkt0Ja1MnDsPuoDz2Keyji+mcSIHK+TqzIlSCLkkH388hJKxJfudq5MJbG
7RipETj80FndOh8q48EJ+ulRa1DXrWLdFS9drNwfSdWYM46eYfSMpTId52pqG/iSwWjaMF2r8Vur
kxxftYXQPmGvlX+wOhsAYm5ME6r2BojJdW9ifMh8Djv8V7ix2bQ62sGzGjPDWGVDqN+ONljlFQAv
XE9UnH1PIVffZabTfU8bVSZXzqjT7ZIRB87FZDM5db19LpMkomekgc4NFECBskrlpN+osmycjWX3
RraqZFmhkQfqBIpaQizfeLSBVesiCARIN6/HqIn2WLijY10Fr+Y04zeQ5yZqk1kFNhxH6Ht4WlTR
bhLT4mPiAFShox4FeeLZaPN7t29D35zcJtsB+Zp+QupHNFK3OryFihbGdakXpEJIdlWfMbkuSj+r
26FeCcqU33snxXcVgjx9sVVouvO6zaVp7yZcjADXjV7RbCY7VliVajWbSu3pMz63uB8ti1DJl7Rp
YbPkupI3/F44kujFhr9S3Sk+6j2XTWj/1tjD1GzHa5r5HQd/0AWzmIx5/Kv09BFuMZ7aX3DJKSGV
uwk0Vihg37SyGL6YJQxPLC9JegNnnkZaYEqBdDzmrmetNa/P70WWl4tjmNF9pP+WfoMlR9E3tt6u
IrMo0T90BuCtqJs7uCe4cnMpsNr7WbfUAIHVMr46QxQ8xGzZUC3buH8iGzA/egorJGadyZUormep
dggUOK4DqczhunYXh0Q4EDq9Qlin3Bdtmf3oWj3CsDuZx41VJabth7EYH2fALN/rIWvvMRelN60y
B+37WMPa94W30AcTrdaSdcsxtXbJFv/VN5b2ohLNiIjD2vARQRceeQLNB8Qyb7R4xZWLHWFZYqLk
g6vJnkYXp/M1+D8cgZK4Be5fzV3jm7XZf8j6LrB9yxzq8SYQPb6cWhJnH0M51nhehZX5UTe6jgal
Ok2eNLeOvnNfI5Ee4IjwCgYgfYmx63w2jWGa95oj8ewaHVb3ClFV96JFRfC2AeVs6Ul91zg2ZLsw
0mbmhxTBX5gAqZcOsUT6bEOd+8LO7bm3msk9mabaqvzR2UAm9w5WrsgRR5UpVFzZJzer53xbaxxW
eCvE+P9qVOc23FYprdSqD8WNqFXgkA6K8I2B0YPhRDv0zcTSLKHZwggfbuOgG29lF0DDqAPttdXb
qV+FY6Z+wqEJi3VSkXm+8qwkxuPdLECXYe3gfUu1lPaLJhubm4hDO7uGrlFjcJBgmGUU0rjrsoZz
q7Nkq+8N7EDZOWSQ3lPHplEAbREqMYjyZreKSFfSQlKwl/qJocbSL2cK3asUXyQaMHMDUJ6KHe+V
ARa7FbDe0TZyO73cOI2MPmHl2Ri7AIx4A2p3lcnFQ3pkwSkBVXOdBknesgPElUERXQjdL5mCah+6
s7hrbQ94Z4tDwI/ZVHnrz+Zo3OkBUrYNdaxy38L75syMivGHOZtyJJ8mwYBGhbdUN7WGhu0gFOa4
jt0GPbhTAZtZmVjyfLfxrqczheTXLazLeZPmMb0rUKCiL/M8mAvdxZwmv8lN7dHIZ1LRczjKaNd1
kjolm0NoX9E4b3yLJagXmn44OBa+pfMw6To12UkL+PdEUUfGqgwc7bapplL4lSbK+1CZHi0bk9Vp
O0M1I52Z+uB9qUM3RDsBt+q6V7bNBlM3C7WN58DbA3PHu6yAdpwbXe75EGhQD7VWYd5PIKFp9POq
ga4cFHHl2qg0yElpOvcudhuWm8PW7OpgW5siTlZONA06Nkxu1t8CO/F+Wo0zfiWjSXOoSgLn2XPn
hK6xBrzciqp7/kpMmBkoILyWCT6YGsBga5SvsEbBxUfEfAJO70Tblu0sUWkiXHbeoMccz7e9xLiz
2967F0nXPVVBFN3Zcx3eR5Hu0BrXsnoNJQv8f6U+PTVFgwsI1kBYHboDykYcDlv1jeDPxbnQSo3E
D7SxgcytxyABq3pS9F5ZA+ZLKjO+pjXeT344q6UPrbedOzCOxdoz+5ECd6T5fVV7fyWtLV57gzKn
NoMARA1Z41ejc4bS3FmE2OPFozZspVT63sKtottEoJbTHcUigKSTl9VPUJCmxLc6YwifWB9RRXMM
1jTrknWY4TIi3K8jQpXsukqSIrvJTBPjL6CKKrlx8qgRjwmYg8ZvI2iAV6mlmR/6Ii/1deXUPZwl
nfTZykB10HywetwYOO5ymPO1hcGfX/d10e0MoXp35xhFXF1PYCiJE7QEWysRaFay84YG55kUhBUO
AD19kLjJPJex4cFnp8SQ0QEsTKgiYdF80kpJs6E5WwOQYz2ln7LuvBD0u5Wkyu8HL31BHmUaq8Ar
tc9W7oQfLRxAjGs8cWAjTY4++1Za5dsu9RRhNlPlAS9BQiwZuMkeBBv+ue7Q01lFyozK1YS6YGWV
2OwsHr8xXbLY9fWb1m6dRY+GfeIVsx1YeOpCOZDexLxWlnBu00nT8w0U+Ny5zUqJ+y5xVU/4gpMw
vRRj6z3hizG621INwc9h6EJnO0/4+66bDFvhvYH/W4IXihv9NWDDym8jWMFUUEHNDox5GRxtAz1g
rvGD03P6zGKyprVENP5YyhHyfVflD6A88XSrjKD5qlVecY9aOw02uTbWuxLDOqA6Rr6E1ZVO01qI
cQGeySGFdWoD7a1p9rTz4geo8ttmxpJ6g5eZ3myqbqr2jl0mrW+OBAUrDaurGQcO5bTbxs7pYSsR
qFmssD5N1mYa6r2f5CrpN1VQ0DFORo5+4rTPCrri8Hj+jHq+vrPQsst9NCua2TqvTfPHdIzSaoPz
TjDQczkAAw70OqcROpKm2ltS8ff/BxzfVIY9Kp/SIrjC6pM2lbAbBP5ChCXGhWznieof6Q3HdZYe
A+QuzlHqJs0yTw3GyGkAexddcvcTsx7ueSpCQOXqAe/BtUg+j9r3tsF2Ayff9jqrpuCXbU/RP8/w
2NTgHVjHzqIPPcpcKRRfRZPDl2fOLE6aafsLHG+wjnFTiC7c9d/nlblRu/oiLkMvZR4rPiwZEF1L
THGqkOpzrocE0XMCmxtrABxicuP1fErjhJzNoi0IrRgCKtLYx6lTWSNrqExSSqZN5VjrhgIcipi9
Di/26WcQ5eNH2yrYAjFs/5QKt7qvFfaIvQUkHsNnfI+iwKN5MRPTtEtnkOAX3sippIuNsp3ULgoV
wBOHOQb0mlppt2DyVcivnDD6wpVrSircfl3x0FXIMPqiVBdm4PJNjzIbZBjQd0GapELlHWX1nJDT
kRXFqLLsb8Skj7hWdInnJyWI6daBNIlbHJzyusSo7Pw3eT82k38RrToaTWKUMg6f2Ai9IHULxm7m
RF2X6ejuW/wBvsK3eSUqDh6mnERBK8Q/brqwoDoh+aBaRp2bGuHhwFMsPMx1IBe3Yuyvuf7k1/g2
15uZBChGGir7Qn08ufCm3894dLCIcijWolLVvePkVqN7ZLXQccowkde0tXBRmImDaBCMbvmD7EIO
9cSMZ2NZGGkLQUm+Q4cILe6nukIi2Yqy3JZdkm0wmsvW80S0yZlmB7rvTCYnpeEF5CvxNOFIQeIZ
PXlaXWxnFLvXOmRqsTJjL1qPhklUfH4KnHgpHIPsgOhRqAAca/3GZHCryJhCghA820YcQLdaeRsl
cqvV+s/zYy1f9XCqo8WGA4ukEH2hdlxpGAU0uKlwUEUNZXnrlU4DitoU8CYk3d/GuvPM8KWfJxHu
ZKR5OIS7WFpcyNW/b70hn0NHCMVMHRE+vTeHcw+5nWWHi8rECFSXX5fGbLtgT2LzOdeb8UnUtf5t
CgboHwXHDqR1aRBY0W3h4qygeeWFD3Ai5+pqiwJKAzyIstlYvtAfOfBYuqJ6a2LAlBKLSdpfUKwT
YFRz6j7mUUmCO4+qXVjiD5LUs/KzXtbbug+GfZMkw9eBXCDN8m3gn/9a72fG8rsoP6GLosflWHDd
GJMnVcfMSLIcEsoMfdOJFd1RoSv22VxfkiC+34yQulJzoIcE2SuF1cP30IlBq5mI1M2L0X1RlKpW
cde1KdHDciUIFdF1kuK8Ki3XGC98heUfP5yaPCEbERUWtkSKboeD2z3y3ipQSF5H1dAiC7GhGzLn
wtw78UqZeSwC2mTA4L8T29l2MuuL+jDiyvgxRVr9gCWvvm3xaLtyMxtfrPPf8H3NghOFYhgLBeUy
h+7hY6WkKYSwONL6ugnvrVxz8byE/mF2Y3thupwYyqHeRs/n0tWmvTGV/5jGQ240emfSixNl/ezP
XZts8Iwg41cH06WN9f1GwghMFuJb6tM82OFjhQ7dZ7hVcEhPEVjCvqheIjPPKuqKhYtfd4i9cCBG
Osg8oe3H2fjLGOLSR2cJSq4jg9w7ZXmNlhujql7MGzI2wdbuFzxrmjrjdYYU9sJvPvl6aKlHBIz2
lFLr4U+G2occNGQ1kbtKflE9Gm70ctS3sTbPV+c/+vsdhcI039pb+saQoILuPthRBjrmUqjGIKDY
sPL7pk/xEHTGtvuFnDwDeKOh7DXScM6vk8kMqSgZcTS81jiLdhuMTGvARTnCMF9SvgAhFWHMeyHy
eBNHHCw4JBMum/BS00GveFzMxGEcT3NtBptFaVC9hPEUAkGklwNMC5nrCQ+WQWU7Wy8iuFOT4alP
iInwZsGkOvAnx9KmNYKIxQ2bLX5b42ZG319Vk6nGOw49OVUggd1VZzTbAR9SmL5mEBuLCwRyuqkH
JnqdW7L50Odxi/VkFk4b9FxAaUQfaBQhRDqpu5YqhXFhobwdc0ePTqfQUv/mDYDPPtprgiDnulrS
gt8Q1u1GqJIT1jNu+o3cgywxK+jzZEP+EIPaVJlZteVMJfeFUFB9oMtnUrd1XArABqPtPLdQVOW3
jILDs4wT9QNcIcnDxDNnfF06Pv2K6Kv/luSlQYphMFW2SaY4aqksxtE/FcSQv+RKAeSUFgk4AEfh
ZB0GWUq8iWWgxkXPa2Ax4Fs2XpBHvg+r0A9wP5Lwx12iyGM6O2/KjfUAQHPSBzjj5r037dpCtRFu
Amazi2csFT6pJihIdccF3E43aXswJVhzDlUJogmDVk/4IVBlcUOmIzA2gzsll5CS744U9AfYHXCC
Ap62rGPhzlh6hH3IkmhJqrCJMdNhDzzW3pxf7KdG8dgGXVq8lpV0NJnIiVgJi5UkUuSE5MQRD6yH
OYmrC7P23ZbroBCB8EGHNJdk3vzhniL4/40WX9r1WFWRjzeoDq14njYq73CuSsLJvhmWatG6BWR1
3Vhxam3PP+m7+IBfwPukSRsh1G8c4J9x0qgV9OHM/ALc7SDdmVq5cmg7u+1wyxtI4XXTxhQ6/oQU
Ch/OD/3u3GZoD0kU9yREstTjDx9+ouzea7GgtjrW0IhpRvlAjTF4YtPRH6cgzdfnxzvxUZdbqLO0
VQE9OAadBKzyIslItnRVql1NmfkTCrJ74Ys670dZ2ri5CS2NmktEfvhUATfhLlNDAtMut15S0tTp
NvJMsvkNUUO0Sdo0TClQRjTgxFoPAHamj1RVqMKwUrcRY5RyuMeMt/8hzIWDhFmnC3jTBHw6FEX2
IrHx/R6IqF/cE1ry660xzk9o2Yy7zHE6LM/H2AH4NJcSfCq/9NtU6Z7Y9Gk6mP7MmrJxAcRzjg6o
NudqZDllf1+qCupChjiSen8hxHOMHjD45WayHvY00uB+k4+T9DYUZgNaehEOZ34qEAj4nZl384bE
80KJSsPQ3HLQA2NDhmW/GAGd1n4DzOmRO8lYfixJ/6ibCWcyhOfT0NUblNgT15R2ynSMRbscUOuA
zTXGionuR2FlTX4SRSXQPLsvjV2Xzh4RxSzLezzZnM4fVEvhCsKs/RgiupLYRmbBx0Q0w2tb2RXS
AVoc2q8VBegry6lwOeQuODe/t4z/j0H5F4HEHwttwTD9DU1a6E3/+de+L8LXRv0JP3r7G78xKIbx
b24eDns2ynvuY39gUGCK6pL/n+sJV2TXJnP0v9hH7r8X7xRMVVz+A+TJ/ABK0F30n3+ZFlgkYEUe
S5mE1wIpPcKenMOgkH5agvU/4oalvdgCGE+stIwEzudwvZZkaPtiIbq3rvhGUK3X2XMUzN2e8qm1
l0ZWUK7Nta3bUqU0grvBirS9k8+1nziR3DolVd+UFLSfpPmngMrb1hlnEmyLL6oYRw3Aeim3HITj
hvyr/FBJHH7pX3qVbpw84LlQXdtzFaA7wQLBwmBWjdbPwdnlffDatEa2KSu3vwHyMD+QDqlJvAdy
bTTFYvEkxAYrYJ3iJpYl18TJ4cMUliS4O8vYzQkEzIosJJrnB0t43xK852hPn1EjTrdCB3iI2bDY
4ZJZbYJex1FdCPlhsoXcaKJuKCNjdOQHbuBsswwHvAhnhSd84YkRey9xP4bcojcad8lNzRXo8zS4
Aa4sian7so1J8TcIhQ0fybD2sRJG3vOI4mPlovdaTw0W2qYRDi9pS6AMQpBQMias3bt94/I4Tgjr
re410LCOJz72/BfL66y6kTJGJDe91lkAQ6cZ6luOqvMmFpHu1+R+orWuscQp54W+UvGY+yH1xmmp
KZZfvAjhC2CrTcR+922m4LqlNwafzJiMSYuNnpM+Y7FrBgjM5x6/YrwzATwkobcRPCgIxCAWt+iK
4eYPWQ5wb47jTdDx6czYpnDuNIRr615HibSqXD0HdeAYLwNtkLQaqvyqTmu1n6rsh1TyV5nNHzoA
2JusNNVf5MzJ90cCTxJEHPWHcZ5v9OpRD/c0gOfAJSwAgPXC80g7DF37Hja0E/Xqi9Kj9mYisn0V
vXYDtWM1wyBYA/eXu7lGluOq/8neeSw5jrRZ9lXGZo80aLEFQE2G1htYZEYktHAHHOrp57Cq+u9/
yqzbrJYz1vuMDJIBun/i3nvsxz+YIv3o/BKi22ma9j6zZTa95GdbprelXHfNrO9ro36QgccbqOCN
CoYDd8oMjO8+c+1Qtqu8liB15KYZaLdBn2kKjNhMKUtdMZ7Mwq92yqiDOy6E2EeZMDtysyT7gPvo
nHZWvfMNjaxOR/7EzbVfG0v/nOFNUnNmErQaZVa+zUe9OVA1BWwV2VGHlTKXl8VU/HcWfOJtYDbV
GUmj3OiluO8FSFF/6vynRfQATRfU3LD//NAYJ20/UB7eBBK/ABWBxZjQu+bVZ8upbJA6zekOFat5
YN2aboDG65uqqOZnlthkcjrkw6uOWYUUenJw+yo9mEnlv41aa12mkWy0sFAd8aND91w08t1TjNzn
jssOv0qahGp0AV3qVwItUO3CLt66qW4xpwpjFxSWH9c2qrLaaZ9HWsMb1pTpQZlsBsvrequlwQpn
y8lBnIy/loqYiXCRvK6kWMB9LTB0nV4nFrG1kavSzYVDLkn4rkAE5a2hxyac4UuS9+lD7WjT2enp
2PHLktKaBe47xqJH5Cle1LfFI1G0R62zOKjMsTlOnGoP85LokO265jBZ/m3bBLsWSjADdKBlMLIJ
gmtqohSt2XNPvprEpb7q14PHVtbBBpVJH0lQz65d/r6Sc0JTwx5Sjqa+dfy0vU2Eflb65O6YZc4H
a/W8hxzHVng9oY8dxz6Pn52C7669ixj6ipxRjthUQ7MAzGbqYPr4e7c1L4FBPq3f7CpcbCzsx4Pf
WBd0koein37hXrGQKeNgRgOCmzxdE8wqIymt2dnp7gkiUWHQy80K6niT5rUXzX7pnhPpxOyJv4XP
LJO3cxwBfUag5tOY1UX3LBs2uTpqw7qr8/ugWZ1tZZTshRN/3c6u1X45cwq9riunO6fOiz0xP92T
o8tN3gB7L6m0M4mITdUvi92sUPUM0B3OsRmrzQqWezF0TgnfO9FGAfhucwm5qg8OrOF1ZnRu/pRd
y5uwaXRypJ2aXTG2AHLzNuakd5HOYmuI6DYASI7e89w0/Pd+rm1YkvA3KIs5alWf8fk3F8DUeVSW
VQLmbnUja/kiJ4o4VdXVZPOLeZ9b6+s4KpOLwUnjaRHq1QnqeLTakaTTqSeLmSjAu0IiKEhVild8
6DbFCHxsWB2slNN8zBLWjx6hxgTw1yESzpuFJfwALOoOBsdyl4i8jDqjua3Jv/KT7FQaLS9MB6zY
53da0r2DecrZpmYEnJoif3NSNHF2XvMmOXgiD42R6dVwKBUPjwUg8NbVekQui4hp1jdsra0bpsMW
WV/WekEuM7+MqRj2VbUeoFmUOycrkCooaOSZ2akjI/KNQXpwqc4LZCuAx6IAqOl3xi5ZAjPMrsD5
jts3Ldr9db5OSn/3NvaLGWpD91j30j829BVosLgyMXYkhwkI265VdcLxDXGtKpp7cmlAmTnDMbWa
Xd321R7SlX4cSAZ4Goyb0SymWK0jGqlqRa1gF/qmxXZ97ot34k3J8tUTjwDgdnggh8TZJ6h5Yjlo
RKWVWcxDaOw9oQd3qsR2SIhmd+B6sPeAUtjBArreIp4k+4234O4wBycAGSSaFEdLC34aYYPl13QK
6kI0VHOrpPdsFfnOcgdYmySs1iyYwza7DdL6S8J7FX3FlZElvyo+C6Q/wzsaLv5tMZPQyx2zddc8
eRPaOD2kPndeUuhO5KKb3K1BNp8HvWNzObriI2vlCPV9lcnGowbLN1CfAG/5+b5eUyvKpg4lXsvT
NKdqy4n+OgnimAdjt0BfWrviPJdvac1dWbwFQ3XjOhXbzisfs905RcGXLbMemH0RcPA6t8tjUzj3
afkzqFHFBNU2DYKPWmqxUV6CBK6vdQA28WYq7tWxj8ehvcVNtRc1iOaSRLlMIEbSF8hzpTU8YCzR
iV5lmm6w3MtBjLhF+mrjWkS25D6IMRsguLHn8KV11zKxbMZ2o40Aq4Zx7Dd5t7MAfbRudbTzt0U4
W6UHcjfVzWc5V7d6b8ZVZz7SQb11enZ0bHXTD/atbMXdwAOzTjnaLxm0cY+haIMzT26SCVw9m+qD
RsUaNRix42RkH0b8SHpTZel+7ZDzsCqMdB8SdlU3H36JPDrL/Q+tnMxN3/O4+AM3w9j6fij4rs3E
WCP65RJribjuk01ipc4B8K+5n8pmVzb6+yo6BDqOsUbJnNwJTyML322MWGkJXOfZfsTRYUWwftTG
s3Lx0En+L1d06a9ckx9ZNhYb06y4rGXpnBzVNrtADT5WuSVyM0lkvMwuNZC/LPAg2E48XMiwLSG/
liy4LEjEgzmLgyHblgPVl7CAbeSyj6zry/KEBDLg83/oUdqJOL9GnmhztrxVxsDfsRjrNx40ME9a
91qV043y3V+N0h9rOpgbFm3fFGbdscUw9UbU1X2tD7wqlFRTloWu9mjXxr0/9jxK5pjcGv30IDLj
ganoTnIY9MQp8yFaW+XMzW7hF+11PW0/idoqHjH4zoe8+FYoR83a37JFay5rRcGDfyNSNpop3c7I
rR9LEy9fF9zWVUmgwVoL6MzrHTylL/TAm9bGsdpqIHtH9IQbhBGIg0YAKrFkmXq2kn7C0Go7G6Gn
p7bvr3nutvc4aH4GcrBclmeUe95PrDJ+lLWwjhNMl/F1xo7AmuQlV/gD8IGGw7wVKjaYCTBAgKBD
KdWEQZnjCnTdW31ZcTSXGCqyNDtgFuzObVuaNzRJajO05btKkgemkPk7HLmzx00/dGOwyToKcDer
xKk2+g5AcAmjEdkb4cUMQFs01Z+Il819PbHu8RJTO7Q+ssXQIGYmLK5+Pq+YxCmlZdAAPpKdbtj1
yQyq8ZS3ZYGnp61pnhwFAq6Tj3O2Etee5G7I4LV+0hb0ya4HOJKkez4OlqrBgdtSnPByp9ucyRIB
lFoASZfMq01QBh9+l6fbITVboqP7Bu6aDbO8hv3OOTki62zbmKm0OnYV205hm58k3ARfC98PktDT
4qGphL4pRFGQNzcQpaZn75lfWiQxpcaBvXtzrIEmGsRYKXmQcLGeZzDYMZbkloc0kL/MZBTbsl9O
DYlRVdiURvAsFffwGGhuZOuDdyQNJotbHzis769L6NXjEile1QuKMRLEJuF4t3PGkWROBowGj/hc
5U51OHZGou3hjkKqH5bXaSFDPEVxWfGpVuq2CDpUneX8noHfaWKB5QL3mVjEhTiB5FaWSNhk5S27
hZNyM3TaeilVD3tr7cRu6Vfrg3GQuVXuMB2Nqygw8m1O4kqYBHNIAD94XyJIMlM8MGXaqqYXxz4I
tGMw0hAT6vHsGaX+Oo2mETm9ml5WKu0XXMhsPFYMrJzu9c7wGVWjilMg3nAe6CgLQbejCDolQvWx
0TQI6Lykv1REcsYzDq1bEZjY9rxC/h6tYYpEUJoXaQ273Gge5uC1ajLNDIcaT0fbfhpZnYAKEBo3
eWLuzWvo4tqIX0HT27tpSYMuTJZkIrCeZbOnz9a5WJwkcnvDvkOi/y4CzXluR0NG84pkErx5+rqY
V9m1AzAoQYS5IxlcAkTUnEuZiaeCDCgMGLZzYOda87TW70PN85XIGXp50R/dSlWh2cO7BAnon8zr
N5IonpfS6Mp7ZekzEoTSiNEM3Vlp/7tB5xhPVt2cW8+ZLzTm850YjWAzqOZtdPpkN6KSOndjCcmI
QSPHUTqdPFY652JKinFTl05C1OpaoDtc1psKlTj3LLV+T7rCjhtkzYIZ6adp30yGTN581Yr9iB9i
k4+Jsw1arhx98ry9R08YeV4GGt4NwEX4w1EzeC/J6A7HkXX6ISHs/d5Kg2UvvLHetQvVbtyI1Xkz
RbDcE6dqPlCoOT8tXw43s66uvKPVmm4FZzonUWZ/aQ0+CaseD6lF8IJga3Rfu78ysU/z7o7ks18p
1rNaHEzYsy0sGndvDc3PhTv9WK+4dOA81/vA68U2YExO2TkVGgHVjnZfmcCYUmasL+ju8lgTafOL
J5LwIx9BRo329awpoNxasT4UtZW+8cEXp9nyym87saFZaNLZ+WVQPRHHwcFaIMYW+gpJD2KuViXz
S1YbwVszDfQtkyne5zGHb5NYxYe0UY6uAVTdyB7JmQKvVbf7RRlx2XpYtZWovtqg4EEYWHD2HEvG
WkZSLUrfaBmCkTDxrTV7vyaDhrabDqchs1Jz4/qabuwG2aPdtWdbe5gpaunrMBy92XYKt4ucPvWe
EmvRhJk+tw+N27R3Je9xV7WUjRE5aeV5sewJ70kjjFu8Xfoht8BGhYsv6oy+PDMu5txZr25e1Ddz
Zc5UDwajYiAXdiYjmKzTo5qbaYX3kjI/b4V7o+dG9aJ1hn2oDW19qPueztTwqu4gLb8N4jkTyVM2
oQQIJ9F6d/ZaOt+JytgIUhJzifltEU196V75YoV38mwn37Um6amREJkf04iaPwm+NEN9TrRtKVK6
Z2F2G0doVrwYq0ezAD/CKpCOT147HPVOAZ9gmCHKk1tOrRbRvQc/02C9qxNhPrclvUXdiP5kyoRp
Da1VyDUXeHHCGMyNMt+VcQ4bNY8NzGw7M/E/naw9jCpoI121Oqd9A0aMGcAxU3AprKrtLmlXzAdy
j45zQcNUaKcmAxoijcgW5hISdbcdaEdU2if3BO92e/vqphVN20eql3TuK8bQQMp48dedtC9djfk8
r7ghE/Oed3EwneHNdj1cJTB1lQ8ZyRUHX2JSwEXmjm9iArDrGbs6ADuTEKGa++Ew3aSUrg+L7/Ux
8DYgBOs10IWQF671VlhF5OQVV8yUN2aMV6PeSLYl+vxSVu49QZaxWU9bXFZPtg5ISQCTneb9VH2X
PRfaSAK6m7sPztq3T3SG406f/d9YQLAs6TS3o+9gRFNWzlRkFOvJzVz3GKjSjfKi2Pp6+mtKs2/L
WJaznZd7Z3GuLAa3BSaD9ya3qxemFxjwmCmChSYWMPCXnTPnzQ7c1qnRfXrFzDn5lvPL76813Zhn
cUPeGxW8jjKA1tPmTrjHqWdFRaN/LybFt0eI2gM38MbrljkysA/uPQSJaEiYd5gMKzMbIbpV3dbX
A89BQ46rpliI5DagbLjUebrjf1pdGeeFSd5mv6kDbDs+VkHYs1XYmiKauyRWJY126jw4bGUKRig1
9FWGQF/m7N2uvnEJaONVFzw3CD8jDUncAyl07pYH9JNcFyu8Po8tLjJ+3XLTpgu9iZ/ywS48FQ0b
Leu7J33YXLY2yYzULzpVrw/GxyKNxdUfbQdUPenbZu+c5iD98Pw9yLloFQiNvOBp1a5jMf9kTFhR
EACQWxdKrzut/oj0PvOfk855EJpBRJVkIzrAyDKtnWrnTz0rL2nBOx7MmVbA3djL/OHmdUjdsJ0r
j8u9hmt+lhmciz5PjlMlH6hUb0qb+TDRksWmSfx3kTtTvC7XMz19GBuFHSgPyABIzMOytMC7/CTO
J5x/pr2i0Nd2TcEKrUThGAa0MHBJhX3g1n8pCJFKGDrG40zqAjm88xqnlXkw6PvpEeNWd9qQBi9g
ZUXN6ABJ5dmyeBrrTTp6R0Y1WK2lx/Ej2zuY6OV+SIejG7TcZ+QkUS21EZY5zusxWnwQNl5zdvV6
v1h3DB0p+6d524FIsBNsa8vUYAvjo2EGNhyrkv4WwW04oHKNqqmZ93LpANnqTLBQeETM/e4mv9r2
5cB3DTXBAP4R+HIF4kccxpRENG16wPi5cwX7fPdzmoCRJjLhMg++PASdVoHUuCq/O5kwq7fX4aI3
pn4v+wU8UdZxtEILjWZiLF+wE9lxa5v5vksQmRHe1YX0QZ+VCRjHBn7ittrFrTnwKojMPnwjzKwJ
Wgs2o8dMiBix8ruUL4aPQT8IbvHwRyIHYi1w9Iyq3CIovDreLPsxgRSR+3E7Eh452UlMghTcWjyM
r53xjbbhk+J8CntDyA1857uysZJD6swkj0LMQeKynmb2o16i39WDuBQO01YO+Z+NPt/SgRzqaXrt
Z3nWl9fA7B8agZKOCZO3mXpKAkIYXou82AEej9yOP0qHGKRK5DFXAxfurD1r5iXXOtYZaPt1ddJr
eNo1kq6CfatOjGx9XsrmoOX+vpFrepL8u0kdsNAQjnVXp8u2HXeaPNvMqSiC7KMfNLukembuEJbJ
s5huRpcTxVsfDVMx5B+2ebAbmYt2A6beBYQRQ5ZZh+NR+5crsilTp0K8chSF1ByYgNho4PDw5ENO
RTrbU7y4mJxX6851nrFzRob57iw/y/6ZTQvNHu0g90HPuduu80nCDvI66Lxvva6xX4dvyrxDvxYL
Q3MzaMzc0MyUEI1j+snXWeuNyG+r06orsG55MD/1NvwKBd97Y7KoiSrTfxpZm2+b2XywPbVcRC/p
Q0w8Oevwbc/esSYT2DbVbUWLtw1wMB/tjjUD9QukI984dUn1ZI/GjSi0gxT59alu+JNlQU3TCEk5
89r1bGOOuyYZx4Xy9plOG8rCGq+Gf1+swK5cbZk63gP93eKCjzPUB15odOyaVN7FqjF4Tna69wdn
OTPOsqt7qxq+uYKYfnhUMuBvz0gJMVSW15N8WPzbBPrqDmcLAnioTy7HL8uMtyRNx45uvr8nCsDT
mhvwA2GFNRT4tOXe5mvgHqDsMMJVj3bJdNilrRGCq2NejXhN0rdhsJezN0EAdQZWdeRRdUsYOK5H
NlR7Ns27VXLTmrsyL5d9P83BFlXItDFm7wk7SQxl/qQX+m3XvUxyZMJdP5Wah31xiM0BZECjG+wG
7O1Us1xr1uvQdKhFemxwQu0daPNbRuHFvllT+AxZ797Y+uweyqG75LrDMLcDL5Y9dAxyGbOgLAma
4L7G200v48z8LKWYxsRdt3DNJDUzpQD3SHt1MeslK44eizQz5KK6pMmpMB21r8YlpQ9JBEawVt4b
gfdW5Gl+6HuQDobMMcCiPzzmXhllfAoRm3/vElwZYnmLV20rrJpFqeH/bPmx0DErfaevlYgdc3po
pNdsIKNWD3OS6bvOy062X6Kn9vU4BZc2pg19XdcUcdvah9GuDqPAt2NnSdTZ/Quz7KdhQHbaXn07
mrf0ISuFKpqDcd4Kn3oJC5pOreGr4Saljn5a3Mbj9i4oTb36YS6Cz3qyd4Y5YgL38x3peK9Lpd0w
XXgunXKPiWlvdP49AFngi7piiBWMDPyd45r59xaVnurZ3CJpBhtowb8Tw3Mt6rsWNUhkrYPNPDjH
4E5wzMXoB3Pj2NO4wU37O6Oqhkvry/3alj+zJaFodLjCxpJSC7XOJ6lY3iruPaRITCGmJ4xPF9K4
n32aR42J/C63KKRSAqm2tPfY04VzqBEa4mu1s0h24jEhXThnRbFWx34o613QZ78qn8Vedg2v4XJM
9UeS1Q7NylK+rSmO9YUHsGjB/5Cn4CVtrKflWfPQUdMesFaotSY7umNxZOqWbKd2XHajwGBMVlwV
pba1a9c1ylzJv1nQ77lqOuQt1GniOPTntPaNcJ7cG3J1KXgwkEbXpgUDNr78hrCJkc0rdtPrAk7c
c/nmYdaRfUW+rrsTzfTdKaYWyi3aKCnBepFfV0QS6vomXRx5U1bWbV5Mw4GXloVy8OvDILv6mAqL
I6ibVZwoqUKrt7y9awwfSbZ2W2YYZjzJJIu1vt7OmvHI9/FO5kxvGG1lFFymsRHrwKZ3ZTiW6OX8
RnoB9rlpmWjepDhNlV58udIm51Zk8ri20IrmUQH0bBdzm5PrhcdPdzb5qnL8aNl0ELPTHzTXL/hu
1mXUlvJa8RUG4Q6Fiq6Wotia5x67HdoH+MYMkUj23MhU/yKz8VWrKfOQzu+MEQWCaU1VBA4erprf
vaVske5MOpDYZz714M92s2GSBNNdVMDzSOO+WKvNCqMddWIzrhFNQfG4KPm0eMl7pXRta8s1OFMt
ktsysAjP8dpFQX8VI+rupaUnxhAsTxohLgeMc8UzGa/+uVedc5CKETeyMIbOi35nXjfLa1eRimo2
uzwY2q8Bl+B+NqV+NkUa/FymXntty2Z+y/VmJbBJLYxCUxYCtfgwtAa2aLvedG52u2Tmg0YkBnNa
XoDfru3jLCxocR5LDESnYTMLvNdG8FV2VpwFY7PxTIlre6iph/ISICCXQ1hTnmOdLzhG7IrUDM+c
3Ic0t8249rpnl1QTfNo+WgO8zpt+9td92gTL0zATxuUTivuMmfVSg7T+YK8i95jIJSyv+VK7fIaA
KXZjnncHL0+cqJAFxlR0LYmXg/zA48lcihCW2tqgOIQGOSxGLK0pP7RZsUXoVV4HYZc2qeQtuSqf
idNXG4QQnGj9avbRlFFJ4JLo46CTx0A/L6n+OTBQyDRjq6EdHazmOq7i24M4fzZDpSwLQ7vz2Ovk
nrVV1e7x81t/Rt/9Iy3WbffdPA7y+3u4fHb/DyDmjCul/r9mzB2/5d8Ic3/8wL8Qc5ACSP/C4UGa
ElgGVIl/wqY088cfMsQrdB6hD0LL/1RZBT8wd/5BQCEP1fCvkaj9Xyqr4AexeDYjRI9EHRMDwj9R
WV3fyb9prFBjE7THrwhsXoJOStnf5LRFokqCKWyehKsSFH9i25NxorUd2TcT5vOqbcp3vj5qj0qU
aQErPZ4YQVQTo8Fp/urLiXmXRCXCg1U+JZOqYZOronmVOsrjoq2Cd7sMvDtfJeYb2Svubywan3bm
Jb/++ND/0ZP1/ynsDIzgf/f8fTb/6/K5fP9fWERUw/9ijns/rtG6ZuBZgYU9zzdRGv/1CAY/8EsY
yPywO6GNcq96wr+Ufp7Bg4aPzwHWhEX3+qD9xzPo6T8QpPNA//lo/gOV3x9Jl/+p8WOmSRoaxkge
QUcneu3vJtncJjwX8e0a12iKSExql/RA/I+97V2v3GdV4tHH4mUZKfqkuhGpA5GCgPCYJQjB6tVe
0/KcuzdBmRgOwiH/MhsmIqM0RpTklXlB/jo6motwJ/emj8rIgCNmQzKv4VzobH7IWSILpDBTdRVx
kJGv2lUP2b/SXun5/Ns4CdYSs1FRKZJoEyg2uLsVxbYIG7trPot1WD3yhQr1SKsRD96CbLrMe/2Z
TUBac8IH9Qkn4CpjK9OWbb8KNqHMFYB81bLPjpPrFL8Y37NTcvs6KrCEHbvZhv22uJ16IcecIIos
FWLXow5kt64b1a4Jhqegyetqq3oRq6YMDr1yjTtbz0ubDcWVfc1B/2kyIVnQUMBFRYVlfs5dMXw0
LJX37WSL0Bnq+k+jy/98Df83QLj/7mt4/hzGvyEHrz/wl9bW/2FeSXvYL/HH8sT/6yto6j+uSEFM
JBDhIAXY3A9/fQMd/wc+ROzqJjIYFJZXL/9ft4Dj/CCrFFsvpy6usKuq9x98C//0ov/n19DTbZY0
xDvz2zki+E1/k8aXs0dEl194OKCc5ncdDMF7U5MMEbep2lWWln6XzQi+VqWz/56w/L6G66j5oote
QNIOKvvFlSuBDJqhSaYaBQyvzWJ1665YO3Rx0vdYpNCZeGh4CETuw9auWE0mBN+8J/CM1Kbg+Wcg
PCuiwqQaTbGpST3ju+QkiwoR1rVbrIaJebKG0p2ia7jCE5/aUBK9s86/ZruV2q527AGXfef3epii
tpsihL5LFfkMpFmEOLlgDy9yY1tmtk45OCfA2ZO6Kt6syme8ZrvXiVu/CNltLFBCTkjerfVZ5TN5
Q0R52W24trbU9+ZUasfEsBbUftN6NwZJ87vnK3csUbyh5hDzg1et8p7QHGwqOhXZvK2RLJMe2Prg
/gy+s6GFkoSxRr3cOObC8oMuHkHlgox2M6suOwQs7WskET7is8YZ2Y8RBxVsBUPiN4n8PmOD3XSf
pG9JNxxKmjwELzoqAI5uhGjZqF2T24rB+5KTxmiEUFBI6wiMnIun3JVBkUDOF+eNVL8zJ81fUptf
Qw/juyXpoZ7mRQVDeSJM9Em7GOg6yGhD7Pi8dDZi/qCeUKHlrDvCBojejL6oX+sYe4IaMLX16cvA
4B/bV90GYieBRCI4K1xJgeC200CGuIUizl65JTZNlV0n5CWpd1GyNt5hWppBRelYGF9KBdbR6rTa
D9lTIi0bxxKRTYWPeydM3g5/Xoux7jVC1tl266iOUAWJTZOJYs5VJvlkMySrxyRm8sqgvZFDJ/cj
ZiXESD7BiDPxSWy1zRGOs7YQMErnqIeLjccOZXmvzmq0WGgSt8lrGD2REtbpestPS3OaN5tJPc+M
384/bSx7BPbYgwbO27ZZGQ3KnsFMqIRHSS45qwdTNc1ZEmJGzFjei3tb8xhQGivh+8jayy8y/cAN
cE25z3VduNmm9Jlj86fCDLwZJ0IkJixpbwPtLvjYtAKKvnjXP31LRBA9WKAkxo1Waa/2Ikp3P1Yq
/Y2HbFqIe1S1y0q5z8vbWS8JEWrR7CL7nbtll4mpJjowMS3aQ1NmL8maBtBC7CKRqOVIBQoLmGIv
HZ1kzt4JyV80LL3RMXGTbDOy2vSyrVayyYpqIlK4SWmu0cVVU4FGdJIwSEQwfMxKWK8JLWESW8bK
5KFjWN1fLL8cC9QipVcTdkGg3rGtvcY+pCnrygMGubrY9lVh+9eoPuZoVTHkxS22doXhlVwcI+r7
lb+5gXqWZatMBCZ3ciediMSsdIpZEPjuTvOpKKIuCJgACoQK83E2suTJoxlbQn1lKhTnXT7e+9Jv
jWOu2TRks2Tm+jh3eml85I1lsyvSKhppTDFzB8xi7d8kD4IdIsoBkorNZWRPtxS0k1Q+S+FHnVvQ
socdHMnuNi8zJ7lPJ5OtZJZoPdMh5GHTWS1IbXf1yOz9prSC/PdA3soYZmUwBhw96PZCKy+tfje6
q/5C+kLgo3Ppil/o9L0Beji2PJRxZHz+tLXR/kAUnn6NarC+ZFbr1YYwc3s6A//EcTq6uv7CXoIF
QMc5spGuobHiJl3nFTmPO4QOYq8glL6bvnrEjomzoon1IKU4w2tTJxVhRba0CV8b1Vpt5r5l6uZg
zGMb3ZoI1FFcuOm9udQb37W6ZlP3Yv0ZEMsz03Ky0I5mlyjzuPOd1STuNbeeSKdLWX7qBriTSvdI
7WyLUZZsH/TkOBBKaIX82v5V2FX/05rKIYGIKXoiMpNWY+Rn2C0T2UFDyYWIyCeMa8Y5gVjRbcGO
rEQmSlWRyqiRI/ybmnO+7h0Ti/iJkVP8QHhiYG2cyeC8yhM27zxO5aiHvi28jR+MGA79rqtJ/crm
IOfzcadhL1kvvuVcAMZOo7/6KXXEHhwehavH0kSaeMzWZFj3WV7KAKlVN/zqpcDXNQ9ifdKMJHnq
8b30aBD8d8270kJru1h3SADd45rI6Scqu/SkoNVaIWYYAtUIh4nYu7VP0vaHy9T39W9FbIy/Y127
7ActGzg/+RW/usLpfhMCiaigMnSPywTgqMm0ZeUmm5CDgshG2PbB8e25GInd4o3huDE9aYXhP6y+
O7z6wujRTOWzuvNsW06bck2m1zLXWNEntmIjzR/I2Xk1fxe0iUt1IISS4d2iZ2CvpXBJyGu8ghC9
pFxMM6bdIBjOGMadTUjUY6uqOY3rsWyhiTkV9kbRUKiTxaMH77CxMo/guST7LHu1+mHbFXoVroij
+q2f+EjRx2627JDjaP3N+xkleYVwM3YLGnT7nDR6wYoKMzV+h0bOt5nMlqty3ZiJV0L8g49aYoYj
7jLRRZQzr0KrpGUZIvCJpcyfBsf/qYqpiqkV/+vhyDkfMvXZ/L0w5mf+KozdH2zkbY/mlLB//4+2
9c/e9FoYEx0BABHMBOH616zs/yiMXQDe9KyeYfxpNPu3wtjC1IZZDAOyjgONLvgf1MXmtez997LY
CKiKmdsYBDnxEv4eYmAnTsW5CyTY84jFizuW/i25dYgFNdJhy7hFsPdKHTI+yXn+qLD4R/rKXmO7
5mtlbLD/oLQo6bJOY48Ae7MSp8Yx3mq+xkw/HZqNAgYS3DUpKrvTPBvaEsvenV/+7SO/+/MF/zvS
2vq79ZX6nrfAFABywxU88XeDrd+TxbJiu4zdCdHXfk1FpnY537z1WLqCvT4BCvlXbsrg/7B3HjuW
I2t3fReNxQYZZNAIkAaHPD7NSVtVOSEysyrpfdA+vRZP1/2lvoKubg8F/ECjge4y6ciIz+y9NtA8
vfmVcN3bfkRaCschQsocOUCyvm1yaeJgEHX0ooo2udjke5k+46Ec36gBsB9+inrUI8V2iExDO8Ed
MbvZutIR2ORdN48OGi7Z5tAJNTebUddX5tkYgfuamyr/HvajfhqLdVPsdiMKbpNIKHHxorF4Rbw1
OThDwPn58bLa4KJK5Z816HDwzJFDLk+MWJBdJFwrJvqJglubTsJdgZJ2KrdwVgo8K/OQAfzVTJbT
A1wW6CAANvGwtlF9iREW5r5XZ0xqOwdW0K6LwrHZZPyQb7hn3QfbzdlKRY7JXiY1EvQ1A2Lddedm
G93B9iJt3PXu2N6gYpjdE/1UWO+NTnDR2eigfrqJ05yaxZPntHULP4Na2B7hPrc/Uga6Fn63yOSb
BJan3bjgYh3fA3t5aCDb/ZDLqC7o1c1+l08iIbbLdYc7d3G4U1jLr3xkbdFsbBKOTt4tsRUMQmYM
IKCtjfS+SAaT+hVrzM9Qta1CMDOaXw2XU8cXkY/PiEcHzc/NWPyKxBrpEmctlpFZS+/YGqfivppK
cdOM9oh3La94A0Y+YyRzqLZrJ9WLjdTX0B/WtuMjJC8FursjinhHdAhE24Kh/sYYFwdBh4nyGXF4
Im/cDt07rLPKrQK36ItoZ7SWfC1ZiX0m17PYvp7L6fWMpgTnvDauZ3d8Pcft65mO+JzzHQDxdL9c
T33tegNA1+Q20K43w3S9JZrrhXG9O7zrPaJf7xSeRO6X/HrXWMMYv7O+4gZisOv9mAFu82sWzCy0
I+t9FSEWRpyZSutJcJ8xAeZm0663nDMxjt+YYc7tR9nBTahfb0XGVPmR54+7clyvTe16g+bX2zRf
L1aac+7YtnD7i3e9ebVBqW/heh0bJjqVZ1N06Xei2rmvE3ca3yw4wRNjVw3xf00PJ3xwcnZ8nK+3
PnrI+ktbS4H+WhUsa4FQ1PgF9tHi5l+lnNUtLXb1bFNTcMlSXQzXSiPnJT7ra/lRrIWIvNYkkUt5
UlKnqGvFsrCAfJ7XMmb1RSIMXYubvIbSePR6JMS832v9I661UHetixynND7mnnprr3WN+93r+wHn
xbWe8q61lXets7CLO+smg+orvVZihgzZOONScMxtdq3W5ramcmP2QBUXGRR03bW2G9Yyz/2z4tMc
ZWy7ayWoty1VoXatEGOMwqvOZa0cFw/53ZbUrO5DyKz7JgGSElK5FpzRUDbZvrjWob1pKUga0GzI
XOeuelZaxss8XytYtupUsyCqqWzFSEuYhaIqt+EEdgSMRQTM0sCGa/DxMnSNa51MDQ2UZLjWz6nG
Q4ONplXfMo5Wz89EAvIsBm1e+rhDEFQpDLsIAJyi2HYJXuKI/6a3h4MManlkomiTKm1uJqSeksl7
Hj3GnkoH3+hBzPhG55bl2dNnQIKxVICYrQYLzWZKQpZOlWn2KL3sCbCwbRuJcYkopKNdXCQMe3TD
KKqdTY+xBMDlLQfsqFEkO4Yu0R1rPrxaWkt+3KZ3RseFPZQxT/UAIb8L+sdn1+wsEhxApPwUPfjP
rT7kw3Bjc6AXP+0kZvHLO26jlQsVck6gbfDvW+EtJ2a6OcKC1AZbUItyPtMtYXsiBXR6B7VPnNak
aoYD4Wh9SvIk6GPddQuMMo+CLrEZ/uD5FE9eYqvz2OTzSzybGKGyrisfqq5y7504Ew8inLovGj3x
MQ7l1O6yzISmz9uLLTTsOidn15kJjzeMcQp9hrLbbc7B3XNhxdF9Cv+UsTLhP+hHeLo22Qo2vHFr
1b3T6We0Sz349o1r0tmxX69xpCTKUS+J5dBcTd0iEyICoNwcQibgOn9V0jc7l7j0N6IOUxjHTBbQ
7MVZMuEZktlnDCJiCkpU9pBjgf6keHlz6zkJgZNu8kIN7kn1M7m9Fu/HBTX1hHMk0ghcb8aZPSWu
coQHVDTkcUY8YjRJEd2yiEYcQIO0ZHYj2sq7jK1Sz1OhE6JdqjG8sF8Hm022dk4H0ZTtb0bdf5bH
lMf/cndzk/z6jNWvEhRV8tf9zfrn/iyRvT+ojCGosSFh4cLsDQ7CnyWy94fFEnDlD62kGngJ/2t2
bDl/CIfCWqfIIh+ByNH/mB3zSxTTOFRInVzrasv5OzXyNbLmLzWyTd+Gw3FdLNnYk9YN4+f7Y1JG
3X//L8Z/xS7MWolmj51J0SJDppBd8L/h6aE6CFW/i2Ru3sUSKYWysJtwlTFmLucM+EdvPztY9AKy
MPrbpcKYQai8L1T0gfX8u1tErS+4fvzClvcesucg4/BOFRqQlQNOV/0ts0fmFLkrjllNae2mNXRJ
cNrjtkblLTZNEjao/IqKAWdeB1aFX3AqchCzWr+8aEVVJptMOMca6B/1mbSJJnHLHYWqdc/GZBU+
wkJP9fiigTDbuDr5pJkxsqFffZeqLOOdh8l7j3bOebSa3gqupfvfejOeq4J//nlR/jn9t88KYVkS
xep//HuLz/2vagWDdP/8V62fzX/8XUA6fn92K0/kL/+xLXGkzg/9r3Z+RE+cq3/0Vuvv/Hd/8Teh
5HmuIZR8Vn2p1r8tYnbKA3/9AMefPDg8lf+qreynX8UHk7/o//hDf7409h90OcQ46chkXV4Ek9fp
z5dmpZRY0iKzkKkJ4EX9f+sr9T8MHmS6UX7ScEw8PoffCxeLd83CksdryD6U19H9Oy+NeWWe/eWt
4U3hXVl7Xggs8I3++tbMtYwjs48sFNksLMx+QuBUABrCQ9t+NpgIUY2PxSFO8S3OHqLm1d+wJRGY
XaBRpP6QLdQDIW0S6wEBNs5zXz2Rf8huUfvFGMfArCNG9JF6Twr7vXbCV3TkP5YJqnBjOjtXJl9w
Y5/1mWgCbH3MZWJkqKI1a0KRb1QsvZMzR4+O5v60rATGtlU3x2lpEIXGsRMgLrd93KAYG7yZhJc4
/Ggmb/yhjHbGMBUnT9OYzH4dcTEt0areNEgssO0ZGTUooA34xJ4nivyYqUYRPZfdsnMj8AhxVVj3
eqh7h9AGhuK15BJHcZcGnSr3CMte3DJ8i4pBnTKRPcQhhr8NZZqLsXVo9qmcs1OvYf/JGKD7MJTe
GDE8iDid9pR0n/D48xMG5HRTdNV2MsKzG0+YbCLT3ZVV8SGT0dwn4Lv9ssWjkcKp3Yydvez0xVRY
jPJm09RDR8cb4VsrpM6X5L6Pyha47hMVMK9Xp2kqonOn3Le6A23NbkF8VCxCWAu1jjxYHJPnOF2Y
y+mVwPHjvJTr1qDUihmvm9L8WpDwkZoiY5jNsmTGD1+42s0IT2aX0/bejRVaIOUSl0WOzBgww3+M
rUki/PE6hhQEAoDPv81ll/KJtgadcGxj8GW7LOv21ZwFGzp6U/61qrO8Bg/5jHU/mmcMLfIVltOz
PoQue2TU83k8vFK7qB35qbdyRB48oo27E2FC6AWyWZbdHLx5PIO01+ZDgl6W2Ad8/7ExfFMj+B1L
NE+Iu8PN3A23yurVpirLaqu35Mwk9byrS3NHzhmxGG7+Hq7AndC4kY2yNinl5ur7uVuGMA+6UHzo
c2Rv+yblu1dXu9rSf/QEhXCEaxuosSDspXmGkLJsooiLoPQYyg6063m53GtR+cJcc5etwwExaWrT
yW94CcIdkSfTbpZug6uCcqiqMWq1ohTbwkToNtb6wQXYu2lD62c0Smq+cvxmd5aFvEXXjnG3slBg
7kEA7H+0ZvRcx1P4JImTPySQlxGnxnuX7XAwW5D8O/fAJU+3GNb2sWoczAF8lYAxK8ZBLFKZO9RT
d9RLw8ME0f6gDrVY+SCFnLFDHtIeaGurhpM+9NNhUOZRT133QJzsvgY2gSdQFN901X4oG1SDUVZ9
UK0/hCg2RwzZzQzGxX3T++jTHZqXgbnMBnAQKuOcBVTH57QpvMXbM4bH+uTweeZDflfj3PYXi290
1TnnrDeYZgtwRRPLg1NXCvoDWFJBKmFSmuvWgmQvatiQzsjl5xpPQmf6m31riR3aJRYmR6cbnyAS
/UiSESRFvZCoPJhM0ds8wFWZkVtLt8zZKPZWxzC+kmQNeUVDYg7liLtzNXUn22U7s7Pw1YIVxi1r
8yATJJNNzVUeIWjhu5ZZj7PTyWenLN2AJVQOuyHH4Ltw+geGMZ/B6B27VLS8ajZQgzxeyMEGAdEP
yQMF11mUZA2kWmL45bs1LtNjE+XH0KwFxj+nDULoBxtv0R2wa+rOi+aPNhyzvaZWxrIMw5+oEzHv
EGfZJM4L8WR0LQ0eBBGFapNQgfSl8zGExU2OgZKSPrJZezTmLgybb/noZQEzHcIZPAxDjf6xRPyU
c8eGiJWn4S6kL8tbItsrrZ/PqaPJYBxZFqmQz8egiT9AfvuVgfLb6PmawGQOt5OYflYMCDZreIZJ
Q3o0IxY7TohE9T8rl2t58v+qXCSl9v99IH5b4egc3v9Stqx/4s+yxaQCYUa7ovF1qYs1f/j3NNz+
gwcbxq2pI5Wi6OeP/J6GW+4faECgpAEzd6AdrMPdf1Qt8g9MgAABXFuYf8pO/lGy/R4b/0skGw3H
Pw3EYW46JjNkSweO6UAS/GvZ0mDu6ZPYSgLslTcawLNha3WzekgzGCKbERKvtqfwuGjCcjc6BsRt
kvWD74y2us9wDZJXntg6MRt94lZ+5sZKHGwEwN9UVAHycoefJtu7jVIpqfRdnK12Fs6ubpKvOk5f
v2rrM8rp8Huqm6x6vDB9XNiYBmyKb6Wtefs8i7qT3rk9hCDtS9TjdGvY8xOuq5+hsAYT/jCFFReD
GkFwdD2Mn7BpFusUc1SjhBX9y4Ky/Y5Eyi5wGGPqFwmfoAwMVGgZjUAoOH2aUVOf1ZDo8XOvPHqA
UTflAZMo4uw2L56HyoCY4rn4vsyUEUAcjWYReE04Oztj8PQDxytwtXLWeppvWbGAWmYCG+1qvkX5
8qrmQmv3QswgN6suWrbDJEMCxzTH2pTJlBwNrYeEZqd2x0qLhJ+0Uy+iiMU3N+qtm8nuID6MnsEv
RjPDarP0cr5ayG692ZM3sG6jx+E9JwOE+GmiubhSS+c+Hwpoyc4U2gTaTOF9Fxf1B6CHEZDbek/U
BEcqqYX3zMnigSBKT77Igv6TmX5TgG5zwunZ0wz50Fm5YmQipfGpcysF9swPZ03/6U6hskyqK+KF
trnuDUS+9ciX4brmN3GnSfzkkYU1tZEr89JKt41bDww+2uyY9lwvSduWb1kouRwjiEQb2a51Hh78
86DAksRpq92rrLb74+iFw9kZC9myFrdewvWT723bV1FHL9qtqcktVMTH2btUEZZKZqiDF2Ro2N8E
wjwMeqmfdyAGsmGaCfCpmwQ1g5ccJtaefkrn6QMFytgaTtj9ysIGjhehtyCqlx1mLplPZqw+Ozxx
qp067IdkaXRFf54q91tkM1PMGc0ToV2xby/Hncb4ZydbK4ia+dbO1lhDD6NT5aQBdB2597QwpAEu
WXnjFSkZT7V2uiNUMfbdToBD0OyHcLUHQ7m64fEKzJa1cZ45KYvbxGBGhuAbIWIYyHLBGr4IBC08
DXiM5n2NQCxorGG32Gw0pCHs3RAi5llQ5wRoH8iqj9KbUYUnL3sY81Libwc1pKtldUhIGQC3Uie3
wdpqm712UgikNujon2QMX574kWajerIuc29SBznlr6yBobKLZaN7xkpStKztqOEjTQpt3gyqq6Ng
sllM1Xk0sJ1yUn7I81lzq/tuTu7nKbwJq5C18KDGnW4BjUEeJYnJJeDuxdPL5GWs8uQ4Wil4M+PF
mQGIDQ1D+tLFIB21YjW+4ieNzeRrSZcChdr4sdQOnq+hfUE2yVi0cR5mJ/4eeUN+WzWKJ6RY6hZa
y4pSmqaHuF7iC1iN+RgVGQXUrO8S27Y/1MAOPzILuhCtZb5Qa+rQaK7+CmGGN7As5QuSLiCzUe34
IkVH0/G6fUl21tGGLRJ7mX6YQKlEejUGdpaWPlXnsKs7pGVjmNwtC686ngkZYoSEaB4jxhvylxls
EHG0fVdjYIQKcV+6ZqCMjACnIbyx55EJf1dIYHtkP5oYSRj+PiyDtjywNHJJAoh+9WNdnfJYjgeC
sex9DiUPHZSw60MdOfOdkTDcNdHrnRtQEXlNcKZwandLwldf3SYj1tRNyQP/Kmt79UZoefakHMRz
CF6n3OTgMaMdc9NmYzaWsWXqnj7woBASuCjxAzeze6x4uLfT2FgPsANIMixUzVAzb+vXGtQCB2XM
UbsD0oL8pUDNunEFTZkAktMh40LqsB3bFhsfSbmbmndjV1WxccxpYakTJ8bK8byW+HmFYEx19jub
x3CH68Ra3Y3y4FReDHOB+f6CHgPrusbikj2C0eMhZ1pEceUVe32oGQUPU8jFx3JtyBxxVzdefaMV
2HBi+o+V+mvdIFwLt57OIUdgXHQDZqcNIpgQNXRAzXxMWA9XOJwSSwZqcJI3e16c+2bqwYDJAmO1
zEKfneGm5zW87bL2+zgfh5zPXNrtwTRKYJl2clvb9qXqm2rb6vzeMB+WM1rA/N4dmUxrbdi2vkmW
TpCj3/Ab2yoCt7dFIKLUVruSZ1Xh2G0bIGUlCX4kPnXVJY8MucPDHV6WjvMsMUuYE2Ygeroy065u
kkbyrBbQ4QZWHa2FsInAt102aIE5jIGe51x3Gk4mKaLtHA/mFjHadBOyVdyVPUsHPe1gmxlYqztW
FqHNvePIJ1YWHwmxjX4yDNqhcwBtyYlVjUFkWoGALvXyLbK/i2fy6M1xfQcx/WLqXn0yc0sd+0mz
ntK8+eoy42swjOqm1obqc17IP3NAo/l9eue4U7xvKpRxkicPVztfNHy15QncNrOKScU3UVlqO6cT
4uDZaXGDqEq/0FUTrSahheY533hRRM19Whb1RcvhszldYXwYLlPQqgwHEmXW7NPUuk0w13vlXP0Q
RhMf6Bl5Hnvx2moLdvSq5v6CYS8YrkheiTg8kFywcLbUzUPD7Ospx0b4SoLtV0/T5ItxVP5UjeFd
UmcN6GoSY5uiBy9m248DIZ78lX18EI6e7G2FccgzZXEUqSwDPENpUE9ae2rUuMLZu+62lPGNWYyu
H+v17NOkvkOLq58dzGYPWTbWZ6IxTV7+cjnqNdVSCYLw1pQ9mi5OwxNGTDSUg7amdRHGiBlPuDeh
VbPg0qdTpTvpja5zkyd0hkc7A+wChCb/7EZhbSr8Xki2xpe6cl5TYgBznE2nwUCu2kmvvDhDOG3Z
lVRbFZfOyzh6431JVXzPoOrFcGldIBEH+JawpnKvP2pzmGz1aKgOFYE155Zz5ckl3XYlz0Fww2EH
r8hlB71h+Zz8AD0GnFvxesh9Mif1WUO++6QU0F7mR7L0CzQh59pIiiogPWM88yYxPF5Df98zqSPr
rFrvfQHq9t0Y9eTWFYs7HhWTkq1m5sv7iFoUteTc9W9FB/TBnhbePjVVrwUC5ctMpikzN9khDnBe
mPgAM+Y6P+MDYqQyxfoD+1+mF3UXU1/OcfRjtGNScrGPbft01pHNLdyntadld0tfNIeFbfAXqMbh
cUAvcM4aRtOh5s3bmF/+WTh9c9JNI/5CBfGL+IAQb6bdH1rEoDsMlepGj0b7UZlSIZeDujF37CMC
Zk9oJxuT3Ia80sRhtgZ2R4t0tVvFilUL7Fw6zymprJs6HTkFdcAnaGZLGQzAoHZlJ0xwCbJtOFC1
ND2G0p3Ok5Lmyeniuynp2wPUVziOM1e3Wallh4XTvFvaRnxmNsAJZTIYL9XSffGSoHu1WO/uksZB
FaJwrZzsdgIWiEa5TbNfSnI4V7lpv6oGLRjPXw1LQX2kzhAdp4h6IXWgq2jCrgLSSOBEZbJ/qRnp
7Sw3+eGstAxBcsTOhXQQgbyIBoz9ln7EcHGSNkBXt3LCPeLSel+PIBKW7KboRcN3UO+eyRR7ahQO
1iq+5cKj+RDWg4MzEav7zeAMwAwhs8ufpAr54D43OWjh0Ag/lzAmPbnsLqWr97CTlneoaXdJ3mGn
IsJxV6eavrOoK9G0oFRvMJdqVkeNLZxtZ7GdK9o9ZUhyLBmttUT67F2nj7Yul4lv9+XPuutQtjdH
2MjVC91HtNXwjr9qivfPySH+6rM4AVcrg3xcjPtwiEKk5zpCGmdOv8HuYGiXeN1uXkrvkGDkDdBZ
AK40pw/T0dKNXAEXVD5rPGrOp7IYn5B2Wn82vGDm4Nkmva32roW3eRq3DfCSnU7RUeoYCBAlZidI
hV9GWp8atBzHkF7C12aIUMh7wuM8Gi4UnKgNimzITypbs5FIez71iC92WYpRtorXeLGlJBRUhOE2
d8bkIA3tpBF4QpgkHulBLuVNVKEysqRE56C3H0Y8W/BJJqB6ZrdtVySLWODpNb05+I1D4zIVbtRR
Prg2hPHxnUV4eluA4L7nQP5WqqZdAZXhXihBwTXDmHVm64A6ZAr4TdzruWqCgSr5hogl5oYesVsR
2DSiICGoONOl71xvdeA857EweK69Q7vyXczeR452BEsUMytOcaRDB1OcKp6p2TdM1onOtgZ7I2e+
4W0UYWyHuA1Zaep246JxjFb9ymvRlgNpmR9aAxaU2Tj+2Kl0bwxhhfeuO/9wgZ3AN5xOTH2CuDW3
3PwobIDDtd0BUT5i4gL4CPzAah8Sm05iTbyVmgFhzNKbw0Tlj7zVaw/5XL8wFOz9otHGg9epnUuI
8EuuZfmbF93izDZWrf/o8pGG4VxmDKuV3Qk/TGMcAl74yFU/7NDZ3xgjf3FXD9w3UKkjfiSYlZHa
a9umr/iRli+ySbnpGKdRqjSHiqnoVh/73dR6aJ/5fcIocKpk867NzNc8xR2t0jE7Mm7rz1oPyS5U
EsxJxrJEUWg4gGwyoztNTroTmRNvnSUt8dwuVN+QvspI22o61X5YhId2IF/HChVLiLJUW4OhJ/HV
XaABa8Ef0GZkTIt8p2k9tqu0x1pm8clz8h8FqjezVCW2CRswr55I2Npdg/eMzY0wysuc1+0hW1bE
RaEgg6VdeLClpzi/8RCIuaLsdCiZF8J6yvmYTldeEoSAREt/TrF56axd0dnpJZJ6ehgBdx2yTn1v
a0PzzcJ8a/jaAjDIyP45HW684r4ffo20rEwmJFmvwjh6qR40a/BnW3/PbIJU7eItS+vqsAjwNvnI
MAcIqV7aPytVvGmOGPgjNMSi6F+yqhHsQSBIdQTHydux9+4S1/5mTu5HGHnJdkYaF+TSPqsVoTCk
0+04h5Pvxca0sbG8aJQnq3hpOZo1b6VWp2j7eCGCONanc2pMajfkjbnBqFj7MxPgDZmBOHwiLKuW
rGafywNeR4+8mPa2OMe6jjZdqgcUW72fquHOWNQPR8xgARpU/GFpbbnCBppL6HZEpYPPaMZNRqqH
Lwe4DWXX7fguRCAtjG0fZ9E2d5fjYsttxubw4BhKMUZA2981MTxQFHqHuKrgpTkzajfdJobeXO5W
xWQ19QclHNTWaFooLGsTI4DrMLUhWSMcSgBdRcey4tX1siwYhm68CMZXnHh4BS2jOucheSBN7KWB
3szLca4KbdOIojobxeRBUlnTp7uWfoXgVJLrTU0+kG4Cpqg7GU3jbmdcB+Q6NSgGu/uiHu8jon8j
yFl4XlbJTDES2076FyvyiLgs+E1M7M7DuhzzeiCAEccvqYLPZAXcxoxtNraM+wBWsLZZ5mb2VWy4
W7LbkwO4Ey9o52l+RKt1n7dcxbN3iDu3/qgFkGbRzOVtz8gHXWP6paoc7jox9sgggSJ7cmE4wXrd
r+mz2MV5X2W2MALKy88hHmkxUr5XibK0k6Hp9qlAV8RsRfs0dIPDyaqWjVOxcyhX/mVSCfCDxiz8
RJIyHKPJ3IKKovJP1HQfLroXeCMGTJqNDFR6vXai5hMf88F1+92cherWWRaNkUc0bEOt4XsxkYiK
N+/ZqcPbMeferuQnogK4xdojkNf40KjkkcUYI0c9f2xRZ55FPh/nInpwq1Jnu1OcZtWig4heEQr+
1InD2hmEKgct2zkfTdS4seq23JoWWGB0g/a+YyFTdYD3ZmsXi/RpsmsC2e3i0rjzR+7WvwDQlT6C
JN2PY1Fu0hq3i2FwlcoOS5SJo2e5q4rpJgIb2unlqbHGd7fgJljmcdiTtzxsY/yv/hD3RZBZS7kr
ylXBRtPLOsP4YUJT2FtCu3Sx+5bPQuNJT5nIjBC264trYfZKOaV8gJqMk/r5a2gYbQCoIiGmGN/n
PDzbDlABs2X94a7M5r6hLBJTuADVnhGAoIo6kPPq7fohes/NfDfGayCG1ZzallVWyvZzsAYB5qVz
/J5LfFPo0QPOpZXTov0Y3PwNxfOFsTP8XCcn8xnwdGEA4EaZjWaqgKKmHjQ1vDJ0wOmHy2gz4Zhd
KYq8rAiXN3juuIWWLNxnc3mvBsmu9ttcVV+YhzhiVnQuKb0XAGMEIQknv6BV13amkTf7eA23XwTc
LoKCNvoMRbzGqmd3kbezZ4MGgp4ybjEma+1ZT9Rtn2OaMrLm1yTUa9R2xI6I97nIOlI5AUuElmAI
mDiHlllLYDLmAqlcNAGOocUfYBPhQHxbsYX4IPk6eucxA3/nD07t8IAudTBGgwI1Q93IWgpGXYOg
uRQguK/RcKk8qkib/MVoH7FGYjzSm2hbmTze+KiesCWlgPRFtZ1nu4eWTv6k0JvenwzGvnAscWSG
GkikvHnRRv0ts0hQCSElPudm/UpPhjQeP9zGzNK7ptKeqsV6U6r8dGCfRwasGNvEGAXmeiXrriQe
WBubwXR+4jsnvo6kb9QH6a4di3t7VmRvRnaCJogaFrLrg8YfZGgrQuDexT7kacakyADUhglJ5JHm
l8CrNqM1RVsdhP3WRF1LIU7QurloEU+8mxC7G/LcNNpPK6wctuMSYaI79b5jQutdo8B9ApxwcAl0
mMLihjdpu+l8RN18WRr2QRUjf+2gY/pFSP0e6dqhZ1BKs8hxxy7RihR0Hozuq7nM3MUpzkYg3elm
nr2G+a325aTDEQblLxe1ro5VO5yyY+v075E7jyvN6zVxYFmRJnc/p+Wm1eJDP6lz3vHKLUYzEWcx
At3hmr/Pqio8kITI/ytTfVcMvMNOEc+7WId26DGg8mVaSV+i7fCdKXtkJLHBCBa0Vn3Ev2m/xn17
psX6oHce94l+M0zDPvbay4oLmsjgOw9DtE6HwxPZtJsu/zUbySe+plMsh+99xI+reU+E9w259huR
LPZrodoKk8TinAydO4bsi6NqYsLTOXz8eO6zfYYEddNIyww6pzwYYC0nZb9KYX1ASX/N0i4+sD4C
Kte4hwX3l1b9Iodc1LhPIzPPAtHObwpvBPgW8Z1GsWBPISQwV7xBzLCyQAFX8Xn2g9E2T51df9Zc
eWgjsunksrTaZ5hFjlYzggQPPXmwjfF+ZI6HgZ8qrynaBxLoGb/nz+5oPri19l0SbrmpM63aCp3E
2aamzJFy+RnrQOjCQePn0L+5FelX7rCuWF0AaLDxs22cSNwHGnlD0+KydtWs9sz0/Dzl3pm0zBtc
Y4afOAtcDW3ciCr2NpXDHVg4RcYxpzW/nGWcCPRoY/g/8p4s83TThdnD1CtWLxao6z56rkLrUvTW
ZUqjCwXetB0IrJXuuBzKQt6rimV9id95g/ja4pKx500yquLgUkpstLRLKH6owXC8PQx9svDB8VqM
cRr0CXBQ0JQ8XKAD0poldNw5CIxt1K6623mPMdMIxthjdV/pDZtOlqF/S+/274nZ/r+jyNgsc//F
Xvg9V3/dCq+//8+tsGH9IRlAmAg9f0MC/rEW5lcgd1goGZGBCnQjKNZ+r4VNG3oAW1/PEWQgsg7F
3PR7LWzKP4iEFhIcjUQlapl/S8zGh/rrVlgIvKamaVsOjbzUQdP8dSusj1GhRRmCGgB8WBOcrRgt
inDmTHb/UBLFk8zvyjQvRv7OxsTtX/pqr3im7Tl+0PsUaiX9e3pDXUSywdPIVqPqDq3+alriYBLd
lBTGNmoqv01RhywH13hYhPJt+X2pb4ET++uHHutnMe3ZdvjDWas/K+pKbWuAQX+xpwc93zstGkvc
ho4fTyW3IYVfDZ2VBV0Vwoo7LA3hq/XeXsddULkq/peT62Rk4dkoaHeZb3FbJu2vvEgDBoxw+C41
IEpl/bKqi00DkDAWGNh1ZvXXMkrizr/P68VWNB/E6t0rfT4yHNxYGbqU6NBK8zbTMfcT7TcV393s
wyEQnEklmdM2PQ5mocQO4LtXo7dtGYjr2aeoQfXLJ1bQe9Jr6c5fpRttp3DcyZlJqDlWhyJ8hWW1
M2oyASuSUBr6WlYuxmQcka/yTaS3N4ZdFa1NfxJkTn1ATBYY09c0wiqhlWDnleAsOZITyDj5Rx+d
Y5oF6QAAhPg/t3dYA3wTQUrIDTeGnxQIxcw5Ig65/stYPl2Mrd67YbNuYbJgFGyt54/V5UvrfsHO
+QysGCz7QUITBUS/16HLT853PaHB0Rqf0Q4TLm1DC8cZC6iTcJcq3nKV/E/2zmw5biTbsr9yfwAy
DO4YXiOAmDgE5+kFxiRFzPOM9/tl/WO9IFVWkZRKMt2Ha92326zM0iqVIhgIwN3POXuv3cC4d3Ko
cXOy5ax3HIlWikRFCTRuoLuRckKSTF9RY3VeXfaeNZbnhpqvyOfQONmo6eCFzIgGBQk7Sq+wes5B
LnNIXDF/WasnQx8eyIkFWEFWLG2UfopOSlVHQXdtLAX7K8v2ukJzl1uDy6xhtAneqp9Uhr86pCPs
NJylAHxDshwCYzuiHSblxFvi3+mfUGbqa6jue7PZKoXqjjBCYW+fmhkzaoSauS/WZQ5Zxj6WrVwb
FsFHtNz19BCYd33/WM4wKNOzFIdhF/I78CYsVwzkk9ahRAQBnOWPCSfPhjgI1djH0QtGJK+sJ0KB
RrfibbMpQINqdntOkDPSisnHMCRIFkVvBOpjl4dL62Pgt4cUoZGI1GI1MF6yJGJHGahLc6LYc0K0
OGlUo7ZCnumyNdGfuDAZMSkcI7TrMhmP2e+S2Rex+nsf5vcFBj2Mvih2oZcg2X2vMWcj1mEQokLV
07doQDyW3SYD36XPkRtusH4RwC5DeODOtX0qqng/WZmn9aFXzuNG8QdwZj4RUOWmBwPYI7IK2Dv9
cEPiNn8NIID2Vz5ezfiLbbf9SsXFMJQqEp+ZwwhwoslTbAa4mnXirPT+pAiv5mpTWMqa4SAUYFp4
TLst44kGnW6QvabeOcuxgbfZxGLc27zjnAPmU1O8htQBca6cmM1JxXghbfZx+Gw46BFC5ohbZbhJ
+SVymz4xYnTyOprwKsM5In8bKr4I899JkH+4qZ/QX51F+VEwF13N6a3aJheiiN1FejcTP0jizAQq
NlcfONbP9labiIursu/idtTkwVfgyLR9i/yDL/VnG4dAZmwvwiUcDJ9U0HmPMQ/Ye4ekHqudyWk5
XCfUDM1FGqKl/YsKPkNsG1oecXXEnkiIs+Y+Vx4qaz+S7kDuD+uSfqdGp7z1yoTb9CSwtykyDjPi
lL0rqc6U7vhuY/7Jr/1JBLXcOMwWqP+s5Te3F5zW+6eRxFYrAnlDvU89RrnSqbQhLCDB82/uz/KD
Pn1Di6sD/ZPO7dGcz99Q0AFYHIhn5C3TUxQGqyxY2+MWEnFQ/e5a1g8fC/6WQ+VBgIwpUHh80nYt
7ipF98NuVSmndm5eWb62j5phh3li15vEs4Hezuk2abHxMJRAQqSx1SRJTJ7MSOUazsi4XbU5lXoy
xbcLgYf0tU1AMTOlSFIDiNXs8+HiRoKXnebFdRygZzDuQl5exNOviCU81v+1w8CCrMG1uqzmHeOl
4HxoXjSB30JOF0B1G3sgDLM+jEehXlZ25xnUk8F0WYfaytKk65hvk6RPbAAM5cUEsIIxhIqTCkSF
foGc/qnPjH2hjqfjEuMLjmgYRs+q050e3KUMIbqw2pf1gitWdgFWvvktUy6CpDnUSHlpSPBUYE4c
mdqfoybVi8ViQsGkoYFmQ7Sret36N2q6j2y4GO3OwnZmMGMFxIyKe6VZDdodVozHPqg3Q3mvyLtl
G6Z62crpPhQmXakJLtG8cwha6MV1aeEdi0bEQmfDSILw9Kqpp4ldueZM3JVyM8UMh9LXyc4OoPnx
Oh+mjmLbebO1V4tbQJiVgs5kyJ/h/aHrPVraVZwd8V92Kijgq56dwyR/pVLug6Sn3/htB8iK+7YD
hWnLtarRwlHKdaOfQu4GM86cplllhYLyuVsN4bSdjck1w5K+BdwGDm2tfUiC0W0YihA/AgB9oBo8
rQQZJCYa1Rn+xGzs2zm7sVOwyJTBhI1KV6AeSC2xA4OL5B8dPE1xPryRlMRHBau5w1AEL63ivU+1
k1nzCs1YI8oKgdTgTot9bWtNL3FICCwHHoP3ZPEYEnG57hAIBadp4EA9Dz3B2YzL5aGJbFvAnIN8
X98lEI4G86A329zYNqFc5QXJjuYd4Rpe31U7y7yA6MNSbu2WLdXADUR/kMYEKzfjcFXJ1ymhUI55
LqNX6EOXY+L5SMG0uIVhjKwj2WT6g62hMpb8tS7YGaPYBtJe9wjYbA6PExFisbNHD4d82VwRLYpA
i4EiWpS8uZp1eZ0at73szwzRrYRlHrRy6we3dpivKttg6GDApfZQ0rtYSVeZfwVNfWsrF0BzsYQi
K3hhrsPpC9u6ihlUJUWRIwGO0MHaDHZzaByfM0zs6oBFCIJEMM+4X7/KBYKXcthrZOXp5Vuh7syW
gLB+FRtMFnBQ4McdqEwTBt9O8BDR0yScFbkXkVeFvg+dC45/g/2VJuYaqQ7DHwJa2SK1u8o+dlJz
5bzDJ4kem008c9iolRsZ3XfjjWqoe8Xm2xnC64RAr7nH1Zq3CPSPvqp4FvOTrnkh+3PbiIdhweg6
oTsNAwGHwfVypGRS43XOwqBhZBD2m7B8yZv7MimBeLFnJEdhqpu2e1Sj8FYgk5mpo03aY5zvjGan
+GeN4wX2XU9y91wT4hkgK+WoKTFLRBYSlrVtM6nKN0uG70RSVLFoOTKT+ZnFo3qRonY3IOgb0xWM
pxXwL0s/C1hmm/4eJRWJiTyX4Ewgk3vC1Je+lDvpD4V6aMgQptE69YDli32Oes9X2o2hX2i7hEY8
ijk9vKuU8BA0rLFFcueAJBgYiNoR9GAOH52WHi1mviaqfwNgbpVh0GeAZUz5qseqloWpqxCHO6bA
j/zmWGn2OjDHXeyQs2buDcwno4ktzuQ1rp+CetowgNnzbaFZuuviWy1/yzkrKcBApYngRxV7nKhw
de4aOG9zobnxdTq+SsqeCoLoCAGDu6Ao5pY4xUOIYlLibFLD+lJpripI/r7OmZdGhFmLtRntonnA
NoBHhokPNuDVbIyenV+zNTRauEJheqMOJ2HNUwrm2z6BK6oNRG7yq7RFi4DhIkHwb1GvYAbx8B2v
FfrtNioQIV+GQa5tjddWBczI09qq62ksPVB8dKmUDQ/SJuRUG5BJ2LEPJVS2mBe8QDL4su7lRPBc
7tpQrGHFH2L7VWP6w5LX+doJBfk2iFCayWxVra2/7PnQO7tBEJUqz7Arn/jtbaISswLcv94m/a5X
HwciGFBiVBEDUyvfS3EEyET2ejJcknsY9bsA2Ll/EO2pMV4zN6v8HSE4fIJTqy4hSBGEimWqqVRi
A782UOupvTj7OBLbDEGNCXKWRK5icztUT3N+Vy7XydLzrI6fFBzcvayeTNtZkwSxju+wFoODRk5k
6ZtmvKmt4BSjESmr/ECV7mWs45JU1x3xCyAvMUyvrTJYT6V1rlB/06fczPgo6r54Ih+SdFlXGauT
dkDwO28ENSyprup4oxX7wjzvk8feetL09FarSUXT3og6Wk1oQeLCnUL0qyPP6bwJQx+aAoVJSOrk
Ewpcshc2PjMQCqIw2hsMXRXfg6W06pjZInGbVLmaLBbwhJWoxFh3CardjWd0EZrlMqCl/U+0W9fQ
xkfJiAyFmaDGJsM4BTv+plq6eX2A2+5Qs5jKcpu1xq7XbmdHXOqF9EabmE6Txmbdk4bnLHKc+4ql
Hsj5ZqK8CstrIki6jlkTSMHUL0+19BrB+aql6WcPoQcWn+L+3LDpk1S3/vhVUabzxsj2iqAhjEpq
apI3JsarqkUfCXXd8ehK8MU8KgjVWsfx8ogXLx3XLZGxDlINf2QhTjrad5TzNwOONfRGtBc6rzGo
V3isSxPS78igg89vT9RHYQCnhbG42q6LKth2eXwDgJ3VZNnkksOMH8dp0X/3vgf82zNVlJyMWsn6
AFCQcX/QE3v4y1YxZq6Ru2vwCSX95momxpZcJjMEis4Wk/ZypZAmFENeKoiqzVUm3vGhJW4lKSc3
CZkVM540ipM+Z/MlZyIhiQiA4xTJdaaO5wrvckhfpfXfKrx05K/vwpzhk3UBFKFEP2gbi+KYz2LA
n0OAKxSXTEEefbnNag0IuFzN2XxqUPErfvy1J+m0723mVeUW1+NOEA6ZqfZ5uJxSjOYYR+OtUapu
JHbalG3wrrlEBa5NtTwTQeHSfqVoJ0Owuxt9xotN7Jk+T2q8AhjpmvF4voRA2kl2VrbHLOH4kdXe
uFStY/6M6Pccfd8e6QA8clz2C/su614blszeTA/YEvaBGWxsMVCukkBXXcxT5DUw8GJz3jscRGka
22XgWWb2asDdwx9HfJRG0+UJO9pGH0nH4XuEKOj6FrtDpoGW4PTJPbIZfvTKhsW4VU8MdWZEPDKn
ijbCfMzsaxSe6z5g+8sfeJqFv9YmdSuyBt81vEnFxEYVuqn/RCIxJ89sJyZK5WJ2h+Ku1ucNzgBC
02/n/JaiQC8bnJNyI9KZNWxTl89Bam3z/iyblYeAXJBOwNeNHwL7IUs4UjKbHKYzYyzoTjfpURnq
c2iF+7mttpE+bGnCSZEeCAZzszy6+vPOMy1A/vfZHv3eHf0/z2mtaxR6/74vff2NLl1HefHesvTt
L/2jOa1/kZoNn0AYS60KsPafzWn9i1CFBJyjQp2CUvQvp7Uwvjj4qPEq6Uttyz//2Zzmj0g0Qc9B
f1q36E6LP3Fai881tEbCF1kqGiWtQBT6uTfdIkLTwRXh37AYfOTmGG2ZnNKwzBsSiabG2eqhgRYv
7o9KL7daFe1F3JYbVU9u0lj3mHNcy4izlyS67rQu5J2RsSYbGSm5Cvu/FzqoJ+reqPcwVwcoQYtT
teqLTZiAfrQU/2tKO5y2EfFqpckOM6rWm1XSKO8dxjFOfm8FiEv70UYR02nXvalipwkYlinLlBRA
MyeWxzLo9nn1BA4Q2xIRM64i/Jus17+3Nv5o/PL/5EsgfzmcuXtuoxdeBFQm04fXYPlr/3wNhAQe
QGsIUBOdoQ+vAUksOEqlNHkR/jWiEdoXR7V4QC0Luo4GC+Bfb8HyR7wE/Pe2ZoE3/aMRzQKe/tBJ
0tDD6pYkN8jEvcfr+LFlRcQrjJeRGs0hGK7uLiNx6bfPuExXVouobccSb43XKqcgZ3dka7hyoqNu
0OTnuCXZM5Ss3Bj0TRWHPmZ9k1d3DP4lXJ3hVp3Pw+qiQ/EYbx2oQTjtTZ+m6KVZvNjWeTCeWv6V
1K7/e1fr/wORF+jyf7UQnxU5oJivQf1xIV7+0vcnEGCiAbXCgFQIApGxHw/a8LVpgWngEGU+ZzmI
AkybId27R9D4InksYGEgxmfAuDzQf5tHtS+2xH2F2ZTlU9f+jDHOf//5GSSuAniNRWdRk4ZpLn/+
DhSjSEWXHaN8+HI9EpSmqDl0dn0rgIeG4KugopbjkwBBwqrbT7RXgrhPTc5LaRvsUk2PTY+QRjKe
slKHGB3Y5mnTtM3sxdHUIm3CgHUj9Dlhkm7W1mti2IOzbjLknKdSbwd3SCWjvAq/EM4zUX+1BG7o
rVAca5NNrXRty0fX1/lhSiMsGPqjyEXMej35hKgKzDC36SjR6kTVTLQKrlF6gZ2wiX+bm3kthtKA
2Kz0BANEHWdsdZ5jSpmxfpo0aZ4JI7Dh3jVWc2uIyonohkEsX1u+8JkflAWZgoh9wJJKhmbQylAs
0flU1F1sKAbtQyG+mhVK/LUm6uIgKoXBJxGxER49wj0f27FFdecYVL7g1y0CffJBEYvoXCL7dNTk
YKtl2ZEC3Or21qqKcIfZPhuRe6Fw5xSnB0wejOCAoIneXJOmAMuA82TniTmbiDK53Y9K2sr7BnsA
sK1uKk6seezxTXYFOOTWQYXmIaj3tEHHUFLFU9muSzUjwlMMen+h2mUl4b5X/S1WRTo5IcAJvHjS
H6E6+g1dhM5CMbcqxZS8JZ0UZ6Mck2PQC+MvmeNc3WaZLXF8FR0whaIjafNsCjLtAAlRxySZdtrO
yTRKftsZLwsBJsvLIZ7s9UTDWQjUz8SOotSo7QvUQE7H9KcKwuQUhUZ0X2mlc2fqLclLna9iUug6
k8zryFH4LGmLKzGTzpWVKOkdDzhGsq43canYCtp0T/FzB6GML6GE4hip6/NkzOuLua3nE0AJtHQc
Mizo2fDw2XvFKrW7TE8ZWvZSQ2E6DGZAa6GCTh/4TVCuAyV4Vk2fMaQCXfhWmEr/HKkOHfhmpJAG
A4KlZZX0okWhLgPq3HJy0OOT0l4/qqSlCRx18PmZyuNkxa5bw8goaPQmQYuKERMJ13BElNNuCtGB
6kWU7rPchKwZWTH92RDLGdlldpdcNA4BgmsbDXnDZKssyJdgIhOvWr0WJCGirV+yXxquIBWWklXG
3nhu5wq+U60S7VHEfUEnaxx6dDajGjFfm+lnzWrZnzlKExwWu/vO0hUGbCYQjMzFHlTD/xZGuQf+
kFUbmWmYIJ0cI/NaU/uYSq4zzkjvJvTNqcZLi86lpENYIQSYIpFRMYaNeplFqprvS0MZT+kqDDzE
uQpzTa+IMb5pM6vFuKVbCOr/fG/6H6phYSzE0eHfVwt7tGD/UbyRR/OR5vT9733fpxTxxdAEwDJL
+7YZUDX8vVHxR7ahSoPAGfYrvgWVq/0N/RVfIP46NrNeA1T7+8OSFF/YvBgiMkakRQoJ4U9KBiJv
3p2VqBKoV4jqwKYN50CX6qc5WA0uRZ+RSyKJiv1d6z+PNT0LR6okKBeRxNYTb+3RIe+6xGj77m79
ZLQoP26S3y4OQhIaryMNPor6adKt6oqT6YPhw6+hX1kMtdbslTFc4PGlv6e/h4u2Hsz2AJqzv4QC
QMxaF2k4dQd697RAACCiKkUBKDo2PzNJabzxL1WpPvRIktHVhxVlP+WXW5KZQ+su8S8iFOV0RBVm
Nb5K6ydrVBinNbD3WtWJ17HjrN1lU6S/Rlo/jOuiMXqsWKgEMchGqCuwAJV0GevplCw95zKbsuip
Be5f0FgAnctYYhjviLWCQJPKZwV/NrQfo+0iDgMZa6lTkctZ61bxNrWaPLPl4Ij//1ZSjXxjpTnm
Qqb+92/leVG3Ie/ky9dXeHYfVWbf/+4/TpDGF9WgZCejxvpG3ubV+H6C5GzJ0ZDZMEIynWOkw/X+
xo/oXwwKFPCEiDWXcTXvy98nSJUTpI4sTP2mMrP+CMZtLfCTdy+mRZ+AngESWl5yVTcBnnw8QKqT
WelhO6ZrUPm9vVOnUDvFPQus+pyjxEO8ADxi5ER4FJ+0pnwIQ2VvmoP5PNNZ3eZh/UogU7niWHAh
SI7JVo0pi53BpG2SZEV1zqMRKPomS7St7WuX2tSAk6oueGkfYICDNBza8E0ChkX3U+2TsGaASKNg
bM6L9M1A95GV6HMWqkV03WJePc7hQU32kCaya0IfmGBm7FwxsAEFBoHDKeeqIPI4RKGU2LgWzPgY
jK3rYHpZaWOhbyZbmc9CDHhnUbYQPARt71BlG27z27So76psPmuT5EwDR7qdSRKO8C3HJo3ZyJoI
sspxXVtN4o5FYR6lDPUzK5i2ap7sM6fHWe/vuzq9bQNQKo1AfRaJF6PlBuIY1xhoB/GxKaqvjhMg
MueE2/uofLS2PG2r7jSzitcw0l4R4+9KyYkZ+vO91ateRqDzDYdjY9MFTL8x2V4vbgIwHwptyFqB
XD3c15WxnoL5pkrKr0ao9KdKmt8khfU4ZxbA4THYGLH+mkOrizUjdMdJucwj/6TIaaWPNSSGvEwJ
IchS5xxHGEmrfh5vujJCaf3VrxmCLCPKeoOFuPmKKQCDk4+ebW6qMxhKKy3Nwhv0jIzZESh7VieR
p9UEzI56/mplNVmvQ2xdhXp6E9ZXKV1abBk+vICoGrGoQ99InebG0o3nFnBbKuLNWNDUj2t+1YxB
0MaJowxLK5otaSM6UKL6vKn19miJWSAsgxgdZb1G1wmxP6QLSHpMgsMac0lIyAteWGttV4igS4tI
lohB93aE9LsaweHjyLEqFMkKkdI5h2Vk+mhzhxDtEU+0ofRgDwbrQiooAwOGYqDmba+lLg/4wJ6m
zzoSJbXlLQCumxXo2Yoy+yviQDZoc7NLGKf6kX1Os+zYcS5eaTp+kUqyIXX+bohxMZojllsgu+s6
Y33vUAyphHEXFoQt0RKVXM854+ys9vlYvW8+6nbzaGFWIiDWCaiI9KDutj74jMK6jJvmfmALWPI7
mLZ2J5NvbHnM3VrFWAYn98YU8OrcJK3+igeUkSRDmwT9KuIRaUbM/xXeWCnXaFLwPzhKN+orJ2lp
1et8A4qSXcjimIb+Y0F+mw8mALZnPN9jRXJxKqKVz/ZaTOB9o1jhuQznyyYV4HhtzT/G2JOhepMm
izIxx17u1BAIsuIrzONlzKNMHtnJa8NwnoCNrVXeXE0qiAqiR0ko0loJUD3wpZDapCbCY7+HLaNX
BOqM047woHKH+3u4MLBabqG1kITRIEE10NClOYg7R12NIeyv0VQh5VlvYjbOHBRl50k8P8vJt87D
UjKwK87tJGDHTvnRJlZZgTWWlOKD359GgW7sSI7OvTjLtKtuRjQxxoSl5IVITpsEjHQtecUc3GRJ
gB5G9IIqiYxy2BmdUJJNWcutSUQXVhK+nyJjPpzr5ctEyxSGRANpVf0Kqv/QheEFVjmxS7DPrPXx
2cG37xFPh2+mV480BjC0KSd+OKxbLDiO060kxe+wCrB1GwpAcGd80iotheYxYwMybIgpJXpbXceP
EmPrpFoe7u14Po3xOMLDYJIOK+Mw+tUDwDm0FQqzwXi66hFQEIuj7Mw8xpChBNEJkOmtbY6MAdNG
MlZC3YTop5HV4FL6z08qSV6tYT1NWXYyqkF0Xmd57FkyG0AQTI9aZLmyxUqVKiQtifHFCVA7iWIT
UD7aYj7DOpu5wGWtNd3hXdA2F1E3RDzNLPRl19+oTMOGaqb5+xRg0qdGq+SZZW4JZHgYQ8JvwxG8
PzOYUG2e7creYmC/GQkZp019rxRO76nV+Iie5yyOKnfh6RURshbCxpyzwBoo6UWO49lu3TnC1Dzi
ZHHbaog8aPD5S9FrysofEE3UGLOiOYAW5MyXVtOgN9J6SjTtTeuN9sSvGOwVlv7C/AhSZ3A3BFN8
ZhBg/BRVCULL2LzPTWb/xehfmP2NIgNx6KhnF5ZkdIAciFIwrdoLZpvXIgvNjRo5AYaOIN+PjsW3
iPoWHzZjS8FWaJrVUdQdP+2vVLadixbs0XLoAlnWY45mfIsy0dzYs9e2au+g8rVcRY3OI6280JTm
JCrMt6BEJIXjUgPnJQ5EOSMSobHiJnEvmEj3L2U0SQiT+NQUNbwNrFbbVqb5MjW48Rw5iWtM0NUl
oWdMjZnxlXTW7QA5VCVcwy+V27SNkI7kmvLtqA/e0Iq8ennSHBGWd5om2jNsGd2FVIGfzVFWnUNl
r684rivnAVOCPbRhlagnO3zziWo/bc0pv6hSPw9PQiVoto7TWg84YUM0Ft0sTjUirDYYecL7Eqzt
3qnKeV3Ns/GX0/j+aco2wpEiUdbNNPK0IirWajQEcPW7exABxXNdKeJQGY7vVQiwD004qt4ok+TK
7tFDBLnaLpahNNs1epxeQYPRjzas9UPa226MwGKNh1/ucEqWGydSa5JKwqJ5c+zCgQtKAS5sP3k2
RbzoiRt5EFnWHIkB0U/Qfj3D0GhfE2cxsMZZdUNQZoeOhe+cqfQhhj6EoyseLlV4+d6gZv5LNy7U
8cYW2r6aWsvFFgv/SOpNfqYOYXliJHXjAUZRj/QzELnwVrOu13V7IdGgn6nkpECXTzcSepg9rvFw
sjnlWZt6NLeOKHPRiBMqmHjAqavIlXVdXw7QCQ5NiVZj7JgLa3MIyjnGBXW+dK9IcPCbtTNHwUHB
y+gASSTbvkDoV9D1k4XXpZH5AFiROKGkemYE38Pwaoe/Bgl/lLMjtgaixXvOYSjD3NRERWnG5XzQ
Lb+6ijqOdBRj8jFZXLzMq/UGw6rCqJo23okVIiPNi3PfSk58u9kYPuYDFufmuddGddu12QsNTmR3
WLkT88Sa6sWyl+7ztgcpnzJv5hbj/3mKs/QEiAIbdTowYR7iY9dl0rXaQHAkK1mU5LcbS58wU7e+
DpWrJWE7M5H6hWg624TTwlDTFoO6a9FWvLSKojspU/RJaXPVISswaFt5Nng4ooIJuwm7YYs8+tUc
NR1ViAWKyu/vGh8ygAHxCbFfmHkdTlkjzwOATM5Jga4GUKdeHBWnOCsye2eb4rZKEorW1KmAB5M2
1ZuXTngy6LyEs4+yTpKxhgFfPRcN2JDMKTeZPV5UVbtW6zOtSDiHDr5bRbzIEQlt68YAeiEV2GCF
thb6tO8QO5eqtSnTcgGkRFdDgJWY3tu4CYidySL/bp7hslllq4AlMbODNXYmUqnCuRwDwDem7m/R
Nnq2DO8Ms65OLYYqAJE1PNNdPj1QVDywSZ/EZjm6XSt3uv1WYec/WnoChaRAmTfw3z4rOdK+MWeX
iIbGrUdSf8z2Jai0+dA5N2MCKmpgQm+A93NGJLgtFC4DUVfYjcRkZcizZlQySXOPjQBFGmfBtHFc
6roLfZxzV6WkyYrq6NvDwWqxWMrKj746g3A4A8VnFS4ZXJd3WojSl9w9SEDR7HWDD1s9OJP0pwkz
xB7WnyELP53EfIDxkGOEQCqGQ/3aISdr7bSHqaLKsAqIzppzSLWJ/VElpbz/msIk0gYSkZK6irZC
nU+0VFlxGivXEBO4VIscr67DZAMWKFyNMj8I8EE5e5fCkKniJfZKsyE7ph7ZGPgRygiUozZRpOcm
yY9cXszHZrZxAaImUJ0WdzU93CSKjdN6qujaf6uX/2gu+n+b4cwSBt4wanlsYXgnaJpRMP/7JsH/
+s/0OX/9Dzp4/KN5P+X86Q/6R8eAkGgNfvkCGMVNhoD8746B5tDlYxa1hNcyEaXN8M+OgakuMyfs
C1BOSX7+0MlzvtiWrpF8DsXte5rAHwBLl6nmO/28qkqbiojr05+wHHAAHxsGok4qLepJsdWLEckx
oMld05qHKka3Cthk3Ly7Xz9p3v3sctjfuNOWbTLSWaQI7wZcrVkJWzrhDBxVQ1pVoBHvW46aNbud
B2TY+k2zcOl3fP54y6TPYKxnSEQYH6+XNBjCK4lJjTxKFRme1oJwSbsLNWVBWcAblFXF1O6dMA02
jj5ru19/3qUR+vn65KzxcfkNLMv61ChNMhqPdplhkgtBWVdqhRU7lun211dZOp6frqKrgqGhifWH
4vbzVWoOzXqv8SWWAwI+vSk2XW6WaMKiyfv1pX5yQ+m42jwyUG55QD81X+uyiW0wJDNEBAqQ1lFm
L5PEw9pTke60KCQhEK2J1w7klRv+UPzmk2o/+6gU37oul99AOp8mpLHDTprVKLLIinNQzmX1uupa
Uq1iBNwjTT6AoxRlZe24+CU4NDIJ2fOA5LumUNIjz17EjtMh6vV9Zf/re6P97OboguY8q4olNPvT
zRF2AexBDrNbzRUhHbGZahxu8IWuko6VYFG71tuq7qjw1aqElyQIv1weQBSQuVKFQCwGAEdJIpLb
eQBIB7KTOTBwGDsdKN2r6CijNn5RS7pXv3lTljfh8zOEAZake9UwGaAun+3dmzlCIspL359dReNA
OlRWuQ0oX+lo4U1t4HhD5/ZdwGPj4dd37SdLgo7uSWOEimnoB08N9qocApQxu35pdRsL2fO+6oeJ
CJ/xVe2b619f7Yfnh8+mohUhthCrMKOQjx/TFzODs0UwW/FRNkWrRZfQCrJVSaDE+teX+uHdXy4l
NFOiaUGpJT+tPZpvNmSU0c0qymKbA8yEK1Rlv/k8yBI+fm1cBJcVGGoUKw7t54+fZ/ZLYdahD4C2
bQGRaXBzYlG/OhJ2E7r/GfKX1Xm//mA/fGPLNeFsC1YClfnUp2sqGkrOvo6B2BX+cAH3rzqDcICb
OMEOZOdac/Pr6337gR+ezeWCi93KcRCGM/76+CGzpBtFZXLBKEuwwJR5QqUOOQ5hG/HRU/LY9IAM
O7Nqrwk4qHdZ3hgeudPJb1bzn/8iPDyo5BYZ3yIfef+SSHPAyEvLDysGALEOPucZak3DG1LcIZlW
Zgelw38QNGD+ZjlWe8iICyifXfXXt+THr10TpsnejepJcj74tOKbZVmGVZZIt6w4ypuR6m8L0eLH
YKpNXVoilNeD3629PywRJhdFtrVMMHTLXnQw7z+9meO4Ssh+cXVgYZDJffKdaeCpuT6tzTQOPWMQ
+TZQlt8B17WacfBPiJnZGCGGYdOP810/IL+noXNukN144piB4TLma3/zwPzk7jiGbRJuw4gU/eSn
dbirRG4qTEjcrkuvTDOdLwPDz66QsD8WbQRWrErt8DfX/GHtZ/IjOE59uzmLCffjzRFmFECpIZ2l
SKrqhKYG7isJo4U4O2xu4fhSKDwojl35m0AU2W/Wmm8HmY+vCJdfVhqeCcMEZP/x8iaIDAJibG6u
2ljcZru6lVkpULYLASKHNMwoVUDN24njEr+XuW0siu2kOg1tJiE9OTY60wGyz2uo0LukKDvPdBCx
OOXwO0/rT2+VxUCOtdHkK/r0HE0TICAIvKobM0hbZYNSn89Fiwe970sXzNi+CogwZ4zOWTE5+fWL
8+P6z31yeCzYbwj4+rwoN+XU6W1F+HRH+e7ZBqekLu9jT8mn519f6Sdvy4crfdpQrQh4CFEwqtu2
TXeeQCpZc+isD2UDLybQgmQTsOXejLI03F9f+WePP5scbCdUltzeT49iVaAFqeYOBz3cdK8CdOeG
o2WTyKmFW6nrdCL1WfzmCfzZl/r+osvteHd+cAbTaXOLi0KsyraaKK1d7ucvsyouzNLCKpFMFdSi
3jqZw/JPjxC8e9JghIpaWiKZ+HTtrrOaOPF534vSMNyKpeUUyXW+T3Jo7Tn+kP/CQyQFiyGnFi78
eRuYmgHME1pFV2Rkz6IOSLZ+YoKnwKT+66/yJzsOH20pD8m/4gzxeaFXFAEAje0fjGnWulESYDLO
e2K7CY7cOlCboVUX1na0+xyTgsTW6HSkKqqh/pt7vEjeP500+E0YeZuq/V2V8vELlkKF7R2SUlPb
Tb0y+hJvSGQx7ciT1LOK0j4qHRDEFuCON+cqjeaJMIVoasKjkRQgWvUW5jGl8v43t0j/yS+GNngZ
fqNwoZL9+IuBThJR7GCK7GWw6CT1fW2Xl/rEGK/2gUhHUzbsQ4BWrkXcDHwOBspOzRKYa8bwx0cj
LOiWFBwOlsO08el4aaR1jZiv0/43d2e2HDeupesnYgfBmbeZzEzNtuWSXOUbhmtXFWcSBGc+fX+Q
3H0sOlsZrssTsSfvsgQSBBYW1vqHKLEw0Bv8PDvGa6KQuaD3JnCQf3r/5c9t9R/H27x7v+Zm6yjo
xlZJLydB3y+Snsyu8sXwPwVkUg9TWPX/YqsT+z0sCUycybeXam8YU98fhYiqHNQjjgjBlYcxl9GH
qK6bZXaoXWrugxpQl2n74vT+K2uyxE8L0eeEcxAX0FfRzVEXZCv3NyzjIqQVvGvSRWhjpuEdHayr
oS2VCLGWSHSi7I+Ppz8pOlfx/MBfW0GPhhOYHonKhYS9idi4hFiGstv7j3juCQFhAQUhPLDpN/mq
BZS9KwubTSsK9+8xLLVCKYKOUB6m46LgC78/3s9HDVILEDhALeN8E3j60Psh9k4UtzBv8EVEOzTe
lz3IRVPV83VMLxZhSXGPPh8+HSJ5fn/cn0MC4+r0wPV4yZ/qDk5see3axDCTFyt7TEKzQcjDDi58
8J9PFkaBGuPYoFsIQNvZbA3pYjMvooHg/zGgiYbd91DsUy1nHxdgOmhmVFS247+COQguxPqfv6Ue
XdNiHI5U2AZv53YY82pCKRthHSOl+O+7VpQWQfJUYqaFDUluXIj4574lhuoUSSjnePgovh0PFK1y
igq8Cw7FILHRNt2h7Ij4kxZVEg6d9tilAAyWbb2was99TYqQ+lpBbY5i5duR7dhSVa6RNmbtTPcJ
+Ru8WBRi318zei2+TVTZtMLk+sgG4X/Yb0cZXDDeXQ2egFp7fRBu46OasgzXORqy0b8ZytfsEJ0Z
bPMg4KwZZgq8UCrzJRIVHdN5NfsI37ZfrmtyRJNMutzESCyt7dWoS8YhdRABRTloXY9TWfyZjnES
ZegoH/qFzvK/eLOQNJ96CaVnc7NIVi9e0eKkGY3LH7JPLZdRKwSnYhX8x/tDnclAEDuxTY32pOLG
vertB7MM2XKENABAJnOIxkBCgOf0PBr9ROu1mMOD6+e0Jp06/mJMCKvKCisBoZDGf/9JzsUBDyQZ
j4ONLjSOzYOsbaFsF6r0XA/FcYrRriCUQ3831bdlqmZA/qH/cQG0cOxTw6wubEy90bcLF29havFc
7qhXbY6dxvDskfqDiKYqGK+aOoRTDLojN+9xaymuMMztL4T1cxuSjkFAOqGpSS8H4Q9hfW1Df+T2
iJgLHd0rH0oIPea2OL4/refeCx9XN0SnBxvi7dINlmIWOJ0TXpcMlriJaBDvgmD5UH9ydT8ZPHp6
YS7PBTkSZ4/6mEkSrdHNPx5YmSeKmqKVPjgW9PYbQ94gAz6eoHCoT7Qkxh3tAfPktcF3y73/U0/p
XDgnQ9OnickFdPsV29QeHBfp3CiXVrjHPXc5VBPa/kOKhNqYoN31/uyeC3fYPnPxF45DvrU5PqZ+
zp3JYHZt2BsHuxrcY+bihiZ8dtT7Q73Es80K5ZZABgA+lRLNdr3YsWnhtJ6xUztjhlPdXvemAcpG
oTyNL6SCMSOP5VJfh6UI7xdphnfKCp4gnaBw5tI15WIDJy2ZUHnlyMOd1DNAikJrW2eE08loT2bZ
eNFoZ08mfrBXppuKJ8tY09tMItjsokCLiFswoUcHU6UrQzoEnRa2wYL1OstT/7qyVnXrTjhVLn4f
ALgTw4XlLM6sZ04VCxZVYOpgsalOFlllyiTFnWOkuX1XhcuAUA+6U3j84s6bzyoKV2T4oTw4eEhi
lDR2SXnM86K8pp7X7vIWFk3ZS0SF1Fjftks6oIQ3ehee88zCePOYmxA+jrVVrDNbIJ1wxvKk1X2i
BNMwFF527y+MM2ueoTR7kjnRFaK3uy3W6EyJ232EfpW4obv8G/Sb4rmnZXZIgxXpnH8xXmByvnMf
41+bL4CcigFwjoQtHMb4U2VO/VWHnuxRDRUyeu1UXHi/s1MJE4G+C4mLqc3ff4wmmNYGYe8hbdcp
kdzjkiv3BpVk1F6X+cIeC3Rk2u4x4hYhhMSXXHRzCBlOPhm5rq1UquqfV7w1QFSvtvE4u9hX7RtE
Gj4Ws+9/DHvzcSrmMQJclF3ZsRHiWdLK3yWKsmlr/Z0PnbhXMxx+gMOOhyYPnqysyD7t7Bsp53Bv
oOpIOUz2gPVQYDFmVCb2ky9mRHbw0OpRppcotMxePILNNVAV27et9J+BMFmczGns3qDODhJVGFWA
mtLaTehAZOomLOtqpTNmD59bnxIJuOMSFio5uHOswRF9KEurNHdlYnnfMKZHmGdxbTFGk4u580lg
FOseUx88LihFMQR4bSRVgf5l0f8RxmUBVq5BOWcGSHNqnSz84lhUuvCf9JbfK6sakRgyLXWU7tCg
zmL01peKy015DCdXDcRJ2eFthejk1ylv28/m4orj1Fr8WCdK50HCtPojXDLxCHlrNXErQuSOtg5s
RzEv9b73bCBcFX7YfyXuAIeC2nxsYhriEAg67hgnTL9R2Hp/yZ8LOlyBTK585Jms+rdLcNWs+qHt
KPbRfbkqau/3thyygz20Igo8FDdGWtEXxrT0PtquRV3z8Clxow9gb0JIZfV9K0VsRngXDsm+G+e+
2El0IDnOJiF+L7glOegv2nSdQYfkD6jIteXO6LiR7poVn6RdknlQT4D4mA/rDIbb8v3uj9Rxw08Y
92U4pXEa/Nkanf80y8z5a7CRxv71ExIEgg4WeMojubvZvS5KjwDcmDqz5nJj4/ICLjTF650Ox4Xd
e+4r6XhkkUxRM9tOGOTBOLDGnjrhQCCspdkBofSwl3ODD67TG3d4yIkLcf7njjW8YO4FvqBgyGm0
fT8LNsIwyBHAfVgg6h/27q2JN+GVTMI7qHsD8MCqhgQatMdwScRB2dicOhQtb+A2YBiAn+AhrBCn
CVXiP/36skXeGFa++VJM2USzNehmy1xmM4pRMIyWQiGMJfD/bHp4f3lcTHdj7l/43mcKiVqklAIN
5C1qqI4OsT+ktchGWbM/dgLl1IJOeOc088O4Zs9gaovfqzLng0jU855Q7sV604Hp8DTmwfy8LFX8
eUI/qIf1nHS3AT3qSw935qhENijkM7kUG+wXgvYPz+YGRJ+6Qka3Mnz/6GfL106ilzYHZnYMO9c6
/fL8a+Vpy0HSisvJdm2w2dE9rpBrrDvTwZppRgsrQcLJw/PqY1H4gMlqtsL7g545LkkOkQ1hNXLd
9zfHs1pxNa8B+tI7zBLKslh+4WgaXqPa114YSlsub0OUVi8BU6CTbqARb7+1D4maT8sLAn0pI4x2
5SEOOCz8qReg2jEswHEM/8dp5fpWBbfzZNZHHNjzr9g+zhdW3pkL5MvVjdubA4Qq3ATpvJtCFbsl
KVcd4htBQQftkHS9kbjzwc2Zai0vCEUgnTAlc/NLZdNzkYC2uU+CAuOBJH0zGZOfuxaGMNwFlOf/
VYkh+7w6q3vbaT/0sHLtT0UfUMEuKvUUBMXwGUVj+kW9ZKpSb9rJvkaUJfO4t3TmciFOnVv5sEKp
Vupb2U9hap3DMsYRASGyqhUnaeb3Dh6h2jT0pkw4Kd5fg1ulAwQYLJBvgq1GpZxTc7MIw0rZZrBQ
MJm7WEY05Cw0rlY0jEzUbHFEmSKrxjYgd/pnZWAj1jnjhYaG/tqb05PCCYBYi+oGN4XNuWO5skoc
mgRRojd3NsG2z6bRunr/Rc+sOZuDhtjvAv/iJHi7ATy/HEVXTkiElJ741CzWEslkGXbl2M9HJFLr
qDBHdV07WXI9tOh3/frweJ7T8aRwqkEob4enF5SWI2aF0TpSbYvXGX1as6FaE1fF0cEnNWrMIYHE
AhdBlGt3YfhzS97m7bmH2TTouH28HT/FWtnMBkpwWbx6u7ItvdsBrgIONKI69mOwXOlCPHXGOYAg
O4NU9/MSfQkukjmOjpAK8LUA1vsYyEleeLgz2QAXBosuCLVr03c3SzALx9VB5d2KFogQUbpa4qPi
FL+GlcJitKGtLet6qR5wblCdsYE+QusRpZm3EwKkHrSTh2QMcouDUsWDPdTrMfPt7KocVv926S8s
c6GP0+06J7v1IZST+gAVejti7oQpxqeMGE6I/WIdipmbOTeUsQBnp35q6w4isuF2WkGQhKUx5uH8
WxGqb2WYTzvDxfvj/UV5JtTQNdL1RE0gF9uaSImIwtC0kKHtOVOfDd8bTsYonzqJTKWl7dXfH06/
4HYCaBBz1HEL1nfStxNQJJS37LK20R52q0Mu8e0TAymXFw7BhRPm3NclsHF/ARfFFXGTT+G17OJr
2Nq4QME6NxeUh9WgUKFosELRzsNtidXD+693NpSCA6bww33U57/evp/LJkext0Rk1iv7W/i2dGFS
ZIGnWeTRMiIz2UywunB9p/Rdrf21TL36wulxdqN7KBawy7VCzrbl1Sg0WgsR800LO75uywId0wG0
AwawMArbDD1Ut4XvRmU222ETGBwRioUx2dcqgvITHswcI/fJ9nE89nnu9+fo7HdBfQBSNh4hXFbf
TlFet92UD0zRKlHe7FcXRb+q8HemQCUx1YTmNfzjXwwJPkujcegabeWkcpE184x6DlCxtH+oBc4w
XqzA0yRBEzGFCx5zU3gp4J7bWhryASiBIiCx7e2L9gjjO10F9dBZRHHwlP2fDDN3/OMy4xZSUngp
uDj8vu3eosuNWgypPB3hTW/Odv0ORKX18pbBtSgoPHi5KI5x0KC5bMu/Mw9zoQKi9AdZNB32pcQg
OQb1fT27QFrxlSYZna7fn/tzO57th4wSTSZu3pvP7UqkYrl+O9EKFBIKF6C0rlyiHiurf7GwSCeB
rvrU6MOX5skP94Uk7LIsAwEYtUbi3/lOWVBEXv1T76C/2faueZvY2a/je7g+QUXmG4P4ouH09iPn
gItxoeodBO7q6bDMENsR1DnydBbgjOY3gE+//fqEgqbzaYH63Nu2AMxZ4HhYqxxwQeKX+6l1kOXp
2gR6DbZI7w91BskGHJgWIRBkWi2ALd++XWaniQtpz6ZwZtpfvWTErtYMb4c8GfahHIhrFaaZKVfC
E6Z2iKxSnb6r68U8Bu7Qs8oh2oOzl9dYoSnEjRA7qkeK30uTXoi853I78leA/doTAE2It0/KHTQp
cBKF52ssOKa1ybd6EOoGTeR2H48F0p3uOu5Ek0Jjt6h1vT9RZ3oodDG4xSDBoo/3zSqAoIyjcpM4
5K/LeCxxjNwNnTk+oteLRw+F8XuzghsezMu/2F0hqQtLkKITZ+rb10ZgdsjcuGTgFIqbMoPk1p8N
bGul6P/NULAbaTuieQNl5O1QTmPjhdey0rsY57LAHGHTpdZyCFroT+9P54t3wzaUUa9k5VGMgk6x
GSsNSimsmcJlY+fdg5DDAOQd5TQ8U/5Mg7q9n7EZvWnn9j907CySJtTN3TWcT+VqgVbErLkxzFPY
dbjQ17gkQ4lERUGZiAEECGercrpNOBZPiYfqK6bME9z71rnwFucOOhRA9PWWoAQk7u2ELcooVyTh
HN3Dn1HnrgDl1hhGtj5+C0PSjWQFCFe8P3XnMhCgrwFVBYp4OkK8HdU2cK+rOwytmnbIcM1z8CSJ
AaHMfpNFqsdu1i6dZ7zUE2Rw+/J2bGAbXngGHRY2n4/oBPoPZVR6D9vCPFo+4wCN3IlgfCAogj0h
unFNgGz3BKWpC9ePuNkad55l4RUiigBSRYxGbpbYF1Ihve/eeZBtCSmlsRcXPmtWGlMHAKqSH2Tg
/5HNVXZ34Z31vP40FF5ieEDqK95Ls+KH04dqdjjnseVEIhnBFvdAD1DD/6eop+DoFU1/8gcMHM1q
oeTgGcZ+RuPwwg49V+HRNQ26PR4dGLHdok21kNEVwolCNS1X7ejgw26hFFhz+u/ccVyPNnnQYaIG
el3attpLxGj33EfQRarwbn1/SvQm/WlGiMYkUBoP7WyCYpj6iAkmPI2QcX21CmLTujTGPfB0Y+dn
ZXVhvHMfm8iv+1yQDcxtYtlms6lGAO9RSY8DZQajwKso5IhU9qU+/dmh6OHpVp7lBNtaYZf4eFWi
JxcpM9YOCilh10VLBG2PSx/1TFb3wjr8n6E2WWQ9lQvNJ5Zw3oTpDglW82B106Vq/LmbqaOLP5p+
yPrd0tb8IPaxqSFNW+ql/+ZRc8LlwSx2HSD7624siJBC1NcmknanwEaQODQoA2cD+M2uL7WyZJFf
CmXnwgi1Goh0tNK1Si0L7Ictlc6qa2d9uOEN6AG/AhuY2pIKhaXao+VV6j9ZjAl3v9br/QSx5zpV
XXrKJwQ5f30lU2qH3gFUgVvLJqa6mKH7qmElp7mcaPi1CE0M0tunHO0cH4V7KZW3zmwdEKuCY1aX
AbddW2m7sdvO0JWk+dGx4Zu59fw1MSb3NCyoNDe9Vt5s3SLA9Tpv7yeVhsds7ornVE3pr9lH6eqg
I6iHAxLjI/x0FsusQS6pwS+dViuu5LG3nrqybaO285ujm/pDeeG7n9tcVMdoSFAN5AzYJJ3GMjay
a0Y7Mu0kuanKGlvUFl0anDEunZYvyfI2RqHySnBi5xA19LP8sMQQOEomQyjQgxR/DyacInq/3XxI
Sxcx6zrpIq+hNI1GDzY8C3ljOSBND8DdOCrDREO4m5IDep2oQPVSYnrSVneBA4UwQJjniDKBEdF9
xzjDseqrKcUCD2FjtKScsjm1bpXu69kOjqnhtx9KyIjHNKstQCn+pframQSVG6gmV+u+KGzlt++5
OkGdD2jyIKFUYQBIhTmy0tQ7tdSW8AnoqS4X6XKthrW/cCs7dwqQE8M0Deg9kKq+HRlSUhgoJ8Vg
M/C70yCb7mPiYc48WHnMLcE0LyzXc28KUtNHGQ6hYAi4b8ezJQL+KWBiyD7DvOtHXB0xJ74DBdNf
d/jeYWSAEgmW6+rh14PEjwNvAjXyD35mOWixYD+77K1s9jDaQpTDBTWGBI7tXb0/nr7RbJeuLqPx
b5/a5fa6m7o53TETpAXA3+KfwK2Dm3whswzwTH+ioVncV6ymfdb6CWaA4SXw1rm7IVg4Svb4slKx
3x7vhlJGVZDBR2s+hPjxNNkfMenwTVOG83VaB2gndRYyjLMTHyent65auBLfYhRSdl0VJkfTHQet
J+HvmxDNJ5TFk6uEk+VqxBXjwlydwamj6yc8mik+tX8uBW9XRS5ylv/SYsbiWPmVN9Z/2XPL3cV3
MaDXyHPpB5jZL3kFDm22jkFPCwIatXnXWXh1TIuf30+ttB/MBJGLkdT38/tf8xy0kyfkBkkzkAfd
FqNFZ7TCZ9SoRioZaQk0cQ9NhYIlYjXHSck1AvARfCmTwjvaBsVgUsDygxmn6sJhd25dwewMKU+T
CfxEPnaLXvSzCwXMEdyke+CB+8oonOtgjZMbb/C80zA6f6y9aR6zhcrdv4j+Pwy/RZhXqauWJAQ4
N8+d8xRTOIDBQt1uR8r39P6cnwPp6Rs7OQYEEX5+s2WzMTdDN20AYxX4h0/WguzLZMKsdtzmeoCm
8pgEVneHInJN+pEvp8Ss02uJ0wx2MrH7SFr/V2Xln1m/zg34TBcaxOzcOlOq7mgCITJUeiDicwTm
K8fudtaEZxJSxeKPYXGCaDXHHsM4LXjiFs1pDkdAOlZS38W0RnFw6YIj2iL2nUsf+sYdrPY4lNaA
CRnedO/PhHUu4eD9qZCyY3WP6u3+YBqcWmAGFXFkDZ/SFEIvlDkfnHES7+F92HejHPwbq1ra+3xc
5TFI5XS7Zug5o2e4fmiwi8cmF9yi3fp+NMhhfW4nz/qQDLI+YZVZYzWYL3+vhWcd3NG/1FnR+3cb
DOF4CJ2lcJ5vWaZUhiZhVYFAWZFHXyrs9YAuFyd6HurCAXPmWs+VnrAL30VD5zehBN2WMRhG2mj4
kRZHAToEf/KhepBYQGHyPtTRAif3/v0PdPb9CA7AczU0Qasa/5inzGZQwTegTeP65XC0R7d6nib/
mwAdduEie24kWsD6mzoOPIvNSKLyudIYjKTU1F9jvXkTh6P1sfDtS5nB2ZHIbqkr0qQBM/j2nSBc
tHBxiclTX8prq6qbwzqK+GD5k3FhfZ8dCr3eFy0INGE3CfyKU5wNbo5v5jSg7RCmP2LKm0VZGrQX
cvczy4PclSYrHSeXxGeT71SLS80xpvmiuqTHuNtOTq7Axw3wK/zqgo7qYlzsdZ15P9QXQVG5bH7A
3PoS+UMaGzpdEtQytCJvCsKDTJwS1BJefE4ZXiq0nqvNITdCCw/ACnI42x5mh5JIGGN1Fo2hqk+L
B4YyAzhyMBEEuzcyW6Fw6QAcMRTaXmnd7tJA6xEEaRFBQsFOumwoyYYJ6EUkNyIGcI9IPQZ32JeZ
j42VWyCh7eZvafUUDFCfw3KuSU5ZJ7++v6fOJQUctDSi6H9qc5/NpxKIbr7CLCAVNVcZJIadROD9
TpUquRljtPEtZOR2flfmx7ZYlpM3m8WdU1bNPpYQgswp7yNkCu37bsRG2wi95vn9RzzzXTUMj1un
Sy8RSsvb7xqMqASaDet2aFLjJk0RkXUon+CniHLn+0OdqTO8GUqfED8sIQp2QvN2AawjdHtwfK2C
l5rxhehyJrlg3dBx1moVyJ9vsvNyQmawp2AK6MGFee0X46lrB1RlIZsdMvTKkFit88ewRksf+G11
YXOem09dihWI5nAmbHEm5rCwrheEDmalMIhtsvxmdfr/YNzVnd6fzrMjkZxz1aL7BcP97XSK3gZF
oiE8aZM0nxvbn05qwAWzte3p9cv9fy32pcWy/29tr5P6++9a63r9KOulf+S7Ir8QaOtrfe2A45eb
ni6Evgp/G771X/BRoZMw5aSRiBr8r45XgHcMFXHWXYDaA/1R/tF35W83/C9Ar4JQAJEWSMgvKX+/
XeNEYNqPgJj0AQp2UXibYNx4/UJPLZ/u23loIdcNwVwgho16PNd6C8dbYh2C82hQIIM3BfH1hHJe
+xwHGMVcuJNu8J36WbiYcTfE3oYgR5Py7TIktuadTivuySs9C0dL20z7G9Vnk/GEo4T07uGDd6RM
U59TyTklSzvmX5BnDH5DwSKjRd7juo6hLbYip3DM7OBTZ9TZev3D5/34mqj96Kz+05QF8Ek93UCD
lwN3b5OIj3iMxbNrl/eGZZZYPIYDpBnEAu3pC621bEGmmkLXaVKIMe9G4aUKXg3t1S+//higkfly
pAhM2Ga27KVtkJQpy/sqKbL6T2WP2AZYdpXjSA2V3D8OcIg81J7rRIa3uTmW/U3Sz03w5/vPsWni
aEEflF2AiNE9oTIF+u7tZ4vzPqfsPIU3FcouWHriM1L0O6/HQ8a8lVmyWr/1WYE5o9cuBjyfOi3k
dW5xz5jj2lwuBO1zj4OGFldBqsM0/7Y82Dl0k3jKbf9GVhbe4ENip8uuAa8JcAKpuq52jsnKHUpX
hQHkz5E7OiDbMVTPmuJT0+X2cuFCz/WMKfh/GT+ITSj9LBldG2c3s+E2U2Sp2YZPn58W2SIg/WEu
uhXGUDhh3gpxyFEYvexnA49hBIHt0fHH66Ly1hZm1ZrXHzxuJ/0fU++3xbfc7tr8n9QZJ2SbxJAu
HbKgWdnMAUK8c2LmV6bsk3k4cahhKn5Fva9an+d6bvJ/bF8a5W+J2azuH3mL5D4i1fbofe6cBLUx
HsBsl2CPRVJuxZ+rdYxj5D9lUq/P9sIIwE+K0jGqQ7fmYRweqrxRJuiUAgu0cl84Kjd6LG7Chb8y
VY3ZIuBfDm0ZnlC4LfjxZVEAVanNFnro2OVKFqD71MbYBVY+6n7afy8YBk7XsGx417SqgbvJNEj4
ixDikP2G55F0XXZKENuW9o6Qhu/gYzX63jRHkj728nWouqX/IppkEYhfen3OD0OI5M+H2fRaVNDj
0TDyeZ+ATsEouSxrx9lPqdXyGlVbQ76IgBsVXb5zi5iZi4Yx1P9MFl7nPSg3S/X/54lBuFcBHljd
el04/UrtymeyZ8w1K8+b7E9GaCeWecrbHumaa+k5cZwjhAuP0NXfJ4OCfjsZFu7mH00xeknz8P1p
KR4TI4/rit6rf8znAYMB/Hu6yYJXN3jZ+hwvCsardgsSBr4HtdsRqGPq/rwyy6icmlvME1gvLnDF
ztjHrtVJlGOGXCTDjWgGm4WXokXB1M92bjLnJhwlJjZF5nSIwln1vLHGg3E5XpOu+FYXnsz/0TLz
fCdpLfpzoUuQ8tExRYG7G8U1fQ+km17/1CzckNwrsPAVb+/hDNQ8W8hbgMns7HJ9HmWt+ofQi5N/
PGJl9wSRe5LfsrE25zspsNY1dr1qMYyKEG9NsWTPpjDlWw4F+vT9nrY6cCbAUbX/zWnd1vgklmzk
tSiW6a+l6C0X3DrxJXryLBW4RzSrxykaQMYPzx7CFzxy+fqsqVMvzTe/iesl36m86Cb5SVqTUYQn
9GFFF+/yYW3w0hXo4bAretCvLGGnTyZeOAiS1nsIETcO7WtrWsLawFwahGh4Yzp12Jf3VhPGttY5
Vh1eV1VZNgA2hYdu/xj7U/cR29XRA+WWmX1g7hIQpvNdOxo93uxdQ6zIoxZl2PGUKNcmKqSAFUM8
tmsuJL9NOD80z0KJkctN3xCBdl3WF/OMAdPa2F/XBot3ajfsJTvDr8JbixWr4HGqBsizDe949Nus
YWsB4HHHR+CGyVTsahfX8GeJ1BBzPa0l6wDwg/5rTsvikUfYPo2QHwORrSzBkhIG/6cgk5Q22XFf
eMZD6YdN9rjKWDFLWQ1O6CqPk57F5rs0/rMTbsb6v4pxrpnOzgiL/J/XXWZTDeeHHFUW7FtrDfMR
1Ls9CSPc+aqWxbcB0QGe002zhb1CiNEfPXPAyhHWGsVazVVu578LA+u5q3B1nPHrSOizFdRJCr9X
uAVk8WM9Wlr5rfD0ei4llKm/zRnxR9ZRkuh9MbuS2JnAg4YllRW9N1p7WY0TK21KcIDYD7lX2J9C
pE+zZ2kNZnESrcqsYIc4qEB3zrGbJf9MBBzDR7HYK/8E8zdtYJeWjdXcxS12KC0awC/fCd4s59OO
v20S2qt59MfH1xfOUkTUMEtFHiq8H5a+JSEqHTn8x0c2e/iiiiRDbsK1JzIlYGv1bO6CtqEeiGuc
HOQB1W3X+KtRojXuhVJ1gV+DPwTqU9+F3NPQVfZSE7uxAQJFN6zGbdEPyZhGQZnb1RW+xTJ8UMMo
ONzjuOjzgyoNYzJoGmRx8uwkyuKB47zK+SqvW8LGtK341g9Sx2/mr0bKW9RWMj9lq9+gnrhSf2iK
yFqU3kdTP6zLbRu2PX+Im8QYi92Q+PqoDMZALLe9D1j0GygwvQxh87fudVJ0LjAmRDmr8LFvnY4f
xbFm5puW+NOyJKYpLpjQyu1pDu7jOsvxAMQ8rveOqwfP5M4exiy7Y8HW6O6BchE7IUp/3XcskyC4
8ekes6GdKScNpo2a6Rgnu97imLM5iwwjQiO/K4P994OtyQZ3Hk+ptDt6cr2rRPqxpDk8/bmunT6v
a9PSq8cRsQ7X38/yoszjZULOc9L7KF0Wm9/P3qd6t/9+/Ob6fsaTvB5pFrdStqYSzszfhErpdTCp
PX1ejSju8WN+7+kgXg2N3hPmKvRZnLeZPlTrqdPnZ00Jks9V9nGup8rx9db/fupxl8/g85Pwxpl1
PSBNw6x7Rqrjpu/NKsR0BmSBvzeZdXwNXdQGGIce6Mtv7i29o8Jm1ushcRfBK9cB1DRjn5cmSUxf
TTjtRW5d8p32CjX3/B8XT/MueVzMeC3VU27E2BnuJxO/7WOKDLkkOjvdxK7EGych2jpUATj5uDBA
gt6rZArrJerYg4F9k8f8ubnt+1YRIGbDafgBX2Q6HzB7VzCoiSMgLyVej77Cr/S6Ia/RWy+rHc+Y
DyPNRh2BXkfwC8rnCEItIBDx48kwqwkirI+KAgiXjdVIfFw86h/Yw7eu1/ZPhaUMWT4rLtRMQxhn
hpl/Ta1Yz3q7+opwuR9mHHAqhV7LMinxMFRWoIiNY6+Xud0IfSx39UxP59jYNYbrD8tYCD66WYT6
LSQkFCZSsqSdK2mO9io+Wm1ZqfwburK2Eh+S2i2YiiYb8VMQGJEY/PZ6R2OE3A+ldDG+zFSd+nr8
lEJW/DUz0CEtn7+nBSIrsv5P2S3B8LQYts1mRLqzR2E8Lw1z2TtVr8NwlvqZfmjp6JzQ1lfGHmKU
Yxf4S+S4fwLDABGgrvrFK/gc33OPzFKo7O5b4eiXrFIoi83nCXOB8VEFqPrZNxg61zHQglL/QvSJ
Bl7HHYaGTfQiW0Bqha85DTCuGASMBtou1AQU3q29a9Z6XWatrR/t+6/wK5Ld5lrJvuHRXLujAbhf
0g7boxOKug2/RjQZatQa1teq8R6hQb2e667Rnw7NIr2Lvt+QZVp5PJYN29J7sLPxZTiuh/zKgsvT
xCJvmzr/B8iHooZMhg/WV68Q/Zp5qTBajcCZF9ZtWSZdBujUzAqzOhg2btUP5P1N9uyPhqp/D9M4
aP/2Q8bbD6I2nf4U+p2sf3dkaXLRaXM0hlAJNislxysxS+DLblW6Hf46DplnlOfJWHyhWtYC5wNa
tnLpT1vfhTyZdV04fGyKdV2+tHVjV9CBVboi6F2rwiINQ4WWnOs+7Wm/d7sidJus2K0N3I/hwIIO
0vJpTvClKJ+qVVUt9pkUE4aZSjI2pOGuHcZqPrRzMvEHKtwlwn5FyYL6yO91FaaltBTrv4D6jz3y
YFhZ4qHM3BS+uIPy0+TyMaBKYcL4NsvRxf0yhP4znCRysoJglyXuJyEoLvdXRdjp8WmABnN+aI1G
/8kphXSuEH4qKuNQgeerPshuzMzgam7hz603gb/0tb0nkUttcVg7VWTxHvc8pxXHUfgx3kKyzpv8
au4ak2dL29rtUQUN51WMaodrSG0ouPm1XigTy1tHPHpm42P8mjV/D9kys0LqBOQ2Rkkk9jwd490R
08bp0Af5kn/rOummNWBIwNLi0HMdqj7nFcobKcG5TFwUoQE7fcmtIuDLTtDwvX43hKtATq0X5eTh
F+qbZQWFX7rS3Ad+NvXBl2AVrBsvi1Vn7Rz4Le695Q46Xa0apa9tWGvoQy6fOWfKvZUvC69gv/6V
2kycAJBVtRp9GU12qQ91LiAdIeP1buqqWv8uONnLcqtql92bgxlZ549xPDvdkUUbcqSzUEgm15fr
SR7mL+dCyc/cDtLWZ729SDSy8DDUN13LSfTpDchrHOjzLVaMvyxU3DjPHr6Hi6nNa06EQUod9Un8
YiXwUaRvRGuzQxKrzx65J8aY2XiFAx59X4hM31eUP+rQvnSGzjHzoNIHsB8k7FTiFRgzEkXXivuv
MK+gyACvKV5y0pjOYrtbk1bfNkyv4ZqFOJUOeME0+JwZ3WjyhoDOR+bUqqUk/OSVIevxWAxOroor
D/r8EpxCymzzAVZ53X6ye7u1+NYD00bUYNW4ZlxYnKtCYln0P8d47eUzMXJxvZd5eb3GGF2XiJZm
kdfVNHOCEWNax+iJbOYassr2axqu/JTdUNW6ApOno2hG3soF6TVx7pOwKr4pw9aHfA1Skr9QvYa8
PgUlMZ6+H66xNDI+SIG7DZ4VdVJBBt81qFSzhuVr5pP1sY559mLqVMEKEh1U+9d0PYkrfR1sTNQw
uFAsMB//m73zWI4b29b0q5w4cyjgTUSfHgCJzKS3IilOEKREwdsNs4Gnvx9IVhdJVYldN3rQgxtR
oSoVDZAwe6/1r9/s0Z2sUIMm5brTuUSJsEG4QlsLLbLKlq4Oi1RZ80qaOZr1+5lIq2nZWVxgid7T
pI+/Us22R7BSQbmPnyAs99GVN85tvl/SRIkI2MuU0cAeiOenNH0zac05iIEotA5bdzd3n4AJ1Ou2
jlp5n0zo/+SGFFA125nlmDLxG+NovmminEDfxV4MgmWa3liuKa2YB+1E7VkyPZzR8hOH0+X1kt9I
PN7Ub3pUalWojwzolQ0MJmJRMHEdRIema8qH+pJoo8XO/LQwUndfaynZ0+RGz3Me9sznH7SokPqB
UvVt9pj1uNNkGHs6u8qQBMIfotsZ7YOlH5XxqsQTJzob43R9L0UVZ1x02VLg/YyWMYu9jS3cKt+Y
sShtehYo5dZ+rlmxSKkvGxWdG9ukGaUna2uGYw9RiVV1pPRcOYpHOLzk5hSpqpH4nbRieXztuF6r
bMqAtep5AQle+hXFiNYN1xwSusrYayjgHZwllArt9gCiCHutcngoxUujHvN5683L8y9faii4setb
JefFMvcT6BGPRwoanT+89Bd5tKyl5mud+/pKQG5dy+pWLdcqXDH6Vv0GbNA8tuOcOrE/m+t93y4G
0lCY+M5QNjpsB3K8WLR1lydsk/TEKj+XI2tpnWbtulqIfOky8hlnNzurdTcZyJxU1Jogm3Gxc3sz
x3JdMsymWvsghQaBw3tmI3n587pE2OGDZdBKNm2utZSgg+bloMURd7hG1tmQerDJ00GLf7IuFSxd
SzNrXpi3MpVpQFc2Fde8UnayGhfOnTr5wupqrAxNjEpPuYHNdBrntYtgNlWNBSNpYjPwNwGOluKJ
KekgnqglhgxZAgyRG8xP1yAq0c199thnClIzv3fMBCECA/DOHAKy4NZ+Kp2nvFF9qKvVfI+t8wp/
yapu7KcsN6ind5EoR77PnNX1dqmxXNfvGu8Kjaf8GTxyiGWoOyKGgHxJ11Ga9XJUrVRZQTsqBmqj
NrX4yyjczj7FeXPdCcg8wmVz+7qG8ca5wBOJGAnoUVPS1XKsJyxid3zNQsBQnrcxhCSihF72oUE1
Sk6neCnnOxianDeRAevy5WkLtail6LwUiJNESfz3H5v0Cjpx2WvEl8CamgUMYk/6YHe72VLnFGkm
j45+XFn1+vClrVpzvzHoGrnRujBWQKO1GyE4mK3FDJAlFmzEjduWjHgwpe2s+0EOCFx4YB4lFpyb
GrmR5/n64OWMcucXDKBUKxATEl1oojHk4f2JKqhBduBpPdkjbk/Iw+3SpDR+WFI09qmTNjqXDUF0
PF3HpjaM1697qlo1z+DpBPI9h5ETNfNjZMatNoRGIqb1oqEu51pP5bReNEru9TKR7KmwMisqbzlq
1HgmlZEtcN01O02fe3ZNwwQMDhxFL7kYakqoMgGAuSyGKpQe9kWo8hukytPRKwyQ5/ZaaQBA5CwO
3SuWBw5L5dD3hFn2wWuzGI+RoKUoB7tcsrWtdCVO/u0oeYD7cbbnndMaZG2G2IThzxJ0wppWdCgW
IGL7lEwT7gvDTRvjD6BRF214jvqLf1WoDOG+aLKFSsQzlJDXSv5kteIOsWKvBX6ZVtz3tDbWvyhJ
ZdECpE46ln0bIAx43j/z0TGOue51c1r04H1PS1rEKrWXJpdTM9GnMQsMz52k/snsZx2pvJknrJat
zH3geBur1Qiju/fzhMLgKZSR4fzRlNdx28W7rI+tEvu0OKOo8NWiWLEGb7BK2uq+W8GU309+nt32
3p0GJGuMrCGZQwM0vI8Du95Qlg6vEJxFZy+hY3Q6Q6SrhbbwrDZISAFrYl9XW5M6xBkyHF+DxPSa
xPTn13dgoHb7qZrSUgMA2Cybg0lRaqjLhFU9d92Se3sU945iPyRSuiIEx9VgJo8sZPlDSTTp+hk9
hS0BDQ9/vj5lv/+kHwJaGG3Bo4dAamLfCH0eHt77Cx7pYBhUvALESPXO3BoULBxY+coDHLU0RpEy
GS/sZulAD5JWQyKeDRdl1gl4966zfMOqLbKfPCWzT3ShFkoIM4KSTgc4xDMP7EsGNBhWFRhx2iuf
PC0fBpbrycM1w+oJjg+uiR9ZxtrcmpNXi26bR4M7XuSTzJyIsFBp7KxF9vrNMtuLPBubJa1/TiNb
im/mrvX0yTVkzv32oV1PA54RSQf4rRMA9FFuju5UVdgMWsj/OMlLdo6LYYJwFdCRtjHhrvSFGgnP
mtUcF2mfxUcWgzFc92Qk5a5slcj8WXQMQerNJ2f2nv/wfHfReKMTXOUkqKDXM39DJ0k8k4mXZ4O6
6fB8MdqHrhbERZsNMH6SptwoVj8bu6JNKkJ2omSdD1kWHjhFZhbOtWnWkYyxDpubq6IucusMCpyV
n0FMKsUnpJDnc3nzzq1XEWIdoheG/w5smw/niu9kMTsMybaNcMqvvYNRRzgXHe1nojHhOSw1bdhE
LnQo3N4ibN4Me9bivd4MrXbrzAZm8GVklICb5YSntLCSrTNpgwzjSCtxO2uXasV0FHHQR4vzwIgq
lYcSC9zLyVFbcLcU9Qxw3mgfpmnVm7U/NlLJyM9l3e38TsbtlWNMAxGJjckRnKrmp8gQXvqH3982
59fniRwGKMjPLGnH/DB3jpkmd41LVSq1ZU4vVNxS2CXYvK1zg5vXHqSLlR47qlJ+/W8cGKkmvoGr
oezK9Xj7uPQI4zGjIxmjr8ocvYclWnoRO062alm1w6FJqkoBXULr+0/onH/xJsMD4lFFOg7d+aNf
t1PpPQkMyQBCRkrMFZHnzi2TuvJpYe/yvjmzAzW4lw1msyW58ZhlRsxPPnld/uK6s9TDhVyJ/Cq0
lvcfv6bxNxV36rc0A63YtoPUhkCxtKwOGkuLp4vGs91NbuTxP/NAeX5PPSTb0PgNSA/w4N4fWWtl
M7lu028RhxFg245RGf0UvNMETZE0SYi4q4k6RCjYfTLC/8B4fzk08lMuOhuuysHfH7omPbOSsye2
jjWQygaxXq5sFMIZqW4IVKCdRVyAfxnZxSBFxU6MCt7pmiD19KhWVS7OP34IPVA5pO5kUVEOfLgL
maibskomwTpQV9Zx7nrNU+GW3nGrK0rzNHbSPlxcCYvr98f9UHqw/kBfwHlMXx0LMUn4cCGWplJJ
rmYntMxicjezrNzrrtHF9dS0SsvYs20YvcY61NV4sJUs/P3hP1Ipno9P6KKB6Ao1BzvJ+xuBJVja
6UsjtvncF2RdU/GP4YjjmbMxmb8EmpqruBRmeoPMunUt5axGa3YE2WGZDg3WobOxbzwq27zthM/g
7VOD1l/fj/XyYMxm4lKz+rO9P8Ohc4dGiRLOMEVzsKHedee7RWrKgedFmrhTppw5rOuOn9nj/NW1
gTiFL46zWksQuPH+yARDOwPRHlhkGlN7PcR9MgMX6AaQn1ba2BmYlbzNvR52P25JOCph739Mi6Jf
qLBNsOWcNeShxxZmpA86FqzuJ5vXR27OevNgrq5nBhkGttCHzatJxmUxpwgnlXTJv49GkjH0mKsc
Mwq9JKI3tfTsW8qNvzRmLTsowHLHwIBT8ZmE9NeFlIUET0rNho/HEv7hRPQ+H0nCKjuCxu1E4Vku
3bTzmcYqB5UOCLOZJwuvI+B0mACHsR6Rj2KiJ7385Glet4r3u/lqCA6ZA/46T8vHZcXDX54QRAWx
hF0vGH/kg7GE2Yijmg9fiOhoR0TjY91OpM4q6hh9q3LqoO0MZeUEt9gl2/HMV1+nUnOGz5a89Rp8
ODdnNeAjHAHlgf7x3JK6HNrSWlCvYv6P4e/oFsdMerrTVlXjI0qL8uvQZ9VXpXbnZmMpPQh+zMh1
p9VT+dSlJJd/suZ9kHGxCqMXR+uDAga2P+TID4uPVFFbkmPbbt1JGCidRN19jTxhFhtLM2LbX6Rr
7obCTh9dJmInWIeV8JNsdcUayhrjDzLUuXwji3Mb1NJJS9+sMixD8zrpgqUs1e0w6LSzn9zm9+Lg
9bxh1zrPd9omxfQjV49IGZGxHxREjdhYVG4cmuz064CbVIK/m5idy17KRv7ojRjKCrHSbnIOnCO7
b1aukZesl1glvFJx/9bR/Nc9DfUJ1FOo+CvbEm75h+UClF0x7DLdCubpjuJLUaykFkVv3fRMjwrX
PhwGxtvs7jN14U1RL4DSyzREthU6Zb1k/VaaZlVf/f5yPcum3j150FufVa5s9ghAP7a3FVSMEUuZ
KLSgRtGSGy9DXoPJFc04HqCggfUrAclB1fXwOlB/mYEPjcX/ytRmZZDlKk5p8SitPSYjVn/MqHQy
D2ccADrLjxRsvfemJzL1h227K9zcCneF/H7/gX7ZEZAqYXPEhmmQ4MLb9P5CzwsSMRGrXghU7sot
/AC1Blitoi7M3alLSUCPiJoJBmepq09iSH5Zc+lnuJi4M7JjsuR9bNIVK8MzMZ2iLYLHddTilBj7
1QeGJVYkqBQMkBkPvMwyMB0sjMof2r6Fd4Yz1zrO0V/G+r+/JOtHfnuLKdchQ7OorDIhVsAPC3Bj
GemMjfO4LcHd862i40h8qGhLXAR9EtunMoHKyogqUdxd6w5V/BlN9GPP56yZkDSjFDK6sXIz398T
0swn4rXrbquhZexPpLsgoizn2fph6pNanCSYufTn0Hj4304u+5skXjFQUYGEHfR4cE7HoIZps8PS
rZgJpFfl8m0RhfwsXWVd095eKQTfq+qPgsJYNUEf/Ukct4ABFs2EQzaK7W6pKPUEz6BEiBOyvIsr
bK1H+dnav1YK7w/KzUF5QEQZTw5x0e+vTo95t+JMNBpDvajuKeEkqf01ylANnoEPT8uWC1DHV4jL
zHYP2h8VJy2EROH3esnL6j8/LP9INHBdl/zzv9af+Q7RDl5E0j/HV//5t91TffpQPonfftNJ+h2M
oP7Zf/yud79Z/O/nL8dP9eahf3j3l7Dq036+GJ66+fJJDMXLWbx+5//tF//19Pxbrufm6T///l4P
Vb/+tjitq7cqAihzb96q9Uxef279mP/599UDDfa/ztOnrnv615ovfpK2w1PxF7/jVYpg2V9Wa4q1
ekaZx95OWfQqReBLYEMu2z3wGUvF/xEimM6XlUyIeZdLyUSSGyXMqxDBtL+wd6xomIvCkB/X//0P
AsVfLPDfPnQrQMVexEFUpFpwb98/dKYyGIjAx2SXLIbYO1N6yzG3rSiPnbSHLsVIw88Wcj8KrU8C
J7mE5Hi0EJC7dcdslxR8BXgk2VtZiUeeZtxbU2r7g9qGZuViVJmWR2a5HMIK2qq1ejXUxf3UFT/N
xgxmyzmiWzlkcgHNgabXT2X2A1ToYPLMGzdBbaVFsg/1oYaCwWhXa7xg/Y8stvKNyJImMGX8WCJD
2KcOEc6gN9IfDedx0cRTmXtKGK1konZ0lTBX42LDmnjBBz41zOo+VfV9jWsZQiOyf4SV4uWL4U1i
Ci8oqqXeqEQ+nCy4iu4Z20EwMHF5gFAeeGn204WsCF7XgVxb7V3RlPdeXeJpHx32A4X+lEWH8+hs
tYTDl33+qFqdtwMCisNRq3BVXk8rFXrhA5zsCnJjAjI4vnrKmWyM82VxMaZz6/tptk+TGEah6NMf
cFCYLnAmy+oHWhGSDfFUvSmTsTk3sUqH4syeIicGw7ozbEiz+wFAlhFy8Ej8bhmUAJI+lMRTs9Zu
S6FAEJnuR3u+EVgQQrG0pY8q9nFanIPFzZog0rsGkCttAhHZp2LBjDPp+rCsinPFW26XieukW9wj
YEcfUtDF0DfnOeBEkM18ntxbvGByLWNHeiWcae24k0N/CGFvbnF1LB33DmwyqIsBO7TRptxKB2qD
RQ2k+c1RR0ynsdWASJz4Rp0+RkLOR65SNGE86ErozWZ+mNTsrIhhY3+ZzQsbmW1mj0OQagqEBCGL
gxSu1KWZGf0WQgTMPMuQh0UEWUPkkOkE7jx5YstwXqCBVZJTUMrVRhZwO6+8OVC8oQ8tdRDXUBEk
gzMDJLzvsoCXOQ1g/tR+ZUaHWafCHpbmThIa46emgYBxNHy77E8BDXu4sjyaBeQvoid42G0LS6tG
CydDC4zMO6CJQEhf3S+QgzfQN7ZA2YeamV8WWXfuqNz9pO3PS+hnMV6wbf6JxvHjTofnh61iPon/
EnQMkPb377+NwbAZD068w1GNOqW2dnNm76HJGzxQxWcFwMct7vlodKR0kxwVfej7o42DpilKEsU7
xwXwtmMPV0D8ZOvqDunREuWnk4UrBINgHkhx92adPn9Z095KiH4pvZ8PzqJKpgqxX780wlWpGTWC
O2zN8vwRPWUNrxIfDqyKINez1jzfCAyticU4dqvyWFmc7e9P4WNNup4BSBZLOistw4GPWAFQF/wz
LYZ7PZ6YenkcJ/ZB25ar3UtYR/knl9thm3hXUXA8JG7sF4wiUHJ9LEMrQxUdXPd4F8FAgX7LYGS+
6fKzvuGVR729sve8azNvvSCxphtMXU/65lFvofFacZD30nejdGv1FVMB88arlU05HLXZeOPW7nbQ
873RtKel1+6WH9CTSDSBr+PMTagtrEfVYFxUM5lQy+QcNHX6kE3iQInFUdQmIatRqLrJk91KeBND
cS8LxfUbQztGYtUFnDgjmrEPMyI5IhduXpJMD63hXZeIGXy8JrsjvVuUYJzMH07b3WXQLHzsa8Su
GbSLxKQqKjz4nEUMexVRxA391TVeDTf57F4ni3ozw7730849xX9zDmqM06t02NaNsm/Q9b/0ov+v
a6m/LZPe1V9/V3H9f1hLOVQTfy/iDIt/XT0U4wPs97cF2PpDr7WT63wBvGJ8xfDVoORZS+LX2slT
vxD7gHcuaKxh4Zj+Z/WkmV/Weou5IUU0g9I1svq1etKML7z6uJjx9lHeU4v9g+IJ+PP9+7Wiobhv
UTVg34gm8SM2jjmURFpgW9tsjK4HALirXCr1g97Zy76H0F1s1cjqw8FrSoQWXZQZwQin/rjTyu68
j2twktSl11mndKkvdIy12VKs+VutifkIuhpQRWXH8ix2nSgJVGGJA83r5aZKteqrZhXpfWQb1aWw
DXKhYoxKLmC3qn7naflRU5fJ3oljwrwsHa+hUlIwOV1bY/HkOI9d72Ub3YKLuqnm0c5CphZdODAD
rIM0Vo3bJFUMx8d4ZL6rMqK4181SPUkigUlUu5TKRQaH5aLUSusHmQzYGsHg1BtsTdsIRKdLTRxn
R72FIon5QMaaUNR7o9CtMoj4HA6WjsjW9pmE8uS3pW43viaz9ltXO8ux1LV829JX36e96bkBjHoM
5gqGflmQz5Awmyk2H/LSmg+jgtFA4VbTvT7MkYdIwABCLHEjw/qJkDS3+aFUBfYwFhRHTqkxrWLD
DShDet7+rNDxI4iQCp5oUk2ysIJUfjg1466a+sMq9+zNYrs/1djqr2MQocxHt4GzAXTd2G+lnmUB
ZovliVYo2WnVlOcm3MAftZ2Qw5TBrsfd1qsxcXFKQQ1mKYX6lZwUmySNZqgfQMlVY6OPXrInLaK5
U+f+TuZtgzqxUvZFmTc+pmHrMaduE2X6t9IErdpAOVD8zFJOI0uBKDyOI3QzIMVdrqCkajPta651
p0Lt1ZMuGoxN33nm/dgl93lCCmRvKanjw1sQRw6kazydC6zTWlIPhtZJd0baHKKOqrYT460TBuMn
sz2cxgKjXicvTTsoXSm4KKQoMqZSUFbBp72IWtU+ySsUy7GbiuvFKfPvJMylIM2gbjur6fENyxPX
vV0WzdgkGgHIspmvF9QVW71Imn1vMPv0y8rVKt/Qm5qiF5u1uOsx48oSLCC6IrsanTTfSdcKYni/
PuKWIiyN6qc9DQmhSfoYxkBnT5YmVIC14aGr0PsgGrub9PmiqA0rUGGh+pU2Dscrjb7OlMzXk+He
ZtjqR3zqNWb6sbU7prIJflO+7ikYgTghisrJQT3pKnQDw3wQM2nzNZzgtpUnOizcnL3svQsR5Xx/
plXX7KlPAgv7wK11TIPq7ryx+pzMc631gRY84v0UbBQ6p14ulx5WOR5KDule8BSUsDE1uYc0lN7j
fKXedaa+bGN9mvTAhKa7wyInx7lDv6jRaGDRmdUbt9fSUJfqdLaaWW+L0r6hkAXXqaXxSHFgWz7R
FsZdN5O7vemjjlnx7OZN0FYQ0vxqJqek1MlUGCzeplwxeVaxI5mt1VNSca1Njyl/oLXWiGZkHoPF
VfTDuHOTNc6Lyc+au2NUunfpREPnw53Ha3g2PaLBOmjn0B+30MVr3EZRqEV+UgnvRpdQzBW3mVmA
1GUMMXJ0Dbxn2+ja9EqskhbG3vGpSkezNWdrgVWYGmIzANyaq9+S2zhRfy7hRR56bStucW2IriTh
heZ57VE6QFROA+xOH3OTAnxS5xyR5iTPC0KLriATWdnGmEx5nqeJnW1ibdb2C/yxKxRX0XU/Osve
zHtv50KG3+Smkx+6aiM2GavG1na8NChnqVxOY5/n0MrKZYtCObNpH7QRWk3l7cYlg9+Br/9xLYuG
uVhBTBxfrnbWJFEkNpA7fSbK0SG0DXk+Z5ldsWbU45M1rG+YFOgyK9qXwMNL6ifkzSY/j2K3ve1K
2fAG2419VbWO0I4LyAmfJhX8urkxpgFqWKdaFKzrLvp24q5XyOottCvbMfFOm3jFaW18k3voDql+
aMfV4KP13DvcpDB1dOE3jGu3eXcN+eA2r6Dk2vCTz99UCH9RxD+XrG/wCrZc0pAIoqJTwYzKfLYp
fUMbMZgIIblIre2gEIYBUe7WKqabpYZ93yA2ORi15RpqAm999d3gYSTEoRaYXyvXeWqf4v8PLa3O
hqCu8HLxam9jWmXpowC9NoqVZiyGn2XNHFWI7HB9eH5/+h8cZVYD+GfbZWZgaxvwywzM7tCNxFjc
MfKYq53XJofTLE7QAT08QwpFE13bXo1yTUjkvukO0ZZ5YGXSx40uHPCrgp9X7hlNf2If9aEzeTmv
lSQEowyylfcBLTcVMqV6pihbp2hQ+TbVTZGUht9bMFpixw5Rhr7Anf9TE3+CL3rgf39fE++Gh/6p
fCig5byglQc//vPv9Uf+qIjdL+tQg9kgoCKduweE/kdFrH/RqZPxaONPTDLWL4Gl98l//q05X0iC
U/FhXKPS+AZu758VMYYLtKOYapgMzHBp/AclMeyt9yUx5lIQpBBKcG7kpIH9vF81ckh3SOGqfGfC
oA6r5+1u3fgoJs7VFN5ov26KJF//dNdtUnU6hWgh5UKyg0JF7Db6uqmasoppIPWZ/PQ8PtBzh93X
ZR+O8mQ3gcQwNo+xYq3ZrfVFQic1G0rPebqvM+RRDOEhTlvDsZualCCKYwWmoV7k7nhXlSVdbzQ9
aM0EbJNTOjnSHcN2npMAhehPi0I1jCF8+5BYg8Vp8h2pRyD+irXFD42yQwyzDDtXYFGaDHrli+fK
RVuLmEqQz9RP6nW8FjgGSUGbYi16eq8lyhwOT0VL2mXE/OJq/n3um/54Rp285cuQFEc5XzQZSmQy
FbNiH63bnftcc5GfvfhDCqOz0U7lWpgxjK0YFjWH43PR5qJwQ4IT2M8VHWpkcTQ813lV0tY7gE3r
vl1LwW4tCjOqw4YqUY20zEdFae+WSol/IlSmmmw877SGBxoMc2MSRkLV6eaF2Gi4dPj5WpKma3E6
rWVqHk93cZmemKJbtmZpWl+xHfi62oTs20mNT6pkKA9E5eoPdVcV8aadsalO2bLvi6mvg0pbdPTc
+SgOLVl8Uyd7/mE5rThOzcI+EBoRpDVxlo963T6oy1yZa/We9L5jtJbq4+8x7vJlxsQVK8Vp8WFR
O6iouvRgshTvzCsStiyrbg+xGFDA46r2Gv1wGjS2UPzUqwLR6MXdYkblgZtD4Bux1jhyITX9oLAZ
0N/Z+Y+UQon6ux0H/YIgHkM56WHPkpQs9d6fwMLL42jqYdxYVpIfLlgKWGh3o7ELZFcU0NRUJIPQ
86o94oaouY3cIs/2w6xXl0lMJeLrsp98dYI2VltOf7zElnE8VMMlLafEBxFNUVU5o98tiRuonXtr
T8WpB8yNHHQOyqa41Xu4majUbigqxcbo5iulNc2rvDDyI6dOKtqqNqdFGsSMrlhNnHm+baBGtHdY
odcnVmu4+76jXrKqQdxKZSJeTUud72j4smYDiL5c2RCq2PS5gXFsz7cqhfJWTmV/hZN2dVyWVnSN
JAOVs+JUMM8J6AScgbo+ZO4Id6vVL/O6K86kSMs7OCbGYzHUKiTBJcO0AL/q+kyfJ4XnoTTSLYxz
5bYubXk+oFxv/JkWknc/GyfcOEol243oP/aNJS66Tv4kRIC4homEAqen3bPdodgsGql9S2oMhylh
cSBH5Rmpsne5KjfK6Kh7ZTprifLcSMvMD+zOTvctbD5UTRIKsVFBcVO3JUlcNCMFEbeVApEBSCEw
SWm41ooZ/XYWCKfTw6qMt0SdKJdRGp/qmfgRqUb/1Cddsx1SQtExdTJxgh6PTC1JlK+5sN0kPe5i
pSjEaQND25rDeMLZZQ4F9jqpt7WtSPeQvQDU3zDZPlro778bXZ7/6KPCvrPqyj6PRGIetlhd913P
sECxyIognptUZUmpvhT7tjXLPbxokDKDOKCLLLW+9z3q0Ux6dqBHza5KRi8sTG3xozgZb0QSGaeV
cmm3YraDCJ44kHQznQwtdJyCJurYc/PkW+b10ZnRLuNJlJbxyTBURRvqRhWRXaHYp+Ug+jYUirG1
alr4CXl/5By5a6SWlNWjPhsHZLsR4ygqxt3NsFogpwdR1F3JmJxH4akXUKOPIgRKm4mGMTBwwwhE
JuVWydv8sG6/tTLBTtQa/RhL6qNqbt3zrojScEia8czL8JpV6NFvsKgcfLS5lcB2uE38RstWYU7f
WVsawNyvVelIP3KccqdpdZ2GUTltlm75XljmhWyEnfuqMY0HDSolsJbE+Dk6VqgUAx5+wzhfrGsm
4wT7hNHGuLcW7Yj7ZcAsV+uDtEpRD7Yt0wyZ1Nd23pJMamtnbqFUe+wh5A8dNel2EsI+93DLOZR9
ihkQ8wanm+trw46KoMZGKmgoIDdz50xho3fxvoSdH/L8NoGWYublV716VXRKfTkKwJ1Utneq4hZH
SNacENTnB+vUVrboSluVN66WXeZDVCuZbSTtctVr3o0VY1iFM9SW6iAnc7C4jWFq+LVJh0idPAcS
4tF5rDNuElL2QaEvPs6Vx5Cw5/t+wR3TjclRMKJC3drLtCudotrUst9FiJrCpPRoRqE3d3r+1SzG
eIe9c8rAq5VbF6r7VrBXXjt9/DUy247bjCaozp2rcVrulnHKr0aRtZvInMZjdMfl3hxFAn1oSLaD
GlUbahB0ZORXGF2209KqPsV/6VTgLRRqre4eeVnj+WZKnk6vV/NRQnQRmX1TF0Qm+5gaYeZcTzNe
DJ6ThekM+gZxgW54VBEXKReuOgCK9ERUG1l0lkfaab7CAPUgUJOaWeS7zggEbUMgAVfz7W5hpepz
UEC5bHGSvluWMkCUrrTtZULIT8oGJHQrMw+NMTFHhloJgKKvz1qThIkTqc6NgnMzPa476hvcD9x+
1SNXZ7NXn1WavtUBR/KiumHptnzT1tOgH3stlKlShX2XZFsz0gGRRvNW63VrN4lkT4DIie60F4jg
p0Ab5xOjNoHW44Qd0D6psaCxEURXXbzJ1BILkvQg7qoOJ3K3Yl6HT8lUETl9y7b6AMIUZkjryBDP
6XF5LFw5Bd3cdtRadjirPRPCCPAySo5sbz6okjTE9MYXY/cdI5LkJB49eaVMyTml6GU6agmZ5Jq9
V/Ja3egiNymi2O3sTSHx/OaZZ+Vyo/x7WyfaVQNXhdA86rQkY6KMXf5Xa2ogcUXtjJ/y4F1Nesm1
nLwn4vWqk0ETLDLS/C6ZWm5hnHUXSjeMbCJRT7xLnh1jrab2A8DkOOk4j85zmoU4J2tm2AzQ33u/
rpN0Oemg1A6b3pV1fmoKYOiTfBAlNEHDQs1xoBDxPvlJGs3KgTkn2QjNc0q97/MsUEz7z23A/7RL
n7RLmkuH8ff90mn6/aF7iId3/dLzz/zRMK12j0wHiAghwhNByZ/0i3W6AMcSPgO9uMsMga7oj4bJ
+kIrjF+0t+ZDqmSG/dkwqV9Wh0isnv5bDdP7dglAwGYSaKMD5fi0TWtf/gbOcAqVySzd/rarFmzv
W8u6YqrQb42o+nQa+OuhcJWE1UTGAi3ixxDf2jaISU69bgsH64BIrouM1oZ18drsIkx+lJf+/m+Z
jr8gCusl12BQQVIh2uGj+z+8LXee8N7a2oNxbUZuaNBYYXqSFaCNxcmSFfEn09VfAKv1iNxhODHO
6tj7ofUckSJ288ARMcnCVke0oRzbMCoq7+Vd/NuP9pEryV1bmVrQCqF9YxT6EYTCm6rLKnfutm0c
if1anoWpBjKPLCeeD2styY8sR/TX1pw17LDjQTJPV/ym+9Fs7srZ3lU1uwEUB29BldedqWbUhHjb
Hqz+X5eIHdp/SEjkMSOdButzbofjcIV4nt8+Z5mu6mhd42KbKf0J5gn4i4pzJ/bm45JKaEzUcTPi
Gu2X8FNCuB1T+Oat/Avc7lfgaz0BDyQRXICXUF1xgzcPuoxplevCzbc0n1lOqkmNPoA9a+vJfpM6
SuUnXnzgaUrgDvjtlc6x/l/sndeSncq2bb+IE3jzCpPpa5ZR+ReiSgYPiU/4+tPQvbGvVFKo7nk/
+2HF2rFCgglJmjF6bz3yjjK23lR1OtWxxKiqLl/RiX8myV1/+m8VRdShGN8duPYkK4CL/f3OUsAY
ieWU5TbSc2tAhWDXgIeRapKxXqkBRtOFJoNoI4zqFrFppTCNT6qaaL4+3MTq5vwpxSKSBHfJT/z+
L48ng8xlpqmXbstpiH8oKNRfwRFYSeCxlz0oOs0zP2mX/KZKi/IFuNp9NC24p5UqrvwK02uIk5Dn
RkLRHX9MHFVrUbfIy8yt4WBIjgbOoWAKApcvZOOJ+r5e6sNsxfmzjLb6aLj3ZhclShjbk8naXerj
tKOn5eghaJRUhDUHweHMSZxFMjJH9d0WPcLk2Ci0dxd95qWK6qbA26F4L7jK+6eO/z0pdaS+z1Rn
BfuDdnE2lYHc1pdzI2+yKi11yg3RvO1ERr18aEuOQ3a31hpUJAdlWV2cFbTnJ3U3fifnYkj8yR6i
JkC8k791Sh+hZqjmA9NQbgC5kcuu6gtidXCk71Sg4/KJYo2W7eZIne2jZY/QGUwS53DaG1BHhF1d
YLnUeFmw75Rc7N4g+ttekVnFGSHOWtRW+x9oRGBI5pobXYqur2k1dO1Z5KD5fFPMDSC+GfSXn47L
WO843BZno3X6H5iRodcotfdUeVGUwv5XyufKsaNLtXjTFWkeFAu0Qj8UsFphVApz3GDip4TQ53Dv
gtbyLJjePbQZbLbzvioidoJdOo7w3/C+y6DwaLZSl/emFSE5Drtuwh0TujHBxbrm2Gdv6UALZ4Xe
vQuYHKQtWGI+wIAQuMhjCu0hVTXVDHEuLUsQGVnSb3mWa0nBVLP+WDZqe/DiVPAjLZcImw1Hk2Y+
IDzV8oNgOdlEsIOsgA2Ts6VNlwdjIzhygcEs3WsdNw4+yFknM2MkbPi0rJ6LgNKK1qIt7B/M2MrU
TWR08o1oHLZ3WibG5pi3aIfCcenn+GrpYiXbqFlm+jLPs9soN9EBDnOp3Mc15GSOFGtHvKFzFw75
SM3eWtw+DaRd2GhmHYE9LGod6xZbc5Qc3HiYLnWXFj9aZza/u300Yd9uaMDlkZPuFzWvrhrL7a94
cAASxlGE1uzeQKmRAS68B8/1rvCuO98Wr/oi8Lk/ODgSTwq+qD3049yP4DvAfyPT6DoSsvSropr9
dCFRYMJ8s6lR8t/O3pgcaFMQdZF78cY0E2O/CFUGc2Fmp8TRR78YTIsgNQxLiTnUeKsyzlSLVz9A
J6rfoqx6UmAlBjqYun0hEKSVc0Suxui8q7FLTxV+xaaw5yhYNIIVO8iit3Hk0lbI3IkcugS5nYZs
rh7l0TWEc5oALu2VBO9akbbtIattk5IU9pLa0C61Ehuhog/XszacNZ2U6NLztnFWykOmtmCbkn7Z
E+D3RXFyduK00XwoPNu6KpRr8PSI4LQ4CWXXa4dpcMpDX7viqpBptTWoY+a0WYdn3R41RHb6jT5B
kdRU/QBDA5NJpFj34EDFIUPSf5JZ/t7AarwCvbH8kCQ3P5TMm8+tUyaHNu3KzdhXt3FS2FQFS2by
svUgMq1nmo5nshFO3x4BNts72F/trotHoGOpySdWjcNCGXpuxUaYNnakqSyeVvjy1o6xZqCe2HSi
hhcBLs9NfTUv2bXpPUQjod1NaWqtAMbJu+fIZW6qqUI9gGTWt+K4YFSV7YXTenKXl1ngmOmLmesm
WyOsB7aVO1UAu8h6glGSXyKYZKfULscQgHlzhAY7bOpUL31lqp2DMU9nxA9yW9VFeqnK9HZK0U34
9sIOksZx2/JFwyQZi3n4gZDfWOsL3U7VJ9fvMymeSLfyQGbE2JhsQdxuGxeHEpBCYHm9g969+5aZ
AsGm3jbXWt6KamPCDdpxEht+9BR7PYRVGSWxhZBU9MJsK3w8M2lQmwCPkxhVl1zOprS924pEi6Nm
982KasyOTuYYjwmTxS6Oa32Hj1g/a7100B5UX3Ocr9eT5pZkji5wHLrlzlPieO8qHAeH2l4j7+Vi
BItnpmdowSZdKcN8LaG1PBdGXx2LSnrvdtvL1wKkbYiNM8PdrtTGuccxzOIJaI2WcTHvRGlYN5Dh
PD/L0v6+nvNlC8RnokJT9EHjGFk4Ul0LYzOeD1MC8jXVVeicQIzGfUy7dNuDIsNdvcDLNJKXNomN
XQ67k3pDO3cXlmSOnqlXQw1rm7NaFl3opjrebAnVo0mSZZemZU5Honkfq+UIHvUtF461lhXBHfMT
ak6q7x3TU+iW1Z3XAT5SC+PGGEiXS5L2DQ5ftosbXYUoS0y3aONQG9P2Zknsa5FMX6pO6qdG6F9j
w203o740YVJl1gaylcQpqwWdMlMXGmkiW2ibUR4073MxtddtJL1DpFJC9cajSRE41eZoV+XDFMI/
phRoT1XA43wlRzS5oSI/BUL0ynfdye6gHQLoW6hbgaQLBcafQJm6FIWf0A4A25Jt6iXe7dAWpI6k
MOVIyvNczu89AbQekC9fFUxUhWkP22wewJ162jvF3+Et0ROUDLPVycsCqGWbSMa6H5Ou+cxuw74s
fF1JMOp8MnsJY+khVbDSgD4d7wUiioBWjXE/Fu7QBC6svai34bImoLM3RW17121MLPbATcMRSMdX
r1VSKi5tDoST0mB6WmpdO09z4r3A8LVNNOlmofo9pMFHvoT0QJuhxcaoVM333HIZQl5i9c/LrCW3
mjLJXSqi2NnUJRBDXwy5FgUM34jctdFAxqMtPeQooPINe4nUYE+XCjUVqFLwt204oeZtoOcxGlH8
Gfq1lVj1jbLIgQLgSiBeleTqRlhSb/YLPPzGR9iY3pNbsaBo7SbEXJ2ws0e4gkgiE7ftfnTDIIUP
Bb22fCN3kUG2Vifui2Zhr5e0xWtNwtPGWgpmIaFoZ/iK5iVtlto85kbsRMe6zGS3I13TunLdNPtm
F24Rh7GXGIfO7o1z2SbunoiZ/s6bS5evkPX5KWMOCDqzr77IoQ6N0pQnmCRm69tqXzFlqdHLnCOi
LstoOtH9mvYTmoOrlI7RO9Uwdpi+1VXe64wb/UdRNnLHKF9uJyeO9jCWMYKLrkFsLm0NErNSAw+M
xtnz27xwBmrYS0qZnLjl0J3z+SaDLDrepZ47J5shVUuWQJtsLqc3+GuxDQZycDxBO6CMQ1g//Oug
M8nUfZafc8fN5E4VlXzWptK7UpvBSrxN1PeqAcY6YVObGFVSPhROIb86HK2+U1Wav2j0ubwNSUbt
wdUaz9pYEnfTRkc+/p5SYM1odaj1F3BKRXIzIhakDuwNsxUwb7AKz7XHu4zm+q4pGBA7dLLKpW8k
JUpIWQXluQnkmZbgdU5075m0cyqLmmqXG7svxluNM8IxrRHEE86g7Iq56M/OhGymQ+CSsqGGd+2r
6igfxTy7FHphgI8+EiVpUUH26voAUTk22XfCYQvKSI72Y5FabMTaBaAhEQVwoPvMDl2vm3OfV5tt
yznTostYJ3PkO4nViu/M8G2/+Cn2YncHr9R170FIJMUjorTsMI9YUTgQegokBxLmHvOsjG+wCtCy
dWyZ3zV6S9PWnGnATVCIglKtCRhq2pkbHUdyBvsIq2KqJ7tRV1gDW0Hzzig86xRXeChopY3Nl0Wb
upes70u50abU+aF7+bTP52HfqDOnEKl2D7JkwXG8bHnqU5Hu9akohwAY4bLT3SrZjLEHW33qolBI
qe8TiDw+m4fkKkdexZpAIyqu2mYb1TDwvMhpvgGko94YjXHFJzOoyN6c4fZ/C4T/P34tmsm/lCL+
8GvdvFVv5e/VwfUP/N/qoIPRioO3axPpgqgC991/5BSEwVCpoCqA6uUnc+P/ySm8/8JBCdZHBclB
KQ0373+qg/x9SO7JUTUNm+buisv4H8gpfibZ/lqbQP281iT4B1IhpqAPVZMKpQ6tIRK5mz5JtkA6
tC+6M0/7ZbEbGI9Sv2BZ6Q8jJwkDyjb6O2+t7Vugw86GogL5HjozALI4hnjKrF3fx02HErhXNh7z
3g6sXQNXw3IDx5HV4ZcH/Zeaz1o//a2ywt27mu6gA3GQo3D/v1dW0MQS+hp5Rlhgorwpkyg9eXSg
spXak276ynqpM5Sa85yhfnbyKjnOGVVQQ2iWRRsqtXZ4sqvtqKZbtHRmKE0oOA15M8euEpiZ7OG1
S+o7oDHNM4dYFuWUFSIqHHUDcyKDUknuR8AUKXeNkYynxFPnTcSCuyE+wg77Kqkv6lim+7pWOrDs
ykoKdfUtXc/s1JKu8ElJ9M/ngfRcXZUxDoXlP8ADVquW9VBQqXBR8N0XIu3ABQ0Nvn4Ph8OcGvlz
oy7AR4d2fP/3u9AYyB/ehY0CaPUjU4iDx7ne2y8FJg6hZewOHQStiX+QJeI9wLGcN7Wbyq0Q0bZw
2mIDl5Fqyzg+Khy1IWuKr/++jY9FYdRBDmoj5Ek4gXXto6awTujljNLtQ47Cmq+sIgF1Kn4ojvuI
HWY58BxS/9+X/FgV5pIucZXU/rEPrDW+33/4KJJo6BunD90J2IVuu89l095hF/nsQn++XS5E6dm1
LQswm/uhxFoJZndrsfvQzFhdUXYu9S6qLcxnjW5u6EKB8W1d/ZiRc/A/Le+uP5LKJd/Y6qwyPvqV
I95sLAR2tTzq610pGhG6NtxRlyB66F7tvaiiyJfIeDpteVwPGp885b/9+PVBw8bjIfzxlDsltnNU
L31YW9EzUb9vsrGfM4ONckMre+o1yuD2/b/fLBPwhyHNZ7Q6pldvCCanD0M6VaZJrTAshGLqrEOa
xh2xOK54+PdV/hw/bLKZzDVKp2AwPuKfBhjKHYDbNnQQCm9mz6yYsPrOr3Lkxf++1EdsAF4WroUt
nkh1NH7MFb+PVceGFNnQxVhF1SfU+A+NZn2Hg5gFqaoKf8nakE0K5QTO7XrfPX1y+T+/Tnh12GZY
Dh3WQuvDA+3MhXaZweV7Q/8GKfKsyvbVUftXIx72WkQ9B+0qUgN7kyXOF1XxXomNpgu/YPtA1bVr
iOUNBjdPg9x5+fe9/eUt/HZrHz4uSqDJGMXcmmN5R73ybjyzf+fV7P99mb9MkzwCmjt0/5iemC9/
fwO2grshA34MeUZ+cfpu59bGY7Ee8IhIQtuSbRM1QXyHDJBN+OxPki7+v+/hz2G9UgPxJzGwTVgA
60z+y0xNUgIWnEGumIqmDh2KnahhjOaTX/pHw4GWh45Wc7V9Y7D6mOIKEhe5szpylcx5iGfnvi/6
x4rVtpVd+O8f9LdhxQdEC5DpkYC9D0JycH2e2lhDGxqLaPdL7DxDKMalPCTmbrR6y09dff7kIf7t
5xnrzm5FpqFr/fAePQJFbMDWbWiK4T5GteATCffemw71NOPbv3/f3z5bHciIA9WFK8HI+f2NkZax
6NQN2xAmRbGhmiJJRK7LIJ4pGyUim3aiT0fkgu5zHU8BIGT9k7f513FLFhy/llhBhGEfvo9hihQV
gEgbtrZ55bHEn2C2ZlssNRs5D9+x2gNN1TKiiNJ6x74VDUarfPLM/3oTGO+Y/1XWAdX78KKpZNeN
nlRtaMn6GZrc3azpV7PW3wtNPLK1wxxlL0gyf5iJh6C9Ztv+n87/X/abH0lF6/QJmG3lJrHHwl37
4T2MJSEzcRe3Iawh2hujcvZytd7lUZaEvVVtO7Oj05PmWxv8ky9Rsykc1a1kQxxY2PcUFatZI1PN
yXwiULA2wGTbtDV0gn/f6J+DE30JOh12JNwkmJrfx4vqVg4oQVVj4TIf0sFwj5nn7hz65f4yKp9F
d/85dbKU0PX9SZ+go/PhqXSTboOMKrQQZuL4Lc/TL5ZRo2hTPtve/oSs/X5a4SPnYit2Sbe0jxnU
WRZpucxN4NcN9PRCPC9GDuah6m5kzL4yjZD1xO2MwrKEyBzr3sby1GkvymJDeAwVeAfrXpbgCK5y
57W33XHfT9gIRVWibbLYTCCjvG1H3g8Zu66PRLbdiH6mtYT9yFHl15gizb/f1brm/fqbUH251qon
YGCzIvwcc7/MxkNj4oymbhpm1La2FKaQdTUdPSFneaP38pwNNFXjtEi2/77uxzHCdfFi8AyZUhjN
H1eBicA00gqaJRw4uKEuLt1b8iEs30WvvEmRwH8yg3xcdf7P9WAmceLlAKuu//2X3wmMORuBDOJI
41RwqjPVuu3iyP5k5H9cCtarQF5zXYCSREU669P+5SqFmWol5bYlRM5GlVkk74tMX3tTEBmhhh6i
wk8u+JfXZ3D+tB02UwYHn/WGfrkg7MoEKm6+Rgk58TMQeD2EJPumt9pXraDmTM4A2AgiRD+57h96
B37puhc31s0proCPoFQrc2Esua4MiwZNnWD102vjPuod3GJTZxx1+oqZlT24y4/Edr9Uanptu9U5
Yue11OUzAKXMxxdafzJHf5wMuC0OKMyNoLyslWH54XlUcU9KQTuHHtCtDYAQ80B5GqiJmMXh3yP4
IxkRjQyfzsqWAH/M5/PTKvLLs8+JMe8LJZXMvRCm2qWKg9hAWUxCnh9zOgkX2MAbe9He+MKg4s5d
wImTKJPa3DI86AVMn/qv1snu98+ZDEcWKG4JoCuHht9/PzUb5nPCscgfyX/QH8bF6eFVLQEeVxgo
3Ww5T9VQn2yQXNsxy1sHL3HTf/v3o/nJnvt4Gzo4cbB6cG3+eDRDQfUyHpQxhOdpfLNE9JKP6fWk
6sMucvrv+TTY9xjFScDuNC++azMx74ti2ZS6l9wqbnugqu2ehzGv97IlXoEIsVUHomBgaEzZbk1l
qW8dpU2uUYVYBGUu2sGDBx/WalG9WEAo9jVkn9deLPouIqNrh5UFQWRbNdiuYWB0cEcwFZRkNY7l
pZ6qXUPXLdBnGhE0gfQDMop37L7OUaMU9kZjV971Zc1NDhjBM1rula4/NpMh7+ZiqXwXl8ce7r91
aWoLSspY1NdlR0E1QeASorSgwz8i5d7EWDSvipyWA6E8VEVsTA8nOWn5Q+7UmbWjf2ssn3wUf861
pg2abNXgMFjBHP4+KKh8I0gG5xySzmh9c3GgPuhaVO1LOBFW68lP9sN/YAOoRQGkU218CCp8jo+H
DPKfKjexizEUdC8eB00AQUsdizhWNfqa0shK0cE2QOAKRd7ZQNOeCsXI7omncE4xEX4/xmxkLGRS
OfUlImGfUBhjCLD208mK1g87V2d5RzkbTDtGzAB1H//X6tSdMGqN7uqQ7v49ov/YA/ObKOeslHGK
LTzHDzO7MjdzZg3eFMaVcW/F5gPj8r12xOvQYZBN1/7y0u3probxrHxSVfpzkgcTD90EfRsFAdv+
8FEX1jx77YQGCnR5FTiiTW9aL3WvXSEZO3YSHdxRxmGvO7AWPvndjI8/phTmd4xuOHL4FxbP30dP
okV9jLqnD6MESdM2z9AzaJZbHvTapf8vhC1eyOzqbH8krITws9QqfZws5XVkldU36abpU1zhS51k
mh6qzpI3S2QBs17ywTzR4Z2fXZvemi7GHwR7aZcscbuTnmvFxZ00Tk5NVFkmGj7X25P/LMetks71
DTELL5WmXVSn0PYgks2TcOs1hbN8WLzyzaiqmO+uB0pIgNsT8gnnlRaTCERdF1fwkuShQDWD0UZv
bogIcwJ2Dt7dOJviMpl65wZRMwBREKVpoIQu2n3iZvp9rTo1UYiKES6se3s8eIIcGFXbZRFk5oK2
mm9UohnJPZu756SspwfqNgR/oIeAwzDX2LOaDGyVh+jAC4WxUr1LOp3ntCu661XCU2DgHetTlE20
OJ1uXN6UfFDe2Gdr991kWG+WbGj1EmvK6ql1GAKyXhMvkmYtlvJJ3ubZUGxdwk4Oak+vt4jc+VYb
ozoYQQj7Sqc71MkzOooJMFu6zwOSQ8UYVS/2XWuxQlH1tbHpmqq5tDHV5G1O4A9knUxeWUIhdi5R
Ae5nIinSIFJIO0F+1vMs6Bjdl5hQwMzGqnjBcEEMT1OSR6sZinfRUk1cdYMkpaRNq1fXaJKThfpr
W9T0j73Y1gnkREU22s4aAwrEKMPjUpUv7Ckseo7wJv0E2cMe2IUTVuicwtnA/TbnWbbX0yb/psbj
cEN3j4y43CMHVJuSS1HKDDQnVmMnSyd6CEsWuCqm806FOZXNqCESoYH9UFFikPiQbPrRI7fO6Fzl
iOfR+i77WRCvZKsxpktOvLRYQYJ7O8xNrhkQAtzs+jHCmj2Tx04NyR7pVaC1z9m7I6gikNV1m71K
2y/M8kQJYkJnQRxExsEtm3RnuulwQb2XHpMsdvdFizREVXTQselI3rwfT8V8XJw5vnVsNg+LJbxz
btCbW7L0i5bl2rmxYCb0olUfW+xdSGuEFeL9iLZdq2rkOabVcJRt3mwaqGr0HL1xK1vXeSUUjKY6
pq8mMJc8CWQ+l08psSosr9V8ha8LUYhOXrCvlp5+nPAjBESshhrpetj3bYWPTEvv8E2Io1k73uM8
4rpqI0veEZwD8nOp3eaKbIFoW48oP8bZ4Yn02qWvYpJpqYddRfYcyqabjnWuOZe6bgkMj11tY3s9
6ZRpOfR+i2rCRktnKcd+npqLZWftFz6Tl8FpjY2N5GWjsLffQQp2Dl6fE4/spsp+sfp0s2CNvSdd
1wllHHnPUsvkHRDQ5asoeJnEU7pbwaR5l1NfvhpU0W+qIncvc1nYV44TjVftsDjvhFxXX4GW8uqi
MnsWVq6jK+edTl1uh4XszEuUSqRYHNXqkya8RO4dsAmbrmw5+s3p2F/h86FblRqmdk+fnE1D5fZ7
DUVxQDxzc3LRVV8reRl6KAVvhlKXd4At0lMks3o7Utjf6iQFolCD9FdMmNwkiv9Tw2n4iODqbbIl
1PI1bjVQld7YF7Z1a0NhvZii9UI9tbOblCPqTRVDjidsj569ry/Kct3Xi3E19U6GG5kk1NjPcgth
j01ufQn0zriyU2vsfLuYHiqlCdE2Ll/SKdMuTsb45RItdVOgPjZMXMy3bWsYwc8lGFES7a4R3jcH
g1SvJ5iAU/RSwA65VDBrXvShzU6dkdjfJlkhummI3jQcke5KNGZQ+Eo4JmkL1TCYeBDPtWpyj5oc
q4tVD/u2j8ZjU6ANStz4evTcdlsJqzmalBMvaV64twrxfYB/huZucN3ldWm79Mmezfm28pIv1VQr
3+3FMZl70E1QQ9MuBMuVxDqNFXy/ZbhxcCFq4Ly0Yb4SxPti6OtWpkuVCedaZFkLTWOs3DuKKeK4
lLm+tWeXP8w+wnkYnRFzuFQ9oDMVccdyX2FDuk0LU5KL3XvDhic8WRzVtErbUKXN5AaRouJPzWyP
u8GO0ZrmyCf8hvauDPJmXA5i0cQW82B1S5j1iNanseugzdqHAixKQOaxfV3jo/6eaYp8KhKPBGHc
XNN21GT0ZCik0+GBqhOceWP9nFEddwIbfnQdJtJCouy1OerjpPfwSqjflqEGCjP22z63sGsjGMvR
j1pXuBWzJ2JKi10aOeBACizy0IvSiZgsb3x1ciV/y9UShY6Q8basDASz5OrpPYJNvcOs2irLi2KO
VbOBPuLCUbSWcm/FC/ONWgDGNIpb+qP1j6Uy4O5bToUN1BumB1sa841QRqoiMUpVKFJ16euZMI5a
kjXbuK6G02jTk8nFDnX9FEqOJ2+Tp/cXhP/yIYo8sZDqoSSXqDaN76qavgtndK7j3mq/KaJgkzpg
xHuQE3MK3dlZ3ghNsqvJhes8LItO97C21Au8ovxAEo9O4bHHLwse2ScjBWdilhUvhJt5MLBa3PVV
VzKZ4Q+Eaavm44nzThcYUtECr4tPuORvbWusfG9svLMi+VhHqFQHqo6uEdqQIusdlG7a3AKbmmLJ
ivziQt+p2tRvEjqQrzLDoviIsOVlTs1E3bJIAxUY2nVzYY68IEDmewpK3nGWsGzYs+5L2eJosznz
7FC13ABtJP7WsXoOMInesMoZncEUbBotS7tT0UfgmbjyhrTrRPg/d0HeEKM+SYR1qEfC61CjlA2R
sOnR5R6v2K50N0ykhe/0zmNprfuYtvBOtmEXvpqNt5MWp1uW7uwk++WkDiWwHht0XcZW3irVbucM
7OcBTKJvSoo9YuySCVSpfY55nT/ozlMVleGU0JsaFEdjQdZ/RIypvWVViy+I5wvh5oSlQpQHAbop
SsMK63A9PdvZAHIKTZUvJ8EFrTx55Anl7yUJPJBeVGebuwTjkhTO7tr1Drk1SgSKegdyyLUPw1q8
aZtEPtngzY9dETMDteQ3qipW3drhU6lR2k8QRX1tAr44dBIVn6wRgEo3P6iGsSMmj+gBwoZCUe9T
IckxjLN7PmYi4eLlkovKDTxV5GE3Gze9Pal8+Zp560aapJYocd/KGYpfnybVdU5u5c0aWlFu21Yk
l1lbw4tpGN6i0ap3C96eyzJn16xtEAR4Muxg0c7typbt6GR7HVAbuww8JrpbSw70UovSOmdd2txN
RuydXa38Go1YS4uCQtLGHmz3LNf/oLbEKAWmmuKGqAmSTRTYi8hP3bCTebvnAIa2aGzkMZmkRV0q
Hh74e04jX9cRe3q/Vu21/i0u30jNw7DcE3dTM2qPQz6zIzOiZNeYhck+OcrO+gAxdOoE7zCOmjCN
you0Ku2imIzNjD2GAqFiH3WR3CYdyFjc5SZ/fPpq2BhHITHMF7zfC3I/bTqohGQ8KPg4zgU5y3cj
HICD0efqTYznYjfqKoecmixJe6Opkyw3NEwl06c2n51FL3dNa84PNs5tP/PqDPCqjawDElsXOKNe
oy4jM+Vqhe0TFl86UKNq6Pz+wsENrZXTnOiRkAeBGxPsHPg4Pp5h0UgnI3E533rJmISxgawtmDDT
bTLFWL7bMJCmTWl7eByWOCJLUml6+waZv8HQcdv6NcM4+mVUcnFA/CzJiYkmF6iFaYy3neCQHWTq
Ml0aTADo1HS5JchFwA/BL+IFpIyW90ORKefCMFfG7WKzAajhdvGwnwX6ms1g4vuN8Pgh8zXlHT4W
602OJQaexjK31IcNXroK1CRVHURtLlwOVCmzKHaTablnSlEQYRcj22p5ld2lBbIzrdG8F6Ktqycc
37Au7Cnd1euaryVw4VUyWVN/QWdsExtZu6h72QmarIIHBbLQtWpXPVvsJd13tV5RUbVECFqzARri
BdVoAePqVYkX2XLBNbhpMNILmvsFKP1MEKHmEbIXdBiZwyk1nD1RvX1oz4X4OjO8NmrsWNvIVZwt
gNie3n4/Y9loMMDeEIKHylwZxPmnmKY3cQXkS4keTotqFdJdbW/s1tWOUdYLOmPgLAT1ZugMPVbw
pYJ5l6JUAoG/6SaLTZ0hE0wfgFrUPG63hc7LAfJ0bLz5QmtPe1yE8s2psvhxnIz0fexVdbsMcfl1
UErkHYDRUFj31d1UDPGxs+rkTGI2czuC/k0iMH5b5gTfbao87YtHHLsMxGJB1VhvCZxiGI9AYPtW
E75ltFUweGMUEOfXnEdX300Ge7q+BxbaiLwJK90ZjqQNgQC2vOioLQbhdEovNlpFgHfswrpmnwlf
OK6m08BkBfqu5fyidKhHPdrnAYHf6EQofu6tnthf1MWpQz+kRqvs503c35NmAZHGxv1GCnCZNGE+
FbuWksgVsdyu3xoWSvup3y1Gy/Y2NgaeInbvwyTBscXGbGPrNsYnU8+ngxBKowNhLBi/VWuFVNiI
nC091rtW34zJPcGvyRHLRQ1FL2HDCJiN9o1gPfVHt2V3t8bWFtl9PKXRIdJUEoApSVCBmL8QpG6D
viZBLnWhG6y13OEQGdq4rYwSj4qypjGrTEleUZfQGdRFBDy0ekdloA489u5hRuwfpiaIlwJI2sAa
lXWac27z/jIAtPZZdoLRM8avMZ16TG3Ri6cjDZ8LcsJ9BHs38aqupjJi+rVd2MEYRWfPQXBm9920
XaLMCw2lPixLy5JtKs+QEdAtJ98rjdySyVwPcVNNole22KFc7M5nt+Dt2l4czAHMIEk6y/1IRAYW
/gyaotTUQwx8L1NpXnFWCboxHzf1FDeUQeaFL9bLQpE4yrZWgcQJuJEJLQM/wVW3a2Q+nd2M6phu
1lYQuRGhBtF8P7dGtVEdfKWqYjtXmpFbgZWKs1HlaQjIDFtJomEPmFVaGKm8qsA5MgMWdxHGMd9K
S48h1rPflTugFA+8hLc+zh55UI+zle8nk1hVaZ8mnKZXDSuyGY5tLJpNikOI9HVpeGxRltmz/MFB
YOyairwxiqw7ajqboIVkUIeZcvIb0wLbm5Iqf+Murbw1U+LCfDHCEjEtLG1NnOkXlxP999SzoS9q
1dNCH732zbybgi6meOJ1sNBns4+DKI2GHYgS8yvfE+6MddqfGSw4ZAxoO4Ji0X+zd2a9cWtplv0r
iX6nwHl46AaaZCg0y2FJtuwXQrItzjMPp1/f6yjtm4qQr5TuQj0kUIlCApW2TJE8PMP37b12EHO2
rCpvQLcHCKWwCbLVRuPzqBm37qqbwVSWzZWFqM9H5fUZg2EaOt6So/fS1nM0uTgTeJsnKZr+IPUM
TmbeSJxXYkAX1WLO86nhfdX79a7AdbYpOLWzigKRbJbsO8WJPGi99E6fFYEYMxkDpxi+iwj4Qod/
bDI5XFNb1T9Y+qiTYOyBS3VMd2e4wr1KE60OtUZkJ2jjyqtY0U4lDxORchElfkWcPOtDkX6KlqVm
+c6tqyEZ9MuiiYsrte3QS7Yg9Cfj3o01qBcVewfcgNalPXclH9dkn9jgJe4dbZ5PNNEHI43yq5Gt
Aeq+YX70JqX5WGczXQObo0u0ausZNW76B7ZBtcyanQY7Utuf4E0tr5Q2iy5lBPmjU3cagNoUEKXP
A6CaViAo6IK4rRRWikS107uBIo9NGQed+jdrdVigCs2GtcoB2SDGwmRDHMdx2KgieXCoiZy3fBM7
h3dwHk9tdV6pxiJT7Z3+h2cvCZdLMtoSyzCcEBQUXzsOhiaLNfk7TCLlpumM/ClqyuViBu/8pS+N
/CPie9xjjkpFy2lp2BMlpW3Bzwga/r0eSgjPBvIFg6eOLShJrcunqHf3sd4vt1qVdtvZy8e7fjVr
fIJiUINBpMlJFLHxiTM1u3DwSW1o1TfnVZ1FxYbzzuyz9bHPcQ3GnM8HM8CRCWDESOo11Ln0JUzX
lE5WJ06zdi6oOwL1WnvTPV4gwyILHIcrcBpkCIxL8kFESnlTdmN30qUWuxo3j2lbtjgVqJ9zPpo/
wvzFq9t6GlX+XOush3hNKVSgqPQ2I4moHEbYMmTn+sD0ortO8eh1rFOrM4GQnS3Lu21tnJqtUTbB
WpTmp2ox4s8KWxunXryNm7e17lOcU0K3bWt4JjPLRLkqXtAMWLfS3qCM5szxDXP8Ryp6gWpyJKbl
z9bkJqf6yEbNOm7tdjsDZUFw7J4SrGrjioMIqiVqoGkME+EVX4eS4kMPmYMOiPIESpWs84S8d6xZ
/roKc0NZ+ySh0xFgEaxCxY0p+hK/6bX58Cl1SZn0DPGtExRrumLqwzqxJdqq/tjULRXBCHtam6TW
Gdi4xncWy4K4rIBBc7x6s85AyosxH04TqtihxSL7Q41Yoger1I/N1bJ+LDO0J0vMRijY6NkAW4Js
8sZzKDPNhRSAnlKvVwIl1q2ww/Lb++ZYlkHiVQUcdTGfwSczah4dlT5KsP2NwBXvU74aL5uYiQI3
rHabC+FtVGFATxmtKmGXG3Mw6t0iYncGrQjRqs1gmt1dS1nr4vnAvSTVdBcnlXZhkK8UQrIZfHWp
kxM3KyyW3ck9T3v7TDfdAsKMfrzgIgZTDEVwq9e6uNFMrdyO5jIeU6wuFB8BdLY1xsI7MSfSSHVj
aL5AIHUeKih695029J+oq0FDmrDxZmGmJ/V5Oc5wrugSnFd0hE6xNBNNwI7nol3tBqJRnm2rJf6w
uBV81WpJPr3dcHnFXpD6BGmRd20Hbgc6o/12y0QnLE9Uvd2AWzVJfAcwDXDursqpSRfNdRVpzY3F
b3VHz+UHyxObFmLuHKR6RmE92HI7PcWuvXVajvqFWtxpmKTO+nqFDZ1WCfU1y3vnd/5NJ9xinkfQ
YUAkh7Rw8DubVJiiychRb9aZebekgGCT2YBkaDY5VGuEWr2ccQg6+Z4YfEg9TYPzrOzNy8aFYbXq
iD7ZHHXvdOhf980sByW2ZoAB4Ld6DmB+0aA31AonrRPD8KLkTaTnjn7UjlAslqM2MUMzyiOyuUgV
efsVPrsW9rvfJDCAPIG8ggwPOcL+K3SslRE9pO1mrbXizKsjXGs2iSphlDi3TWY8IE+/W9ATB26X
jRwR2KhbNAz8oXWrD8XaFKgWrQdKD/klXVD3akrN+tRpARavCt22ctVr5LOqbFJ1Gs0EGON4fZKn
DvGtT0XbYacGQIzzjP4t6tqrqBKlrxHKQbinty1XZHsW7Xnc81X5TVlwDThFDvPWw7Y5iLXm2G3b
t5RjklN1XMcvXa6tYReVRFlkPQxjTyvYzZRfXKwHQEEyzf628u3g4qcAbq7x8uPtJ/pKeefAr8Eh
YnpoG0goP1TuekuNYnRCLtoo1hJO3UI4KhxHKvH5FpMj1aDWdpJb4Sop0w1YQ81WIVtZJLu9/ZuY
h81QhBU6nA/ENrRwXqWujfxJI5PWNsNi2DsbXDG9CmP68HyVP4Ih/dfCEmC9/CvDiowr/u8/IJsK
tc5fgshXTqf/24lHFJP/wsbyt3/anGzvCFfCs/4WN47Gd/eXzclRj8APQTgyyUmQqST80S8Ikn5k
M2WRooywFIKSNEf9osbqR6aGggHtiie19+hN/8TmJOe/lxMCOiTEziRkAQtCqHiosVfcbFgcJQcP
MmnlzqIORazkGp9MFurM0xKbJXa7lGKMq8RnRKuLdWuVmOYbZc1v074Zz9SUTlLcqRtKY1hFweFp
15j/GhkmDkSjq6P0ygZn8lGf3OpmJBKwPtZtmC7/XQPzevzRDYIMscuHpv/Hsai+P7CJrv4DBiH6
hjcGIZY9aFzPyWj+Q/covu8NSX7215DUjhDlyXctFTAWwvC/hqStHQGqQklhoOLFSCNjAn8NSedI
uutc6VAwbVnr/9eQtI/ATBkEcvBvIWwnK+RPhuShUMwlXE0GR8phjjXw0HkndGrNTdYtbBVL5yad
RU971V3qAGC/+mg0ni6oROTR8aRq4rJa3XLxh2nBxZ2PiXOqz15L2biLTpd0NT+TQktcFv2Q4Tm1
a33MifrcRqsiKqgwlXv14pn/Rgn97Kx7+UFhZdQQlkkdp8UTeV4vXqzsiroCvKmtKUyEtTzQIdRv
cttaqOd42PgTz+s+aSMHrRp4Zk7ulx7a1M0XdUJ1iCbXPO2oF6a+wpxQc67VOCMIheJwnFDVYzd1
5Wju8kEMxnRvdNpi+e1qKB9o6q3HwHbXje0UnfAzyj33K9Uh9TouKno+KtCsnZ1lyUWkV3SJQEik
HNnNOfWHJW/paKvjewqdQ8WjfBSsZvgQpToczeP+ZkMT7M0Lu55DUlwiTjKJ44tZVVA8Ygd7+7Ef
qlvlpfDHOEje6EkSo7p/qbQuTQ134hzazoIZoGrUs16J0HF5tOUIFXa2sah2/zPjHEYysji8eBGv
Fr4bwmQw+bJnerH2yR/5OdVYxtGz3p6mH9sPZg/mk18JjO4R0moN9h5iZA/bAOKun1ONfaRqaNr4
24D+NMSyvO1fq98R3iz+vofJgenL0v5kpkEmtb/64cu0pJIBSzEbQ07FBxrlWKd6whaRoKwm1Vz2
pyvNMleHRu0XBcTgY1fjYGPX2OqCkm3eZ5oD87lFK0P3e4oK0YmZafGnJMebDvugp9GXExSoB9qs
lcdlSfM9QGjeVgiOh/Q4G5OSLLqpUI4piGkUZa0p+5opa9v4JbAEY+s6PXYV0ykhJsvI6fMFu9iD
OQsyEyyYDoISoJMQ/6BzVgz7KNL1wFjyegy8LGJWIUmrufYWV60DIndqc5OBn91WQpkkXZQwIB+L
FViYwXZGokSU0nGCwu3MR3ccocFN9Zpox+yw6drEvSMUf+T80wIeqdZ8Z0YppBUicJZy47p9gZOk
zrzJxwOxQvYtEufb5LrJpwp74HpMM66cAy2ZvZ0Zz9ETJVyAs9bU33WGjIDw3Nj43NGz/Uj/fdbo
aAjSWgy9HAJSI2k5KXlUXQP765agpzhT+u5QJkUASihyT5vYmR86L8s+16Zpf03TCqrxiIPBRn5m
U0+tsdyIkMVirMPcgF8DH6279NZJZ5aPo4+TPjuf6xhTMPXgvLhFEJOUodqn4rZS+6gLDSiVV4T0
dEpgDK53nxbquCsGItpQhI3ltmlULT2pSjs+phwuGfic88+6sUCfoqPJIT0tbznar6pmt5emCx8a
gHKnk+roxSYmGHrZNzTeIXa1yljBlXL1/kLPBpp8MdW1Bn2VZz5Rkx+TsGWlIvuJe3U3mcRUhpwO
YbA6PegymnWdOR+DlKt2Bj2fk5GXiVkCTy6mjnGCV91VjpMHCDnSH2pcp/dFFsew2ZZUFqRsOiYo
XhFY+AAraCsBbpQE2X7kjLwaptKSjVPZ0THfEQRfDnYiCqte7Sh8DytRoklXC9efIe8nD5UmlPSM
eWZ+Kl1zVk4bxYk70Fcc6HZxQQfkeLQLbwc7gpA76QWklad099SGCnaYAF6yUzvqopthFHXUhybc
Zv3OhVbWPvZebWfni76ON1ozje5ntBbGHAJ5tmMUGUozwxNXohtR5vEQCKUyaO2bhTxzFm3RfMQt
VuJgQVvgUkKDqzOdJJYeX1FRAwXvmFo8+GZfOMm2ki72i0mfYMXV1MTDiewTXMQxql+c/bWWbzzS
AoYPiPMaGwqMTtxkphK0vgamPVPzsOvEzIO0z7LqGDL02lKbyTRxNsYUqE5UpbYH2klI3PwUsXkc
jHk8XvR1oZD/qUgVpawQAbfXm8biFfVGzy9oqzutTtob6tt5smlz0xpOETf0tzY1c8cfysH7Xk1s
r8LMy5WHYqryay+FJuezQM4KD5MjPrqg8SsU34R63RxPV44OOz+Yo2S+beB8lbjk4MwAanZWxW/o
IChhMhPPx/TYNl86YKJtoLu9/SWqwQIHgFOXh0IvMB/rRvwDVUD9VMy2MGhbWauJ77tZ0k091JO6
bRH3z37vOcmFBY0F5r8R5d/xtFU8PaIgr/FeIIafY7u0r1osK+yTqlWD+K2s7qNVFTK5M8auFVQ9
h43T2DXErvXsfN16mVZysLbSljyn9DliCt2dGyh109w281pEG/Sy5/kwUTAYR0cKRLBSWdt+Rfy0
YW/tkMuUOP0p8amFoF7UlFcWvLXusWhLqEcLNWxz48WuMyD2dNB6tGbunE256JDRE5mrbJjc6GCx
hYYt1HVfJ2Pi77pmh6B8UWdZALCmyxyRhkljLVZBJllxC/EwkpkPc9R8zd1+/AqZDAsAVDG6kUW7
kMA6ekLQkaXnDzm7oAU5u+WIQKLSaaMsWbu0W7frFnh8ddZ+1vu6/jHa1fq9WhT12ijJ9ALy3dlL
uBSg/gJ1xk3ri7gA2SJG6Fx0/tkKU9lusDIUaa89WZNFw02Uk2WFEa9rN3hwMVMaZDg1jLPCkXKQ
NucUl2TlcjzR0hpBTi/jrTmkIL1Fb5s3Ov/geKLOFjFzg1qLR2SdehLkpeI9ptNAzzAyE5gUXroS
G0QsFN/mapdYA5e0dU/1MdIQV692/mkcHEsEJO0Ri9GwjF9GJRkOVFtKcaMrOHn9KCNLdWsaUXkP
GbxXTnuwvye5tgA9U5IRKV2vTIiQBgcGgK9RWb5VllH9PHI0HYgbYBuAghS83M7MIDwpODA+xlWp
0uqxtATm2QgsDjh1SZzU6q35T7Dtf0Nd5T/3+KpxQHjr/BqLtNiP35E/8evUqh95fI5gSwDIUXN7
Eb9jG0c4OSyd+c/CX8UG8a+tpEZoj4ctwQNuLrEx0p37ayvpEkjpse/k4Ooa8rD7J3vJV3VAwi7l
/paShgYL5tW5by1HNI12bIY1PKbQUnEWoBjcLE39rfaGRzd1d6Il6CzR8+asHwUxOibtuhdP7Den
z1deEGpNspxk2tKNC5vhwI8B7J9iEiDSUBiqei7c8cytiJDPsttZ6c/TTKGjjDCHWbW+ANE+vedF
eXUO4/oOT1labBwHxtX+OYxjZaP1ODdhmFLwDOlooro18/a6Ka2E3Ad1HUrfUDT2i4vtqA1ahZZ4
ZlCp0/FUVCRFlJCr/RjJZkMfLktCuxWFz26XYFw2D3X4P2e4wzOcLi34f//dfRCUw+p/fEy/1S+P
cc8/9evbs8i3wjDHWcmgOkSl+69jnO0cEWBMyQcnncqb3//2+KuWSWAWO02T0Lh/fXvOEZGtNIfk
aIGaYjt/8u3ph6VvapiyKGXgEcYOxD5tf9RV6YhmKOtLgpxtIhxXMdGgK1nPUdCzFlVJEbbUms4W
3bkhXuIG3E+1gfabnOHso7luEkTjpB0qZHyjNA0U98Iuksel7gQQYCKa+6o910TOXk0ZveuYChAS
72XYvHjuv/l6X308qNV0CiZIOLHqvjJyTWRPppGW0uevyZNSFtGHZZSi71L7QGkRVojsXQQ3E2qz
V66Ces3FbPQKyHI4EO8/OuJMlYHMxHgTNbgADK940p3qq6eSyvL2zR2+Izojexc6OGoLb15TN4JW
aJrF1y5DfeyW3u2fX4OLQIaXo8uU1cuXluNBGLQR2cltlAZtTDeh+FOGrnnnNb2e6uXyY1CfUBm7
GO4PbsVOGrVem1IJyaryOKsV50QwfY6AZnmiux87cdcBenJy0DvZqu3gmvyzCfO3FHz5Ug5eGvxp
T1oZkRdi9t2/T7seNa/JUkhikGKKesovV86llD8HLRynyXunuPZ6VZE3TK4dhBxsmjTp9q+XWqR7
r2CMqGm2JHa36WNSxsTExtAKYX5dV/AN/I4AH0tkT6Pd3rz9Wtnvv75hVmrZujSkcfMQ8ITkRjFx
36cbeJBnuCmuCgVkpmlnT7Fo1h0F1l2a45QtxwYQJPIL08iejLS4aHSS1pOS9NB8gZ+LDiw5NpLV
/CBMDveptSud8sIlQWnN8icVu0yVukTFLoXhk4vFdlvAZtRyixAur08+5BqqRE3Xvo+4q4OO6Ohg
iYwdsAXibFbwDlr7NY/s2941d3Vn7VyVK+MQvsuMicRpK3t0GqenZNv1lBrMq2mIKl/+GqTXY+Sq
nNuprjk4zdrOFPFjpGkAWoX6xV0yz4eJinYy160bNZrRhuoFVarE7U5soLNBknGpAjpbYC56HtI6
XXdmh0wVWQIs9bG8SDN9l8mw9uc70zPzchnb5dxs5ZyXKvmGus18pjptfoln8j6vau7KyeaVGnuJ
12VyQ6UedGAWnM0MIgBXy/6iOH31efCmKITMhHBX48kpJcdCizBC7qj3ttB7M9ra5aNdOFfz6F5Z
2VCf5PT9cRsLj7qFe2tHJGgxh6+XSDYRdyUEZlsGgvwqrcaQledKsyqD0B6E1LNCbsLqGJhNysd8
MT7h4tFDz+nvORWQSuzwKxBLtNzJ9xo51UU2ODja5yK5Fl60KTJHC0Tj9gE+DTUcG1PZmElncPJf
vWCWD/n5MYI4olrmtm6YDPFy58SGvlFrHgK6Eg/FKDmzS4JW2U2dKw+91pYIjGWLS4Y6YpI+kjeY
BUY+NMcYd134vJMOxChZj0EQrGDvrF2NF+q8hgsbzqA+zyceQ2KTZtvlXAniNr6TOJopDhl5iKIP
3SjsTz9C/7Jp2+IJRfO9Tr/j+XcvYqfaqpVzWpXrSFbT+jCN+hNejdt2Fs0x/j1wbys3ObbJk73E
6zEBgnoQ94sXsJMbfwisYBs3W9qTfCx2pQ2rxq1npHQGv3fOCe3Yi/r7FWVgaGU2fjGNw2ghFUAa
1FbfS9L42MiqBYgrn6BTgeG1GACKlT4pZC9u66W7hzidc3Qla3cCURI4JS+z6lBk9F7aANTXdh6G
7CAlGihAxs1PR9WF/GhUxP7bSfCXoob/WX7uIgEhsUB190fFRAWURPzTUI3pqORP1shHVqzlY9rZ
V8mkXeowptHi3JZCkKQ4I15oDQY8uAfMkhHCSjGZu5VzdtD2MFA4wV9VlTZtqiKlqlLhEF2MHeHF
oJPs+NHweDALQfE+Pt17agQXptLcKwpPCt/AZ2pynNYnXhixKw0tCBJws9ReUCQmC/LLKA2sUX6i
zvpthGIRzJLFuq55GAHWx7SDSJn/xYjrp6EvHquYT9YxnVtcX8pGTr4DtlPqf919Vuq7DrPGGbJe
JiA58NVIWm+7aFMNyoyuZbKoGhLxYZhMGavTzWdNOsxnhG67qPcVRF+xOviaYyZXBvqKKCAwGomp
NCxYPb+kqijZpbryO03YbXzyOB+tAeS9BRUM9NgaH5OzhQF+rMtv5ZrAO0DZTshF5lNxAA2fPI6G
uO/K7r6o5bM3az1wbIy4icM4gTFp+LWbPBVQjo+fv1OlcW7LQl23RBhSoFqEh02pI3aQdC5yEyye
28ggcUfldl5yBpfinWFCaI5dcOIfRwiAn0YMiXmgRtmyLTwkZhOPVp8NZYO7S7mNVH1X5MjdWDKj
hz6zZt+S277Ik1NjS2i04dSczIi417Y4YtDoWA6VqYF3ucZi/uAaTIIZXIQNplbj1Kxiz586hjZV
RMKleSnKSZx2bgh1/gEVSvLBwKsTZMzfJ0Jnws+t+t5OyZemBm5rF2aEUlSLV/2jtqYogNAud+ej
Q0KBZ+RKiSST2EUUoJas0OAUIuwT/aMtlm1MsvYG8C0zfWnsOnIofPjUYzDk+PD8KM36zx3Y8utc
qYqNhWzR87Scbhw1zMlDgacnhno/m6Z13s9YEKIWb7SmuPPWraLlUilM0sfVLHmkuJh/TFXlgTxL
kQZpJt9fphalHwG52OgovjeUmc3vTQMWI9XgA+cxH8tIncivoPBv5kXvQ8Lp3GOnHdX7KSse55nl
WU5ODYa8M4MF20UPzkrV3T8vi2wndwuy+E3VZ9SvyDIgESTqzku52UAqdmWsjMPK4TNomDCMdeSG
Sqsj8XFQgr6frq1xIMa9YgZ/niMQb1+pGGZvlCp7pBIdnRGPhoev1tNjpni5phS3xVgT2mE7cSjn
43kF/J7X6ZNo9A+NIS7punwzk+JL5eTnUFYStBLsEvoZqlYNdJ8Oj6oHHclwvs4URxRlvLDpIBEB
1wbRs3m5nM+tml8ss8NBJYIRj20/8vnoSNodbzKQH8d6oRJ9RtXsgz6xhvRTP59VDdM6O8p7t5K3
qat4ZWe+R3Ad61eRercLQJ805vnhYH+iMj2SGC8/WrnBeN4uwFW/X2wSHMgWZc2SoW/uWL+zUzyU
tbFNlMAfOguwPKSeZH+jaJQc9ap5TTaFy1xlO8rtxJWYNLOnKe30YE2dFA2m8R6+8Rmes7cjlmRX
k1hG1UWaoB1uEEFx9xBWYyV0nPGaPJRwGJIzwxyJLCkcv9Eq8FdVqvoqpFX2I5f2oHzSnPY+M5Mt
+NvKL03W89U02LLlWaB2WEsEJIFuvYkn3P4xB7cg6fvTaFC/EVGikL2ofKbSdGM1gF80tzluZxJj
lPiO+sf3TC9ONLBHvtyHjkX01HTZEGD6I7y9ZZtWjPOVpcg894VvuYqYuFFEnE5y7w4Ymw+dMYem
/MqomHUyY1E2JZR4tIr59eI2eLc6qWQk8pxdYwH6MZ36NZjcBfF9k8+B0qwksij6O0SuVwdUG62i
rrNfcUwLohN1hZfnq7pxCPBNXSW0dTYhY0HziJrBKULGpwy5pM/C+vT21v8ZS3XwYuEwYkygAMGQ
Mg6OHrqgNdBGBY5h+aR4OeYpEoB1Z5BZtelxmArXOW0zVpWyMLdjhEWe71ZfmdBLb9SDAZ4E1XjW
XLlnUie2QPItd2wGFiN/nBOW0pI5BMM0epEx7DOnO6314qltunujYacjVs41mbGbXeZ5r88bfPEN
uyCWfT1Ji804mDvdZOsot5vKys6hZBPeE8bhpzqLBHbMBbCvOrBr49DyvKcbu8YDM+Deuj2fCFKq
MM875YTwTn6ysq4aTL0bDlL3pKz0tzXwWVIyp6yi88iavEYs4/9cGTlzxRMLw7SoymaeE3oAXt95
xGk3TKwla7G0b5EduShyY9eHHFUehT3lodxuGWl7n9vrQGZHH53FtGu+Pr++P6pq/17it6cC/K8J
CuVv85eisP8/zzqu+EctxQp7/w9bnnRYdpS7lo8/elEMv0RK8m/+u3/4U+jAfPrjf/+vb7WoBvmv
HZbcJKvu7ytuUp318L3uX5bb5E/8Ek14R6aOaoZ2GRVvjvh8Zr9EE/DPLfiKTHGW5lJb43P4pc8y
jhAMyhB4j3gppEfMvb8q3cYR9GWqSpTPDUojyBx+3frPqhRP7W+LD8+BaC8/SX4pVFkwd9DbIOHw
JJXnhcKpyry+0jk1BZmlXWCii4eQ5ku6WTkmiw1KXbPbKJGurLSV0jVlKVZ0JUhMq6PRgl/lLBmW
/slaCfYmX6OYftA0RYvQ1SZYHHJ3WJINbfquRa7ld31j39VWlV12drEa2z8fnv/e2PvPbbrI1/f3
Q/E2+fEP/yGB0783GuUP/RyNji51f4j+EaNq3p6A1VWPGKEMVIMcRnivUkj4czTqzhHQeeSrSM3l
z8g/+jkadfWIf4bWi8OhBWU+m4SD0ffWaDwsK7IguSqlUsp+lE4Z/PuD0aLIt/CxNFtcyjUlg4kw
n85ujl88lH+jMvvPq7ggymX4KPDe/avElhCmMRvNFtxUMA6RRyeDbKtcMSd/rpcKor6ZBG9f87d3
hn1YlXkGlLUPinxrndAVNe1mW5p6vVm6npKwLCe9fZVXX7O8NUyP1O5hh1LZl1u6F1+zIAWox83T
bGutbMlD41xih2oik9D7YnKCJaEl69PVjS8ILlEWDoxKcQbDCoN8p7XWaau2s4QxcNomB7jF11sL
4yYjjkZs9YbALT9ZeuUCA42ifxBoHTDHoERqPy5xmty+fTdyatyrjKq6bkK597B8yKaEyST48m7Q
L9Eq94gC7FfF/KDoOmuvWSXsDtxEvxMkGFL9akhzGbyI3Z06nphmkx0vWoUcVGmd96remnxLLydL
+QvRDqRr6SI0sxxZf3/xeG2PdD7XaaEeKK59Zmr6/CWdccuvar18IkOpIFLIyPEsjzanfty9ijqb
7zDqX48klhENIiaKcVti2vZ/B4uwz3GsKBA5UTF9Tu2+vByd9D3us7yTvTulVIGcXUPOhLHEfqUk
T9VKjacYugc4pcCd6uJMtSnDY5vv3hm08nPbvxS5IXBFmV24kClTRV4+VFQvutarOIbMksYMmRrz
Z7jpGqzDurpT51n5rsXdmP3pB8kcx74X4ABfJY3Lgw9yaYx2YdzE21hixmCGzAVgiL48eXsMv3qO
qGUx51DpZtaU2QL7NxfrECq0QWu3qee4Z6S25Zymlux8KFr3T+/o+VIm/Gwa4a53uLmOGi83Zyoc
W2XogRxCvu8Vp7t++34OmxVSw817oq8FKdDiv/bvJ6t0QJvo4yi0eZxbhjk/0Yd5vCYdsLsshOX8
6VyNOpRJgEu5GhuhwzNoymqFlXVuJbrhAxvni9XM+lDgQi1n5Ru0msZ/+wZffV5cEJy0yQuTQgK5
J3s5GiOmvbWCzIN/DRkayUuI48iY//N3xVWQvQJVtyGyHDxGR1Q6p2un2WpkzeBLE/1GIxjg/+cq
3A9nLQwp1nMqzovpykkR2jiF2Wynro02SzY9zprTv3ORVw00hgRbA7JQYNPS5T80EkZDO7aMSu7F
JNFq0oi200lj87tV+1Ri7L3AjJ+ftPqaIEsUKWgQGpTox95jIv/uzTlo1C05UFTyyPffnF6NhaVH
vDngIBy8Cs84XisremdAStHK/nTF7ZK9whetAkTmHe5fBv6f7fYat0siD6qGAUd9lowbvZxulnK8
TdoGoJhBCQBiepy2p1GjfZ3RlELsJk271hBEeYA4/nzU0inn21cReatyg/Zy1JrkD6Ns0pvtYohb
uV0/NtvlvX3T7x6wq+PloO6Dz/EQS25Y+JVVJK+IZYdqqyBzJYHTjN8ZT797vlhVXFQv2FM56Ozf
St+7Obq3udlGXaWeiLxJb2EctGdz72TvTM7yn9pbeXiVLOT0fXlkxvPR7OVTo+gfjaITzXasqQEB
cEIJrVpV2MD7QsKXy3Tgdtl06tK8c5OvPxrazRrzJxIjCbE9RNdHdozGjVrp1p768UsmLGJOKcxu
G9E32H1T61w4U/2DRq11OZV5cVaghgvsyErfGTn24TPAk2ZQ/GF+IDCFfcX+41YwtaHmBByix+2T
qiowNpax2ERDRGsGMHL49kB9tdjLMwIHW26feQmD4/7l+siN+5KMx21mlsSXw0mO8cozfK+yaCA+
rqwRJZb4O+/evu6rsct1cTSxbLkmn+7zxvnFVDhY9tRlk6i2E8ejS9vhqyXG3XpndXzWpuyNKHkZ
Nt4csWSk2SssONIZZyZSeVsIZbijF7tgzinESdSVyvkCrzVwgUueJmWSbAfFKa6cHgpbWbIZsEW5
fuHBLaemW1p00KzJBvI9ZTOk39q7dYR5X5rFsssVlkEOK+PW1inH5nnbwomD1jaDHjkzgC74lTqL
UFEssTMcc9wA/smJTx7V84p0vXOClYcQFEm6MQYjCQiFTLcEmnV0EUW0LYs5v2rK1Q6XlXntj18D
qQY4ejgu8p/DzavicQrRIaFsE0LZQwxQU9hm45e3L/KKGU/ZWGYnsN3Cy0sD/2AKmXRFKQjBrLZd
VHyLm/R6toHmpmmKW4mA1zAfqw+JoQCLXzcYRix/iuxtIgh7RkoEfQH20tx1kF+893YXr2Yc+Ztx
TsZXRwQS57T94S+idIRVujL89VmcrlrXhWtjeL6uo1gdtZgvQGcWQCvtvvPhvZpWD6588Eys1stc
MamoKqZygvZjTSQvAUotU2JE337+v/nWMMLCAUc7wCf+as87rvqkCgQcbgdcpbLbBNd0Yv3pRk3e
EMF4FB+kF+nwFJ8bjQGHVH7RvaC1RwBBaKzRpz+/FRQyBlkwz5veg+lKVaw2RetdbjvNbUP6Rw6a
7Ul75938blRQiED2iqaVw8LBu7GNLgbSlPFu2FzABTPz+wS/ULhA8LvEMmKfTfEw0gxSCM368xtE
EiA9zXyXtCX2ByQpLqkg8rncJpWZfsKvASWkm6yTt6/ym0VG+ptRklJBgtxwsGdaiVuFI5uWW71s
7XMy9CYwU4IM9xhWWRebycPb1/vNA+WFUW3hgkgWD0M49HkCuWJn5VYZe2VrGSL1u5F06ax2wdcK
oCk6LVnor0v3zvOUG/eDBQCvG6UwzKIq5zD5bbxYZzwifMcJCvF2XcoutHo4tSuGnhBoRXZj81I3
aDu6MAZ/6ONl0C7evvHffHp7l5ezwIvLCwZRo4i+2CqtOQdlDU11trv5nd3Lb16nrGnjNuetYTo+
uEoOn6iJeoureKZ1MrPzPMliYFRaootjyyC97u27ev1QmSyZUCAtsV8yvIOzOk1ZdtV1Umxr/iys
svoeK631xXUzO/AE4J8ce861AugmANvunr599deDieI83yYGfiYbDBH7zxRIpTrWttpssza/Zo72
QlM4ynUrQM8VROoEDDL1Cj7iO7PCK/OxjC6j7CW3FKxkpDHtX1gz2ilO46gmMiId+su87DAuAj5x
lPOZ4IsfOq+XE0intP1uFkl/yTHA6oMJwFO9KePZ+zwXqxsIZ2basGElfUHJODohNS7lgaY9Bg1t
WebOHzK3s3xVDJQ9nXUZPqq5Qmu3EYJjix5HcLLmCTniMbke/afKGsQprKH6q8BlQ3K52zzb23r3
mnPO/+PsvHbdxoI1/UJDgDncUhQl7ejt0A43hNvdZljMmXz6+ehzMLAojgj3jbuBDiWuWKvqD56K
jZf9VQvhDqJzPkTQYLL63/tTcrvMFZsXLYYwvPcwSVgWzG/LHLHWMQn6pDxZjiR/bbixUdaqi6/3
o9zmqhgWajymNBK5xUH2OkrezxoeZPhAShQ4gnB8UgYgSYGWf7RBxruoHv0vb+T/2425LTDSeV6e
JMTTLGisq5ugkuMGDGAM+svQO3Svh+BhkuFcsz/CB0cN4OuBjDwC+EG+v67V5LWx8Gv40+9efgTX
N0nK8kZZLfhsbAqhNgEKR86SnacoBz901WxflDGE2pNZofIoB/b8z/2wWx/PBchCXzR+SB1WwG/T
hDmFZGJ2amNLoPtfyCjQ0Z/WrTrxxqFt0X5L7G94/8CeK5rcT2Dine7/iNujBrgFbzJoJNzEtDWu
59yRojqTo5mbI9fwcteseNHeao9YfCcH6K2gByjeJ49J1A6+LoS1E397EH77AasVUDRkMlWACmyH
sdtb1c7J24gE4BEcneQlhlE+4hBg+YgIpEjTFZIbA+LYucRut9f1IKy2V9BOwFgmDSXauPuOFZj9
3tDnZueO3goCuQZuC9U9/ro61MGX6mavyssq06J3Ta/jSqZm2vn+fG5HgcDya0ZZWNfzGYVi6EpE
GKiW67LXKpn6Di1le2fH3BaFMIEEqk4XlQIM6kGrZaP19Ol1uyKNSjLY3/oQfRibqQVa4UjPrRHj
Ld+N/TuUs43nPMeAaELD+F9bT/H3GEEaICovzoAAwHOJNvnjpOD6x63GoDPhnjpKw3TaBc7raT69
ScjqefdH2mAkrzMfovziC9FIXrxXVyMdDVrVKQxBrpfpJ02r8qe5QmUTUM7OK/s2/SASArMwx+h2
cUJfRwrKOsTRJc1O0xwrSFuBOkSRLjqWcf2ttfK9N8BeuNWxJKncalwuhJPT4IDl3yLAGwYXKGTJ
xcGYZGcgN+PR4VlIMAulbVnSv11uTYuWY4wO3knGqfVThs71SWoi04sqq6UqXQR/nM0xnOiXkbZy
jdATuY43BJlphxPxUO9ConnA6VjgTnNw7GYC7j30fx4PuQeaxotxI0201emSwzWPhonWUhTn88E0
u+hoG8V3hDSbR2vOCv/+uvxV5V4tTJ6jKFYArEHXa6E7/T6eUlioIigkceKu610cJH62pX0IkUwt
wvxVkmOUxRBzUWLxlEjVA3oEnpUVXq0IXyrCp4Jenye6xI/N3EuL0tdSnKFr6BOpHO1M/XJMrH8q
NDu4hwqKPfSmrn9qH9B7gPQgTtDcUe6l/KBpr7TmwfhNreNlNXqK90dn2fs3EU3uW+yeFsWV1cGF
3ZmCUoApTppcDyfNkpYKVQzetkme8ZYzH0JrlimdmHtmtssqvgkMi5PyigwXZP1E68NixmZtFKdp
6AxPKpMKIcuo3bnJfikCrsJAJSOTWjaTxd9cj6hkIUteBJE4tQKSc0pDy7fyCAOk1rHOQz3HDyiM
zt/TNtY8R+lk9HBH52KktfCgLqA2myLsfH/INw5KqJwcXktBkmrjaj1igIG1AAyV02LzcAERR4Yj
x4qnpfZek3MzFCcJgA9To+G0ClWlvU1xl68XrR6fcjnh4YvowQX3ms/3P2pjOjmvFtdcPonSz2od
ZWol64iBJbxVggzWbFXj6GEnO0O3/N7VbAJVogPBox6txXW1opEnfcqAo0MNYuXYEKc+4HSA/HYQ
zCd0YPcQCBvjB0yRgOxGFtDaDp6+es97UEtOTogDDg2Q0YdZOD3YXf6/3NX/b+q/GYovo++BSBy9
x+uF2klFNsbwm05R1s/cMlj2zZOmXswu0Xfuz18rbDWMcL8Uuo+sDAvs53UsDHuKruudmCK8Mnx0
0Kg8OFggngzg2l4tsuZcy7WMZdMU+WZl6s+oQeYXjQbio2ZHwVsU6/pxoiL2j2ah5OFKowFMDyHV
fERfGdFogYE8/QMtRUXXFGiHT3nQvwrcnT0jWCgiCFb9KSwCHB3sueXJTLfdtJfx/e3W7GRTVFB+
4tNIs8Mz+9J0J6MTO8flMjLXI0fNEYk9QCALdW79PFCyoInTHvegopp7vzBK89gbdnfCxbE4maaE
rDCFNv/+3rpdGvQauZ2Xr6IxZq0SEG2KWqS3ovhEtUX4MaR19CwA6ICO/ng/0sbrg1cPadz/9Pft
dVI+Sgm27BaKql1dSJB0bN1XIEg8dEWl4YaiArwtqvbVGOggAG9WD2ZY71m+3h4l9GdAgNGEQZXn
BnrS87SDJZ7FpxqMkW8UaXs0RmMP3H6jJcuWhiNLcZcTBfXbNbm+6zC20x0nOmEtpJACICR+rBM5
8KQZYlZYB+j/gxB5Qi49v0RBHb5CV/sWBqXxNA89jEIW8aM2IQWzMwdLWWe1xjiyAXCA7lwsyFfT
rdB7QWVLXeZACi5YHo2Hagybs4Ecqzvl+fiSq9C7sqTHVRSNq/Nc4mc81/F8DBoQUvd/ztbio+iG
XMdytvO2ud5XhjkOelWY0SlsTOMrouqyj3ODiogMyur3Q93mIsw630s9mnztZgsbGCmYWmuI0yJZ
Q8W0wcuio3M1YYfumrkOySccQdOj/OHdj7y17nm7oPsKgZ1Cm7wac7XDM2XSKnFSE2eBXquJywGq
U3fph3M7l0/6JD1jJpm5UzmpJzvS6g/3f8LGOPOmseWF68zRvK6pWkOHKQIa5WThyM9q9OhwuJng
YtmKsfO1G4cYTGeI/DpqGpTPVleNFieROf261VS1eZAi035A7wIFbNsG4G70FZrZxR9jUQB1sqOB
j6qAE2+AQ5aZI/0vuEonhNFxAFFqjyblbr63NYwwDBatSQ3VubUxtgY/KJ8rPTlx8b3MY2K/Tpkt
X5zIDg+lIloktMp28BAOJ5GH8XtBi2nyulhvIG6EFY1PW3qidfCIinH5159PsQXAjboSrT9Otuut
FGkhKnTjnJzmdHoRtl49JTa0O9CZ+g61Y+MIRbz4VwsaOKhsLf/8t8tQF0oLrSRDk7wyk9k1swzd
RL1rop3D4TYfA0VHhwU5ll+o1mU2fo8zZdKslDmpmDYph0A34cjEzb+JKr9ybqU70bbW7dLpQyVT
52ZY91YQgJIjAywRrFQ58OdGJ2dGIArplazyIwsJIbyf9J0bf2tBAVTgiQIUFc768qN++8QkdZxq
GB1SzryIsYBAIM50yG61Xtvrm/7qS69O/uVNgIw8fQbCrQobshMr0QDTEXip8iFC8T+u2xcS0KfA
gEASWefEqC7YAPtJoLhab72XqwrEcvMCA8yDWfpVG+oXPRg/WSg13V+7t1hc9i9cHIWCHagNZ62M
jeCcNJHsJaeU0udBxDqufmOpYEgQD56ZCcMfkrp8mWHSXPjE8NgFc3+y8EcDThPu1RA23nXLz/mF
diJZphFwPS1VQ04kavZS0k/lMUbA5nHM6u9pV4p3YTO8HxL8iYB/0xgAtnoQJjRZ5HTqowatE89D
GmP3B2gJeDN3BjKxSz8ayPJqc+fgPmR14OBJSgvZV1SxXHRLK4xgZfWCHwPd48gxPxdq1J+nufwP
SROTQuEAqom+oIqux6NHij2SUX47OUPJY16p9EMBkGsnN9n8yEUIaJHshJqiXUcJipzsV5qIQtsE
Eohd/SXbk+JRjTbclG1/wJtSdpNBz14a3A93xvjXV9wMMs9MOqu4FpDtX8cfkwyCcNHzykxxQtaj
t67H3KyCa6cIbLDsY4VdhMEEm53zquWcQE6VvFIT/FgP2DUqgV/KsAkbxUUL+yxi8aDa6UOri8cG
TIqeJz8g2z5ZaPcBXDxA7XyTy+GnMZVPuUqjS42PhhF+DIvx3SSHLwpG7mBkDqBm0FpMkxPWJ8iJ
qe/GUXzOquLHkrVadeXzOH4AiebzlHvWbPbH1F6EFJwwf0M9Inoc8uWFZF8EtF2Ml8+J2R/KOHgc
Q+cBkRmMUzsfr9ZLJinvSjO7yFP4QxLDYzToR6mLXlUxqejfFRyCqcfdfRjM4ksraefeNk7BmOMt
1QlM0yq8zXblPLbWvcWCX8qHi6bI9ZRYWhdWCITybs3ph8baKPtZG8X8DOdPBWHIhemELmg1ynga
LYPrUGPszJ0jlvtTUmwM71GmQ/FzD+S/dXfS6CUOJQYyiVUqWAknAYUm474ROtXDwEpyTUkt/sMN
jfw2GefCJAAKd/0t1aghsmgOyUnvUDAMAznxpGxML/cPpY3Li42IM5VDUYHi12rEytEQaU4T97R4
HoA0wgjMFnngi3KvI7v8n1Y7k0h06GnpOIRcHjW/XZNGX+tRonMyTKY9P2EUqB+wjrMvWiHwOxFl
sfNW2Jgl8juNpyowssUN5DpeRqmv7VS+LKUK/9gNXfIymcEetnk7Cuck1eqlM7s67ygidJlMFnnK
OhRr8a008bPjzr0/S5tRoDzL/5P4r9eCRZY6pMvY5eZUPZqx03u897Kdqs/mWlgofqROlFzXJiXc
2LOqRV2CFIMS+nqb4W8R5uXRsMrweP+DfhWrblYDL2uIhQCGmaDr2el7OR5QoopOycTxgNsw5q0H
24qb4YwTIMotUlbMx1i1RI3PUdSiiUqReHio9cxO3DoK5kdLknV8z0atiD1uVvEZQYTqo5idf4xg
no/S2Bp/jbGJEZmwJMB6+eSkz8oEwMGtSqvXHzqjVA2Xf6P9EMoD4seRMvTDaZzMhFzfUia8RXnZ
/bBAo/oiduCayaHu5A/s+Ep5C9Tawc2tz/ovZh0n3SGtM3wBK6PvLERes2o45Epv4goCvhh7lEL9
KvNuR4mz0DOsFtBfXzTOfwBIgeqsZXQUcqvIXutq8tUc0uehGTsMqApZM94NNnAMgIdq+q1sMZfj
903j2QxnfmrrII9/aOzM/JKWsvy+NQtYWHbb1p+jSmn+xt+hzQ9RF5WOx50tvrBlLvyXObr6qaEf
ETA0Otcp0ek5OGpvftVEor2veQYZoKAGIbCzNAdki4WFJNpkmcVbDfrz3GVKmXjN3ClPjFk3P9Rl
En6qBK5R6NxX7zIzqo/dhECJVczqczUonS8jJn12kAWQD2Gsjo6LgCDVTMus5s8Yjts0FwIJYeb7
y23jXbA0r6iV0LSnpLPKfaRaCapCNrCcNSgNl479b4e/qYvnzTu5LruHAgGnnURoa8uSeFscPSAc
adNdL/A6wpEJQeT4ZLUoh6FQOh8j3AR3appbhyq7CFMRin5cSKtDrgtbxpPu8WngrUcuoxr9aS6N
0VcVFD3mQan8+yO5dUZQQkWNjD9IJ9cPEHmQh8bgs7SWahiKjWjxFBRkhsz+dD/S1pzZNkhAoBbM
3A3tuM9milVjfMIzvvWlULPfS/lEeT2bBgxwVfnv1JyDnXNpazwhwwCroQZM+rr8qN8uqbRDhDbG
ZP2UDzhVsz77i5aNxQk7vx/01+SdRbIxmhSJDTAt3FGgkFfZah10lpKbDa9wHKIPDkIxXlnG/8zQ
j3Y+bOt1RiiaPFSmATuse8a2OteNQOf5ZNp19jFIuUxku1a8CijNIdYry1WAARy1Bg3OIQjNx1ot
m2M4k3yGvbzHRtmY3KtfswzMb+NsZ0llyQG9jHEcDgjltAgM6ZnXhwIkMCI4Fwdhn51LdHOwNbA7
S5OXxG0VE2UIWs0oJp/QCnCOuhGVXldOhj9bhbZz3mwsI53ONX5bUIBo1K5yHY790OZ2I+WdRXoG
hi77IcLgh7bSm6PcUKO/v1c2yCI0an4LuLpOBzvpRhWA8MmawemFyQj0KNSpEtZ4CRt50x/ocUqX
IslzXy0H7dCmloPd8LiTdG08/yiYA7igpER9ba3LMuBoYgqFh85C7vD6ui0pSuffcHCUj4ljZce2
0auTXAvprJbd3nZSl9NnlVXoVOpRJ6VvCjlolTMDexrzxFI5M+Rc0HQqjoVjHwZRPbVm9+9smUd9
in1T1H8FQ3IBj/JEAndgOaAbWX4dleKLpQaX1MxeLbk/jGn3Ue2caWfTb9wMOvRBmmtLFRI80PXa
76FGhdXSIRrMJj3USe4cRVcMO6t9IwrSxIwDJU5noUZeRxFA3uVcCumRTPbgdp1anIQtlJ1v2Vh4
C8+Y49lemMbsq+swcqpBUo95NtcSEOqhcrKjKVpxzuYxuNAPtp4cKcEONUePXa4jXNjNWj5lTfzz
/g643XFLo5JHn8XZSGdktbmHoGsmK6go+kUItQijKc4I6aknnoTF96rSrJ1q11685Z//doDJnRrW
GNkHvjUlGKAnILnGWYTHKpoMygB19Xz/+34Rx6+Xtk7fQQYzTkGe0sb6SMm1sdRmRfftjt6IF8gC
/nNgtzi4z2Bsuxe8ucqPQDSwSC1x4f44zHOTuQAgNbyhIyvQPOx5awzgi1x7bKPGnhCWicLGK0Nz
sI9RnwAimafGyg6Nhgati+WS8j4o2SkIJMYjuu1pkahP+HNUFbXVLsFeuavlxmu6UfveOUbRuk32
y3wIGPI/Ti6G73Cbsy+xhYwkInVzXLi1ntS9187NfKkjXUVyqZmptufyYKcHXfDidRVJmv1pTOX3
0CxljJTSqrXRtQ5Edg6MAnnemFF66uM27bzQlDIeKJIxu0qqG6Vn4rvUH4wqLFLPNrQStlo2Iusz
Uph6G4XVoco/xZ+FgYn7UQ6CMT1YgSR/mYJeR/MnxpqlzNEqe6RbhjQgXfzB6hvFTxHBynDYm02A
QHjAPvPrkydsSmr9IKZcBAfRyVp/pBufv78/9xvYQVLWBXNqLuUN9tv1YkNaLAGXZyE3VqsXoXWa
hJ02ZihomWkJ+p9YIIlimnw6BoGrNMJy+XEYlHRx/GpXQf8QO9JiDoVSN/pje2i0XwXu1dIEbEFf
DIOeX9WX65+XjLWKxaTt+I2FHl4VygfQjXiE5gZ2sYhvkge/h9+o0zAbJNB4wjXKji/QwS+8NycQ
y0HzWFr5B5bn8f7QbWxTSM10k9DT4EYyllPyt21qldWkBNxFvtVGT8OsWZNbS/JbHhf6Z0Vi+94P
d3P9katS5MIQDGE0ikOrpD/E+AP96Dk+6fjP4+sh24c5SvpnW6cQOCZ4tddBc4yF8nUs8XS5H/wm
p1qC84n0Wehb36Dm5jHTuj5q4hOc/sjNtPCdOeR/KUJkbtmVPw29f/cfAtL2JVVGjJ9T53pwYzw6
qqHsucj6MjilIm8/mBPUFWeizqpXBg7EdvvHBRdA/TQHueUZZDL09TkowY2Ler5S7kwymCF1DogX
7q3pm3WzRCGH4S7BtRUG/vWnOWKENxDyaVWoYI1kyJRtpTQ6Rs3UHYcAn+j7Q7kM1dUWWuJRqKJo
TZFeWZNe8xFRNIw+lnec9VIVsH4pKtnPgZlPLo1f69CrpbG0Lfa6Njdpwirw6mip+rAeO4sHT5LF
spvNYe8HfbOH/N0YTm5m0m6w+4C/1hi70dSbXo0nAAtFjnPrLCy/ncf4aMrT+CyMXebfbVoCWZlM
cKk4L7iENQxMCkNJTYIqOgWlqp7NLtXel+GooQDJSm3suLy0U5eept4IHhHuK7wgRlo2cRLp4/2J
3RhfpLt18l4YG/S1V2lYOSaVFOVhREI8/ciROH6JDUW+3A+ibiyfqyirTYFKkVFLNozhIKqRndSd
5KBKzb9UaWDncH249GEuTjX6SUhDghKfNxVTcrDoaLpOkBzQwa+P9NJ0bxDyMTAXCtUUHaeYjkPM
tT7K8tvQJO/ajKYJgEc3rqzaBf7wSFHFPDZt2+xsiK0VA/Rg6SWC9GAPXm/Aqiv7wFJFdEJNTHeR
vGuOwpQ/AUtDHhppsZ1wt89jFgz6KiasNcob6N9exxutTErm1gpPUV/9Y8Wp6iWTrr0TUM4R5Tfe
G7iuHcGMYWSk4+Rkwxv2JwQvH3t8U73707lxkC+KawCg5eUYN1Y1llyz2wKmf3hySi05StoQohKE
3mOgDpQ/UpMcMEUv8H7QjSW0dADQHFjAa7BrrgeAF2OYKS0LNW7atzxM1I9O2GUfFDACHzHEwZ+q
ozjspqUV7K3eje8lNCUX9ikdorUBKMWfWZniGJNuq3gMlTlyRYBRtRhS+tgWJcQWLdU8Hb+MVsc5
FbyllnXRzOoH9Yx/KqwmxVBhnZT1P81I0M5Nyfmk/jtdj3OIqL/X1N0zFIoEwafqu2UUzbHL8vYY
ltLh/hhubHYUM3n9LjjDpf95PYZdV+D86TCGY662vmO1lu8oCDX8hyg8HpknQBUI8l1HocgZx7AL
QszVq95jRaOe3U/2zo7YnBQwb7SEIFCwLa6jdEIIGoioHwGGmZEyjWQvEqlyQdGv5fDOEY2mgraz
FDYHEN7GojIB/mXdWRN4Czu9pYWnRnd+VK2iHI0Qf4z743dbJSCRZpeDf6EovPQKrz+tqAM9sYEc
oPSQlK96ZSpuo8zyMcyjzs9DLfWopgj0VB3pk1RW7aGqU/kIdjP+ADhtOAz9qFPx1o3Xfm51j26g
srjkWfNjUiI8O4qOP6V0V5Vuc3TAlyBYQBX7RogxSeI4aCWZKelwYTRVJI7wtfp5f3S2g6D+R0K+
nLyrqwRB56C2K4LIZtOetCQzjmadl96fRyFLhnFBy5ZS3CqKZrVioKfFRM8IVOSTVR+6JSu4H+X2
4cRML1CZRewHyuQ6Q8064eiB1XKShnLyVzXM+iWV6S6Zc4wEDzUaD3wY1IkBVPNcjsjEThYIAaCU
AiT8eRin3i1EDZolz6vzzo9brrBVzkfRXibKwq2hv3q9DNWQRn0I+9znLum+gyZb/BPS+SBnc/Ug
L86LDSZKC8lAxzwJqWqtM33UnJu9UVoC3fwQ6C+LRBONzHUVep6LOO9EK/lTVuB2E49PVSjZ51nO
dB8l3Ow1L3F/iJzgJ02p7Geg4+8Yz/34VhqF8nZ/VDaWH3J+ZPZ0TBaFySUv+O3BFjrNUOMYLvll
OlUeAluKGwVQa/40yoKfJNsGQrWoPK4uu6ZQYFjMKD+ZKWq5cpvUlygVe4Iat0coURjP5QRlP62Z
hbqM/naOFrEP4E/16nKazjHKfAdVjcezCr7kIOfquLOzKPHdTCdhaV1wp9JXQM/megibeNJqLPgC
P+0Qk4qVp1LLyh/0gmz5KOtiOJXgkh23dIpaw/KvSd8bgYX3YJ0Z2LIO8swlXFrye4B20xs4MYlL
WH41E8f5EPa6+DYWIOGODiBbukCzmn2MIk39UWnmNB9Kq5vMw9zH8rcuVbLRq3R7wlVWtJl+GWs8
EV2Hhm16CAKhdl6qzclHrL/TAFZj7ExunEVB6FoUukqvURJn9GKjCAMv6A1pUVxW6wTsSxo+91Mb
P2EHGHwdBwnXsNEpv8dhN6WuQEIZR1awsm99V+qflGHMfuatmv+dlGEVLwYIxkBb0uhZzk7Mu0CK
/xZ667zECByZXpPLhAoocyPoPJsjGZg1lEBWTAjvcy+iH5iEsAMK0cTfpcFRMhf5Aezf1KL7y5wn
mO+QP/5SsAya3VpjDZySSM1Pvdp2IITAtf4YdaV7xRHAAXhpmPV5UnTrLVPo84I6UqUnpdbj4KgB
3jlHOOQarirJ6bdIsofPeak3b6muzG4VyM2bTffoEBnZk+gyCUE1u5MxmJlLCi75EHw0+8p45HSx
PqbURt/QgscVk3JR49W5Mz0WtL2dcyslMV7qyKEtDkdNKf9dojxvu/rgxPGBN5FRI6cpeCqg1yah
xS8FzuDD8w6/KfncV16nKN0LXsdiOtVGKemH/5O2CeI6lQqOJLYiuNil7rxJwsxfejk3PqWolGQu
6pvBu7Fy2vch+KsQX0wBelrJJJsCkSzCT3ZqSm9DnGV/3d/9y+6+Pu9ACEEepx2GOMwNfSCsHWsM
RBL4YYM0aBAh0IDDq3qyGvPTn0cCubMwUNHA4GV/vRXJLCq1DjOq44iNPJZN9LPtRPUiO82eIv7W
NwEQU5HEB75BNn0dqcDfN+rHiEg8DfwqzOrHuQxwweykL/e/6RYJD7wWZTIUbzg76c6uQgm7tG2J
BeqXYYNMkzZnHyWLTj9ng3bmIpm8SG/o9AMw9qIQO2b4QntH66/vWc0hP4IfIJMD0+pZHXJDqQGl
GwLHz0Jz9vGfzVxjdEa/0PNP6tQ9QpSuXTOwh4MRNN/zxKa40TnFYy21/4YOHtzDY9sGX2PbfDQj
zfyJrVR4bhKt3LnlN+aFQhLcQl6yMkfyarDGypp1uWCttVLTn+rI/idtsu4IPzpw78/Lxm2j09cF
pgUzhNbb6sVshwHALS0N/MAwC6/PDNp9nWV5VLNllCAWI14dJMjOk2fz+1gDYC3R0wKvdr3uwiAe
EsJQmrZC+UvfKpMbqslw5t81/8NQwnKifsTGReN5tZkspdWdKCeUIyLZ7WIRuQCGKvQk23nnqzbX
OFkp6xsbNEDdq9ePY4huQMvD8ft6ACZTBJl1dCSjOTaz6hxTYBaXgcv3KBlK71V2mV8qMomdq3wZ
u/UaR0JncV6goEvp7HpszRA3ESoVjj8nSupTNKRBHo22H880rNHErTF74nWSGvnerG5GpreC3BMH
Cmv3OrIh4+glpZTNW8jdxxzzehyXKvtB6pFWFfEQfpqKpD6qwlB3Jvk2/wNIZ0E9Mejj0c9bRbZD
5FTqEA5uB8r9OJWlQn/D2VOb2lq1Csk3k2uxmtYo4QFbGznOR2y9pCDGA8IMvsP2egJdZ+00xDe/
h1cIiBmKKjcC1TpJUJUK1fH12Kxe6BoWrNx4D2y0jMrNSgF7b3DJKJQal1/xW9ZsgJhwSDiIgr/W
oa+1xteUMX2Wy6R+zqm87pw1y6m1jqcuQuUgc6jN3bDQ6yQaQRk5vpRH1aszIXoTlm15LIoe7fC5
V72+1TB+bbToNa+HvT7/1lHHaco7gbWiGmuUAf6EaSRnhA80a7hY0ei8UxNLcjsVWRb6XZDB5Hj8
fP983doTvwVdS0wNpRKAdCNoQ2vyR2MGyaNmZbEPDy97mxwdax+t1nH5Mj/eD7z5tVRCwWVCDeJV
fj25rTnONbgkJpf+GaIhdeHZWpqe5baqD/hdFx+Q4PpxP+ZGRZkSjApUd+kl8ZJY7cPONJIAKafF
+C76XqS8X3ieR//0uikdOm3qfYRS5trtc131rSTMH2o0e91QajI/aA3O6ClrwDRKE80T67Mh1dW7
xmjNF3VGoCBjifiQdc1zpTvgf2gS+7Tv1UtKcQ1YJtqqyMHl/Kda96POs/D9/a/bXL7IiaN3y+oF
+nw9onoyFlExMKJGLokGozyM+brGIZHHGuFHnKKjKpQwepQxAXQVJ6j35FY2zh+qu1wuOgVXylCr
kz2qZ4vXFtdLW9TtsyzH6XM82thNWTo2i1pePMsGDo52azlug3S9W0XV8E7iHeflipA9U1jpJetG
+zwgLeZOXY/PYQaLWkyVcehlEJXtbA+PqoTd7YDkVoB45xmVLXQk58x8jlMlPKJvIX/CFAo/q7Kx
PAeRv6McNpEnq6BRRn7LwZxV5RGJQVTTFI3W8hjPtLmPnUYTRUfhiwaqHrW40Wdz/qx38fRFUUJx
uT9bG0coyofI/QJ7oPC1TqLlLq0kuWZNGW3WP+ML5xzlONJ2jrSN7b1IvdOhQvGafuZqTUSZgTGg
XZFQGpJ1DLMRsdNSSbywbigVTQIfqazN/ILLxL//fVu57IJbQayS05uHyer0LmKlH3qD2xZMbnYp
I63qHyGqq93BNkc5QIWznL6lRqJcypANoUYCXbZ0tI4wwcYJL6hO/5rHdfehxZ1NPyD5JD/ZclTk
qEw3DRLMsRJfotka/pjRtLAsFiYT5xJZ+LpRISZhS6m0jFmuaGcpTNuDpY4l8Oyq8GZV7zzT0JCb
40HhS3jl7gzc1i7SQPRy3y1VvjUWNQTwMU415pxI4UjepAa625ZNejaUYOcI3lqCALYoFXEAAebV
rg+MuLEtZPD4UAXraT+20dAL5VDeWYK3lDXGk+R9SYBwT8YD6zrMGGdx1sw1GV49DLGv4L1Vu+Bt
EeAbSdVSrDKT/kNT1+Fb4xjzwxCkcXqOpTSm/QG2kzdQMbXCbUcn/nB/kf5Cvq6u/KVgBraKihKF
peWW+i3FKBxLSgIrdfyhNb1Kcr6NCUhDucuOeWicy0I84qT34mC8NYf6+2yQ/xb9/FxO2UNYl29d
NRyHEhtJOf/QUxgvW+0grPEsKcVRRcpYcqDVhyyYTus9ODy1qyItszO+GxcpRb8FNgBZk3rc6gER
p2YnoDjYPg8kkK4d+JSs7PRDoxtPitO2nrUAQ3fGbVka63GjsQ9egbcyifzqXEknWXTzbNr+ZHXN
RzwajVcH2AQ+idOI2RhkQ6wEQYb8DXFd/QLieqjdpnO+SzUlKbfq4+l1gmz+IwDbWHv6OD4nVOcz
NzLi5KsqKQhcTiilfk6F0UYuBsBxhkdxoH4RQaLssXk3Lk5GkNYJqorgndbvgrFDwz7KJ9tvne9p
ms2PSN9ml7wEVmb3KDXXMj6UUVWLoxbCfLg/lBs92kWbCc8/mgYcs2uCaRoogVXCJ/GTxQLNSvBo
D5qTlNQf5dCm9a3kvtSlH3JHeR+Z0k8dqowaN3tSvJuryKJ1xPvo1/V9vREU5JBDASLNn0N8Yodo
qd/P3Jc5PuQOlqCuFfx7/8O3Th/Q9jyHliwQONN1xKFL0XriXeyXyoAGUWZbhyLiCLof5RdyZr1S
OeHwYIBeDJN5vcNjGSWXjusN++NvkHZtP89qiCkAxD1VZDF2nDTDSxoql1Hk9RnEcXdwlMj4ZAcj
5NXY0k+mElaneV4at3E+nGllR08Tio2PiBFqfoot4nk0o/QFVfc/b1guouoLJmgBmWBtfz1KzaxJ
ixex7VeY7T7S4lN9WR0aNwrV+uTMifQcSnh33h+0zakhR4bxDMMMhMt1UOrhM8oss+1TmcH02q5M
VysqY+ei29p2FCphS9Gu5JW3uhfMuS5rLcBMNVXswoe1ZFIWHRy/movkk2HEzRO+a85jhlfohzqt
0p3wW9UQiiCLwAzKBAt5+Porg7qvnFQivpgSpFZIx8glRXwpQEYc2iByPlhpPJAFDLMrW4Lqudmp
Oz9ic6QX2BdIPm7HNbROKmOgVz3VDzvSFXcKLP3cIrnh/Yf5/H9RHHm11QzwiiOVc9uXtLp56poc
xQBHav/Lt4CXw9oeWg6CTtfjSdVmosDSsFSVDquBTrG80EbE5T98C1gW9I5IaYGyXUdJDaFletez
NuMo5EA2P2BZvwcA31qagPDgC8JzWjTQr4OoNoaJjcJpOEa5+prac/wyOyRi0mQnZy210AwZG4Qf
qgJ7Y9BmO9+49U6l18UvwJ8Jbuma5R9Ymih01JbZGpGFzhQOrvC8RYe5QWXb31rTSb7omhgLF1Ml
eXZj2ZAE7dyw0h94cQrHxbqnDHHZyYOfXU/NzXWkAs9dgEYWvY7cQHlUmfiOsCoU1PZqB6avmegp
nseVVb7OGMOFB63jT1cS1f/l7Dya5EbONPxXFHNeaOFNxEoHoApVbeiHpMgLgiIpeCDhza/fJylp
twtV29ieCB2GarITSKT5zGtkJ8Xxyvccn/F7wyu6fzps/p8iYLfSFGJt+sbEYCD7N5kjqIxEjE1B
DFNDDwfibhE9cCtA0ZzOGTn1sTcGK5hVZ/nw/HK6de9JkjAdRc4gGBaXXzrX9camoc4ttGJx3WIH
cWjs/G9a235wB/d94qx7oEib37i9kJ6OuFnAZuECcFG5h9BSPtBG+V44+nqG+RWs06rs7MlbwTfe
G2DApNkmqdhmJTftkA75wC1bTEr1t7Kt58YX6Hofmw6tCuzLUXXqUJ+tFuVTYvfe/YQ65WE23DwY
3OFHozkvdgSEXM61Ltl9ICXAE1/OeOsp7qDQBAljVN/OVWWO9/+PrOPGd70YZfPe65i0cSwP1gVR
ghNq4maIKqBNV7Hr3ubxkr5R1D+QT6HB5oJgoqhF2m1cvhlrd1I8ecwa9TqRCKxLYMvixvMr9lrA
iwlERwebFXlxMomXw9gYEWo1UEWKS/r4zhq8hHilbA5zoiXHLtbcT9g0L+HSRe2hMxfjvjYq8xv9
x/GNZkXFfZIrSrAOwC6ef7AbhyaJgESFkj2rFBUvnwu1WLMfaxRq8FpsfQ7JTppMkikNqhWUeUnz
zFC0cLSMz67ajh+fH/1aRMZD0knOCRIJMPLVzbSUJCIrzYwoJGUc28DL4ulVElkjTseQOJDow9/w
kLtd/F5rpHaKJPUnfqoozsPaNxbWjmCGfbciQTkodI2PmDEVSZjVaSH3ArvLz93C3HnsGycfZFpy
Y0kKBRi5OX+cWbeUbJIVJ0+fXi3DUN43SjN88ooEeZERvRSHwleodpG9w725EXrQjqBXDFUdyMi2
t5qrGoWzAVEEakfDDy2bhyAbV3eHfX9jlF8QSHY6Pl1X8l5eVmSjvbpOqC2Ys/qeK4zOt0xR+s9/
/uv9Dt0UoKXk6XHKbcvJauG0Rt2NThh1XnFQlTx5n2Rthrn47Jxm0h6MtKP8/YsHlc0W0EVAYSQo
5nLFsxyFyDWsS8xI7xp/db3lbe1pnyNbbx9rsVbfW2e2d4KDG0c6ZUNImLJgga7Yts2Dp1FK/Slx
QsSz43sKrt37xaK24MaagbYq9dJGE9Hr1gNzMs+29xr5EBHWNk3MDtd1ZOXFyxMGymRsfWqZEuq6
xQQlgxvFbmfYYeFFxdnIm+GEpW2zU3W4vjkZBZ4renzguqDZXU63KMwkxbvMDnG8K84t8cQBJZED
inq4z7v1nojs3nDW5XCd4XU9q8oOYQHZQaeK9uiNIHhVZ4gOejq+PEpn+5Ps0VGTFti/vvuTWlRa
KK2yKosdzoZoT3NPD7YQyrSzfK4PHEaRATpnNGaP2y5T29kGlg6dHdoRJuxG1M3vRiM2gOApjIcH
8qMD4iBY03mPXCjn6zLwodAIFptbn6IwDe/L+Sxi4ZXFIuwQBLQSLEWHHJ5ZNHdp7ox7rYjroXg9
4BxMKMShbWVTFMjjEEBaYVpP+h20vOhOnfMm2zl0bryRFADCJoPuPTHdJpShZlDGkK6ssEiU+CFP
M/08AiMK68apd07rG0PBqqVRI5GMsLA2l6s5JIhNVAm87lSpkc5bmyCeOu8g6nWvFHRzKClsJ73K
gGdtvlPSJWnXTp4ZVlZah8qEBG486dNJg0y4sxhvnNp4gtkqrhcSELCFY9NIa/tkNc0Q22t4tnmE
+GMSW6/VNc0/a62mnijZrTtf7UZngmlkF5gwqiFBbSnzqkbShB21gY4tSXAzIW03C8inhWPej0Xe
ooM5mu+nWP+eeUb6ITeAEeIFk4bz6nmnJLe0+xUtkYNdmH0Yu3kRiq5V/R4xo0cnmj69+JL5VSQj
XsY9DqGzy21DRhKRBK70GkrT5bDjbAgDEyTauS2j5Pz8YDfOPPJO2s/MjcRJy7Xx5AyiR+e5yD+Z
ITboxgOhh3VSFmVE5xADlEUppxej/gmzgPeQ7SLNCcLycrypEBNbGERutALbbDVYzqVbpjtvdWNF
/2IrYegsZSm2m8fJxqwRRcoo9mK+t71iOcbF2iP3z3H+/ATKB94cciSyENRpHgEB38JUsSAvKiNz
qAourfYm8roYUYJ0L9S+AfZHPItTHBFumtm0tC/nrSmd2UKyVQ8xK1buFc+N3nd5LOhKoWOS+6mp
1Ee3EfMd7mPzz7Jul7CazfmuRR/iDS0a68GzaYdaaVOviO4UBfoUWo73Spr4g5OsXQAo0n5rFckS
vnSCaA5TzpQ1XzafsznIeqOpe1u4ephbFNkLEX133Tb+I4NIKRfEQA0ZEV5Oj9as5YCIsh4qKdYH
5VB3X+24qX5//lWuNws2yaR5aEtRJKLvfjmKWcZ5hhgBpWUU9nz6MEmw9j1pAjAKVKLTPee/GynO
5YD65YDKBNM7m20HsQulv1+KtqZ2mZQ/pzpP75PHBK6fNowB6ZmD1MtAJpbOSYgs1PSlxOkKSrjj
ve+6ujk6KTVOcsjq1AkE9p6fl+vtxmPSVpPlYxoq24afka4NoD3HCZc0b4JmIBAUkzr4YAGMnQ99
gxLJWGgHUMTlvOIquZwSfIs8MFzYb6cxUohQz9qDVtdaoDTZHEaVoFKOfPedKurugFLTchhzUwns
qql2zpjrjc+DYG4gK7kkdFtqn+mRocH4cEIcycbzFKEtbyzeXvHoRtGaYWAS0A6AMHOFUYqrtegi
2td0HWI4/5CVznGUDH7jNmRXlkD9ZUGyscCF7EGAhkYhUtN2vu+tV5UmlLLfCI5ui8uqs4S0h55/
mMSOiedqUgeGOpgvPkkJ9CXIGPgCqcW2xagKV6ulIVOY9pNziJZpOWeVUx2fX6syRLs8rxkFEi8S
QlLwY7t+1KGdYdHoktLmAAJ0tfmsrc7PKXFIunUNxtOUl/c6McBO6HNrk0iZc1nildo98sGe3LRI
yvZR0ZhM4iqch76zomMXFViFa9XeULfOKU4nQm8gpoiTGJdD4algKGLhe03DXB3GjI6WpqUZrso9
l7plvjyR+ZWi0SICQSsJOJfjaShdd8o8OaGtL/WdPqSFX4yJuxM63Hwrzne56+UBvHmrUVskcH+m
slA5bkDXRJCGp9U5LaePxtwUb59fKL8oYlcrRTbiKNUQPm43eErdLwEfyM4D1HSsq2YOIm/QwSAv
UajHRny3GiMtJCoRgFfT+V7HGxLShyjO5YweL4Fif9DU3rxTMwPViHIsDr2S/oCJqL+ik6cB+bXq
s9Zr4r7Pxy9rAb3C08AmjFE5vKkqxzhCeoh9BEHig4YU+6HXwKHEWVSB9F+T0/MvfGt+qaIRnEmq
j7rtSxvNYIhlpaKitIUeFkUehZQdGA9OAO1HQ9vDlMoPtp1gjjXprUkfAKn/y2WT0wBUo8S1w6Wv
K3T2By9wmMdDgqdGEMeG8DvoMWc0d+3zRPwVwjzBGGBqkzepObnnZhgNX4nXJbRWDHWKwZyCRYVJ
Mnal5qOlP74aMP15jLkf6Zu43b0XufPZtcfpMKwS7DnFy52zem0ABEytfQ814bNoI/yRcfYwOlRr
7dr1GcW16xnbrcw66YuRPdQz2gL/IbS2j9O2dcK8hEAplLW7LzLuvZUm4+fnP86tY+vpXG0Wv9Ca
hDVGg6jz9MZv+9L4ZPWW9qaJMiNoUKQ/IS9nBR6gqeD5kW8c/uC5EJLzSHkpIshl8+TcmuPaMzsn
5VgereZxmNFW14quOz8/yo3TEXQcVzp6pvKM3IRWoGTn3IbdHI5Fj+1jYYlzatSPszV3O8fIdQqK
HdeTkTarriwNpM6LmGMkjq3A0KsJSwxA2soK5MhRsMxtVaX9I5MId4IYWAapW2cTBT5H33QZt45V
zafKEwo9g2wPz3xrEqnG0x6TDSBrWyhMmiQWpqBQmLcDCjWqUqGXNun3vWLtYeZuDsVpIQE0YHm3
RseJ0qaxpRUOwWbeHBpP/wDbNzt3NSiF51fGjfYHKc+ToeQCfbIA67IYwOzadqjYlvPKcxIRdlGd
P5pwsMLZi8RXpS7+kblz79tjk9ynLrHeULWO3xRq+zBU9vcCwP9OTPR/PBb9D3TiblB3+rHy0r4s
2RdGpaonR8M087C4ta4f01q1fRfuF7IU6bS8EeVqtn5kNd2DO5miOzQ4YJztpQZ6hs5R87e8V+e9
4umNlJHqu2xyAg/GS2orGoTKFR9/5BOZiY30RBKKen5YPeer5q1vEgVUlaqRwJgw35LsrTHM51FP
Xk0S8Tzk6dtFKHe2Vn2qrT5YDPV15yjBtCJA+/znvT5eiPYo3HHxwIZBHOzy63a0H3u9ttYQQf3o
DpW3IVDRAdxZRNd3mxyFDF36DJMkylbWkzXkRqo1IEa2hlaXNGQDxasoj15rY2cHjgrV86XvxG1E
yRoQEryWqwqOGKLUgqikh4NuNCFkwgISa6d8fH6UX2H35v6U6QcMdyIiKg+bl6JI5KxdQXncVZQI
ZMAwLQ+eFY/HPu2R/8KPKiz1TpxjnE98sdbTGXu75kBcXByX2ZiOCpYBx7xcsrNSFOZrb8jWR3uy
wb5zvR4ze9U+/wd0DA0UvIVdu8D0Wq2c6QiuxfRhTO0hG29A41iyVPvRB5MI4q0M37I2S+zkph1K
jb3vi+hqH32d8ZCpJtru0dwHijHqJ0Uv17eJVwG69FKKH2VpnWns7/Lur9cmj0ORSjLbYXptfTjw
352XLPPsMJHYlq4tUTHSY/NkRSaSdMWK4K+rpEEp9QnVwv7ZjtUI8bzIfSL70Z9adQhbaKw7y0t+
16vvTjEFKDl5Jxfm5WL2FFA9BcFC2CXRIyFR9cHO4+ZDPyJmLFT1p5064lxC+Q2NFYXK51fdrTkh
S6O9h04XTJ3NRa1PY57ZWWSHpIrLQUvnFbOidM8f+nq/wldDCZR6EdEoqoyXrzho0dRR/KbRVuPO
a0XD9FgtxUcTnsYx672XI5kYDpc48JgO+dkWoiCpGkPaOnY4JJFzjGYjPTQ6StrPT92NRh7D4Flh
Uosm89yKfpVdYmjKRIOpyvPBR0apCCi5f171xjss/PfXaUFyo22teyOu0Z12X7mKdUiG+dPzD3I9
u1jMIzOJFBIMNYRdL2e31TvNjotJD+el+EKyqgeWAgE69goXSFrV76zX61iB4eCM8T0p+6Owdjlc
Y404I9uVHpqrogw+BaTBH4syedDt2nxxI+hyrO3y5E5F+jGnEBip86Ntjz8cHTnNPzB/LlUEomKC
ya24SFFHudXaIDOXBY6qO3jq0VhEfXTanpzUWfYqI7cm0IJ8LScR4L4pQ9ontxeWvIsEDGvh7Ije
r9Gre0MYWR07S5uPz7/araEo4KkUSKhp0324HKpSSxQl0PYCnlCpxyEFQqb2LtZrTpTvDHVrFdry
tThEoEpu25/o+kIgxxWCVNM03xi1EPfI/IpjDAzwIRJVs7MM5aq+PDa5iymKwFCR5Mwtxo/jesmT
tObVVpWS4ERZ75hi/UrG15fHSG3KgwIr8TAX3t4OuD40GVqnRwATl/hj60MJ4DzVu7jQQozu21ON
g4lfYXCzM6G3R2E/I3OE+t627LP2ytJobqrh5quZQT9QYUL7YM/f7NYKoQdKKojsEOS2zQoRQyvQ
MOWzSVcAWF7LinWnwETGbNqdF7q1QgDlcPOSOIFY2WxmpLQ1mGWNFqpZV/hZPNuHNhn0Q0zm7/eQ
iHdSwxvxB/BgDVs1ZLwsJKfkuz/ZaBKlt04KMteF1qdvFRfBIFONLT/Hk+FYsoAS30BP/GB7kX5W
G3W9M/WmCdrK6YJoEtXOir1+fx6H3AcZGSnqtm2dRB1pKk1tNaSSZB+X2h1A8eWYukEbPUK3+vbS
vX853OZaqNRaGzmC8D3sXChQapOGE/dlCMv49+dHul6pxPtsfKkYQ1y2PdA6lBTKsmIkqfdx8ppo
OhZa1exYz1yvVFqJ3DzUW8kgYaZdfk23q9DZrb0VsbmuuiMkj8MK+Ocdpbe9FvMvhPzl4QISDfsC
9GOBBdGCuhzLq5oyJttUw2HoIiOY1Dn6ula6ZRyaCeUff1S6KD9MRbQSleGq/pABNBVh3NbJcM9f
meJj3emJclKiXIwIEyrtu2V2jS+jmRlNsNbOekjw7HvdJNNQYaCyggXu7b5FpbZK3e69rgzfrWwU
H/EKyzQ/EsP6OVujdvL7doASmYyKTocim4riTeJO5AGlljUaIsAK05K3QF9np/6oFpMG382YzK9W
N3AGz7Lfcnjp57fJ54GiUDeQzPXNEYKrEz1Te1TDuSv7UzunKjlqknx5fpQbslmcubKeSceCoshW
/SAhOIWKhoZ8NCv0fdMpeV1Va4uAHqoI2aMlFiWD51BZ2QErswaKqTv2b71sMKi5RsbymCrW9JAP
Uf+mX/MIZiA4q73EVJ5hlwuHdUPJSzZWsHvagi9WSE9FK7SeivKMtrwtkoD+h4vm8OSu82GuTWX1
LUV31VMzFth1RpEHpLcrbGuiDjKZ/cEDF/pASST6ZnVtWkpzrL64E3ZklGfH64kRsr4xwDak3dHq
HGRCjUak32gUj94pTi0GSBCRXf3OwDkSSpYLMbMGe1X5JDOV5gNBEE1gdnV0NnqqgDCfdf01NJ/1
MXU6571qzjiQqU1fdYfIwTHMR60sqQLUJoejpiNWEmiR5c1+Vqsj7K5R7x6XTBRBBl8VpnCZV986
q8LctVMV7UtKgPIqrXFcOS/lQvUGhXn96KL9XgMZAakeRBl6xH6XtOZ8KFxrGB8Nr+zIuIwEvZSE
diSVYMryzy+o6wACJA4BGKgFEE3mVrljUvNUn6t8CY3Zrh4kp/VgTEn5uu0VAC2ll0AG76o3dj7v
Cc9en5eMDD6DCiKJwxXTArdU2sAerfnWUsezDiz1YLjVuLMWb4xC1mjgrsLN56BacXmGEWSaypRR
JOmHbEJKdsX6wJztFwNEMa2Qe1+yLwn8NqeyZjUOwnz9GsZ1nz7YYMSC1C7dP/AuT0fZhA55A1Xc
aNsVclEzHMpmqUPPgM/1/Iq4vmF4F0AfxApMGAoSlzM2ufmkoHzFjOVV49dtavhmXq1BzAm3kzz+
shzcHBQA6cAKcmYa5G2bunVTtMbYLDq4DnOguJDMZfG5Jatq7wtFXzkRlKJ57GY1rh6UvIU1nRgT
PjOxutSKnxmKax/71ey/CZGMj/jCJdHJjJbmo0fdOwlaocB9E5AC0fJqPMX32nXAtK+u9Nd9BGf2
MDZatldFvrGjWG2ykiCNF8C7Xc5fnmMQtVAdDRc3d++XqY9p43SSWKvqVVC5nXJUyoWKfJI4L76D
JKqOgcFYEcRsiVhFNWU44mR8uthUD0UGPZ4SsvpHRpGIQQl2c0kVL18wBtfrpIu7hCRC1Fmtcjoo
RrSXXlzHiZIYQL72b2TK5Sit2paQGE0oAIuRfFqtsT+BUyxONQJAQekhPPf8sr/BsaTCR6NGVjHA
C24D02m1i3agFxuWIJ8fil4f60BL18+xESG8zeb2Z0E07C2a9Qm2lPcWF3lxcsBK+oY7Vu/bau3u
1DoesQLDwEEZVeTf0hpM06Q3Z7NtiMBF9sPs1eQj9KFq5wi6ni95+nCaUgEBtrDtJNudcAa1Meew
NbUpnNoqf0yW1P4QWbOOse9g7wTWN0ArsrMF5xBhSpQfzM05QXAzRii7zGg+eSC4szS+T5Muup91
9aM9G1mISAkEEjQPz+QcZaDV5vAqFcbH57/breegYSODbtmpp6p5uVCaJcpsde4nAKuV+BuwrQJy
EN2/t7WI238oCkUZQAJTWR2NZlreVZrTOvjBOd8qcyr3pCquD09yO6n1RhgouZCbkHkuUoul8UvN
m56i0TrDo4XQ3KFcCv3FtwFwIUoa3NoSUW5t7hwnSzCNKhhqHKf467gow6EDvrOTb9yaXqrX1IOI
DSS3fDO9+GB59mgXU0iB+3dEdaKgGOnWLiuCMXPxuPbW/exMZqDo453VZ3+n3LAHhLuRwpIqklSR
VhFbA4q+/MT6YjljsSQs6xwNJYuVhMeiHr8pTKPxqe3VNAE8I5yroQz6aenuowwvhzqN+6BMR3Pn
pJAL+/LS4mmoWNHdoftCWn35NLmg9DEq1hiWqW28F51YD9NQxztswhsrCY131NRkz5Nq/eYa0RoX
ekTHKEqjNwjxx92HfsXBxFcVo9t5o181gKevJCmLstgmJUlJXbe1nGmCEk483YTapOo48WU9omaq
nqRIGacJIXPcrrUv9NHoIWdV5Xm06+Gh0JqvelkO5hECdEZC19S5CXovXkt/iI3pU1uNmnKPpWDW
IpdQVNA7CJNfd30yfnKQ+flRjDUeTxWuuNmosm6w/7L3MqbtfSzfjUIcZ5TseYDQvfxcqqgUE/Ew
7GxAnB1JPd0vM/rM3wdse0K9T9x3RWQVX10lj+/MenJemUIRPlrOdJBStK6FObYPbenoi5/lqsdL
ac4ZDC4w6QRi+fOn2XZtyYelFkqZBsyRRA1cPmwrhGJH89CEk1k5QbKuDqHLtO6EeNu7glFYUCiZ
ULlGQ2rbuY+cVqoEZE0Icgyq6ECiUySi9qN0+VqBJnn+na4Qn3I4irywywDiSyjc5UsVsVticA20
aepy71gOy3IYzNE+KNLf2V2tDlBlY7wz58Q8qyqupl6ZKefOav6etRPXqR53R7sbOl/P9d7P17a5
mwaaJsBU99Khqw44z6rzPwntRc4bGMDmWcHZJSNBaVgndvLaWZr00SgS753e2+2dptT0iHojavGj
aOv3sDKX95lTy9r/AlIlMzOhB2tXG+9Wz9wTR7+xNujj0HBA3QJPnq02erXgim6JsglnzNoh8xlJ
mNfxnrvDje1CFMQo0AsoM23rGE6jYgwTCeyol7Z4jUh79wrLqTEY0sp6JaLKfoUabX5MkNfdSUWv
YKHMPYYCmCkBOwcTviVgRaWOBh+OJ2FhlZ9Ku/b82FCRY2lzdfgwYxT2OuqgwZpd9EXkNhrN+Tzt
XHfbUxc5SUr3qks9HWYRhZbLz4+Vs6VPjjGG44oZedra3X3TUsFCUGNPZPzmULJfJYWLJP76ciiU
UJW0d1FbW3P3Z5cvxt1Sp5/tUuzRIa7mVb6UTU5AjkVigELs5UgohtelcMoxbCLsSNUEcx4nz40P
9tLGxyZHsGVGPO8QTUX7e65W69E0Xkwp4BnIjWWA5hHRG9sbxo6ZbW30hnB1wV4YadlzXfR7x+eN
OZUZuGtShFWxS97MaWatHvTJaIDwWuXAKbsoIFEaHkpqADt35q2hoGZZzCtldRqtl5OadIDynNoe
QKAU6kEz4+K+rpfmfp72JPG2O1JOHchQ9gU1c7jSmzW5WsY8JTFt98RRqyBW6LYMrpWfW8yzfWM1
uvd4+PYhWKE9r8wr+zA5NLJSFJy5LOiebV4S7zajnUQ7hHG6DFiHGZpviQFqvRe3vpasFfXapGo+
dInMwdX1ZA/gzwatFQ9L4olzpJPjst2s0DDKHJdDc/29iapsJ/e59S2kD7vE20jEjfz50xYHnYwo
AVYaqhPABBuh+lMbi/EIZNja+ezbQxjghIRaE01wRNDN3yS/RPTLgMV8E3q9UIPFJCwapmjvyvyl
pfo0IGMYi/IY5VOJeoOee/lG1D2BScS1CA1zQPsbyOry1VBZBX68OO79jM0O3BhcU18Xc9dhoJ0k
uCdVi95qPtXtLEVl05iio6hs/VAkptGCBXT6QwuFKHSWohikgHokTmKE1O6Tv5tftKGjEyvWFMfq
OO/qhUR2wowBPURxv+g9fn9qmnJsqJhH+4s3dUCwsjbtgsKu3B/8IvWnZQ79R2EacXzIxm6s6LZC
jfPXPq1PWTFWaLxHhfgWZVbi+pVZWcBd7HFMQi+y0PRwK214Z40ajruxkUvZHoT51aRcfy/zCLAX
mY7fpqZ5oGNVj0czUxUIA0rqUmKxRfd2Wrsl3QnJtsESnwItVRkPSNLn9ZXgZeZkZpYIi3qcD6qR
i9Pk+Vg0CS11dsaS59PmsxOUUdknjwdjZW8+O/IhC6jtUoSgX9tD6enRAYXfHNQN3WvhKNEBOdC9
G/9XZ+pyVNhrNrassnhENLhJaAYB+xPUd8obdgrI0dQs8kNpt9KTfFy9N1ZTeAP9wikDBhzxY8QP
W/W75STYTK8LlJXUXqKv6POs03Gx0+V1M+S1dTLrvktCU0f8NmojO6dnVaziOCOnv9zZXpu+X+Dw
jr6SQPA+pk0f6X6F7cMx8hJk1AxS9zlQMmPGYoi8UD/QwYV+75R9DGE6tvshdKY4zdGQ0FSE6Y0G
Z1l8w+b12EyDKA+lIQBcp2la/MCE1HtvTMV6NqX55aLilcVg5vC7wnbHan4dvZobw4KG8nz4e1Xk
tDxCNtjKKPRx+RJbXu7lqunVUhFdTkGEj5opGY3VchjWt+kq8hLWSZ37utoaFbspT/pz3wujp6TW
K1/XAt2qO3Ud65/GsKYA4Kil+kNZIuRkpio5V9bg+e5341rQMlm7/pgJYZfHOFPX5owuHa4OU7XU
5dvnX+oqJedYYqFIhxgDXCCTf/lSSTIYfT60adhjkw1naTSH9WAaSvM2WjzFwUIy9USQKwn3RgGZ
rj2Ms/CKQMxwyo61a2oUsKP6nyHkf15o8HR//S/+/L0WC3jcpN/88a9vxp9tP7Q///Tqm+j+FA7V
j2+cLtV/yV/yP//o8lf89VX6va27+h/99m9d/CNG+teTHL713y7+cKzAHy7vhp/t8v4nWWr/a4D4
Zy3/5v/3h3/6+eu3/L6In3/57Xs9oM/Eb4t5+N/+9aO7H3/5Td4V//n01//rZ6+/lfyzYPg7hbx/
/qJ//+2f37r+L78pjvlnaToszzHQ6ABG+GbTz18/cs0/A66Qducu+hOABTgCKvRtk7/8pht/JlMk
H6DCxv9Pge23P8GblT/SvD9zA9LqJJyTwgnGb/9+rLf/PF7++WmYhX/9+U8UYN7iWNN3f/lte7Fy
d8M+REQEFAbDWJtdUjd9n2NWN5467G/D1tDiQ5ro6871vY0U5CjSPklqPiLPs0X6CaV2xGQX40kR
MCBmChZwlZLskCrGnrzk3lCbHQLGcqJXVI4nnui71aPbErmRGaB8oe4kLfJ8fnp+81IId0jpFcqA
ZE6bkVx3KsxC14dTXSuQaiCEP5bj1GHT1ifiNHqewNVZ7WgWad2XyWuNnVLwjU9H6QQdYFQ0pYjI
5tPRDI2kBt1A9Kfb1Kdwv8XTuH75p0MhVAK4SGRYw5tbqhNJp0VSlEMTivKwZk16H5e6Am/k5Vhn
JpQKDOuQmqeU2b883LSpdFFnxg6zm0f35BgSP5l4e7XiG9NG5ZzFCIHfk67jl6NUxiBi14n6k65G
HrXM3vlA8rSHt7k1ilRnZtlLwsFWaGlwCOEKYfYn4fbmw1LPEYro3R47b5ujsAT5LjBHOR+AwGxd
mzCRdiUroz/FetXeNZpJIEkl4Y6mvXOP058TQMj2DhiZ7snM3Xo/FzMq/DsohF/rIGQK8UDV96dh
4KqBlCKOE+HI8ckheuN0ut7MVJ3JLigL8LAUfi+/lbOqiFWVujhVkVYH6I/hBDSndgBJu31hMkME
xlGLCBDfjB29lZOIgCCrnZjFqdFK537VB+eurO32deNY1d3L38ohGec+MOHYbJv/fTUm5lqmdLHI
PvGgbsugxpw1VFb9xf6LvNXToTZJrNFgyteXBUP1nXGuzdx6mONy74WuF8PlKJuTaByVQWDjVJ9K
NjjUN1MDcxHnOwXNW4sBlT8CdYq0lMs3J1FaZkvZxDHvssbL2Ur0iRzESg+ZWqaH57/QzRf636G2
J9EYJX2E32h9ikj77uDbkmKn+s/nB9l5n+2laA9AZ6BE1CeRgVkA2YVJ+aRotJPG3n9+qG0yJRc3
AFyY3wSPJFXyHHmSqaN2Ey2R6pIMdlZ7intIDqmKdnvqlt85DYudL3Vz+rCj5lwAZmxuJXSSWFkz
kL71qXBSJVQkfidXnPzFH0k24WjUEECh3bVV0GpGxakgTVUnovdPwzzmR+GZU/j8zF19JMoaBG+U
HqhAUHbd3BZ1n+lYTKrFqXfxqbPhgP4w0PeHwdJisPT8WFfT9musX/0SKQSwBd1yW0U1kWJBdcCe
v0VxNPp0gNN6Z5ir8hK3OUom4JYJPKmobCGTNS2pMqn64qS6efJasb0URkSHHHmObdraVsMbzU7m
V9jsNo/SquVNTv73eRiqNQs0xSXvMZL1lTMoCQHHnD1wA3QfKmDrOxjaq1Urn5NJl1BntIu2xMAI
9reV9mlxGuLB+9r2kfVas+vmpMSmc1DRhtuphN+Yf3JGun+SsizBspe7xESXq+pipzjpmvJpUdEQ
LUjlXrpqgTqD9Ue5CN4EUg+bqDFfQZLmalOc8qhoQ6dsxiNCg8PO1F0z9iSiGgQpMgiSdbGl2hYw
sFVlUPITdmfJN1EkxnKwFaMi1TddEtouE2MgoBUF1VrOfzOMxDs16Pr8zkmu+4neiQ+uFuuP09I4
j6XBRPiNMk65X47deqSoUYeTqLUaMdtRvHvpPqDlTP9V9kWl563ck09OKx0cOEp4JoXLAhPfcqDR
3KKeu7Ozr2InpG9kWwcgHKgBMrPLUZTYUweXiskpakX0ZRGQ6OtpicNltNOHdmzbx2hafjrQwT88
/3rXYFI5Mu4V7HQaBIDkLkc2hFMBoeqzk5Mk2YzOXmZ8sNbF+laLdkkDzO0d1ONtY363ZGpeHxqx
NEj4ItKzPgoX2RI/6jvva0777muc2Msc5BaKrHvS9tfbj9yC+A7AK5WUK7FVEEbaNFPnOQHRMcAb
Z1+tpMKati+XYFmNvYLNre9B8VWV6iBkG1tgS+HBDm/VNTuBkjUCZIbR1ZapR2D3aXSyc2F+xYLZ
PonFrj4+/0WuNz79aU+GYsTqIAs21eUED82lwwP+NEd2feyT3g7wlMtPz49yVbxRMTwAtwPVB7iM
1O28/O6ovdlT2hbZqcnatvILFVVFeyxnZHVm895JW+N+WbTk45okUVBjGnE3NWNkHsaqn+/Qc/Fe
ek3L55E5nSXPCrpUl8+TIv+m1cJOT12p5ix+9ALbdNhbRjcml+4z8qTUKriut4iKdl3mdUBw4DQk
ynyMKbMetQxAxfOTuzfK5hNqabRQUGWUaXHKY8597utVviuJfB0O/IIHUCuhP8MBvjmaotps3GEx
k9Mylm/cSjU+JGnc4jKSUK310dseukA0iwlJVrHT34tapX9T63USusCl7lKUsyr+09N/6Gyqf4jZ
SfeMIG/NBLBi6kocoHRzN6dLX6eKhvNhcsog8Z7L1V3fmoWRHZ+f71sTYSMnKNXeZMq+GSVvVi3O
0Ng/pXk53Vteg9K4NyRHIvdx59PKbXFRZ2GZUiLXaDGC62QlXS7TZCo6YMp9cqK68o85c950qYnb
T+98FCIKM1f/+/Ovdo29ojrw35yd147cRrSuX2gTYA63ZDc5QTMaybJk+4ZQsJhz5tPvr+YcYE+z
iSbGFzZsC3B1FSus8AdKKsLwG40/VG82A9rKuLZzGQdS32RBgYlT5CZh1J8aUviPirJOgdSa/eOc
IvSxGlFJM1KLX/iUxrfbP+V6lQWnDXAQWGp6gVvuKpJ2MjpQSUxEmK9fTDtVTrEQJ9CAOR9cBte3
/eVQm8upWrU+TkeGUgmrfQTbszsDzatgTpzogzmgZnJ7akfjiefgzSOv6N0oNyHjyUuZ+WZVa7+S
LJuR4TKRSgGlc/Dci+DtchfxVUVsh7c1Intbge2UWKd35CoOtDhU7ppM1nM3sah0Y6w2Kk8S/R5v
stBMDsPe/jtPQ+X37QnvbSuWGJgubw1qglv3gVjLpKZT2MdRozafWsBrXy0q094QhtrjxFc+N1aR
B/miZw9O1ITnwY6dzK3H95YfuI5BfaPf+lqf2rLu4rmynChv42CeFOp4HDtvGIfWjUw66rfnvLd/
qX8B7RCFUgpulx85nMdWiaooDiAiZ96KppubLYvt5Wp9JFiyt5+ARsMWwXZVpYB4OVRfpUjE5VYU
NHIcP2jxPJ2LFtpiuiSSu8T5uw3TWUTeMwWEB1cTAPDL8bKxBUeVaFGQrXH1WLaj8lu2yiN48fXd
xyjEDFSZVaa2hYE2c1r3He5GgVyF47caeL6A+Cm+ao2xN5OXnTCQOSr5Xr8ggphC0ssyAnjagkYi
ao2EmmUU0EGq/1irYfoUK9p0cAHshEOonYD5BnYndBpez8ubG0CS7HnOpTQK1lwvPmVrtvyMuBYe
llQLn9WpsR5wQIzPeqnW1MfS0htLa34Bmlu4VlUe0e6uGfV8UHrAYD9FGZrK3OUHjZuVCyQtWGrN
qT5mRHBfy3iVeEG7BkX4TPss26XRusaiNf9WqaKd5WLR7zCVSp9qNYrutTKLj96+vU9hAuHjhYWz
Q7318kcVsjJJidREAV1h7V9QeqNXmCPAwdvn9AqrJACCXEkmDotkvjw3l+Msk7Z0Zh9HwcB++FGp
NZa+LXASp1iNx3owq/vFaeN7J4JGURd1/Wmdl/koUtz/FTbgWwHlJnrZBKTsBWcILQlBoyVd/yqn
VvdAFA2nPs47tCB7mxKwk516aInPmCuVbpE41V+3l2JnxSk5vAJXqacDNL5cidHiyqLdK/kFvj2f
IPAaZ9vJ2oPNv3Nb0cAToCmuDmHddTmKOHaxWU4SBof9V6mfu6ckLvyyMWbuL+cg4dwbjOMF4I0M
xAa9fjmYBvp/zcZe8uc0A6xDsncmnjBQaC3tR279I2n7vSUU0A2UvnQg8tomFgcHA48uH5ic5gDS
VrLJkxIrO1C13h2Fzil0XEEB2zqGDiVsZnNoJd8aqtytERLx03A+KtfsXMDgMkl/gWpwPraCEzQ5
4rVtGGVsjfQlWuzi7HTi7OMLinJeMz3S4U4Opia+/iZWuRh0cw4i9H8HaKKSn0KzeurrqX9s+sUJ
xq7Sf1gAjO462x6DsA6PdGp2FlU4JhNpQ6KA6LopgWWlRD0niSTfiWI9kEdu/XWs1+D2GdsJC9iM
goKGKA7HXfz5m5s/EShSA/FMXynM3JtbPNiNylFdfD+PhPh3JsQ7RgUXYhb04G02NIatkk9x6/jw
Zuw/7alZH1tUEw9CqmtZcHDWLByxusiF+MfLGal9JbcrSjq+2QJvn3FTLM5KmKLNkMzyT02ZSizL
5eSXmdr56s2wVX7Cy1Ew/5WzwDKz8YQrYvTSDZoUuYiIgicDdyR5IEzqp7g07BP2HtOBwMmrZfFm
nyFihWKzsKknk9vEMDJJTWiFCT6yWV4/6/nUhcGqaK2duHYB3OUulYYYoSJLXj4n+aqPriPHyc9M
qrLPOJ2HL/FiqYnb4/eGaQufvHZNVHZKb5miITrAvuxsGhE6i2oU5X56GZdL3GTOYErKgBHZWCpn
p3YS9Bul/Gy1ILXevT/fDrVtO8oTKKe2F85qXTJ/5Jno7lV1np6aeQ0PvsHBrLZNjGWcwtCqcAuL
sZf5AnlevrPonXxo4mH6L7PC5QaoNXgFVDIvF3Cosih16A77g9y2w0mr03jwMuy7Pod2YZ5vL+HO
uRNcdL4U17MQtbscDNdJY8SKFn1ro189KbbXszPBC/8vo8CWRdEDJvBWCDdn+CVt2RNU7gfXKTvJ
rePySKZkLy5hMv83zGbrZbaxynPeYM40Ns1XzOpoe4eS/kGp5d9pHynftdAYqAkkhicPWIK5pgnu
7D9MlRgQ4qe4l7dxyWTlSqjLOORJbSG5Mnx4F11jw/sPo6CIC8oWfWjsFS8/27o6mZJkNTtfwRiP
f4tZ1SI6iH52NwexgTDPfSWiX45iLyl2EEWJZZvs/I7nJkKHF4fn21PZPVkk2qIDQqK2hd8PFHHI
N9nuSTPoz3Es5V/RYzGCrg6PSm5HQ23e66pFIR1cJO6FWV88okjtBL0+rV46g4Z8/6zAKYjH85Uu
uxkK1G78/4wnRzlC06BPu4d5KZOTM/XWfzjCdCeIA0BGkKZtGiQdTTdqmxzhCp4DEVzVnok61IMj
vBNgQQDGjxGiBP2qLbI7LDsI72PKZ5pG46FZkuQhB612B+NWcxPVbh/HMq6/3V7F3UFpfQJrgraA
INDlBhwhHJdjhhh+Ok71WXTAMKrVp8eq79ePlI17Wg1acnDV74ThYIsxduJYoRm1jfnr1rFGe2HX
12lmPhfTpPmqLdVnIx+sJyvWjkxKd06ZcK0llKO6L+Cim0lmxlrLPWcZ4aPyNCR9dTKq6ci0Ymcp
qYPjYAZ6EHDBVm0XmyB5kUdGAQs8nqdItk8lOcVJqZvSa7O++bNxhqMHeq92QL+GyrOoU8AF2ezN
FGZNO7LSPgEDJt+NpHaf1CgpK98cSvvvIeeO1GutfIk6TIPqRHTUJjjcj2UWqffAY48g5DtXAGAy
SEygMomdtxen0LBf0C5HlbcKE3jHQ+vJctj46G3+l++Kzhl8CFB/kLY2T6sOSLPNEGv366xNPo3I
sbp6NNoHIe3e7jFQMhS0LJD4W/i0KVWT3FGUBmnMHh3ktDglQ/duQ0dmwDMDABXRGiCUm+8YDWuX
himj1Ojc+6k1fF9Rvgxun/a9qcCO0Elp6OrT8bo8CFhEyXVeoGGfdOmKvB7ShC3K9e9/OnnPAI6B
RBE5tDgob5Ia21nVJM9RrtecFgtBFbXvyY6Hg8+yt89Ao8CBEVYO9K0vR0H0MW/NuEO8u1vsu0mK
lIdQiotP8Ora0+1l2xuKHBBwkOjeccQvh1qRfUD2Awno1irNkxmZyVkiC/HLWNYPvtDeUHAghL8X
gA82wuVQWayM1jojpA1ioT6teV/c1YpVnGBdHQZz4oXcJD20kYjm6HrC8dkWihUlBWcNzMNXWuM+
ySRYAJV0pkj9lyX1ONZG1p+lg3RwU8rcGZ36z9Q3P96/sqQyqFOCbxAd58vphlMSZhm9QG6vocRJ
yqaql+nluW2c6eAjitD0arZEx5QuBA1x609vzHafFTLGcF2tSo9RZainOlJjrwoV5clIVEiIU9mc
waSPn+ymO9IQ2Dt6vK8IiZN+C3mby5lGTp9BJ0FXOMf+0rWQLvdG7sqDGOK6tSJkAbh7xbMq3MA3
AXqFdeqSjA263ijMw7xIwtKFLmD9klCBeDRWBUl9RBrObZVWfw6TPvpJOXQverqq77czBLJCKUBE
0MI0V6zIm2tgbRR1RrXJ9HtbLh51M8kfkCf7dnsDXSkHgMpAAgTFINz+KDdsG4NTPaNeDK7d11EE
WM5rMygNdKUC+KU8DrMPo2v5FWoZ0VSDDtZMNQHJssVZa8u1tDhv3UlPlPnUT1UxB2MvO2MwGl35
GyZ+BrdrtnhV27AeH+Uhb2BCQTca/5hbREasjrbdeVSmCv8WQxlLLKbl7OCaE5fl220LkZSWgHji
BSELKNDlKkbQ3Gq7GccAgafqqSNb8MrSTnR26yrf1SNhhZyq0r+3l3V7Db2OSpEIk1zwLrTqLket
jSgrVAUyhNk23TnN8uhk9qPslm3XnW8PJf5XmwlyCwkJEeGgyqNxORSMi9CweevAghS4dOhq/LKu
uuUhsCG9xLXQM0Tx53u/2tkBbWG7tFRFiZksQlCuW15F8edvNqgTS7GhlusIPkBfflOX/bXKWP8U
bdTcZaYd3c1rN3+/Pdvtwr6OSeVZELIYeMuhj62lbNWRz6nnrXpaoxk9jbiyPeB1y8EzvI2yqcAh
MCeYs/DaEWrZXAWGnUqRVppNEPKMIr4pXI0qmfMP4tGVzNI5WM7tBSvGo5TPVhWCuhT0L5dTRVyu
GMehCeZS69BjVdf7McL+1x2SbD4r8ZS6tNDN+5l3+5EWO95Ot9d2e8W+/gCKLAhA0iOkbnX5Axps
cu3QzJtg6TsLOh4PnFvIc3FEyLzeN7weNCbg5QnY3FbY2h6Q0ODmrQPHTqLSq0t1/Dmbo6AcVGVy
byuDdirAkQa3p3e9dRiWurtgQ/Fsb1k2uOOSPdKSCbIx/wfnldRr6+bLqiBieXugnXWkXAThihKZ
0HTafEittiepUZYqmAmp74sGft8SScvd7VF2poPL9at3ACkZFIDLr7VGk2zWY1sFaCFM3yYtlO6J
vcuTXErZUU5yPSNoZagMMh9oFKDbNmMpGT6+S1oGsYQRg251igsYMj9Yt+sDB2ZPiJ0TXVNh3zbt
5GqRE4oIRdBEA/xQpUca1NSCSVcir5PCI6mQvUmR+VDxI+8jlt9s9zlt66wk0wukanQ8QEORn2eH
Rsk7kyJxFaJHGieLW/pq6dK1iI0qGMwMcYhV89JMv+v6InUnJJcOlnBnTnxkNP/wlxQR8Cb8heNo
GURmVdDO8vpJ66vFnxz5vbBakWBpAu1KJMiG2Ppl6iHiSUqjVAFkdP3DlCvzV62Sj6Sxrzc4o1AR
EOLHBCfy5uXOlxIBk16HarBi5w4DijI9WsDBXGiHDGo+wts3VEyIJiMANDIh2MJiWd+8ZKlsNFkm
yVUwopXgyuD/6NMPR6o9ex+H3Q0iQgXIYm5DEYlCtpHPOTSNaVI8tV57CAfSUeNtb8NhwgDYljDZ
AaR0ORdnrrgFaqcMpqyx/4qXTjkPi2OeMwdZgNZqwoMAa29Wr7w0Xg3q81ssaj4oRdaoaxkMWBj5
tiXFXoETz7vfJmzqqB4QqwrjyNcw9s0XmocaS4kpL4MKbNG57HJw+2ZlHYyys+VoCEGYgCjAY+xs
thzWfFGrYPEUxNOITK1eFueVZQNw2r9bLIc9R+IotHJAP1JN2Nypdd4nhZTySlCh7V07tQEpa9/o
1f5o4/x3kY+P8VD+US3OY520B23hnW8mng4QuwwuCJmXe2Rqw3yiuFAFzhAtXqqMNYjT8miKe6tJ
JQw2Mskx0iebC1blWuxCvWKUqgMQ3HPBIpn+KbHbo2vvOnSi+I9JC/nSq076ZiR8qE0JMkQVAEOP
/bAZDBcj+CEI8y591tZI9SrwHXfAPqPPTa4f+YTtLSc9fbodkDShaIs/f7M5ofRadTOgkGFVzuK1
kmr4NEPfK6gpNgwFNCFySY/qCo5LoFHIxghLKe6N7iVdJUDeCU5JZDKZVrhlJr/XGPt1RErM0CWh
fZFGXc4rU4pSQrevDPJuaR7JD8n+okp/ahWkjl3E7FQXgEFz5L501SUT4yJhS8zNtiF52mxPY466
UgpjrrAZw+dwSKQ/I/QwH+xW1X8iPp24wxBrL31Stg8qkeLXAZSPezu8EmNsngQ0JgUchGCR/qO4
Zt9800QvJmWQnSJQekd6SOc0f9Jlat6d0cMfTdXxCUTAezEGTByMnngdEFri+t7cCRDe+3ZC6Slo
QY7d4QzhYP4W9QeR4852NYjxBTkJrj7v0WZq3Na2UahFIONs9GmNa8QqqCycby/gNi8Vc+EjIgQh
VFkBBlyOgg9UOZT5VARh0ycfq7VWP8JXRXoI9cATtk2Tmzax5FbNEJ1uj7xz7wjBIwG91siLt1jR
vhjUVGubIihqhC5lEiU309BaXlX5SG7sCuv3OksSJ04/fBOCoctZ8l8BD011EUim+VOpyw+G1D/1
iXNK8/ZF7cc7cyocIgr7vlmaUyal50aL7tq6+nZ7zjvflLI0MTOFSAqC2/K3WjZR2fNoBcPQcgMW
ZeH2Wba+f+fAASbbF5kU8OfNPaulUIfyaM2DRldQm8k0w4/M7gjruxPBsJhkHALjTAF8s6by3DZK
VwBg1jEUdcsyl+4lMGcIREUu3lbv7YfzCQWLjp1KdEEQs4nQtXBWhr62EKZra0SXm7L9Wx+n9cBY
dOc+ERkUrBVeXKFmfrlRCiuaEk3JssBwsvmfeFa7M76mrVvNqfOQN6PykI6RckQEvZJDFJNjZogO
IYZAVLi5xuLVScsY0kYAHhWrdWnI8qCArnNn5WYfpGk0ncNiUT+tSqGcICTQb8Zp1Z86nUatYede
VK8aXleNdRCCXDXe+GU8ZTR8Rdot+hyXC7JIqHYCc82CSqtGN5VCy83iEqVv3flg6+lzGCaJr8rR
RysuPqTl9Fw0tuqmxvzr3ScHwAdFQqJLouYt4CptSx33AMhpktkrD0PnNChWD+PBbbhzPkWSadLX
Yw/wll7OljrjPBillAZ6M3XAoc32IeyNn7ensnPxwWYUn1oInAFVuxykK3O71hczDUKgdqc5jlfP
6SBIDc5wMNLOEaWfw0amRcnh2SKutRns7ZouaWDOK2JjCfdbZ0V8PSL/9dsa4bh+e2pXhXm2C1wp
LBmF9Q4Utau5TVk+JlDe7BWhakObka4rIin5A312I6idOT9Jc9Keutx23HlZ4sd2qVJvNZPiYOfu
fUokcwSZ2BANrc1JFpHSrIRFGijy2J7XqpA8CWTlO1UkxHyFEjXQV7ruAHUuv6VtxVEeV3IK7baK
/KHACs0BTnNa9FI+uJquJ/RavaVsINx0OZOXQ8lLrE9WWBQBBCzpXg/nH92ky/e3P+CrCMFlQMUo
lnC5BccL7WYzobIJNWco4yKoS+Q9vGmpk+aTTiC3nCGZhZ1XTlUfnrN4tiN3GuuucXlP1Y8CTg9A
NpzWH9R+89HrgI2rFITohp1ifW4/yV3WzVweVf3DqKzoV4YULhRcqQj7xxXd2eXkEKuaXgHW/hci
i8mXqWhn1DqL5TzKavsxS6cW02ZF67DMyNuyCCZrWSPIUegb30ncgF/lvpuqoDOW1mNgnPFCRfun
0UCbIEegFefabOTvCQqc/0qLLi8nq59mzbNbR/4RN9KinPt8CO90yVibM9J3xeqOmQV0U0Uk0NXx
hU0OLpydIJr1Ju/iKhA43G2VdZGbNO1VDXp4Wq/fxtYx/25SAwdeBRefuoiVJ6XQbd7vVn2wSmxD
FDt7bzeWMJbfQNEQ3B6R9DaBIP/MVVRveXLMNfJndRQa/Ebn9rp1lKvsbWKxsehmMSA645ebeJgw
hOocJA/UxozP1YKxEVnG+zM9hyo9TXOUDWCAba0TnFozysZp8yDOQu3OKKbxOYdXd3D29+ZCMAmn
Vsgx0aG/nIseZSzpOsHgqqsvmNNEQRgW0kG74fqxQDXmzSCbBYvVJYmzhUGyJKXHmdpZUCdm7NE4
P2I47Q5FFinEPcnPt49fGa1DZbVjHoyR3MEOw/swBK3qDvPSH8zq+mFiVkB1Xgu6dCg2t8wKVGeR
zZwPhCPcA3qYKmTaqpC9HIu42M3L+Yjxch3YMSJvOtUckU9tw8c0bBOnTRnRaDrtyaLk7xnLZJ1a
XJc9oczij6n2/kIVg1J8FaQnsC7bsC7LUgqZTpwH5phMD2OlofIJO4NH+FA+c2czwi5hw5PM0R7e
VuXteRrXsnSyYEmK6SkvVPN71ljS+0uwtKBFB0yY18AY2zxCVlcADmw1hjHU6Vntqu7vvoyKg1do
52NxoogiSC7gTW6xSGQVxP/wSIK0yiMvrhvlvklkZfbgVCtP05iYp7G17AO83u6o+A8LjAio/m3s
DyVyMJdmyYIIaprf6HinKf2cPpthJvtVpKdfzdUxgtsP7t53Y450f4TfM/zCy0sEvVBVVKWyoK+V
8S5x+tBtrOS96mTc8Ao9KCqmYEJ41De3CEupK13VZ8G0NtGHuQ7zwq2MsTq4EcWx3QQPF8OIyb6p
xix9bOozynuB0dvpvUmca7lzX/xEVCbzsRAzgzzFgthbith+0PrwyOx05wsivk0PGFQeye8W+NXh
CBTGTZgGa6n3zyMKX96sRxjRjTg/jp3e3ktFEX29/QV3UiRaiBROKQchJUZAfznrpFuKtG4ahCyM
MWnOPDTOc1K3Fqlwp/2ebLv9ObayhZs8dEFVTue7WJLUwITi+CQjuHuwo3aucTqAIGPw+iI63cL+
C+5OdZbqNIhttNshXObnEuHWUxNr8cE53dm8CBIKWRM2L/jczW1Q2OGi5jNJGVFF76Zxk53LdDiK
kfYmZInilE5AKtCDl+uLAGsrY7lOvpTF0LnXtfZLObXRy5/eqwjEOaGvxEkh/iV52aZmViWHSmMw
VNw4/0SmXT7ISXzE9trbpaAiYBPzBgLU2hzGYY5hvNhqGmh2mIAZb2b0o5fogx4vkhdHpnkP3vMo
M9v7VMLehKCIedEJulzENCyqAVveFGWBcHIVW50+z2PV/Hn7LOy86/QCeWRfK6TONulC1yzUVUzh
A8tIpo8ZfiYvZRoibjKUGOP2oWYc3Dh708IZGv0L4j2KmJsdmC5N3Y9RS+FEqezAkPTOlxb5SJZw
L0onk0TZjKUDirutPuSSXIx6NqaBk4/TgxxP8/1UKHhW1EP2EkXwtQlk8nvg5Mn3rluptyGm/f9V
dy9Ed99Kt+6cA5YWgTXksSiDbFXWuhRTTXuNuGfsVf/qSKiPNzKqFW04HnEpdpaVw2bQrWHSwoLs
crcM0zDNdrEkQVnJ5Xcn0dmdnVOebu+WvVGIxuicYYeNFNDm7UvVCQD3kqEUIyn/NAWoTA0XiPdf
h0B1mIPJ3kejTvyIN28SZWXqHGWcBHMWSR5lvdErFXNxCxX159vz2ftAQMGBoQsI/hWZplinEjVv
Kw6UWPq7iebwlEzqi4QDnvcfBmLbM4TQyb8qZztaPS4WqjSVZUZetXSYiM9J7Crhu0kh3Ijwdl5L
bzTDr8RYsPFRUVVQEcDRG+p/+MH6uhTZ59sT2gkcUJ6i3Ir/lCOwq5uP1BpjoYL3C2gCohkBdSJM
fAv3ke7MN53P02JaixeCflndKYfhQTIuGQcEoqvLi9yHyodo6whC7DY3FfjRPuo4XyhoVh+TMe28
EeSuS6RonfAcDt9bphfjgbQXpVVBwNpcybirtuhdlWkwWlbhO/I0uLbeRwf7/+qQEUASlCCqKtDj
lE4vl1Y3kdQl4U4CxZl+NtIwnmSlDd3b3++V3ncR+YlRhIiCKNIDPRJtpjenjGYAJeSkSQKJWkLt
LkkHIERC6y6PO+2znTjZsznhBKnqrRRYqTIkbtGqxZOlojEYdbg6e44yYlvSRZ2bN0i+tto0n2eQ
hNjUSNKpTWLDi5thlTxLa5YXCdO9g0Du6viKOWAGQH+GfI2m1OUcCmQlW7VnpXTU0LtT05Q6UbJt
5ok7E9AeXBbqVecNq2dCJjY9+ZSI1y6H0xM9S8G7I8uiqgg8REuTnu2QEumDTO0kfOgsgbjN2xle
QTg3v9p1iZ6daqqQrRG+nHao2A8wtstfsalJQbWoc+F2kVE9JaU1PseZHp2HIUyeqnWygLQOpTui
HOiV2qrf931qB+Uot3fFpGv3TSh9B1J9RKa/3ntMEV0HuJTwrrjlL6eYKHKpAItAyanKjecl61I3
0+vk4By9Uo4uNx8ya8QdwMEB1kKYvBzGTLVIydMhDkI1cdxhVX25Vj/HTQ/q3fnaDeqjboUvyPDl
rl7oPlnxvaPjgxqWrReXy8tcjl/Ckc7GJE+y206t3+SD5i5o9VTafFD6uF4TUZESxBQCTFCHm5MC
9duRdDqNvl6Oy+iWlV5g8zcM0sH+ur7NGEckAKBHoHZuQ5YoQy8D9QIbn81V+wNvuPJHRdm/oFGf
F59XqrgHA+5NTHA66GwCBeOvy6+QddbcDjwNfuiM0r2Tkndpc5y/N+ADNCegDoJYJ1rHmy1lOAmU
RJod8Bva6R4blOQkZPb+y1wAihCgi2rAlhBualW/1gVzSfslforkZnLrIksO0qfrC4cgCzCxSBuJ
uLesxNhWqzGboIX0Td2czCZ2R7v6twSdcjCdnb0gojnQeSicUa7cHJBei/oq7mzTL6NoeZyanBRc
s8g9RmP6s1nMo3O/Px5vjQAfAv/evGyJbvRFQ5TlF1B7/pkGVDYx3FrcHtXN81QpxsHNvbP1BAsP
NCrvNgT0zZlas7JXEPUyfVvt1ccwNtIzNaPZv/3I7X4uQiFAojDX0A2/3OAw9x20y8SsNKBDMYCU
u05bZgSCzCM2/d4C8hZxcQqYG1ily6G0xUZ3UFvht1D9fVjXRvs4zvQ71g9Gm9YH2/B69YR2IBpA
dNa5RLfKVn1iVJUWJprfqovpxm3Lh5ok7SDEu1490YajpUoxlMfu9Tl8EyFUmIbNDKP6duP8WM1M
8fAIdvwWvslBHW9vPqAfdKJjkkIg8peL12OByY2gqn7rSDkoeQMT7ygP330RMR+Qr/Sk+Uw8b5ej
LFokT1GkqbSh09RNskH5U+qU4ct79xwYINozQNYohkICvRzFQX8yrsJJ9esF7UOEaBI/rQ35j041
woOhdpaNt1MwbMEfYFy52XOrjhJyZc8qcXdz34268TgU1pEK4O4gfBwQ/tg+0te4nM/chDL6xAxi
5uVCtR+TrWSSjrpM1yU5EXWwowk9BKxiW1UtxxyB16JQsMEr2y9t3INJ4bLv408Y5ozpixJOXedm
co2RqhWWtezWEKuj+2rtVlSmVjQ/z6tpYER1+3NeT58o6BUbCJpTkA8upy9HRT8lECt8PTKzf3MQ
l/T/5eagU3x9e1A2l6lkC+4rbf9NZOkUS9HlRimzyPTXbHtBYz7KP4xxU3tGkbcHJ3t3OLicdKYR
tgITuJlUirsruBXZ58Cs92Wtq35iIswUjUXszpgyHdzDV4soCDgEAKL1LpRGxE3z5iYZw0Rv9VI3
fH00HRc8f3mWV4zYb3+qq1kxChhRXmVSM6iGm1sElz3U5wYs9bA6+6WPveW13aKjHdD/lCSjOMg9
9+ZEkYJUwNRE2WVz+OY6SbumlQ1/rvXcQ4K+PkeOlh/c9HtzAnRG0AlumgKF+BVvVq6BppjUkq77
TmxGwezQBdDHdbrvagvMqB4faXBeKc+/sm4xN+QsvipKbHZiMtC2GRBL9dMmpJNYr2MfYh7S5S22
lDpwAF2v65jStIq4e7fmquE2bTR9xYnDSE/ozlW1p42qOnh2PPXKOa8USePhaKoeP8AeRHY+1ctR
k0tc3Rf5BK0DEheA7FSDac5vNvSQEkmlSqP7bZTP30pAF+ellMyTVsNjQzTJ/jADGzhIoa/vrNdR
kRimAiKYpJsHZZjtVbYi8pNojfPnahmdRwelj0c7t8e7uME7ws3MajoZUS2VrIFp+xQCq2e9SsMf
aCMMd7cPwM6WpLABHg3WtFBy3hyzCJEHXJxh6TtlrD8vSAi5cr50731GmTVqoSicUFcVHimXW5Jy
WS+nUo80Rq8vH/SpNqliWer7jxcQC94DRchwU8XdjKKpCcofme4vOHB4xoj89aCzw26v2N6+QUIB
kCKpPcyozYqppZxZ2mRrPq4OVegVdj6fsGkH2tXiAXtHSqTfU9E7IurtfCi+ELAN3LzgSG3Z5XNm
LUquEb9JNBJdwAiwdXunPVjCncnhDU9ZTLAExMV7uYRTqQ9yM8iqrwtZb0dhnDNKawp+trznbsKl
6IJM6L/eXlNxzW7OItIH7BBQSUTUW9U/c8l1xDYXAgZljtxhmfMv6TRbZ6VebEpa4YDJXSh/Cu3l
9+2Bxce6Hlg0S6B+CEnOy/k2ioVoOXcPUfHQnfuxGJ4zhOnvl8FUDk7adfWMAhDCACKD4c5BuuJy
rKwdknoYFsUvExmSdRvXuYf8Wses51rKTiElt58x7pgn4Nr2mSb1cDZTK9U9jFH7M3py7QPYjfWU
LnXrL1y5D3kU4/li9cj8SjTMnKFKHhsOiBsvaoHLtFJ3B0XpnW1IzxWALncGzfst3cxBmUvm0yi+
Y7TmnTRnqRfSMzk4Y7ujIB+iMoIgkWyWqit0mQJKr/iS2X5su9B66cNUOdh04n+y+fa8juLmZwSe
gc3bX3XUMmd5UPxEWrlwk/GHUxcqUmPj/dKRpt/eabtTIhy0aAhSCNiCwstEi4ewqxW/xwDFlXvN
us9WjKluj/JqD7edFNV1HmOuQUr5m0mVeAK1+VzLvlwapeHBjG7/xlCMiiCFEPuHlBXx1ypW08Sb
NTTcKCXOU+fnIzVKN0oHGUqkrXS/G20Oa7dF7vNfzerW71PYjpk721min6FCtIkntbqRey0Q6yRA
xI93K8e1skZo2zG/G0XtODhYLuiZ8TdIt5WmjAnxd4gzZ5Lq5T/FFNq/HJp6/yqkv19G3Z7+nHsJ
P1Rj0fS/sWzIZhd2t/FNjzqoA9BfesWVYesBbFVt0Gu5HsmzVyBx+9nORtn2sDKhMwKvs/ojT6bs
76ht5sjT9EIdvVGu1tZTansuBVkm711++GKc/8euLCu2u1LxxzBPTdeMwAe7cmWXPw4+zdV2g8JO
oRQxLHhmdIYvj7+Jw8poq/niL1SaeOX7AV3Fyu6onBhHbK/rzSbCDEFFxv2WbbA5PwPp16Sk9eIn
1dh60aA7H+Mpzn+9d0YAY3ktqKAROcATv5yRY+f1CpJL9skzrbM657WLRWqN1dV8pEd1ze0gLabw
CwdB6CZjJHI5lmwMbdatzerHZHaNRxK73lODKAkkiiJp7+c2HSV0D+N0OOVDZH7FRqX+oVZT8Tgk
ZTh4Sz5R8tWzsvr57lUQclV0kxBt4uhtTtw8N3VaQcICfNqongO980Q3VHHVujnqJly/VgQewtJE
GAyLj3u5CNzmkdMa8eq3oTKd0f3VfUm2JwCQ49GCXwcCDCWqETzLAl29iekHuZd6uzIWRERDkmil
CetPyqovAGT1SHoZMwNDoWjRUOS6vZzXW5cyi0wTnu4qhcXt1jV6I49DfeaYTM76kFXhb8eY5IMw
h13DUl3ekwxDdx2pZngmoEEul7Je8YudFafzw2rKnLvG6RfpXOjKmp21cJn/0Y0GMLRcRVrlmr1j
fh0TO5VZh8kEStx0YXiKqzlXTqNRpKqLhK+ku0mvNYmrKJMSn2enNtQzkcysn2Njbr7MzlrF3hQm
cwrgGoWJO0wQKcA1hTM3fpR3MOsNFJXPZR4u2t06xXXmzR21Y5cnDG0X3A/SyEtCqnjPdVFg6bKs
uZV6haFGfzXLaEtebY+xfXLK2v4Api7S78yoARprtZXj1tmkfpGHoYnccSokQqowjcbzaLZFdg6j
IvlkAokuaB9Fdu+9StSfwkGOxKTbCVdiciLRtFXC/KQpi1m7aqgWfyVLH/4B8SD/NP4ve2eyHLdy
retX2bHHBzrom4hjDwBUFftGoihREwRFUUCiBzLRPv39QEm2SG1LVtzJDd8zsMM0VURVAZm51r/+
xk/dT10yaG+g2BEh3Wmt8cbrDOPdYA2+Fs69Xw4EUzUABp1sHBeWszmd26VhQn925uCyHvomCYPC
y51oWRpv3susK7Fl9rS1OavwPGJIvDYoc0ahDSkjRJ/usmv9QFzQTFb6fh0NdQUQLxGwrJn+thv9
UkRFa40FBh5rVYWrcKokFBamIYfObbMKPZqZ5DHDTeO1PfXC2k2lKdujKuuHW8vJrHsmuwqrkY3C
Lnp3vHA1LStDP2XVvE1EK0+JZTeJybaDKdskbo11UE1b15GvF26c+3Plh7aT2p8DgrsdrHycBaKc
naUWeWeLcTlObLFhISb9llQZu99TVaXBjkelvy4bbWxIBzAIgjJWUwHyuFmgQm/JtSPZMU4NsafU
Es6tdbkrZNHxpfka6zQbtIVcsFbSXI5ByxoWgtlYkFjDg5849kdtcBU2H5UnTlZe/XFMu4U70/tU
oNNayDPgntXat3K0bsYxIOU+W/RMserTKYhcczZdIsOG7HNtNfaZ6UziikEonhRa6Yurktr6tZ92
JUVu4NVjrDqfEYSeG+1Dv04kMg1eOfHRNElyNZvdhEn6YI0nTVY4Hws4DkzqQDL5ZFWw2oRwp8vn
ti+cN+Y0uh4m8abBSE25yxRPHm1LRPwrECphPhmbVOMP65FXLdjG1ty5KwitVCsu/IPIrDLQl3nK
kjmsfH+Gx5OL9rPZOMkHjIu6u9pHLBlKerxrCXxvRWZAY4w8wejPpXvpjelZJ9rkZmo77TPtnyyi
bhxkHeEh6z1OyCDu8nwwjUMflPayN0erqk5L1+bbnkTeP6C1cmoy9zI/25tDVoiw98f8ooYvnEee
vfj3bdeNjwK86JpvJ0H8wEM0Rzo2ro9NkA1ehF5eI+KcINB7bPSHm2WZ9PbQ4P3M/+sFo4qtyrCa
aMCUOgmJRs9vAENFGelM64ywxiPgowxAbnYLkZtOPCwJT0hROsl7XiZgqQ2TGxbplGeRcDpvB43R
pctwNO+10hYM8Jy88EPLkOqqtFq8xggJ9XgsZbb50IuAeyBrL2tDC3LtaTCZSXec4Kw+7llSwaWb
2j6BZ/PCpN82mj4NpWsyIhX4+HkhQN90Q3W39iG8rymnJDSsU79xl9dWlevRlFtojCd9sU+6NTB4
aI3Mn06kObWIdGnoVIRHLKn3fMCJ3DvPlaea44rrxFVzHRd16ZANM+r2myRLqms366TLLWwMYslc
ZRw5jDCumsBFx+Qx9qFixIWn20mb2AQtUDV0vkGcrfi53nS2aax712ud7qQmOa+LpBhxDF5ksAaR
GIvsbEui4dmwJ3feNyy3cb/OqqkP45C3NdBc7ddHRduPkGBEBYN1buT7kpmEjDJmpAc/SW123LbG
mr6Sk3PmDz3q8tLsjAsdzpYbTVU+nBudxJ6sIsPxQCon22hNOKA4Id45VWSmZJNxcNyRTbND93LT
F3n5kJnalB4c4c/pXo15LQ4lPly0dpTq1kE4U0DZ3WbsTXkq2g9cYAaEzahPUNIGxhvCPArm671G
KdBTitXwcLWliLCWN9+tFdGnh34YPf2IrFozCx3uYsGNESiG5qCandAaEr8JUWqq95UvdFwXch2p
T+3Z63vStglsWytlXvtmUR5bA/SFUExdM4eWhZnALvdSIY8SdmM9NtPB0zCHa7w3KWbmbhhwaJ33
LDrvxPNaTcfu3C7L0Mzr8rEUQ4/nGIZHd8zv+9MGK9oE5pjRA8q2Hq3FsrbLVRKs2kiyTV2xifeJ
M4denqMCzzW75jZjr31czokTNjQ4h6Hz9GhN1RkiKnk1TprDYUQxl4cm2WVy77TtyFeAeQURZukW
t8mIe7iyxZzmIdy19E46WjVETj9C52fAlp/og9N+agAM6UmdwcnD3NYpsSmEtTYu85oyOFmWzgjT
1m1EvCyedjZUOJUCETnZnWUr93xdukkc2CmtOW41kwMtM3It9IKcvMehsjs2zC6fr5whl3dVk5RN
ZDWeWNhMnQLp12S0SbzCOinCZpqcMWbBlMEurUZ1vzJMOeCOvfgnUyaKo67n7Ihzjyr1vnAKd92J
YkqN46zWsg+ePtptbGWOmcfKSElSmyvjoGbR7KVoUZLZVtEZUb201RnfZc5mLRrZRGLV0jYysd27
WEvEsx/tZQYuHgrl3rS9Yz1mgYte15XlpO9K5WNvX/NhhzA3OK9D3e/ZHlTjysui77tH1XHSHfBF
hH9myWShX2XblY/pNPgcSzooc53oyzvDmqvHcTVMyoOuX+ybYtSmB9V/ysq9kVfrJzKl/bu5XGtK
uhYse04UXBMTUoQfaqPndjH3zWGYS8bldTf46kEN5fiuwZ67DDsUyLdi9sZPNCjUd61rtFO4mJL6
zsbwsHyz1SfX2bBo2WEsM9wsA4K8xhB9AuqS3lHDFOHnMWfROq8ohvRAjDd9b3rvWt9R7wtfyOEC
t4L6AR1z4Ua+NLw+rBKtv/BmKT47qjbfm5bd0hzaSfKZjY2zWZo2SBKBsFUa8nfq14NdG28LvfLe
jN2iQ+upNMzl4TGUXTyzzWkxq7EMjimj3HlXNMZ87K48TnCCt6enQPSAcUqG/tVPlXdNEFhRhnPW
ZmhB8fu61pvSSuNJU/VdmxTOY4G6kCo6H4O3mmNmFoYETvUok0C7rPulPs8nY96J0SiWXW301ZbD
IIb7qmq6h6VTCMyqJGnXmwl9HY+EmLM3zRRQtXtpYXhkLyJ7DMcEb0Q+Q7Egb66b4i1fWDGejJi8
3GaNJkrkGY3WXqxdb2jxqAO3xh77fRuCwnEg5YVwvENrGKCwWESkTlymyhR0KrLKL/XJXZq3Umx1
h+wte42LWYe4yU6grvFE79uoDrxFhRWP6kXd9/r1UmouIRn6xPZG6VUvYQuuW4VGRtxr6A95sIRF
gIdhyEjRSY/MgIQ6kuvmXoSMp9thVyg/vSX7NvjUMDGDA+jN2RoqmHxvis4l0Ee5uvahIkxlpZQu
s9eTySkaCgG4Nvd2soZmBucnnJu0aUIt4XayHOu0PnGUMWdEXozWRYXXr3mQ7iA+z6oeaK3NIomD
fK48BGvz1nzklqEiAi/aIeqxB9VOJqK0BP4SfnaTe+Vos/8t2nxLGPEyHgX+qpZdRRtIsqPudozX
iUvlmAlMzQGPdYd27yarqI861AlnZq/UEhdWDvi9lkGxT4TZSDzxLOfzFhhNLTrVvnPcDM38Cdqo
155UtpX2odS8BLTJTKuoQDTx3rIaVlKhPA6Sph9meWkSP1wdpf1QBlE/OaKIjXmdb2tLDfcJhMo0
KoYxk5E5qfZeBKJPI/iW3kOdryS4DnW9uqFfcv8iQSK3E9qa6t8pnVEfxK/Kvy+bAedAlLFAaFXl
pGc4yHfaTleuke8s2WZk1HEyW+EMyT2NSzfX01hb05GvZxWb1WBarNVhNCv0F6Y35oKIFVxJDq5X
4qwxuQMYcpo31nSBBUY9XY3Sc99qHi44kTEpdm1dF97RqKxBhnriA8Rhg4v3HmqXBfYr0F7kpGOn
H3WytMy7ktyT4UKTsvUjHJfq82xJu+Y4KJbsoqJOcMOhqO06pBFVdzgIqaveIE09nNfGyaNAoxiN
WNmI71bHHJKops9oKFgYi4d+t+SU7XlZvME8qrTCYawD8j3lIKfQxTO6ZqISyOmguN3+QQSEdkR+
mo3ZqVlbwXJKZUQohNca/nHZtTrcuhp72KjMvf5NaRTD57pgR4ynYuleT8y7rquhoOjPU/rD0zyR
JXsHGgnSxtpGZWdaq/Vz6C99OxJ1WRUYfIuZFTdnU9OHGAnZ9wjbZRYXrtNezTNxKUcaZcChKJiH
7ppRTz4sBd903FPaFZGvOv26HTqKRmvSm3w3DqPWb1+NN1wDqTdBrIpBydBfg84K89rii1OWmbbU
k3ozUMPMPEiAPAz1ofI5xmkh2HhOsrFXDRVI2r7zNF2J4wIZ0p2v45kQr2var3EV1GSLl9OCZSMV
lDqoAUAXD+SEnFC1ePNjhfPCiRwdutdxJf4rROmGj5DedlXCduVXY4hQPz2XKFCv/Kx1r03NZ8s2
urTSd4vfJWY4ulTPIMN54YGUiCzgWkPRRkHmB0AC66Q/+GOPU5zZzupTlzNFO0LvluybeQ2S2K1l
/TBIq9fj/7KysWlJQpv2xdYRN4VJ8dhps+5E/9W69OxdBa2AiYNHya4m68ZrgZ5SB3+4CFNcksIw
hwiyEFw9tblvVvmG9xz8thWnBzzEGN2HWQ32+HImZohxaaylnvf9aJ9jpOlyGksg498GvjwPMh1G
xy6KfBDF54hUvgza2Br6tNfRk8L+RfZU68uvPPZ/HHqQVEyiIvo5ZqU8cM+vwp4rsxQXeKKghvy8
yrPqqq+C8sRIHGvfNb71C4OGvxh4b2x/yLCbeQLuai+AxFV01uo46bSfbCL+HNZx1Y+cbtZ8q2F+
Evp1Z0cdDs6hs1K8V/l17lJF978bf+ggHLI27Z61ja+g9z3/4L0aOdFTU+E8lE9HU0tgU43LwW/f
RK6CXQ48ZT6x8dJYoTAR1aTWpPaINNFU956kPCA65ucY6Q84MFaZTK3g4esbg+ElcRVgrBRNOmIy
nkzjeV6SHwMc62zldBn9/FI/wLGYMcImZTj0ZJny8lJqVm26jmW175Qnoz6rxZWcxfTp51fZMPLn
aCxqGohSWOAByWKQ8Pzm8ObtSnJfuDklg52RUs/NH+ZkBHDT7lCbwe3+FaH8hy8RUy/d35RyKIZA
UF+st3Ig6FHpDreqzovIqHIt9uDCRRj0/7YsD50BzwWlCEuAgubFGjBX6ayJo5a9TUxNKGhVDive
3L94Kn64VU9XQeaBOINh9stwpjKv6mmwOyD7Vlt31M9ruBrNbxt6bVfhP1uqOiOmlxymtPImz1D1
wuRhdkMHFGsvFOGOq9S+mj7/9zMtnPz7//DzQ9MuPbG86sWPf78cH3s19I9/nN+38o/9UH+6V6Kp
/2f7I/940fM/8fdz8UA8X/NZvfxXz17Elb6+k/he3T/7YUdAr1quh8d+ef2IIkg9XSB9bLZ/+e/+
8o/Hp79ys7SPf/vzAe2j2v5aypv/8+uvjj/97U/YMN8tle3vf/3lxX3F647uhRI//PvHe6n+9qfm
Ga+4y+gvN+tIdtc//5gev/zCfsX+4lmYc0JZBYGCb1M3dLV/+9PUX3GKQQA2mbGwpDcCv2yG7VeG
/wpiPw43m00cbnswW7597qsvi/XLzeF7+Prz9zrGjdLzbEkjzrYx7jfQ/PEmfsiZ8HtLIymDccY4
TlMoGiwZBV4ax80i7CRMzaDBoGHUHoFP1aU79+mviDo/LPCnd0BIAtwj+M4vnQvNvCsaIAlvl9Lm
7fvOsiI7I2SOvuV36U2bAxF2k5vN70YifLG+HZIkk4rWb1fRFsZ6uzpxVpdV/N2d/7e+UQTvOECy
5qBGoGF7vklmfqk35mDbO20s9Mseh2biU5sGKVWu0+ztzapUR+iZtAsXf6t34Iim2P/8LfwwFWTz
4nniw2JVyNhj24K+oxaC4wPN5CYcgM1Kv3Wle14uSRDPpawOswuqbemJdvTzi34xLnj+LDESJIER
vQkyF97Ci8uaVdKVeu/s9LrN07DJRKYfa3YJzrtmJqm2wWz06bHqDeK5sqCrvTDRHdw3grZoLlOl
2W/bVZ8WfH5K56xuXSpYfXS7+0KogDFSk6YC1WNgnXbGSlvd5nhDULPXMBUDa52LUGTJ6jKTqlMM
BFlU6tD7mX2j+1vQgnBm0wt7Lxf2pzyTWhf5kPemPUPa5G1mifw9Nyt/7ZWW/dEvumKEvGME6qjK
DQYRbhe4r9MlEB9Wb3bca0V5Xr216VWtMHDQix35g+bepc6S2BdWCfz/trAXDPmafB2JhCgMMzJc
kBNIJdX4jkQIUe+M2Q7aC0RA5pvU9WoZLWiD3q7uOhgHVFG2HboTkWM0wDY4XW0mwz0duPFAN6Jj
5ltN1mkzinkGogdfiyDeAsZ2+mi0wPWjd850RS47XFhB7r2cgW045MpJQ4IwyzaqeCisfZ1rbRO3
LQHp8Wa5VsWmUsgGK+KqspgJWXpc96vfwdioLDB+z6n2wvd6I7aHZZ3CMhmcCz8T800KwhYw6CfI
LgRz88+8iZl/hD2w/1CVMyHkkPf7CkYtkSAMBPKDLorECBd3XebIZaEMh6lsHzWKqjdrAfslHOec
IZYJffxzh/I5Y6o1zwRk1sV4Rez3xyYXSxeWOXmeTGecLA1tf+4eEpVU0YoE4KjXptHbJThhX5fK
y84C6Qbv+3TMHpkhMgSzNH0b0/mrBZg/dodWlurg2Zp/WhWLN57mWmDfda1WXpmd1bShAH07oTMl
TdGbLfN8ngOfyc1qBNcjPPs+Bs+iY4MfR69fNKKK8ZaWu0QtHROAWrfXaPTt6WI2sqGL7GqujTho
BiFCx9Sy27YYs+u2LEptJ+w2GI7w+XJFVMoy3eF3POe31ciXVocp2RHuCSh238Hk7ez6ZLbzZD3D
KZGwqNasgtfCC7ohymiX86iRxXqQcw+731x8p4uHpLbKeB20dY1l1rjNkT2V6Ud7XFxIb0GZb3Pj
1ncjNSo77IImf2i9BmWopVYd7y5nBCswK1ezLnMK6SRasC5Vu2KWzQW8ITVHAq3b62VYmjtfreYD
qicB9tBpyTUmc/5lVuQerBCnTd92g8czDmooHz0IPVcBxDs9YtSeXy/CUOkuT/Syj01R5XLvO5pz
a+MB8KE35/pzUCug3KArxw9y9ZOPBmSjjs3FYHzmIAHHfdYmg+eopaRNLseyX3TgX5rQCH7vMER5
2cxGyF5eEoihz1Ma9k3BOjG8PLhy6cFVbBJ5+i6pCHSJjHpgwJtWTgNuKGrzQle5VYSur4whLoZF
8b87Kq44MwduDO2BAf9eb1o7Nido4NEogvWu01wNeVmp6nsnbWA6mZlq8n1dDZRqgaVB821GU2OG
kGPfGwvfyrB/HfrFCNdaBlrYa2uZXlotLgSRVVSjH7t+i23sMFoYNmmTzuADAmdJ/drOfRkq1g7T
EqPLmFkYMIjDQRcmm8voz/czMc507o3X6jt9xmctUp6lrSF1Q5ruury3pphUBj07sRNROFHLWG8D
bvz63k/t6oqIetTuCbRxK7T6Zr10F602IojSyQOEs3xjbo/DXZlq+g1DrTJhRSCUQMbrIUHtdZPB
ocxbI40hBPR+ZNbI4WJivIognmTt3OBBp7yjurHyPq5df2xOpkHxZM5F774dcGDKw1av/SpKCP78
FR30ZSOOhxHtIQREMg9o5F7ql/yGHYgxs7PTusG5LuV1Qwt+kq9l+9r2+K5+fob+1dU21pFPgMqT
Tvf5Cbo20CZcmTs7AaHgCvyXBG9yM/ejVdrnWa4ef365J3rQ9yf2k2wDkwT4ynCIsLx7fr2+r9ee
LcTejWs6XGe+qLMwcwaPIXYfrEPoAHz10ZTl+bTL8fKo3zLi0ZJYjTz4OxUARMad7bYLtAFpn+tD
LRm0pVaKsGCsl+ncCgD0YjSOconsJRXqsebk+1XWxpOI5vnn0KF2ba08DRzW6S/4wZBGSVjcnBDK
gVS2yJZeYHy0s1FyEK1F4J5SK83mcZdXOiIfQ5c9s8MNv+7YrYcvBeBv9UP/srd51g/9m13T/4v9
0OYm89/f+o4f+qGT++pePNw/64i2V3zriNxXUJJNdEOY8tkoz/jVt57If4VlByudzBQWAYbe/+iJ
aHxwA9gEEAhBaGo3DOtbT+S9esJyWDdI9HzPD36nJ4IhzXP//fME8R+mMV0WLRY13kv5tKmgfQat
ke9XQ8dpAwGjuCcAi+JtYpeg8mzqFuoJdcrrhuhNRkySDN2YJIJxCUudKVcENRo3y6qSLcitZthk
EgEWn9dl5p2BZ1gVQPA26ZktaFyDW2pHniixBZiGcSEDL1iTMEFCYEJRGIt3rcIqdkc2wkmWZNXr
pcytNgLrwTvFTf0SqhoxGTZiOZtStYSwwaGCdVm6Wz34NqFIHeu2wlnTimv4aWdlYjbvuxIaBkiH
yxs0reTSL5sanL5AbYix7xDkh86RxpWc9Co4yqxqvnV9jckzvKa1g86kD1VUdZPNuF9SKjFP8S8a
5phzPJrG/JgawUy91FXzWyNHnjsbRVlF+moUx/xYDXs2euMdtrfmRxgCaIiwDBf3g+n2U9iZRYom
NXVMsVODOec7Yx30W7BX+10hRSWOYD4FHz3Rdaf2NDneDoG91kZETXY2OH1e5vGw+tqN4UB0ixCl
F+9pwu3puIbJRb02ZNwcafn5+9aTHHbLRpcIgfalCUslSchdV4AyERIP7QOTvNEIEwEbaw/K5u96
q/fuG830kSdqQr1n4pM9JAndf9i4bXJpIqsWJESbvRVjJ60+MNi3LAjNJnqTFq3beoYAJn+vwSKN
JKfwGAujyCnWGuXMsRg18aG3tbYItcqRNtSewHocu2EWEdK/uYFX1+d7KR3xfjQTq9y5qWZGmg3D
IZwTk7x7GxIebA8tmJJoTLLN33wY7WtXMjAnDCGbTuzFxgaYC8Bu/8Up9kNH/6TzBKxjpWL385Jq
mzeSQSYjsT3gVr0T3ESKW4SIiqP6F5f6Eb5AywZCCCjJIea9bOnLQZRpT622h9hzpXlrHpfehGGr
02s7OE7buSTGs5b/eWXk+vQFNf+tnf6yfazfqP7xUQF9vUSy/kN2e3PTv/3r3f7NvajVH6dCKfnH
ff3pj4vHUcjv9/6n13/d+13zFUgP+/iGw0Cw38CJr3s/v8JRi3AVXE9RysIj/+fe773iXAdyBkXD
Pkrf/FC/2/sDvGWZnBv202nyO3u/+bIEY6LDsaNvfHm2U+qi5yVR3oqFfjXVY4Rw+bnb2MVrq7aw
J4YMYl7lUCPw8muyE6cRRrqznGYE2JEEbkDoW2oOCE1h/ZJMxkMzZGKvs+3dChCJJtx42hdQQ3s2
eXPtqrByKu0UFcgHPx3nj4hf3Dau8e2LAI77RwSqXysTnrK/Bvt+mPJs2YMoWwHvMTLwkNM+/3CB
26RBTUJInEKzu4cpYHyeDVc7y02TUy3QLAMwozaONewJ3gR+FRgbsCLer914TPqd8zWf5X8X0Av4
mKnarxfQ2fAgnpVMT6/6tmz0V0DHgJZPZso6LlL/XDbGK7y2Nl95GhUcLzeB/VcY2bBfofqgtkf0
wJphFvXPZWO9IjEiwF6A0hmTQN7ht3LuK8j5Mxj5SbD0fcUU4DXDE0nEDquUwu0F6tkvjkpaxvax
WKy9u+Qi2EmML/c6SyXoZucB4mn3BjBLnZUG7I1wsSQ+yktzCk+nhuvn2IzNlbdc12vnQ0Gp7PUe
wkx2pqapPltdPQeuaLoOakWSDZfm3J9ZVWBfFZoZ3NcEH1ylC4CDJoQRpSBB3blcYI13vnJFKNE2
rQyPFn1fUaLVO+V04y1+BNcQUIci0sukOprV1yHM/z7eLx/vTfb/r8+Hm17U4tP9p6fD4ab5eJ82
z06H7dX/fMxtToXNxZRHmi2YHerb6WC82hwDt8OeSSezQJ7lb4+58WpzRkStydnBDGFrGr6dDgxS
UKwi5dsUx9hR2b/zmHOJZ30BJunsoNsf4vza7GCe759UIuncpejAsmkaDuMoUSHM86/Mm54St79b
THgc4MrCOMakM99W78vFNAlDc+eCJjrJkxthUa3uSgghfehPfXZXZLamYeumdW6sL/ls7NaR5zg0
1DxfLk4tlj1zTKGHLsQbuXM3TGG/iCHPQsvFR0tmujmftZY9XJKRsJS7FXr9Rxsi5glWMxqey3Ol
bldpEz8Om0d34rEzlzaSpSHvVqftr6BapumpdFd8uhKEgNdwdRH/DTiGq4h9aOm3kWMFSKanuXOc
wPgcjnOvG69yln0Z9mM7X4yYz7i7oCsCjaHE0vVRl9j1WVXTE8C4qQdw7zXJgMRsPl6kIzT6DN+i
SyMTmtBloWXiVqCwzMGH3eG2M0ubyDS7Fj2tSL2cYSGYW2hEe/vYzIv1ZJkEqC3agnHdMfvBRqoC
NizCjdLsRA3BKnNEINqyoXQDDBrDrm9wH1m1uHFs9yKDBi3DbnIAaG1tKlCulMneqokRAn63Ez+y
VemvdDwgcpGtFeYFEyDzY5H6IIeVO/ufvltEfzFoevEwuqwFml2i6NjXTTrGrQz/bsqDykaZ3tJr
kbXK4EjOEJAD1Kv7n1/lJbby5TIkEmAECY+d6c7zyyx14qtgkLhUyXo6xsnstRwNM24gcp76YJBI
nZLk1MibIWLZ5mdzAvHt5+9hK0uerQc+KcakmBL4OEzy38/fQpq3zDeqFrdBJ5Pn5dxbR0IKM1zt
rN0NwjXjn1/vRQPz9JHZZLgqS5FN5cX1lG3NhY0TQtRWNEewblVcKuQjde0Zh59fakNBXn42BKeb
4yQqTQcp3fPP1rVZIqSPK+miaqEdOlPI99oywjVdMg0pCjw6Z401LJvAlh151aS6/khwuCj2FijA
GfhW5kdEu4yX3cj7JsgmUEFoW6OIFKxCFSVW2om4Zfn4EUk3/o4Y7+a0NWVxncFyhcPR9F9Mb37r
4PtPh8DoRL671T9AYF+aoltRP0AweDr5VPb4x6F/rO8/ifrxeX+0/alvJ6BBybZl+OEZYtHXf8cX
cI1XgGW4QiG3pAXC+OGfJ6D1Cidi7H7og9G2csr94wCk3/Ix0aY0pASETmD8zgH48nF1oDFglGpg
YEe9h3j5xW4Ax7v3tVXCvR1rl26nqimv3GBEA9AGsmOMIwuTsahl3eYLZiXoKqR/NapSvtVVhzDc
hLVuN2ayt50em3YzcfL3ecU8oJ7n5ozuS2Vorsz0xncRdDDhHN4saoudGZhoHOXS/IVB2Q8YOJ+I
tQfRArQOZ/6XZ7oINDQneV3Ek8BoNMWm8cpuYZzluZWhaJIyRFnr3cgAcaG+NOW51Uv7evDb4sAU
AOKypUZ0mMZVzvlzwiiSCIsMPr6bOruE8euRIsH+6LtH6S+2/u1b/m5D3O4ChlVbEiobI4ylF00q
agndQcJTxCh7q72a1nmXTtXttNYjczdk6yohPvTn13x5EDxdFB8G4p83xxEqrec7FTcpsBqs0uNg
zM23Rb7ctpOCIjiYQdR4Nvzs3t3nlGGR7Xpi32Iz/gs98JOhxMvPjecJWVY8hAFeJM/fgte1qHRG
3kJL/M/OtTLyjW2jfj8b1hCVTuad69Lv42x214Oh5dquwIgVsbfSdq5LvlUmaHCttnhoiW0Kc4a/
v/iSfjCS5c64W/glEAZnFcZiz9/hCgxZDbXHl2TdivF8GJuo1+ZwxBRhhBDd9TCs80tXimjV5xMG
qGel9QlkC7kSxPfEiRfzoKXVoeTHdfBji3hyK7hb/DwE+2xnL+ykthcB4t1fBTa8OGW3+4uCHEoR
/oMAIC/fepdRcxFVksdSa5g0zj2za7SBUVAw5R8xLjn+xQP14ujjgvhrWeAG1DGU5oD2zwoY3xnt
YIAGENumRui2X57qeFIeGnTPu5IshnNzsD4OKkdpWDbTzi/WNgTdy0Os/RBhSNc9qGT8XV+up3eF
afhWbeD099KrdQj8vsRuhDvYzxulIiMJt1X9EXtsEy/aIOOnr+G3zsr/L0DEDc77101i2NT3on98
1hhur/h2LPqvtiwdOJOMYr8Of741hv4rLM02CJCN/MXIyHzFmAg4T4epjXHW5kb8rTE0odHRTYKY
gPw/WeT83+AfnMj4ZcEss0kY4mIvJpBI73Kdo8NAf66Md5nLnGRW9izDNe9x1S7wudgFDuGCfdnd
0mbqb3rbTo6lcP1TJ+iQLenr+2Sy0eR0hT9EuiGTB7xvkMUxN2JBEBlfhZNjZXuJxo0WZR12a62r
B9ssGIMPKQOpqZ+Du6Ks/XOsy9xHTaR5yWTe747n2YS6PRe+ez4hld0vPoOqZaiy/Tao68KpmZI7
Txrrm+/u4V8cVFul/P2GvX0tbIbATGgWgG5fLPGe5FNGMCZy+LFLGNJYTVzWY7vldqNNg/F3LNek
31U4GnwprH9rWf3Hl6Cbv8q/XlJv7j8+xxO3f/5tPVmvOEVRZFlMWr+Uhf8AWvgVkSf4gZpEWNGS
0B59A1q8Vy7k/I24TCVJyMx364lfYW0N1Ig2kgXler9TZz61WN8/OCzWDQSCvogigAPixXrCFcf1
1sQ345Us6cNSeEdWVwfo7KbP5oof0nTjtiit4R49SMSrgSGgGq7thVVXfowA8IzHzDwHXdmXmmWf
O+ruf3ftvyI+m1v/8ZNHbJv87AapoHsP8vnm/X/YO5PluJGlSz8RrmEelo2cyGRSEiWRGjYwlkrC
PM94o/85+sX6C1bdUiaImzDpLv9e1KZkkmcEPDw83I+fw1/8t7Op/6J9SuWaKx9MOk+Hn1U97V/Q
yMgKcFUGXYD6EyF+Ohv1DRgYiaY4FlH/Z/CmHYQjyhQI/2r3/9qjZp750BYR3QteNTSlcG28+ryS
kobk0lGmELxLz9qMlrfRh2d/QEU8c1rUMyEnDI+jVoWfEOc2kHEyP6iGwCultIkYrdzQBf+s9Ha0
9ybrD59RkkOV1O+UXnabNpe2tpV/oE8rH7SofwDjs2mi6LdQ+P8LepEQU151yJdepPsMiv7//k/y
PR3PffLl7/70SZI80QFRKaHBnXTmk/QhLVpd3Hwv3iqOwE+fJCySFgpRKN7SIjb+O6Gw+FvkzvxV
0P6gy38Jl/9SvbsMgC/QM6IgP4Ji1OyJ5zV+BY9br25VpjM3XcQwsuBd23bRI5HwIPvqAfzHd4cC
MXq9CZPKobSrquFotY2zYdT5o3eyK9thMM/53Eeqtc0c7TYbI2gi2uapkQvmZdP83gFkbUkxeM0G
JtOu89ptNE3gpBWpO1iDVbpZNFS7zMi/oI9qHCrZOoKL/Bv59kvX9f+GLJjrlptxLaLeP+PA3y8m
UP7+i//2XsKmmJhgYAMNAeGI5xFVaFkzPIewBd4t3un/9l5GR+AaFO0QBiBfakH/eC9/RAVEBbgv
ui749S9kwy9TI5fOazB/xWAJhQJEB0S3/jygNnkeRODgtW0P2TuuZHZg5MsnI6T0Uzw1PkwJXp59
bIEIbhkV0DdxwkicJQ/dPlS6W1Pz4Vlog7XRjJfq1Ox32Zx2W4PPH+WKeQmjT8oBwsVO28Ky1btN
3WU3RiXftcmI5HDBrHfifaXoCjFnMr0raHTEmdW6epI/jZBO3FrJwUIAhxli+1FRKtnti94Fmn3v
+FNysvxEdmkSGC45yLtp8uotQ1jJzoD2bVNVWrTf+jHwLCbqecfGer6ph+Cg1kC4bGgD0Ewed8yd
3hVQDv//N+bymNbVJ+b/IU+pnpPLJrs4OX8dKiZW/iUqgKS1/+AL/3piAgH+F11FQCs/MSt/HymJ
v8PkFrVYk8OGOoAom/x9I0g6PXZdFuTeSD+CTaVa9Aun6vItBSIGPnLSFHqg1Ey0lxrv+aHy09xq
nKBXT9bbLIM3yA2HTf85BzMS784izsKrTbzKfh6T15a45M4tTT5csZbRqafYVtxQ3vnh0UzcaZMr
b6ryTgIpd93eZf712t4sXAzK5MMxgL3GekvH/rZLth7s3r9uhKo11XNwEmSiswu10KHslcpROdEy
3EbJVzX9VjGCAg3ciiGxO/PdE9e2qCABZhIt7PPdS60qHMbOV09ZbSOVW2xsO4Db7q8j/R+xPAtW
mHFHX4UJQsqMc4bypGOMNU9hdPMB539sIAbbJNBHbOOk1m6u7xyvxPmCMMUTHt0aoWQwq2kiJRRl
flLpJ1i67I1lJdN20ANvZQR9wQmA25LOo7DC+3LOmtnlKmwtlAtPGXwkW60zPrZ+H+ymwi7uR/Ri
V76SyNRerYquIsSSjE4jYjBbFTSIUilaKiegM8BspdRKHxH0UuDxgO2JmRsoThPITip4OOy+k49x
7FfPbZUO8bbOndqg5G4g3ynpE4RUnVVYz20EydBeMRrGOyZA8x/zoZk2oSZHP4Ky6lFHytTuC6M7
avuugzjzJiri2GBohj9cWd4LRHnmhUyV0kmCA5p8dc7NDE+HrPtTq5+0UA52jVK+0ePQ3waSrd/I
k7WBvuJtqrdfC6+ZjkkNmxW0UNpKc2XWM3g52aTWxFOeauDqXj7CWY8aMGxpNgw8nVRNUrbqILu6
09xHNkN/9RgxnFzujKJh4Ei+DaiT/cYmUEXgiJCQixlcEejOzOu5JXsNxAYnPS6gzPIL4EXK+7qC
VUtvmuQExfEWxfdyCxT7NpYq7a1hDeaKyNjCpxCcFCK3IvLgbLNf0dAzITtvjZOqxOVns0W8EFWI
L10XxTehqva7MZHje4bp2oNUNgVEPqFCPz+Rbn/xHIOZ5woDO4bTw5ahXu5GAVed1tu5dGfGo3kY
HWv4MBm9txKYXn9zzIDVJjQxXgLsZvaahvS/1mq1le4gybG86ThYxZ9OLCaKTHkTREHh9grtjLIK
7/0Pv75CHnlckoQRRCNnOz1ADdhX/iTd2cqxUiiIml+vG3gVpMTafhrQZ5fICIOLHKu9dKeqD+l4
hLW5dW5lYyUUitBzcXYBc4i6KUq6FNkIvJcfKk8spXVqx7lrOk3ZKKHxQZeqfVjR+IoiL74B8R/s
fnlhFyZnvkHXrErr2HLurLdJ+UVRH+34sdYerxt5FXJn65p5Rh8HftflpnPny197ht+U2z55uG5i
4QORvIHeBQ7M5s2FHCla1jGyQjAGSRNsQjAjoVcy+A+d1u2vW3p1K1KuOrc0+0h9TcVInYLg1Cqw
5hj2oQ2HT9dNLPiByEQpppL3gX0Wiz0LXyXqekNaRsGpLxBUhBnl1o79epf55l3sFeN9HQDyum5y
aVVc9nRLREkOlPClyS4Z26YsYFzq/epQjv2XyrTe/XcmZq7WVahr5iUmqrECkWYxm1wYaymlOOmz
I0TZBJAz00UG+ffMiDIxL1l4bXDioHp+d7QpInOdN7gBbWm7/NDY2krgW3I9C9UI1CPAVoO4uNy6
lrEfNQGrd/LVe8ozwuuk/iGs/d/5RD/tzF1cKZzI6ow+OKE0cdB7pYPwNx1WjLx6bODdIq8EVyyI
ckxxlM9cj4cwlJEdRpS3ZrZD+7Qdk7dUoQ6wA0nM2Fx3icWvdWZt5uhpHFtTmI/BKaV0qrbpkcf1
n2kwurmjbZGUcKsatazeWgl6LzfvKy85szvLAaHH7qTYw24VvJfL5lA77dYvj0WEdoH6GWzkFopE
l6c+FLXtJo3vguS7H9yktbcJpa99dZ+G3/pOhxm0uff7jjbaLjLjferEh1ozDgO6npmN2pkEbd34
G5Hu/AuJL3j2hRrZKu00kYNT0dPFI6dgC7eDpAGdfr7+dZbC0LmlmWP3RmO2xogvBO1DJRdvyin4
068++WGguvTDN9etzQRYyBmF6zHKQw0VtBMt38uFdQ6qCNakBaeOetFk30Ah49RfYXxwp7H9onX2
R3ggjkP5WUKVynC95EEQ9AbVSN/H2rbZMeoeTOrrGoNvtrX3jWTFWxeusYsfONt5L2oDBpUdIn+e
OHuZBPNNO8iQMU7j2rW8FI6pJNP45unFm3J2MEJ5MJWiVYJTkjMB34JDdaEWSW+vb/lS5Dq3Mttx
0IaBx+AZxyB8rtvqvpe+NpA2p9CqXje0uBwAbELamwfBPB+HAsuIeRwHp1j+GMA60anTioWlb4PY
xd8WqJlcOk8oRxNEiSylkRL4OEFMVw+/k8dQ6RctUN2hlDqnmmvzZoR/ZIIzWnnwEQHI5XIjacXK
s3txKVR4geMYYkZ7tpQ8LDKtaDxCMK4vdU/F9LUvVt4mizZQOqEmIsan59ogUGrKZhiZwSnK7pEm
3sT1IYId4vpXf/0A4kQzC/iPlZkXaxocu3YZhKcBWS46FboKPb4f3E6eX+zCSL03teJzEfYbFLO/
GHWT7nytWpN7XIpi5z9i5uSD4WswlLHUaaglt0x0ZzsOoeaG42C4tuSjItGvFWkWbTJmAy8bpQZG
2i690QtpmcQtn/A2RV66g8rUntCJUt+O769v8eIJPjOkXhoymGKvOkuEpK51Je3ZoC7EJTVRX//v
DM1S+Ei8WrrBDk6586HpUJIBq2JoR7sodtcNLXom/QM4qUQXbs5ox93maD2FlFMmPfqRtavGR6G6
cd3I4rahjm2J3jTysTOfYGZBg/k5ChmA+2H5kxtHb5DL2epgUK8betGGnWcayHEyOSKqANSSLz/Q
0GaSVdVheOqY0S3HZmunh7K/z/5A6B5u1BsYFyAYd7Zytq+d0JVWPtvCboKmQCoRtjGdbufMfNwn
UWgNYqHOY6M9Bry/1kLJ0rv/wsbMNdRKbrLBwAYCJQeyYPqEY7gr9s2Y3IxlfZCSPyVbXfmCCzcK
ykmCt5ISC1WHWWgBFAyPj+GHJ9vrH6LS2DJFuaYJtrh5pMGYAcZAKevy23l0VKU6S8MTTEd7nsaS
Fu8q79fYB1/SHmoWP63MYkVrSlEzaFl4grrdbem7OlTprnvh0maJDh8jf/zH3XW5EGQdggG6IzQR
7Ps2q/Y+Qp/XLSwcKB6qVNfpj4OGM2c+4HQBNNtZHZ4q+SlU7/shfx8IGM6arPTSJyE0IN0g8Mic
4MuVhJpXw7tt4M/mdz19L/WPDWNF19ey8Cih2fLTxuzMQJlkK2C6hcrG1B79WCs3ba4XB0r6x7Sw
PkUOExSyXT70ERpo122vrW+2j3AslRID++EJ8LzTPUXGl8b5cd3ETKvrL4c7X9/MGyY7VIahNsOT
dFcr5gG1iNGdEIpA6UADWFG6DLvoLQ3OYmMBMLhufclRzo2LDTh/vaha3wa9Fp5ixrwYyCyNT2Eq
Iyr07TfsCNwomHWWPFej14vWjuXAIIn6bA7PfbfTy4+y/P43jNDoQVOZDMMWMLvzxeSDDiW2uBQ1
60aPD+FGsZjr/p0dOzMy2zEzg8NTmywuxNHpAVCG781KHd26irVNOOj2b5xkmveCepVXGDqtl2ui
Py2lpUpgtaChrv1iazbHpMy2obrmCgtJEh0CuBmBgIui0yy8DrpewsDLvSE0IMioIZjdmGG7RaDH
Tdu1EYKlGHhubRY5lNHzyjbC2lRtrU8ppN9VgmQaNGFuUN8hSuMWw2OfE35hpEQdYWQe8Lq3LMYV
umiyQGAwNq1e7mw2FJDeWcTIwadeAAmNuWnH3oYKq9O3FTKqCGZp07Ya4/6Qo/ez4qyLoeXM/Cy0
OKWqNDBmcOzhT29DBjilx9Uy7Es+M8t3qIOJIQgiKNi+2Ued0sCW5LYSAbpxJYnZtBAvvY9QIuN6
c6pP1qOS35IVbemnrTxqFmpXzKIDihFExeprBL9sUhQLkP55GpEeCEI0L7uAAc87GPv2mvUb77QL
c7MUJI8iHx13zMlD4hrWQ1J9n6Kn6z6z9NHOlzRLVH1dGixVqBkVKG/lz2H7MBoru7Z0DM9NzKoa
thQEZdkJE8xj3GfqrpRu7PF7ray4/2KeiPAzX4eZNDF0cun/nqd0mj3i/zUqJaTEEIa99wuQlK30
ZxsUJzmbECPobps4/mss8T/2zJdNQy6FV4gsaG666BNNycWVnha+hghKCulF38K4g+LowZKRhvG9
sjpQ31NOjHn1Bzgv/ZV9Xrx3edfQCYThF7zgbKMjKQlLWG1Yv/qQo0Oyj9tyO3Xan5Bl3mt8ANj3
bkXZUIORL5EOXX8bZvJKi2nRoc5+xKymJzdV5Yf6EJ5K5R6uPWQvHlabZYvnkDk1IJHi5TMvVNsG
UhqIVJBAVShKZSjO3homNFZtMhm3ccEAUzWOd7JR6N+un5ZFV9bJCpngtcnYZ/ex2etp3iUYbopE
PiqdfogUZdrYmdltUcCwtyGKbCs1tOXPCl6eRwhRnTHNS7dui7GLkrYkrBvSfVs+xt2Nqu3yptkj
UONQj2ztJy/Wd6GS7Kgq7bov1xe9dLG9sC29EBRA6XFpv29srzU78UqJvHuLYUXaUytHd9FpBKHT
3yZmTmNHoQk7F08UOX+aipIRtnsNhs3r61j0mp9G5mWvKoCdwILA/iSlxWey0yj+MADCS+vwoQu/
JcmKrywlojinIKsy0KydZx8TtF3V6BSsKT1OI+xtyZFqMxxr11e16JLQGjH+CL6Int7l1+kUGHQR
S8Y77NEFxsUo+9fEyLZKuH7uFpckYM1o+Ym64cwTlSSqxmTAFno/mzBUN03+o1DhAe7XQtmiQ4gp
eZUPRkifHTQHtt6mqAnleVLDPPZngIxiC0XrHdQIm1vHFjJK8EYhn2duPDIsM+v2/fjn9a1d+xHi
z8+eEhmkMXWocPCi6FlIXjcIZYZ/XLex6JRUicTzHADenCY9tYsAMRdis0N6Ztg3zPtugvKdH+yt
AtD/irXlFf20NnMW34uhp6h4pxtC6LPaprWC3vnD9SUtxouzJc1TikxP4jDh2zVqiVDSV7/4rZN8
ZmEWkSwNeFNes2kZamSQZ6feLkAVOYFnw3mqJn8lOs1Qx389aClu/fORZuGpHayoQoyCGht0Ciry
ZoJHpH6bh7eiFdSisjjkMTSD7yOmzQytRRoYmVQ8Eibl/2pv50ElNpU+ClNWHkDNGFkPnrcmELPo
IgxAA7MBYEVd6tLpp0lyAisZiZJh+6Nurel2Mo3P2aDlKznTYjA5MzQ7XWVfGkNisqlD/Kyk8SaB
4yxAoNeD9+z6pq1Zmnm94lU6GDksZZNxU6r5kdYNMIdtlj9fN7To+WdLmnm+DbVMoTU9AWMCZx6a
3+OwWvP9te8z8/1RTxGmarExWY9poO2y+g8lTnfXF7JmZObwYIQtLZBxM5uPEns/QBysJnHLX0Vw
IyATwXtu9v3lSK9TdL5JmZXk0GcTjJE/Rnk4NeGKoy0v5qeh2efX/AwOTp8ds0rzLtW+26O9g2xi
xckW72Gb3FvQOTN2rl2em6LpLWZ1Sb4H37BAcWmWC/IbtgfF2FVJqNzZvrJGUrm8sp82Z2c1T0rg
owY22+5ZVsYdHocu5Ur0W7yhQDkCcYYKGYqG2cJkP+BlP/GqyH/EaBKY3Y0efu9k1JT3Qybf/rrn
GcyXCOg7lFtzr8iaCMHDwaHWH2TyocwlhLe9qD/Ucb42j//ShJmXEmggitlSuq4A9C9XVrcxXAdg
IoEkTTc1lIQ2l1acwO+ZH/Li4DRIk8K+GNe7uBu31vRgWO2HptWPtdxsYgmJ86kZD9fXv3QqDB00
OagsoOTG7Hirdjc58MSHpzActqRySvYDInp3aHfX7SyFKgOM98s4DXjG2aHoo7FoBjuJTon/fvR/
0AS7/u8vec35vz8LhUhCUHmS0uiE0LGdmjDWw2vlfypG5tC5IGFFuW5v8QUOtht4JsSEdApmBhEN
18upEQty+nLPrLu+n2IThb0ht278AgHbOnH8TWnGjlvAQ/Z5dMDoXv8RS+dR4NuAhlF2NOe8E5oV
N7lhsmjFf1J9dKqLo2Q+Xbex9OFMRkoh5HnRbxN/fpaUxtnUonqQRycEZh5rXvsu8LDiN4IZIdmE
8kcwdjizYFaG5TjmYxadyjrTN60cdBsZNNC2K4pvdYFcZALt+W/EGVqyJnpcVNShTrhcGHVhJBTQ
STmN8r1fP3ZGsonzLwp6G2l6PzprSm3iCpsffksgt5ljMwQr+KW5MHHoUQRtdLIj66nQXLX9Eqk3
Q3YTDt47pXjH+3PFOxYtCuUcdOggtJxDInJNDhMJcc8T1HnkPAhS8G4Zm02u+5RMLdcvh8+lYe+v
+8ts4F0kr7qg/QPwREyldjmPckaBhvfg06j4Zu1REi/TOyXZtH9436nQDMrGGU7leIDhjkmELj5O
JrrjwFv81XL8a8/lhwgBNNDbghtgFtp6wIRJ4ZdIpUChJ2/RRF9Zqfrqk2KA8Rh4ciAYAOJ8+UnH
QC41JiAAAfU8OZpwO91IlfcOBkCQ1I/98H3Mik1flRtN8t6MrblyaF6HPMzTmYTGiPYh/AKX5ssC
0vRgqoMTd43rx5Xb05HvlGrT7Br9C33FFXuvMw5GwMgjEJGAphpKx0t7iQVXUQbTxqlEmS9EpqQY
Nl3/LTH3QRqtXEtLtsQYO3P0kDqANZjZKqQ0gOKXRhQcG2r6YfoIJzZQaDfVf7l+CGMsSgvkLWwj
COVLS04bWEGckwBI+g+UXFyhTRmHK67y+ijCv490IoAJ2IGI1ZdGUoWB5ymlFNSEtEfSx3JAt/Z5
NJ+l7Lv6yelXXsQLnoE5hl8F1lr0lS/NVak6GDX6d6e8hzZFkraa90n39mp8a+cOCdWfv34QLuyJ
g3J2R0ggUsKs5pmvmMm+8JRNVxi36AMcbKV70sAN+8OPqfkq3SZh465VNBbqlWJzf652trlVYA+9
PVI2kQK0B2xUlidv71nFsQ6PEeRLTmvs6sK+8ZDJVGUUojpjwxtg5XQsJAT8DNEgYlYJqetXw2UI
HeeGqKyYznCrNirCCV/H6GlMwkOdIG+jfRlb30XYZsXw6ySAQ8mIMpVp0Raej38hBKf4Tp4Q5hCK
tVF5pIVDn3vNhReKEsDoATuKgQTqi3MfppYaGmMC2n0a/5QPgbwtgnET68Em0FG+St1H49Y8TN1N
Jrl5vdLsXAgHhFmK72hB0omb81iKAFEiukLVyvqmwEWURB+rCsqAd1H0bcWXRWS5vKf5hmemxFE+
82XbanVb6jFV9s/R+D033oQIv5v+e2s66ObRs/d5/mnFpjgfV2zOqyz6ZCkIc2Ezj2u3fhMYN2GO
dvRh+KOp3gcGJNI642ZU0Fai7JLPgjgitRNFTx7ZsyvS9yq2e+DoBMlJ777LKNR9r2Vt48ctytIf
dduHZnrtsS8i6ny10K6TdIkJSYabLnfYy5WqHQfex7AxiMKuZ0O7R1dDzVbC4AJWDRzkmaVZ7mrH
9aT6oo6WTghkRR+l+lNWqTueXJrDzOwml5LNKN8FRfBOVZGTcN5747AyObh0PIWkD9wBNuf05ROc
+dNQe1OEHBe1PElSoNDrC9ezAIiYWpRvVvxo2ZZOBga8Ai+e7ezo1VOQKmPIKG2+0bXmJine+ogg
Wzelrscoyj0pOtO1lre19BSOgM5Vk/gUIN5Sqd7j9R+zcOWR6f78LbO9N9Uu0tqcvlxGybCA8chz
nmOrcqGldqc2daMA5sC1u2BtA8Sfn222w1iWeM4Tg5X40SnsbZ9Ze7v//htLE6qlUKTxAJxvc12Y
BkMkDsd1QpfPPmits20ac2sjdhDZ20nXNlEr31w3upDN8jSivcPkF6nmvOOLok1ryoFC7SVhTKKD
uXmTatqa0vPS2Ty3IgLx2QaqOdpTZU/xRZWSQxOoN235oEERvYoDWDSkELiZTKZ7Ls/SrnQwuhZF
G9yDQtoOOF9xyA3rh84B3Cu1b69keYu7R7IM7SwzQNR7LtfVTIbdl7nOFNUIQmZCuW9NkmJxQWLy
UGisMfExc724rUFSQtp/Sktnoxn3ipzvJP+4Wl1cjNmiG/ZvQ7OdaxGlmwZhSAmMk5UGOwTrNtHQ
3dIl2Cp1Z7rhNOxlB51Df/hy3QnXFjlzj0Ez/KoR97A53UTTvkzeFXnkKv64ktMsfi7eVZSkaNLC
DnP5ueyCWUEE4oMT+dSGYR0tnXbXV7KQIjNbwSSieDyhwzW75rWk6hNGRZh8ULMtTVKPTNlUPicN
fK+0m61h5aoVn39+6THLAdEcGHrMzdxDS8qY/83kQNTsRpjgpxskFq8vac3EzDFGSesixjjD09i8
j7phW8NYo45ro+iLLnC2kNmn0YxMVqWcSYD+R84SLOuBcY6peL6+FvGvXNuuWWJSkOzCOMBaBrVy
46TclcNdPLxBwnBTRCuusLaimSuk6MRYtJqJrEV9b0fjMQ++D+UnNareX1/UoiF4VKiyghmS59D5
FlE1pZE5PSUqPHr5pIzafS3DHlmtJAKLnnBmaJYHAOOqDF88N2ulIDdXxAvQMb56WWms3EqL34n5
VGBQ8BC96t5VaaE4Wcx3ghdgM2rHmC7hxyairabnwY/r27d4ZM9szY6QAnB0mCJwIZZeT2/7zJMP
6Wi/bSzle1Vb4SFLxz9MecpXTu7iV4P1BvZPElZGDi5jkVKrqR60gBAsucl3ls+sSJ55HzIduU6o
hoeVU7wY+gTpGtSTAvMzW2UNPZNeosl0SixqrQZqDvuOGcMVn1/yECrXiAPCA4Da5Ox8TZVXWEWR
/AX14ww32sN6FF8zMjtYqK+j6CpQNrFybND8yB1kqNb4QZb2SwxOUOmjhENidPl5kBYEm+9Q66gt
rfygdGXpGlKUrzxAF3o3OqDen2ZmnyXyW70Zs4Fb13HymywqNbB2ydekitJ9kjgRqGJl3PoVZLaD
05o7T43lbedJAUqvpoksKcRYfWJqN0oQOiS/k3+EOmZ1dEXkMfO4ef4zZ86KWLP5FwioguzZ7EEN
NLvBh6hCM25s/dh6d5oTb3jtNas1ruWvDaIKuQnEnebIEqX0EsdBzeKEUEu2s8d99nj9/C/FGip1
/xiYrU0zILIJJ6pMJDx3QAyRL9SzHfROKeWd4K0+hSsnfzHVEvkp9Nlwe5KNXPpWP9Ky80eyYaNA
9L1opRwefzl3EVuPd7FaxW7Z+tkms3nUFQiMf6mMfK3KvLitRAIyPv0lKlz+hiTqzTbwVG4n5Suz
k05UuUH8x/WdXYqsgiNShaMUllpjdobQqVF71YtpAlpbWT2WWr2VePlnX0Es+PVKe/yl+vjKR8+s
zXZVcXJTRrMba6q8h6JUHkcy5fGBJtCua4q9VH1NtZGkrN3Zan17famL4QLZOMgGBbeB0F46f+BA
r1sEGdI6p6w7oNGM4vx/9+/PFud1I2dD4t8fvHSrqLk7hWvJsQibr/bvbAmzcyANkzRaPTeEXvb7
WA33qnJXj+1NJH/MtSdjcFeT18WTd2ZR/PnZq7Ax+kjSJhYV6d+SQciUBzHMg9BHjcH3SNlf38JF
jz+zNrubUhk9UlRRsQZ4eSqrt+LSaP3qNwoz3OkIbqKLy6tw/qUUu5Ojl+mF+LmM/oii4+9MhHBr
UBRGCIwJCeYILjeOiyFG7ZyQNQVbWnAfM3tb1h/Rt72+Y4tHipcSgHBRBiZxuLTTAqNIAplCVxK1
d5BWbqL042QC2G1MN7F019Z66BQCShRhexhTe604vPTJKOTRvYUBmf7f7JMpZqmHec9r3lB/JCCd
aKK0mL6+yoUoxb/OpyJroa82j8aaloZylmOkgoZS02q3aA8IB20pWmzzIHf7bCVWLBw0QeiMPhrS
STq1l8tdBTYCg7JCVxoI3Cbyore6zI2qQiM4Ok+GER5b+dhYa21bcXxnxxukK1P5Qh8EqrpZhKok
sypbs4xOlUPtzjSlj3UY3zdS6W0z2Up+/alAMATSDiAU/pA5PTmqoEOiD/ELLiOhRVko9729Uodd
CB8XNtTZPiLHYfteFJ0aGpSj7h1ja3SD4b5vn6rQ3v6Gl4g+BWxpNEPmXUqvJ4fT/C466dNLHz9t
3NLQg73qyck+l/tnqfRz3vfm9+t2F44AeNqfdmefrdHtBJ3mIjpJSGb797L9XK8RiiyZYFlCYovC
xauXSM4bS3aSPjo5PcIIXnNHxbwbfhnxqfMigPOMCQBKjXMVodrsWtnxMWKpoHS+5+imXN+oJf9m
uICBV1Q8Ia4Wqzy7TAYFtedUtqKTyBKhaAj3JgjMzHt/3cyS052bmd2StZZ5PNxAP4QJ9DXJXrVv
1ZsQKRg9+nzd0lJcOrc0ux0pu5VaNbIga9xLHaK4iSx/HgzU9BDbzuxdov36SCPf6GwLZ4EpQ7Wv
QL4gOmnOs2Hdm+GuKwOXQZv/bmEiPp59Kccam5psMTqhS6D3MCdJ6FpR7Imf4rJykYxaibeL/v1z
WfNWSdRpRmN5KO85E11ay6s3teB4bNMf19e1dF2yfzQSGVyiHDcH4k2x4cQZkpSnLgOhZaVfUG+4
lfvqTZQ338pu38nfq+9GQElwyuU1YpdFdwHZIGTR6I84s2hYeV3l1ZoEUs0G5FcX2dZUMsbwUTgp
LIbVJjicvl1f8JrJWT0Ioi0P5RVM9oryNmnJRTLIGSOYPOr6Vk+KXeDnvxHzBX7j36uchUP4OrOi
U+P4FJvRpghMf1+lWu7mvSK5VZDcpH0Xr5hcdB8hDcxDHS6beV+xmCCMrQSIWE12LW32iPJkba40
EhaNMIMthqOY8Z1zow1SXTCoQhtGb5/BbAbt42rbcvFr8ewUw0kQJpmz050UQQQpLi++sFc38chw
mfyHV/DqBNao3qjeSjxePg1n9mbHPJbyAO1P7BVh9OCXvTsVR3u6V8J9p9Y72VPdVLuNky/F2vt6
cS9/Gp6P1TlSKUPkoFGwVm4znRlF097R/H933fmXrQAtFFcm5222nXaTenU4mGBvqIdb+bFKKqin
DteNCHeeJ21QNaJADZ+d4M67DJXQ91lhk2IkMpRTXCV3ne49XzextA4BqKPYCu0JDNqXJkw16Km6
YCIGIz9mz7rzCCvfb9iAQImZAn7xq2Z1ZqR5a4QhGW9zlJj0S8fKjai+X7eylAGAN/7HinK5EkTi
4aoxfeJ89ZBp0w69aldJj4ZkrFwoMxG7FyyiQDb/Y2kWa80h8WAbb7goA7+6lRIjdQeAZDeNECKu
wqLa+lpjPcgSjIqlnprvIjV5qPv+C3z3gSv503DIFT90C93Ot8EYlq48tZM7BDK0ypX9yTZ9xuyF
0m6t+c5tGYXM94VJcLCGpj01QPeh7uQh1Pn1GsvKojuQ3wqYPP3+OWbEKzSoaKg/n6Yo2lhJsyNz
F7LA1z/VC3rolWMzXsv7lRFnsH+X30rzJt5jPjBnI9kDdz462rix9VTMgZg7tMIe1eSDqgvUMyiv
6iEwoyclKjed+U7L/kCoeTv1SGP1b+BFTu0HQPV7WX30JXVjoF2evJHgOXNx6v31n71UrtVEEgtJ
Ma1ycorLn51GMEzIAdm4WdxFffoQdqB7p/zWCCK0L6fTGAX3TQpGPCsDx+0CaJTz9lDWtZtb4Va1
tOMYqjuvHNd0FRc/29kPm53iWDOjojaAbJvtgNhm4YbHWvduri9/zYj48/PEbYgcLdHAbNdJuJGe
yuF7Zq9UTxYDHpPJoLUFXdF8YLIsxxJ/qcgNh/eRE21keSXcLQaJMwOzNQR1WY9SiIE+2UJ9inup
6ofYf7q+U0uvBPRv/1mG+BVnO5VHXZ7VEY/twb7NumM/HOF0SN5EzYpDLt3p53Zmb4RKsR2ciUCk
Gm8saYv6pQ8haCU59A3+xAOvr2qpcA0eGGIAYEccgPnXaScb2YMSLyMV0tRp01vMzyLvlEvvkYaN
KuWOR34nrT0YRDB4FSzOzM6+We5JSj71FEyqYGdDY6mT0LrFNGyUwHJrzdmYg+K2CrKu19e7+BXP
7M6+YtiHdhKLIobmvZVBPrEwhYE4w9lVZNS/YYsJazHEI8gZZ5fXWDNpMhp8yc46Jk3subHCVH7S
3dReSMF3jf5XbNmrLT0zN7vBIssIOx194ZPjP9NXgmjgMU9Xbv3FDJBBCKgNwXai9TAL8k6V6kY+
MJugeoO5UYrgiMK2Mj17TFynsLj4zaFIJXSQD1kVPf7Ofv5je36PZVOZdkOP7T555431DWrsG5BA
bmF/d5DSuW5seTd/Gpt9vKCTqrywmPmQeAXxLEnyQwts9iGLp/Q3cLlodMClJASE6LTOriBdCfIq
7ylE3RVGuVELGIflYaWXsuj4ZzZmt8nUwi6Y9gqBXm7dpkEWPX02q2iLgptLu+83Nu/MmNjcs1jJ
cRhziLSjU2oVnxQp3HmG9ScqUdvrZpaDF9PPcKrAMiDPNZfMtvSboGIkrdAqdzSSt4Vn3BXpscvz
Wyme3hTZsXA26R8rZsW3f3XS0CJHO4+METjD5fKGVs6sdMJsid5RHlmbtHiEY6vpPg4okmpd7mq0
AA9TuYa5W7xK6RJQYOZdyTjZpWFUHU2EysjkVCW1NlY4DLe9J9eH6+tbszJbnqcw51ypwgp8tRvJ
KsatFxO+rltZPGAgQQRNKtoF804iqM82QW+ZWhicte3OEWTT00ovXkTzVx/qzMbMD/WS6YZ04JGi
RYEqavPGZkpkLrkx2AzMJP2XS5pdLg11NtOsWZLmHe3+WdnG8drI6/KKINKi00x1V+iqnZ+suB2M
QBsxISNnov0wICprPkbZ30qy/5E1aMkFRCEePB09bcueOdpo6lbY99wlSTMBVbgdA33365//3MLM
yVQ/0mJVrXktWN/yGsSD97YsV7Ob5XVAzEgtHGa3+ZtECgcpkXqu+6o+Mok8+Fs7ire0drc6r7Fx
MyT3SnojydU+89+n2ZvMq1Z8YinuMuJGcwgaUohyxC88C4VjPHWovPDBdBwcBnv4x1p915rGNgvN
7WTEj7+xr2f25i6fOI3TpNiTUvuW2fWN1hb3Uj6uvBuWRmkY3dN0ppThHKLndbmu0ke9Lh14OLRd
sa2se6cf3f9H2nU1R44zyV/ECHrzCtC0YatlWmb0ghiNZug9aH/9JfWZ6ab6mnF7sRu7E6tYFQEU
CkBVVmZZ7ZBUAxNgByLF0CQZ3m9KbgsD6MlP7Zr2wDyS5eY+/4KFj0axWHb5iC8w85e21twps6gZ
r3HyXvWgs3Eu/LRIomQwOKzomgviOFNcOZfXRrE4+5VyqgEzmOexvkP3P87IXshXfPD6GIBJA22G
hiTHwgc7uRO0hOOJazLlIwx0k4alNNn/xPH+Glk4XgxWhpzNjblICEWVvDO1X5zlK253fbb+GllE
2ERrcqWf5jtuVG5YYNrlIG1WEedXrXyhxEDPCD6E+Yl2tmfNrooLU8Tdr9ArsH60oNBrOpBbToKQ
ubdn7Wp4QFP9LNwB+Lq52EalVJRjEMNUKOmO8QZRXjIUG60PHPUfzR0AV3DmWZ5vSembhoWGtNY0
16hFmgfvM+y8yVaS3tfOpxnV9R8ji02pqFzD4YWbnyVHOpGmHmpz/Wi4iprl4AZT1hC5V+dPm2UK
kb6ZOwQulyoyzBpyYCJcWxeg8prymKKDJnQFKamh/qqiZBL1/xZu/V9Px2uNywo6pf9rdfEKUsOs
nDjULf2pqXdyM1FdEr1RArVVkTtTZ22NsbPln2pnuUNkfaI75M7QAl+P76ck3inCw4xWmhllbjvT
Vb9FDyzqDcCfSsv8NaAAlTxZJq7dyL4lhlerATVRMf3/WVkMXkubZtQqCyeaiLceKqXWsz6uZcmv
+hFwBl/alGiDXRjpg1zMcNNN/EKGtnnxk4mgXrNGOnUrDnt9zv5jCKJllw7ECnQmjYIQf+XKk07d
iQYnEBn8J9Hxv+MBLOXSDB6RYtx0GE9pDbYcWBtdTex0lWJ4dvdvZ+KZmcVppTaxMANfwI7AZBcF
2Xu0zVtxRFt+mBsG0fPxD44v0EqC7wFsBWhlXRxfGUtiUUiw30PxbniUMozpH7jbuYXF4VX2fVhN
IsJW2D+F0++xO7TRWu76mhOge2QWzEM7Dsq9l6sjF2Viguwal9E83oSFukGfdayFKz5wbXGAzUT/
MS7uM7nDpRVBMJqgTeLEj6B/Cx5qJwECANUMCSLUQjWROF5ZnGvBUZtVLOdeXAPSyZcGFXT7KhPj
Cfp/2ojk7cg+gykyqFl1Ji0tSAvITPonERm4LuiRzO044Cq/NMqG1DK7Pkt8VX0rcxeHqSe8aCGN
6tK7HYiuzueZpYVnaH1eD3lQJz7renfuQQ2ZW5sd6CsQ86yqDzaisuaN123i+YVONDToL0lwuqqX
C2XqE7+tgJlGYbbwSq6k28lKoEmVDKKDx7sTJbG+kkW/musAbc1/LS8i4liwocxBL+qP9YgWXykA
ong8tK0EaUEKdFhIZCg51fEHkN309kRf2x64nMw5TBBDoen5cknzFK2xcqElUDlIXod8HLfqmLxF
ox6sBOOrg0Tf3ayiDUliYCEvLY1VaBZphJuq0pdOwXDlDmmXFK720Sj6vitfst6yG/Pz9viu7ZMz
q0sKCXlkZpepuLoW0iHk+7wUgDR+GoIdgJorU3ntXDs3tTgHsl4GGeZcRcgAGWkAaavqQxMFKAo+
3x7Tl9jp8ig4t7Q4CgSMSUxmdFZdkDxKnSoCwGjIfgPgljBkqIzOTcSUqCPqkKx/azMvHnZF/3Mq
urt+bavOW/HbxwBHA9oD8KsA9nC5rq0RZEZYIHWr16UNfashK93b473mo1Aa+a+FxcRGKI2BTAYW
wDlqt4nhYGJXHwbX/RN9gCgT4q75rYlJZAbulNGAO3SoeSk60gsRzUS4czJm91NHCmWQCW/bvZCu
tWxfddIz04tNaNZSVLAJL4U6dSXE72AgVlaDPJ7TXl+l5pkX5PuC/R3o4qwyjUzDVR736tB6Bn6V
6kHk8iaBdqEseo3q9QMILS3xyGNh5by/6ipotkTlVIEs2jeAMIsNOdBmaFfw02R/gmBlY1zdgWe/
fxFiygiqNEkNRBz0b8q6Phq5p4WFA3bolYFcNzRLWQLticr74iCMx8Qa0hEZd1UunCGdIFgneVPu
CsDj3/b9q66BGxgYo2a2uCXeQ1Nj3Cxn9B3PRDoXcqG+7USN6VSKZtdrLSBXd9qZtYUjhkqToECJ
CRSsAzOB/ACXvv5+e0TfNpqGecNwgKeGGh5a2xZnez0MvTUqfPDl+k4ilU4Ni3Z3YnYIG+iCOcJK
ovgbCmBpbzGonkl632vt4BdO5zY0PhbPxl1lM8KJ5PQkJJ+ZHR6sze1hzr52vsv+ZRWnHQS5tVl2
4jIs1pIGuAevB3+s9hFSj3kXELP6AWZOhX2aqau24YpTLl0FFiEQJ0P7CcV40F3NPz9LbaBHIknb
vAeXpV0dSvJzt1Y3W27fpYH5AnVmAMc02CtQmPB75VCAy7deQyxcmbOLESz2r1KYqQiJlgFSoIOD
1C5tQZMROImmkFQ2SAwKvTVJs6XHL8b05axnYxr6akog0Dj4UqVQSzuEMc2BsLvtC98yqksrixNs
DFJmlWo3+LUtucqb4vIPX9uNb9xhhNE1JpmvS9vC9zCPOshVUPhHln8xj7xWeaZCCMDvaXjfe90W
Ok8E/DFe42qeakdOsG+82in8O1TlSwjmaNvMLtzPlVEvD5p/jfo/n4Fe50t/iXFZMMsW/pLE224M
yKTotKobBxwWkCazxaAlBpLY4hpZ4fIiv7S7nO1UrBNQgAx+ui1PvcN+tH75uMbE8Y1WZmlFvhwd
LtMx0tLN4JuNnza21BK5j1AW6t6r9k2JcOxAiK+wPtREI2NnElMGqedaCvu6+/6d4kWUYQBLVlqL
oZ7u6VpFcsWNoD5yOUJWgCbH1PHLA2C7BHQbqIls64BMYaixQBuw2UKhlGWPVegowwnnX4MOyIqk
FhXB+Nd6XeUWHdtCrZ5Ok2dOLrfuGmmt2e563LNmpCLIW9FmdfmZmmZ0I7ewhVtcXwa7CHaNRXju
MMm57dBrhhYBttZjsy57cAPVbi+Q7a7drEEV/xen+juWRYgVBrmDrDi2DLdB54FdK7kGkezwZ5eS
8MHWyBqZ77XTGFQv6IMEnxcU9ZaJRVNCTzMDN5EfSTkZ0pLUuC2l3e8WBVVjIB2bYVAtupVvz+Xy
BvW1e87MLkLUpAejloWYy0F8sgJI2rwGKgPWcuUU/sZXdmnnm9hdiLKJWKuwgyYJM/XSe6Hzxmfk
y2YPDn90wXsDKjgFnLoy/h3Rtcb0q0caMMFfYl0zReylc8qlFsSpjuk1I9FXIsHpyz9II7mT0FA5
6lxheBbY9vbcXj9uzowuAmDa9hxtCzCay9mDKRRUCwcaFzsFgj7aPuioKb+oRroVsV/D3AmntUb5
r2F9O4EQ3oEZBfry22Nqlofo5UlC6Ney3FM4SoSJwxl0jytXFTunNcYtuNhJoNhhwmlel/tEeupC
gcphsU2CfT29G9ahTdkuW0P7fQM6ffnE2cctL4R1HAjgJENcQ+FPQ4cut+5Z6ymDzSAWjCl5lMZt
yboVl796LBmSjuygiZvaEuieZ0WGBozZLAvoFHhcoWkWHAD/+zkNmmOawkqO8PpAzywu/EAZQxlU
BLCoPQmbEwhmd8NOvq9saxu9rrjc1bvhmanlaTjjnasBpprMkdwTs3Vb8+4cnUxeeuezlUh8PWqd
mVucezkyHrEkwpwg2eMElJqt+8IfIbPLh5yG3srgrgarM2uLgzA0rSRCYWbwkaXbTlO7CdB6qslE
Q9nHC8NDo0r40YsC1GEONHGA5pZk2004jur/a2X8y3dR4YMX4Y+Q7riMJ/pkCEUZyPiU1pO7gyaf
SmXFbb776awfA3pS4P9FPNIXobkAo6sSFNLov6UudxAR1y4W32Piv3jwkAfEH9CDfzmGaWyUaCxh
wAjyk1DTZnCDbCKR6lQAhebqD7lcIye9OibANEHyKlozRvTSJBvFjk+BMvrKWz8Q8K6ORLhvj/Ea
+5I8O95l4MOQzgwt1kcWuQomAxjC7gZu8gOpHGUzvii2BIy34QxOtG3c37VjQDY3J7Vt3fcfT/o/
WUGUgOYe7K9i5uVo0dGhD1qNCZZ1GtCaqnvBXmsY+r4nMFCQRMioeOD3LWmPAWRucj3VRz8Dd2PX
2maFXjK7GdZm9OrKndlZ7L0EmICpVrXRj0+iTvLaEzJSv9biQyuvpeGUeXG+Ld6ZrcXBIEjIT3PR
GP3BBYmqw11uq15C+h0glXdkoppjzX/R2smJQROvRHzb5WRX05jgIrx6A5/t3fqexc22SkDKL2Um
vgdPpTR2md6gd4nejm7XjaCcgQuDChrDpZGhS5UA1LmoALi8hJjzhFXk9m0jVwL27C5/rSzuzujl
rEpdgBU1fs2Nxx6pVVfFHShV3gGIsIyMKoO2MrL5dy6nDz37wGfNWSYU9S+3gRqaYycHsGkkbmz9
Al7B4HcAjVqZ8n8+2iGWCnJxFA0wjWhovrQ0SpmqlE01+GC5rE8sJumeHeuddX97Fq8s1UwiClk0
0GGjsX0RxbhkjlbSJJNfxiLmrD2Wlj9Fa41ZV64NSFpBZHY+Y2BkeQC0JedDP8WTbxTH4rH2S4wq
KzdKSyLxOJiECx3Wbe1UuJKnm4n4QY8NJ5SAQ1+4iIELo5EAg+2bB4Ec8y13RadwkFslgvO7dZWQ
jr7krCW1vseXS6vzz88SQHqGXoVSg9VG1ahc7POYqAM04E8BOqp4tLm9gleu5pfmFp6CZDJqcBzm
psRl4UGtU9LXp67fscck9VpDcFTFEdRxM4YDcoYf/z/zSw8KEl3oc55NPv9lIrWLR8FGMNwNp7UX
uHwgES7gaxX479vwYshLwCmvJmCN83zy86gEHfZbpb+Obyij077/c3t41y0hK6+ihQFIpUUoUxuw
okJKCm7SPsXCs8jew/qPwn4X4sp+v76MYEoS564yCQYvvQYE221Ugnffj1vDRsOfk1QRwYErIJHY
dG5V0JKldiegqVV4KN873qzUBaR5LJfBDbOKoi3cBTrugDdcfsGUTmgm4Onkh9vC4SG4TzYlmIUd
9hQ+WjtGn9qn/CH8nbzenuLvd7fZrAVkN1BmoKNamJUzkYMYAv4L+kpdJ63sSZOrqmg7SNFDv5Mf
b5u7cm5c2lsEBTlreVabiEXQ5xCmp+ZnQZE/FQH9MtFTtEW+ZOXQuD6xmFAobIOcGuxQlxNbGkpW
GGUx+WAAcHXnUB8TCrFfGm1VwsgnmtxIsHI6Xo1BZyYXQcFslaEJ+nLyRSrtVdvYaVuDrGUiZPma
x/y1sizU1kaQoMURVlonP8r0NJGQTpvj40dHfgS2RPFOp6lX2JGt0M/by3jVWc9ML05iYxTRJAUh
XJ9PFY3UCuS7NZGVY7gqW/r9iIS/nFmaJ+EsnIPlnEugX5tmBJsqB7aeTbY2oRx+KtK3nJ3KEMJY
nSeLAS1LaYuXAh2bLW8/bg943v/fdufZZ8zPhLPPqJvcbAYLTmSxH5H1kQwr++JqpDv7/cv4Mykx
h8DxvJZZ+Wiyl1Q5ypUNIn7v9kCuZHLAVCtiK8z8QCByWExoXmusSWt4zeCGVH2ZNgMpN+AUtw33
mBNlJ1EEAjffgQezeV21Ps/Tch7PrS/msQ/aphNiWNd3movqAc1o6EaHemM4ER0oPoAyWtvqIT4I
W3WPFDtZKx9ei3iofM/3SHSz6EtFhyxnUhE0mGoIcznCcXBNJ3A1u3HKLfTqJVvvKUdfowUWdbcn
eUFXkx3XwgOayFTAPwHK/9bGjPLXCHxhN/nFC29p8lif8nv5p9HZ+V3/Ku85VWiHF0m+7498JRp+
sZh/W4Az2wtHM7TUzFWxnXyQ75LRk716W98PW/an8xvozNsQSiOKF9CfP0r6ouEV1NLPkcTOs3f3
/GySiFr0MSU/A/rDOzVkGxHUeElDnZ9+QAfHv6vvZFej3Ht67vf649qd8lrcOZ+5OVqcbcN2Sg25
yDBzoL/3+T7z01XStdn/v00QwJGILGBcQzr50kTZ5OmYNhNid5AetCLMKFcaE30nYuqU8iQcsr5t
iJI3Hag4Syc1imqb1W2M8lCguLc367WoA3pzvEB0SUJxfXE4c7GToIAiT35U/TLCY76mXfc96mCQ
QLID6GPhYbC8c6SiKTE11Eyfq/QeODk/36VrMLErNmYhJRy+gDtg6y/GEMmNmhp9zHzzuXoRndAt
KF6J7kBFV96Otk6ckKRO/3p75q6EuZltFxg4wEfQYrMkA9LAm5c3cs18twyd6TWryLb7UE+4UkG1
xSsJcHGvIycis6cYqaNh5WV35XCGfRB6oPdvJntRF8MWskDp24wzf2+lVN/JL8Jd8p5/DkTeWu/W
obeLU3XPvXjTbDSq3It3awyj34MM8JxfQN9ZGfNb95kZSoyVss78IEtsU0Ae4F4T7pEgQ0KzX2uf
/kpTXu6aS2uLXSNxMEajv5ehQg1Km2P0E2KDrnWUvd4BMPAR2i5u4uk2+jJIRE6Puh2Q+7tXnbze
STS777eDI9qy23kiQAGTIyPu3PaH7zsJYGGkziDV9qWrt3hpW+GUGEUSMD/MK6LybTuuHOBXClOX
FhZXokgswTw/CJaveoKrvTVe8Vw6EKB7tZ7ru+Ip96T7cC2XduU2fWl0cZizLGNFNGBYzSPfTx48
3ckp6C/oGqziyi5GOgQE8SqyCCJ6Ui6jIqhww2ww8f4Z5Ii01V3mKMmDKiWI9LcX6trGnZuEsWmA
n51Vwi8tsYL33Aglwc9Gwg7hfbdV9ulTcShFom7FLduEd6OvPav74MjuBL9auR4sB4qKInj8RQit
WCr4V5aSElKmd0NVKoIvIEUXRJ/guyJpMZJaQQN7tTLYa8ZwCUCWDmNFKnvhM0wcZb2Y4uDAm21+
j9NlkwUTMfPKDqeVNu9lOJjHdW5q4Sl8rGu5TJPgoDC2jQazJUIluFWDRF0AQsoYWQIR5Aq3F3N5
1VoaXdz2hjEoa0AuURM7Hc3Yjg76NkG0hYt+3Db0xWVwHn/+ZQlcqSA8AFHXEq+PVKSSl6EAf0hJ
58u0dFM7tus9UropLi06ATEQKdzsaN03mxXbc+y4ZXte5bNLid60aty2sG0pAxhtT/rk9f0mOETb
ofwTTNBGjz5vm7w6r7i+W6qOeg5aZi8tjoXMjEbAvErckzW7GkQivsUgUzHY47g1opU9cX120Qs2
94phZyqL92yR9HI6JXCeKUqf0qGwqw7dEE2AtNpWeQ6zJzl6DhgZzH1VHOP0AaKCtOm8Lg8Jmmi7
8rc8RSuu9S27+LXif79p2dSaSkMt6hbmwAJH4kE4sl17SJ7HHlECnUh+fJfetdvyEIlkFYB4bS8B
GY1yHS5Ic071cvpD3udtmJTBQSNSfYAiyyv7UR5bz6CBP+wmdCCCZcpXnkEcuV2TUJTnmLD0tnPj
i7WXerQSmCWMVw7eis6w50ewQ9CCJgcQ9YYUl/Nx3zni051w3wmkX+uqmOPvwj7a9xQwXwD1OfMq
XA6+UBEe2x5cqEHuZe2xCR+gdCpL48r6rplZHANK3o9S1cJM86fbTXQlGi6vA3AeFLpUYwYuqxLy
fZeDAF9KlOOChMBrdj9YVG/R7LOS0PtKvywnSgFnHNLfyO0r+iK4h+AswDu7Cw/x1vRK19xNdrZr
DtrmIDj6Z3MoIoLWP3s6lA8xYUeGLM1mg3IDilTpwUJN/3bMuLZhUDP5+z3y5ZjT3AQBsdSiul2/
dOY76oAEckl8/FX/MKvnsbHhPHUPTfPPxk9agr7wKHuGHPLKwl7ZPBefsZh6E61MQiRjWlLGCBgs
iaU8qIKdtDsl8WJtxdq3+i1WGmzggEGhy1LX8Oy/HHWdhQaYgYfoMFNJ04RKrzwn40imEPVpMmUA
DZeOehwcJBz+jHvRDitS7EFSulmZ/iv7Fh+C9K6K6wUIzBY30N5IRyXU++hgDU/gE8qVux4KMeAF
IeEmOSL5edDWngDfel/nweMKpeEBhicecj6Xg5cGyEsP1hgdssY33GooiOHWxi5W3egBGsWK5aqV
rbNTGn1CGICEpo/3UGGurMG35PryM+bdeHZACmmW9IE+RQcl+NlLDS2BF2XNMbtnGar3+7Y8yaVd
5o6utlTQXm9P/JWzEqJ5M4YagiiosS3i5VCHAUK1ER8S/dUEYRXTqCaB3+m9MGISSczJwZly2+TX
AXCx9YFLQGgB8baM5CW07y4HDMGRqoS80XDISIEESUN12hCdyk53r9PpDf/5/eP+x2gncMiJvEIL
yQ4JR/6kBI4BHcrkt0A78jrRiQJQvGmJZYOinFBbxOV+H9glEmUxUmNr74llshVPZbTKzCADJKbQ
BbH47qkEsX0LCOyhK08R6LbKGkizlY3wLfTONnDDB78G+vWh/HE5N2kYdgEruuHQGhAwaXIgh9ey
RGjuxi9ZLgBye6DhBaErxrEw0nKhT60wHA8jfT/sO3tD32p7+tU6wQZZT5l+DOQ1Iu8ZZvBNdcjR
zW1P3wLXS4+no0UkQrbvp+0vtAnarx2pnaeHB4XYO7+jP/5kZNe70Nwm90gN4QGb0s0MqrmTPPyx
tv909Oef1kmIRlLa0z/6USWyC55+8tm5Gv5fWrtPJhmoSZJtSu6QZNOOSNF7vuK99vaPnDz7KXFa
etsnv20DTPv5jCyucGYtAok6BpgRb2pOmmCLvwYwjjYilAS2Vu7ctvZFu3BjAZZ1SaEr+lY1YG5/
eD+I1E7IS0G2h8/3rfd4sA/Hbe3gb9/Z7X56/u/ae9us7EF1XuJbX7A4fjN0foFDC1+gv3O79nW6
fT+6v1333rEdxHzy5HTE04lHnI1z59OXje8Qck92xPtpm3TNJeedc+trFocvmu7VwJjwNRCXcd4M
2qwM9/sV/XJ9l628XahHsdXDAK+3IfAKOOT+tL+FX3rrFBnJ4fTbyWn26jGNHoSSiHb+pgZrgX5t
lPO2PAv0jWlGUlbhI4ryXgQ4F1hnOQFjM5RFiD6ewk+B7aGmTBphHwD7g9JxkpN2TS5JXfuMxRU1
7xgLchWf4b7k2NSHt2NBRLpPyMHCDj8RbD4KH3hz3UeO89/3nPud5z+9KpTunx+wAz/Xlv/7SQyK
B1Gdyw1ILIM+ZLH+rOussQRd6SGTgY/ZNs1zU+R29R7lrxIOiSa2M9EPIjsfDz20cxqg7RvCkTZr
bAsU4iu7cz73F95oSbKMqjqQhxBjX+wNQzDiXhOm9PAmkM62+TbYg/rnLj0Odm4SbRPjZILqpFdv
zC0miHsgoWcIlnaNUmnl/okP/Dlfg/1fmSMZrwrc09CrPVO8LuYI+Yi8kfKwOUQ5qDnCogoOOIwS
m5VM9CyZcUfWgsqTxoE7vJ74LzWXrW1uFdldYqSpnY556OamHDm5NWZe3xTCQTT0wJkica1b5PtJ
iW9VoR0H9SYV2aqFpw8y1J0LOW4OZfGjhbBSlz3Fw5oyxPcQNhvBSoGEDykiZXF9qwwrrDoLRiAB
LiUnawJxPUWdXF9jvPh3h+OlS6C+AJ+AaCbwD/DWy607FHIBvQNhOOFWE6pQG1e1ibQskh/UNpB+
BmoX/5rCIRUpxCW6A+Tn+e9xNHXoyWYqC0k/Zrlf96Zo2JBjkN7rvJLuRnC9/inSRNdAp9xbeBor
Q+umJa7jvVWw44RU30ud92VAkl5LZNJBBCbHP4Uu2Cgoqni9IAeDJ7VTfgpbJdZorIeDQqBKBqCN
JibQvZngS4QNhSBtU61LX6uuN3M7VeohJHGv8s9qiM2XuqhCZVvmgtJSiXdRDDrgdHoRq6ZpEmpU
WTGWEARrBgg85JEkxn9CxWABevxMZhkdIKZNP7mFquXFNmqtbHQhhNfLMQnbNv4YW7A20URRam7H
WjfhJhGNkAzRAz6BbHtMlKhGHiRRweuhh3plp00Ua3dqYRbZtrFyNMRJZVQmhClt29u6lk6MjlMM
9GXSNYrodApuO1SpIL7nyZPeRht8CuA3QlDwTx7Ae4BSVouUororAWYvAhJnGvjFpIt1/lqYbMCm
1nik79VemA551kjhNpTy4bFKkzojbaGV0AvXeWd3pdQ8DJkYvEKXkX/UaiaLtOhr7SDHicWBYprM
p8qQrcqLRbEQSDqqvLelsdNsKBt2CQ3KJm68oTSTAJrJff17kMBZYGtGUac2hIAqHFDKGMfuGCkJ
w9tP1LYlz+TflWYxwYOSl4D6cy4kTlSYw+Tmxrzcg9IaGjHTjIe0aQUeeBD5yU7MENGP1HKNQ+s1
EXXPyGsJ0s2R0UxI2ya9SrkFihpnJj0+pI2FYNbXSXnM8zB9wv9VpCRQIyVys7pknExjWj8ULJLi
/RSqNQZWhtyL+pLN0uKiPG6MyuL7fhBHiQ7ot/md6EUkbJWCZUit1lxu3ALtJzEZC1H7jIvaKAjv
i9RyZAEEzqQeROWhVnoW07DT2LBp69ZoSV01omRbahL+KjKz/WUpHbqSYqHhFWm1AT01RW7yF6GR
upgM+oRFCwLeijTQ5TpC8m2CZB5kBlpg58FmhHS1mtTPSQL9aVKh/jfaQtZEoCe29KAjfYc0IVSu
pJGOYxdxiBeK4R8NvZIBFetR88o4lCSqCEYBkyLQUGaEJXELCW0PdhuBvIwok9SOuz6qW+FgoEHW
PDQCmtccKY8KpDG0SZUpyjHg8utr6zQwUX/oMY0PrcgtL8UqjTSHpO1nF4xNTOQIeXIqiRMKclHB
lZdJjeLnTAiRW9T0kBF5sJDQajvIAJGCwc8gidbqr2LWG1hRyah+o0Eix0OpVqZdEEfY/xxHYEIU
jsYlQPh5k9KJFQUnyGFZkA1o0gKNQ0OfvEhtwhOKhHX9MeSg6pSEbIxIkGnhPjdCq3JKswssOjes
bfo4j2EQPTkBtSIm0joOEbtaswQpWKXk9UaKW6iwGyxmkz0xiDmLVT0f82D1OoyxhAxEkmTVc1lq
Wet3ppxitpJIQFyz5Owz5X0FGqC2xYdGk56alGuZBMrvMpIDqhaiNQKyabIT4B0VqiIMHQRgKtTw
YIMAvPap1axv7LwPLQxa10Fc1LNaejbQwzjayEPoH7XBcfmbmiKZKEjvk1MeZcPPsq+SEC26sVFu
snBeVKihozBpgNucZH0dKrOTISpYMq93AkMrCklyHVGLyymI3ydjEhXo1dXJRzuUloHuLyZqjiJV
ARRJdbXZicnIUMDBo7AnvagkElXVEQvR9VavOxK0SzQbeNIej2V14iUVWaa86RIvVFpDdr4jVj2K
lpODNqUmEbrmH9o4x0UzToJ2m+th/BJmlSF4Rptnr1auCPXWtJrCm8ShLb1MqwrwjrFJSNy0yCzz
EIYWxDGgdh/IttBkcktQjen3QxvEc5II/VykTvX00ExVoXvQ5+ZPVpkId8gLJ+lTLwvgxBTEtpAA
F1QVD+1TAXrtEPrfUJUGyaIiTfyjaQ2LO8gTRD8HYFOfQIPYKETuTO2hbQ1eUTM36hNY+FEaUcpB
0yhaixU0MRmZ2Hkmbo6Tk1ot0spRMLTZVlVZo2ElgjL3hCjVOxIHVXGqE1TfN5LeCrrXaCM7DhKO
G6onHQYtqJnxMTR5lRwnreo4zVI0GjyJWo2ShaqwqjwMTWkeSr2MAcevjCK0lSKVE9qbFW9tudeC
cS/wPgztUJSgRt6MSp47ecAtVNQZvp5K8M+S6oAxYRrjOGX37cCME64bvURSBIxpn4XVCHu1ao5o
AOdBSSUZqWQaKnXzA2ho47GI+vAHHm59jFNaUiCVa0VD7Tc9q9pNkgnDQwKkZuxWkYiLUKpBdZIM
0yg4otjyxC1nY3YdmjL2OGgWtnLAy54qcixaL+gXmQToKcldYGt53XbEFPj0HkAwayCgYOkMIgq9
+lPpSkGhOSgADmEH1jQ3zJHMBXuHyIatVtVWR1EjjCJc09sxeEIu3krsrG3CnkL3RARoZij0dBeM
SWA8dJEFLyohjcVpV4pgOwpmiDbkoQsNSCfRCHO07MG5KbOa8sUMdLGkSTMIwEmDoTv2VF5CD1UM
6uDPoCVD6WSxZhyBKprTJ4rRg5qsF1JOGr2vsEEjQMZshoxobQt9Ibez/JAgchoosOK1AejqiSzg
XjPUdch3WAvxKOjxyPaN1GbhRmvxU29gVqd7nVTwkxGZeUw7VjaiW+lZUu2hFC/sBRaUn3mspY+j
1o2DzcMU2AI9KNvIsQLem0gtFmqztSZVzfxCGGeKhCAHNQS4AJD/LBS5k9xgkLqHVOVd8FQokJ86
mmUTBieNc/k544VpkQYFtGavc3nscJqP4NNDq10lRi85H6DZ2qv/Q9GZNNepQ0H4F1HFPGzhTrbj
IXbiDBsq02MQkkCAQPz693nz3iIV5/oijs7p7tNdwzXRflBulh0f61Ps0apWbjkW1B3LuH4jnMj/
77DDqCrH+st2QwrbNSXdexFc6mUaaPhoRJHzyMi2jMo6tZdVBB3pxr4qzjqb8pH942VLbk0YTs3r
oYqwPRFnrxjYxBoMb/VeBw0RFHX/lX0TvZ0avx7iT5nNjv50zOvYXI/WaGSgMT/yjqmGSTjYhVW/
vKbImread0iWnoc27LSt+ebTZgmaKLqFPNvcmxbahk+KT6VPNtujbwun42dYp8F4qQ/+s7VLIz/r
jjmzLND0fo8Cb29xlA3160zkyZ9k8XEaCepcfpbQh/fa5gwsthvEW1Mn/XRnVum/RnsOE/xx6dJb
DmH+F1Sh/Qnb5dwrBnJ5c1GymWgfcHFtL36rjrFqV9KPq2TUTV916iOzTNMxPBaNv/+JB5vn5dbN
U3ESS1ejuEsNz9BwiUXl5lEKUKM08m9bB2yXE1Rj/pODrr9OmQ3m80RpHKqoS/KljHKW9qCcTINH
ucyitrSHhOt1ysoLhcyfq67PmqceyRGNiz+FL9wh6VCK3Kkf2tHmoOqzTBau23iPdnEcrpQN33KZ
40NZMIQM1v0Llqz/HIj6YONvkX8Kqlp9nmZLYez6CU8TWo3iW6iSlCbAS9XKfkHkHglJbhlg/OiQ
57DnNhiXtvi87pl8x/i0vgoVQut4RXIVhK98azwhP1lP2c++8eu6GuI6iM+RNcHPovWBb9p16nkc
Sx6f/D6JxS2PWlL7Ir2mBNE0/rSc22nd1X24Yq577hLcxcvdP7AhgeyP49McL2Z74iuiCe9yA7Y+
FMaDcppG775JmI7PyS6m9zpcQcLbnF6/PIagSEqv3Vmqm5cw38/LLooM9zvdMuNh6s8OXFLH3SlZ
tU+cm4gPRf9+wBaBqrPKNWTt2FZenxXTP7fhrVlGc9Ou9Eid7K+2L+aFssX188gMps3V9Im8SxrT
iVvk2Tg8hb4Z588ZAk3Ji8mdNVzjxrP9iaVv7F6yIRoq5a+4vtgYPMVvPjqNMBro0fwdo9gqM0zT
pQ7yvSu5O9Pvq1LJt2jByasc4y2cSi/vJ0Qyi92evNUUGFqnQiQQAejtEP3b3VRON4QH6WY8zgmV
Gtc2A+tepm2iwOC3aW7KNIzWhyZh7Vomkt+qiDf9KVw7WdBZBfn91K07cskUtW35kSF5lMIvdhjH
LvvehB2xabNyK+rb3cmgSmJVPO+RjsdymJoUdmpNRFrGsxSiyocu3OmJVvenbrLBx7e+GPpTu6SW
UFg9qs9aCO+vn6/kG6WFle5kFzOoak1zRRAO50nTqnbtG2uE8ed52Jb8HM8mm8vJa/amNDLMHr22
wD3KxbAlZOd4kCTT0tGJbmjZ/zPwN5hBxDZ+mPizo/ItHv4smjG7y0jIfzbcxFMg2ob8x9HwSvap
IpF2oGtqqqETUXZq2H9gkYLg0KJMYutefL/tDdFBFBoqypR94eS1b3bDWa7kzxrvRAKuRh+oQvO8
E0ZkzsPBWvJp13wB/Ay9vcgm9vtzMwlCmozNsWw9QjFUfjqqrUq3VT2tKQxDE/TJxg+lgWWW3W1S
tnbz25IOfPmGK2D/muFsCdjU0Q77Wvj6KmEUw7Id/cmVIW9DV9ZxwJclw1H866UJ/EucNJTB1uaF
ww76aP+4dT5el26L3SmqwTn4K33/wDdrGrrBVD/JhMmVbz3z3lw4xL8CHWn/7Js+ZdkyIEjoFCI8
IOnENsc71XqXJ9H0YrnVWetI+mWy+5EPdeyftz6Vz7I79vRceEP7wzGtgg2tyZKU00g7VA7tkD+z
nauwJRgcVTc0Xle8bska6WvciXY4sQ/jr+eNeLBzjMGkvUnoVOT1Rg9BSfRN8yOIY6vuGSZ0QEu4
Al52uce4irryCJnDhkmfMxc0wbmJUnEbt95l520b2j/TYOWLBpRub+Ekouk2yXka38aiGbisV3/W
1WYVSpJhkrL5ogNlukveHkt8yrWQ9m4JpPm+C51zM85J8d5IvHyrjys0K+PDHxmD/ZGRpZHxiLX0
sE/iihHhEl2Cln437/ZgqDTOMQeXB9GR1eyRlEhEGZV7V/78bEKSbc6D8ELee8kdW9baC9tP2gRm
fUjMysDIniAkCSpZXHQ9UPwbu8ftgVlKsH5USqIRTmMbkzjZLjIay5QjCN6+k3J9IstqtKe53eO8
Mh1zwAmA+J0ft1/ZuAF2aptk/XbkWu/VMhnNMObBVz5Lz5+BYRYwqbLYWfG4j5Jg7+ioFpOfAgI2
WOziJIRVgG1wUM6C5YQyy/pZlw3j80SFmkP1kPbE455Ixx2eokIWY8lwRLU7fBVH1RY1cV9FWYPo
XcyNzs61PgRGK1Lhb9rVbg0ofV10JohEHG9q0/SS6mOzpXRR7U2Yl6UQCcDssPc548k//9Dej2NK
luCS0l0vXJoijsqas84WeLouxfPYNkUN4i+y59E0+EN2Zg8U3aXg19BRiy2JNk2Y34YokT+LYDre
Qy90rH1Yb/8vlAdJQyB4gTjFMY5+ee3q12LyOPFbKLj/MvLamnJFVvDN63PLfJEIMLAC3GriTVbu
MuaU6LLABYeqd7BsSXowV3yVDjGpkisuX/V1dUM2lF7YUWNXwRM9D73XQ9S7bJ2rrd/9nOBoTECq
dk+XH9Gsdn1u+8bEJeM1aE+7rcevfFujv8pFKfCNSsI3O7kZd7KZ3qjKVMzLTAqvjkqXasEdWkTy
jxVpoar0o8MHITSSAj430YcmQ6+qWpaAlYCBrODS3zqGp1rihszcZTPWfEKhn+vN5ceZQJqxOQ29
jKLnYK/3pRKUg3/DKAq/tLGvH7VREfhgp+dvYZAM0VX5x/KY55PuTpiXspfdtbOvHgsh0vaWZnYO
LqHbovDSexZSuBVS8ZIFdWQvED4bhiTJhwGcCI3fnDwbRP3NUttfiqQfvBP24gBMQElZV01Horvn
xHl997BFvWrKOQiwUTGbHsNSuLyLKzety5+oXYLxlIy+xGk/RBVajYHscjJx4/A3Zq8Zz+YQk606
up3wfETNbCprwu1bbjP7JJ0mHM4PR71WYTOZn97qFXSv85qsJ6uGhAaARE5ut2BMv2/JBw65I4e8
04Wnt7tR++1UjS6I9NlTa3IrQHPcSbIbQPpvI4NbtjKAnItikN1VOSnzEv6HcJSt8fKnafGKtZxa
uipd2p3ScMpYy2FJ1HFhew58Zm3M8DpJMYAbbzrNrv0StUXV01jlpXX5bsD88ai8tOw/4QHax3ld
BbLxQZgl9OqlmAzw8MRc1p6GpmCtbUo8cULRKcH0TBs/zPGUmVvTfIwWk9h5xWquCBTvAJqI5jJp
liqYdrLOVxXuP3tOma7sMAia3jEn92os2vG02bC/99ZUeihmvAgQhi9R3M+CG5A2Kx4ftBVAOTtg
6RNR9pupCqa2myG8cz4JvROv7oTUn5aWRHv0FyuqApwk8Og5dPcnb3NqYOP8d0Ad4bBldxENk2Lz
k1Zm0n1ZsHO5VGFN1wZStOT/BV2RmtLTdvav4ZhxtfYOvf8JJw9f3WhEpCabTPA+8bjoClzcZtfM
ESzzfY1M/YuOjFCZtt+7VpbjNIbzTe9B1wHs+tK77wM1bZfD8j+CnkOIuDxapxCLH7CpD9ObHFjI
rS47IfHPzSUhNPFNTIG435ohZdd4jKdkAJGmejV2F+Nnb7BN4Jfb4XdhmfcFAT27QEU97btz8FZr
/dAfoCoV+EqUlP6g7YEZJC7CpwyI+LvrdjokrfvttUll/T1pj+TPVPeH+i4UbebLzBWSfAm5tN3d
UYugfeFT7sQ0+nPC1YZZXfjgJ3VY/9y0OXhgaho/BeMmbaWKgeR03i+Lw1mUTeLUYBfyw7A9xWGI
Vf5l2nJ2BmrfSpoTf6/VmxvFRlmTcgZjDWfX5Fs1LFrioJDPKTh87eexft7ifdZ3TbjoALcrAhrU
2+C8gGcx2rR7Fn3fe6eENpcnbXT3Ogy6Q4rFtGT/DqpfcgByGAPGfJQeMv1kIpXsbFkfvrzUdeuR
ITJj+KfBhJNmvcffNAsp2Kr1Th7d6naPR0jwFXR8eZwyBriroItoz42xffLojs38bgYC7dgKV/Hy
FA1ESJ6i1kkQbKZFRu9C51D1/CR5J4W1021J9304rXO223sLZUWZ/jCZoHML1kc5Gze+zy4dOpAH
nbLDCwLP+uc8xreBJCp5W6xGpFwm+b7UV9S9IjhPfZ1j5odjQns/ioPHtVrP/0Gvm/Zlnwsfu49c
JpBCQXR8fKaYx7WNPj4rUm98vFWm2QOA3Tyf6UwTe8rVms5lHOC4ffNCII9KLDYdXw0z0nDucuro
KWowBr0kfdDUV5ZEoq9xRpfC15Z33qlbBvezxfCTHnId69qeD4RkyzXY7NDfLcUcq4c9yNf01PZZ
359Sscju23ZQEu/6mvamBuNzQRuUXBNL8i/yUx9p3RGkd0sTL2lZ6Cj/wapv8F2SvOz+dkuT1X9A
6vbsM9drxBDi1Ic80UiapDaY7o9Y6wwCqxvoYhVIDa19693mONYAXabVn4K+BtqCFUCx6HbAMRMX
x41KZXzSCJR2/xmrD/ngJa3cLu2Yqee5Cya0cd4R0aWZ+cBWsDXhUHXTqI5XQR/y7vU0eJVL0+EL
TDpUTkWwsvPui66w+bdxCLFDmg56iQN3rOHOHTyeasx9OZ6a2dfZNZWbTp6LLegwFBnF/DvoohRZ
rtsGUY5k9aS3fB2W52yb+7R08xKc0z4+HuuwU+F5rGn5zpEmbWvXvknLpi7QSMYE9v0NW+Fnj1ZP
qw8WBRBGk5oS9EfBmdv7KLLGvCY63D/ikaXPlmUvaHYbIWMg6T2XIJxL3jKKhKxWWCWPu3DK+y8t
vBmieS9FA7raYXmdVu1eLd11d4euAXhBcTem5ThqJqK29sN3vsz8hQljfxQL9rK24GGVOm7tNeuO
Oi+zVM4/jqRYolImAy1XO6VRwynIJpT6Y7cAkG4m/RyAY0rwgjRj9WOa8r0EBHC6DLbU+yKA3L0S
KWdNuVc1d8EG6o+x8ugy/F79LjZ8Gs1KSsYdzVs0he6cUa2/bG5Uvwzw3UtvF/owIqRIkzyO5K4b
wJ7Oo2PSqwKx8Jm6eDDTScbW/0/JIFrKeJyC70Pr6V9NKLy1HO0uX2MarPi0MnTv5zk05vOGBUld
4qd6fFsHRas25io5H62b9kp/NJjwF6l4b9ODoVymLVQPyc/1uxjmBLnDB1C/MHifd5QPHb3s1G+n
drfddrJiSAveh9i8FRDRYFQLZu7VDJCiqrkdi++uRV55N9D8Px1sEr41nYXDq4PJw3F6s+558AwQ
dOBa+6upM9r9thtQbwQgZ/ez6kV62QLV39XzRqINW1IHRhVAmTxHBnnOqBcXNyighIamJ0zZgQG8
czlEfxD7wAzlUOJwbPURf/F6bncmpnV8j/gih9KX3OmlZ6TngNy78Fe6zvnTPEwjDEYwTaLy8sVS
xKLQvC+FX38OYkwY8uUovri8Fj7UjnVeGXQGoH9YBxC7vQvMZ3bbkv5MdaQrkU2TfFvDre2uU7a3
15aY96408FCfdlK1+PeF6+6jvVhgZzQGzKZK6QDv9iKWGsfLYvnbZHAgJeCn/Jo2gQIIAzR8xQ9C
bWf0/3NRCe18vO2Cdo6qZKCJZoawNU+6ddF9hu9bX057Z/+QrMQyJZcyQG2QbNN2o4e0MSA9fHbF
yryENBvjvb+Mc+2/TPXkZyUO3TzNXO883zX2t+VqRg1EsXQsBu1bKOGSCTX6Kmzd/7eNxaSqRi0Z
LFK/pF+Up3SET1uk36H8D1UWGzNwpeYh11d+6/CpaWNyOOatK65EuXHCKLdsP8uuezXTQb7NJBYO
Vdw5RmA5Yf3GS+70bZz6AWrD1eKtneZDnoK22NU5WXGKqvzI5X+OPmL7bMWV/hWVgHiRfMzntUk2
TsT8wWowFC/ftbfoTwADzV9niQCuZrq2X8sUHY9ShEA4uUvvZfCxwGKXInmL2jZhbUMN6X9qP8Li
bPs1VW97BNXGGXTj3bpwrIwfh9+YLT4gc5shNLON0g/T2g4zgFs40w/54V07uDo7z1HikKOlov1V
DPvyWYzgCuXCtOwu4JN7TRRRtP/yYqXUxa1m/I5Ugq4nb5IuPdFWegnygHW+30KygyB/GzsBQ3bT
dCek28ZLT8v7lpFPPf1Ad7p6bIwlZOVdIw8hbSUzb7p4e2Omh3UuYJrTyH2csn6yxy3dwja+wVeE
LXS5L+XdOlqnLnu6R9G1XbwjvPVDIb/1vGoxSK1Jot9gsUvwlc3ayPygt2yQWGxY+cB/R+0l9Hod
VBTu4AcAvEqvyz53/nnQ28IXaPbUY4zinwbMz1CYEUyBfQM66CV58dEF0A52NQFxyUEnewphhH+k
Cmr8VFOj/LMaRIxkAnofPTnTR3djLqu3Kt+3urgcx4I9U0zOTHot+mCYWDJzEyBFtul/eQEBBfLW
L+8ZQ1nOaU/5Ii3qRVHxQix/hjyXEoX4wU5TsW5ecD/R25tLJFdA8FL2k/qqGkiaPzl/nD2Mne91
lRmjgosTBcEKHdHI6HSQA+91pYP6yE7m4Ad+oqbFxcNYz/1XIn4m8LG1zl4SAhT/W4kEr89LHoxB
2bgu+5mrAAcA7a8+bDBM/CVNem+79S3LImiiGUhRNPn4ILs5tgLKdNFABnkrvPmcbDtFdveAJy/s
KKfzmWMHKgBXHSOmO5xiq956vKjKefIlIreue54TDTaagp6ghIiR2NzTt8a4hJEkgGtrFyMjqrly
ZTUkcaeqyISOznXKkzc/KA4LaewYJZN5EvD2Mps2hr2iBUqLfDFckMGwKu9idEewnpmCqlvz4KsI
gw+eY8Bo5253W52VBLKkAXW7SJZqaAuGn5WOPi+9DIh0K+B4K+D4/Dfv8Y5oZFwXGMl9mZsTLh65
+xoKw42fy23xzuinxv7eEAbPwTxaaDGLjCI925SptaKgZiurUo2LTpind3xBrifMScgw2p+bbQ5g
eA383HH2CJ88zusoXfuymybF2miGgXpJItR/LfXUZuvLBpq2nVSij/Zej1aKZ5P6rX+18RBud4XZ
gOvlTATSC7qqvb116VBkjJu7esxn3Sw04V5h+68AeIJEMH80+jUyrvMdjE88dl+COhHFXa4zSJd1
8JKEbxiY+VtDQt90VYEEoy8Of/sSMZ6lZRsY9+HA287DaXdkLl6LWmfgd73HCrr2xv0vgjHgMD/q
CfhA69d5V9DKSF+EOPL5UjvIVh277beNvHW9BF6t9Enp3O2Vd5i6rbZYo9JzfC4IFqa7F9natblZ
XFy5n9RW7w+o7xZZIdQDL2oTCxzhA0GBXMpNFdUaZWle0X9sLCPJkGU5uRwgsvlixvG1kS1IPRft
dpwDkbA8MXXFh7DI31J3FVO+/GDKaT5newMfEmbdHFYzOoYJ5AMPrvMilH008PzHRXpT0+CkQGPx
vbfZwppeN+b1hYeMGk4NsL+lZE9jOY3bqAtUFaSjAX2oevpU9G0nyjiPtv7cEWNJWOUS7SjLzKT3
7wN6RSIsTTjb94PfUn+ea+R55zWRUftqV9jz703uiRglWo2LdxLogZ57H6R9NuwOPE6e7JZvQXgQ
jqnR5vG2WS7fqp46HGSbYMbPdmwwKC3K2o199yYlDE1Vx+wYAAND7gJqtUf96JSOoYuyjOgNeIxU
3SGY3ON7NaO1PQNYd/tlXAsWQi3JYsGFDjVPz4A46iOOSBz1nesa8+xBYumbY6elf1vJZ8re/Xxs
w3vF1dP+XVWWLw+BY3e57DM/2W9uE+mnQGdLe23qXR6Vah0Rd3OKEOWRiCcWtZFWYli1HgfoXOvl
B/M2pEL31fOzaCa2IdPF01J4+fojHqOe0xU3W3h/0Ofg+lrHxlSGX1aejmXroSMRjKyYQw0Bt5ao
s/wTFktZcV13+MXbMCyFACtN6eaqZeb9ucIEz2sZyTAOLnhZ9u4j7KIuOGVLhiAjmeP2XuUbp3JD
ZLVfJ+2n6l8w+UeHXitC6LaMRSHhxGa9e1/zWMjk3K9e3V9Raezi5CU2GJ+pysPLKAOuQR1k4/Yy
8OsVN5Knhvpdrd5uX31M3vnoXFf1o9hq2ttd2uZP4LGc/SkQGZU5BaP2HmAPySoYwHtxahjboP+7
7WlI8sOsI3Nudh3DnoLD13d9BzCAYuPYYaQo3PtwPvZtCC4+tXn54kHpLB+0DXwf/WaOJhGQum7v
1iZs/oBEbMorEd1E7qSMq9PSwuENdytMAGwyqTHhxVOFt10SP8GH3YV93tynnl7Ca3IEx5dM1d1x
81wftldr4b/L2cT1H5E2yHNWVs8HWBKubV2CxQDsInlh2GA+Xtm1yrxxPcGMI8n37JJyfRRc1ojT
TPghJZmz5ebp1TMPvOYIGfJDxuK3GpjHShdOQXLeChump9iuCTBREI4p3mm76h9SndmHYuoZAd3i
4c20xEe839m9DwCvZex1F+IzEYxEiY7jKpwTZL/cklyr/ugYCwgKt38mAQt71QiQ91LS9JjSt/ni
naRSOF+vdYgArwP0gcZAoMWaTQH1ee7VlPY/hF78nyqe7ATmYNDhobsoTGm2LPsBQxxn1yTXwRvz
EUZHbupjSl8/T90TpIncrruC6rnrVfTxLi/+zrvfyz2Ftkp3rmkTp1M1CWOSB+/w/YXBjTXwe6/x
Qg7BkQBuh4noj3KMP+Yrs4YReYiNCvI7xRaAu3mH7qFkZUND5hHc+9FBzMyi7GAnxUnVyCYYA4cc
T6L1aOKyG+f5P6nD478m7fv0LOFWPh86Ba0pVuWzC1xnxzuVg3WjiTn0c1RAhl4JPd+/bl7Lln+h
1fwKoD8+F/nU1YxAs3vrcPXYrt2kzHEZGO4P1IRT9E9xmpISmIfOpgsiF0OZHinkYroFqIuKfPkv
8WYX35p0DfjlMf4QoEOuw7wjS7xfkChLh+puTF9nB9NWrUVvZFWrBUWZaXz7iFGGxYKFDiW4Ba4o
MCxcnJtKsS/tN78rwh9MZ+OTlQi9y3UrfFFZJMfBzUC7/fXCuB9Rj6fSVL5LRHOCd51ZLMz66RGn
44btqrZH5OMgDr5mCAH1LXNohH4b4O4VaWDGsUVELrt7YIp4wv5SWr9cd52jKms482c0Yxvpkn7I
gRNm8kEX5nT/l9nhmFiMm0fvsjQWVcXezsFxRUnmf7K8PeKkimSjheVZwDyRmmQuZu7CKy6gBdIA
lcvwrCKwtdOKZJd7Jo5cd6t9bTTwg1jUVekOA0BeV9ars/QjJlXkrX93RLnHvZlFg8WzIU8efL9A
p2hG0ki4C7i0UBjsbXNJ1z4PKxvSdPCCzWo8L36IHHFPIXAZsT70g2m47uynaXRLsApb4IjvqDng
tXUMPPRG/n4jHt0+tcjFFVAcHQSOWD12GAZoeTvTGvc3ryiC8REKvfhSwP8P5yxePcTys0yTavWG
I7rrkaPu9zAHvA3egaz6LLuNXmCLJoWOtQcWqtKumSRNfLZ/zVPmowqUM2iuWzrA4Yu5MN3ZpDIO
Kv+wPiyfXKdX0/s0GkmWqx9bmoxIap2t01u45nxms89P0SLyf4nuvTckOdmLrQ1ag3FG7XfPhwH/
2vtwGKox3SyS8ynH0IkxwP1ZsilR33cz+mOZKRfOpUj7JnmBrIha3PSkJ0NoliYOwrsBjo5jB7kc
IMVHa3w2/pwcX9sc+LYEgerwpV4irE5FPK7DZU6P5Cng6RSVTkw3ffrQ0vwCEpdDJY+pm6tI6ea1
7g0dveRk3UOUcPajhJnyorp5fmtJ6iH6xUEmXpel8UA7Z7/+Tr0/8gst6FGfZD0CzZmZN7zKDiX8
R5VF7hYdc4PW1i2KVrtbgJf5zYX3PcsOw+QpOjZn7BbF9c8FJuj2kSSRINTgCLtr4ssZob8R+5vn
xYurbA7k8VMtkWFeGSdc+DCz9QIs+KnEQBnCfZZETKPxSg0hFNnIcsklCkKz30tK3Bd4mPyPSVA3
3g35vP4k5rJoT1MS83aF6Iu3W2cyyZ50Njv7WZNVRL5U6+b2WxZv7Xbhu1WUwSXy3u08Zem5b6jD
1TQsyX6/6aY2GdqOOPq0sdJhEWOZiD3HLsmKEhThsJdM1EV6sZ3QH7CMKH5mY5D/Vmu4j6iAVfTF
k2b+Hk+EtBL8J1x/Vmm9uopE0/zzPIqe+5ZKYy5D2gceW+wNRlMIOEboWZWLqH5CkNnNp8Xm+JXR
diTTG2xKitGephGtsi3FV94fRxDtxUn/5xrb9qWf24gMrcgBNQ4D49pTWByjOY1Nt6OG2bwJi3G1
5OHpY91jAsHYzXu4qXCq0IfUXzbSsch4b7uu4UqgkJ2ZjOWDzJacSy1uQKHpq9jCAE4evil/XP7S
P4udyFkDZpNtds3Pngl1e9fxFP4tySjEz9hnJwRMispzsusGWhEZwxVajN6xn+akaZdz2s6N+MUD
bJFmM6Gup509eCxwuY3lKY1i8Wvkenz2N3//iQZXJFV+JOiXpsAmc3XMfvqL9O4puSxUzo7BMJ28
r4H4WJWDeuaWVrou3O+IHYZnMaI1+21Mv3t3M6po/4Rer5seeswFj7ejgcqsurQHVYDlBQ8+s0kj
Sf4Eypr/0gbF/mXJ0z28F/uuxmcvMIa6th9bVNpogx9JjIkClA5BLaKHxSVzfUIguKaY5Cw2fk3G
Pcbbo6cI3A7uBRI4mq1DizeGtr2aY97EpY3nabglM3GK95Yr2rsDI4YADfQED58G8RKcuB1b/9KE
Cfx4wzAG5pE3y2s3F0zrfhJP71s7pq4c0xzGN0Az9ZYWSxecuAxJLYxCdtuRVrTQoYvMJ4r7kY5P
o/PQkqdwT/aCBDvgU9cOWTxRHDsCuyOiaECGW3WdjKfjTxzHrDnvC3N81QQA4eXEpkV8pQ4eayVZ
ovVuhU8wbbWgCuPrFeNaNf7m/cTJYXobzGLWz8U8RPFZb379O51RnHRDMhC0qOr2b7PHdVQ2S9R1
j3vmPAAZ9rLaTyG+yL9BNorfVmcfGZe7n+SvA9M+YZcKRZu4CugyJMYwhetbzRIUUoxWzrSfSbLz
Lh7/k3YezZErSRL+RTADEjKvpavIUpRNXmBsdje01vj1+1XvpQlyWTazl7E3b8aYlUgV4eHuYbvq
qgrqwd92JvRf7inV7xZqqRfDKu4qx71VVVfwcnWOyE/0SPGDRVNWF/5eaNmV82oo5Aps0nh47rI6
0taaVkJ4d9xcaretNVL96dNx0PeuAQFmpdliJNDQNNHa+TJFZFE0MHxiCG6gYGmf+2szGMwcQkOm
5eABhmlj8RiOAyMpkIzTRBrKXtOAZT1Or2aiRaYQnT8klBzTVQIgMM6LyhXcDTKJfgXsN3/uUG3O
n0rTDnARQAhB2qGGnf5mR3qFDEjSgvXWNEFVsK+o/BHkmSis69ryZ04F7LccjBQNocDX8E7ph9Tz
Z7nixAAY+VA+RGGtSsJvRSjZTa1GEZdT7OXPJZo3ykatmr2Med8+lOrQ6Hey9+gEleVN+kOUSWPM
26Tu1JmZppr1g8YCOZzRAB7vTPh9wtYbuwIQMSSMEvOuNwdnpTv4YKDSscds1Q9VfyOMksQHgtro
HzswKo1kOQCbaTAhzt6NfAQyrp2sjmlFRekvWVadMz4NvnROCTKlkkhZhPZeBahMdq7h1t5tK/zQ
WcLfCqK9oZapd+71dNRLAicZJHAYCKwGqJNZ75wHyM3tIyVx7aVSqQ0tsfBQ4qVfw3LhgvZtnliQ
hW7mpQ22Ialm+g+YzUXtptXgV1Pg6fvkqLviorRBcteR+tEqY+nGCu+FG/vhOyV1FWAPukAjT1aJ
V9x97OAXOWcP8rJArHZe6ipMHiKb6g4amoR2oSmZq7aqImmxj1y/FnMosPUtRV/y1iozkgPM54uy
uq9ENxPaYL6UtjomJyqfxE09Psvewtaq5BXESuf9ogoJ66cxMzQTGpB7a4UynJljYKGWSC/UZjXQ
OucWJgJFtrixK3hRpF/x3IuCSPIi51T9XZP/9Q/Ar+dtLfCjbBVYkJSIN6DYc3/VWrFA96kle1eL
fRosE+tCf3HiFjpkrOpJd/SIFYNtZ4djs1bVtHwNqVvjvDrqQ0vGr7XBzA794ndv9tarrxY5F0Sq
hfOwdaJT5nbODw0RyKuthCUURE9DW6jZTmUu0iZDHVpqWfRado2i3QSmhkICEnvQLmnlXm2jrjad
mQtLzrzV6y5ofoSl2bgzDq9NSw/KqOXCtgK4zY2hwPvNpY4hf5jGOlXwoneeCaizcmYhR8DkyfVQ
pMH1hwkp3aFnhezG7S9qjcGf8emJtNqoNos56u9aJTw3y2GRV4nWvTSVDjAYJ1nvbRwjN5CMyovm
jjISofxcoXhEY9BsSATKOKc8m2Wr78Ep6gZ0Na7f096xUdqYYKAATQhoxt9ESv1TT5mtWXl5TiC6
8myYsylNg+NuISw/xuSNzI6024j6Zu4ELt0nqiJLxcL1SwQWqeEn95m0/BzSSGKV87oNC1z7tVbJ
YGq46RnZJptNilbdEaK7zkJVCv+eBgeGcjOKRCsXYd+4w6Gy/ISot8ylsZDA+x7Bl8VdxaGA1lGW
Wv1MJ63Kmjc2tT4Xpxo68hpO/+wGjd89j/0IDF0KK2ggdV22aedFxm+AGtYhRHnpbtSmKYi6Odas
Uj/qYk7Z0GQljZamIgacrIVdGApWG90F2nDHS5BUeDpC3UpSz4RKH6g3QyBRtoskMB4Kryho3+gI
KDiW51UgaZ6iNPQjapoHSr4pbJwY9QHIf0APYVuU3Q3dYUIAUb7kkbw8Olq1i5gIDCpL5mbWdM3S
GUO1nTX0PIZsrKgUcwOEnsaMgqa4ARVpXttIa7tZ34bDPiHdo/t75Lr9Om0vZE3qz+q5V/koh7am
VrGloNbmeARW6Tu0+ZwE3TTTAx8w7MHnYLVSAAn0cqXJKKPC0Boa0iIIjagjsrE8VUqTxwsvzsj1
FcmPWJpG6bzpeoPQABAU/nliiIYg3MN7lsadI5JvjkNSwEu4kDo7JSFxVJ1URb0LPXAOoCmfLVta
P1M1zPjv4NnPdayqtySwwTjPqDc9eS7B8tzoxgzRQONG5wr5mjZz4CuC7wLLzSCSg6zwKMH2zQGY
37l9C28Fhx6xIEvS66s+cHttZup06l1onsQJnDipsffBqNYnL1CGky+0VF1QnE6KtZXI/k9SoEWZ
hWZN5ZDmtc0jFYz8EfERz5Sjx5G50Sr49zclNcv3JHLRK4yR3ppL3/KjO1xVW5L9Qm8OZk6B/kIE
aCh3VEVyb/RlLJaYpMGZ9MY+3Lm0aUOLl6rYuli5aZP2a7qbplzBQS733MEKtC/XFA4sAk0J8lcD
JhIGOOh7qvAtgAsJVZEdkew0Qym6RWmaEsmIR7uFs6qSgZ+MInXKHXdX+wfTAaO4JcVq/HWRmOlz
TxM0E2ZXmFUPYW5kyipIY+cQgEzytgYqC8tEoNO1KqAITgI6JIQ8NCjlkaDWxo2GGrJA6BT3RrdM
UjDMpzExvVPXU9K7BeRU7yLVicubUFrg2bWe68GhsyuzvHFT/ULJbuhsv4x74nYkSNH4joCYyhEZ
DiENCSAlZ0rE3otTETXx/3DNP7oNosvq+hldERmGom4N3XBTjp0j5zSzd49YXAXNsu1lde6UXtO3
JnVi7YdbuvqDUYfV22hoXQFDqcn9mRHnJKtQFWRtQ51IIsWfNZGkDaFtu9awLdVYHW/QwWTOGWX1
cK+nEVSIPixQ3V9CsnpX5bbfs4wxAj90HtTR+jh0lEWYl3QrH4NOd5dCTXgsoFC5G4oE7WMtUv0Z
0CWkbVBTh/iqV5ZD22/fK19Hx9Ghd7fqoM6QewRv5SjrF5lGCgewNxCi9NBOfwkiJAqIFQjOHGJ0
3z53StRQxGu4FVfUfHTjttJ6MmLURPVtjOwVcZz0uI5I36OFHLLemHlOAlm6BYLIeBNGioONbqjo
JTDHtFaGSoR/ll0n5clGLwS/z+68OwW8sD32VifxZtBJalLwdgWqLVJOF1cqJYVOkyBPredqkZX6
xtB9OGgR2YS9GCjpyXlheNVDGpktyrkGgRA1X9tdtoauGtuiynKKNb5dvuSlUlXrNolRsfpNEy+0
MrAsbm83LeDl006QcEt9ydtRpRKd5hlQa6gnGw2k9yJgK5MlmIRZcX76MZm3oSCDawzhb7qYy2KH
Et6F2R5ESveDaCfBdYkyV3CIoM7Uv0ngUjw0YhdvoBnoaGzzrvvDIUc/8NSJGtpsWhNLzHQhuuJ+
wMwNJt8Im5Sf65jxEzFpE2yx9mp/RT7SpBlUpYL7Ibf1FzNVhkOkDmzCLMjyaNUWTf7Yh31ybwfx
CBjRFcNrw2P9q4WgYl0kUs0p9QMlX2DRPQh4/Sp8XtvpzXvTHWAPmqWjP8d+frkKBttN5sjt0pj1
INSDAQirchYUNUY6tQEhbCH5nfZs4C56MrGagGtVBt5T7fpRcK/D5KLyz70a3xei9x+jxOkHWIp1
cwIXLnO24oiMpvFUp91QCgKCN706MVeqhlB3lgM9/rYH4sxFpY/hoR5ctLlozSq4LojiHmIs6FzY
uQLnFjqNDshrhiB+rcfcQWrZKRBVeRrfVI53uYA+mr7aIO+YT6FCbBfIOHAwSDvVnlOc7p4xiBsM
VIhheMSuX9J7z1EVdV0TYu5hRfjP8JDg0pv5GOKuinPHM+KutlzhUOwVaxe+kwdFvIqKt5F3nBhM
jfR7MkzHnyd6CqtfDaryDOukD3Ywljz+tdX16dbCWya7HeOk2RRjWbJLKCYF7F3DggJNSeAZ436W
wK7q9hCNmfFaCuimM5vWx3jolh0gtyKR8kAlsuBLAQpXDwbp+Tsaj6ReJ26p/cG2oxDLntZPNAWi
Ok/TzNa7rEYjArj1eJqNDbU9dTSRieQ5pd0iF5k+t6N8wD2dCSgHuxyzJ6Axij6e26XPXLrpoScm
UOcgtA7RUhU05cw2/OCdG6DRZsjBenk74FdBqViEcgdSrJsbSLBJdGfgB9AyzQwcsGxqhzBRRt3e
NuBlceXlmIgGBSHVLIhiLpw2NivrscWWzX9DsOL569Rqw1uIU7oEWcTYiE0LKyMHquw3wCpFsan8
BkMFM4Q+ObdESEutwVBtMR9zu0MVYKby14VbtW+pH6jrsXI6k4C9GMqbC4r8FmBVEUFOsPXHyBQS
1LzvfOeYaV1V3FGnQl2WOBdTAyWItPIQ62kdLRs7NX/UoTfgOUx0dnSpORHLQ3n6kWsDcpZWpCPl
ciUYUjocD6TIso1asP/Mi1MwowtrA/ydjcBRKBA3qm1JvG8Xg3ZIq9E7YtwT3jaahQJ7xgVXRvcJ
gj15sOwu1YjS6hDN91w1VEVTD3iwkEassrAwXQdSb2NWP8eEdnzlAtwWouwscQy761e0e22V5gwR
Xyu0kzM0KKvWmi+CBDUPSsDEu5MD3grFjaPDCSZTJN/SvaWFlt60kaagCw+2NPNzFNo2m1qsEKeW
fvFm5daokgHCd1pEQZsjSU8t210FLt1z0kVWCoEraegQfWMA1arpn7zyCjiZ1Ku7bq9k0pD3sNNH
ZymyriPyUgMMFPSstt1Zo2vDbx3rlmw3ugQcFBeMPH3oAjfJdz43obloaD7xKvFuUk8VlfyLTptL
3vmltEnnnYQ9SGo2jogkBpV9EDfbSEnscZ3qHe2fL04iQC6dl3hv42CVyXbIO1/f1KCd3l52eH/u
MP3jzhTV6CeLTg3t/r7mTNOHOLUtC1UGXghPRSPC8aZyItPdoy1CaSVIUNFvUQ2FBqFx+msxg4qH
IGuWcrpM4lbEI0uQj1K5AzxBtNNHlG53Cg6b/UzF/YXTM+JOgI1RDC3Hq+XAn6WI3s7IvLsLxFfQ
DrNLUshwUtNOePhGcOqbXhsREUsKBDAuwkezLa03gXyG9yLv5J2Wjyn9jAVg50BpEZlQnIRENrw7
KYm4dM1ZZLvDyXBNoz1SmuIN40Qaj5Xu0IHT44wfWqVtsTpgueVOMUv53vuF9zPiA4xLH0q4CtAA
srNsSqt6T/yO8LEzAiBQO6F+5OodfzNwxw7NnCHGl3z0FHcjolwpN5Tv+qc2tbtValmiWteV27eH
tC8xXXHgE9y3EogP2gQa4E3v5uhNMf/p2Ct2hPlpyw48jBkv7I1vQ/2BNsntgF9Q6C4pdJebMRnr
YpnVRXY3DH/fO13rHwudItyiFD5VTKQzqTX3Gdee+53UejByM0JlUjRGv3GzyH/GbiQga2gSeYuQ
Fa+TzoizZWxopj2DaQFLNTChoc+Abptsw/Wec2cZLb4/o++fAbu0ckbaDlBXqWRgF+BK05cVGsx7
SviUpvUiVo6D7wPZll6CaN1tZfOn66ya9JQDlC9D+BSk6iDFGfAgirSDhzjUxfIh05ptD4Zy44w1
pOmeFu30T8W9R9w0eu5As/YquBMqpdmCA5X04dLX84qpeW493gobGBRZeum2864ClcZXRBtJSCrc
h09xqffB2qkc/yLQKgr1VrToCigdKOB2edm3/UJNyLjm5L8q3IkhhItlZxVSEq/FYoGKXDjzKqFn
CxF53W+o8+R+LoRTPDJ9uzHWWWV7SEh4r9cZzqLjEnMw884vcEtY4NnRntXOocTduC6JE/w89lkM
3+2xdguDYrGsqoVtgDVDnVPLM9YvAXgWkoXy1sZn7GnIut49ZDSdfXbUoVxEQjTty6BT8gZHH2RI
3Eu9nvNNnRahLH6g8BvLVs4o66jpHE9MrF20EChyCecEjquOuQCEC1IzDa1maT7nl7Rn4ZrYBPOL
rTzZSmN0H0vVRu9M4da8t3N1WCAqb49FW8arEaKrB4/eqn8h34e7gzIE/B2bPpKNEdhXXZLFq0eM
ZuRFqUyddAYCGaFVR7ytLRX0TZh2wEOGQwhnAllpPlJoF0kZP0dJF7s3ThwrPRzvWF0koYVRgNQc
/lnmJiZnndmN+4Kk/T1DZoBIXenCO38sTYGIDlnMDAZyo1OnhFu8CjUq/OwzWd1kquYKGp/IMr3L
DQ8cJVXT6k+qtfnPDGiYX1CmDkk6iMHwszWT0l46suiPCdBWNwtSV5e/LVWhhKRTm197WiTp3jRo
9T32EVaOZtxJyIrqPE1gChT6rjdKaihVavreNrMqZ1xISlD50mkEbXUcWPc32sViaDlkfnvkYm2j
JYUmWGga14GyvjRu0w950gzdDUoABBMd3iPatgjQhkmSaniAalX9tGxb9rcoRqR1Ar+WBrpYJB12
L7GSapWYI4fK0FfCjZU0iMACw/bfUAyEMIIr2dVH3+utiuXpoXqFVWOt6hw57hGfd9Ht1dbtKZgg
ZQmiFTwGh43bRUgCNdS/7wEY8JtEc3GCNwTbm4CitTEIkmgd+WeR7W2kDcqWrKUV6ILrLF4WVKEy
vCCQ0ABKBHDUZi6xlDKXtBiLVmVM4sTJCqgKzoNSV8TCil3H3XHLYeRp6sqFRIS3Hj407dg1Jwj5
+Jiz8XMHMxNvhPFXz83AaPSjVykpFBaUxEHHo+ajzSjnGpd1cgcGNKLNpPOYuepq6WUbaUYIEym2
NfpqxJrTuBk6im4XJFjwdXh+F6Smoz8PYq3+1TWFfkoMbK3juWxAefYDfQYxoUot1eXK9Ia6uIFk
kxg/NKwkKAKbitKdgaj88gm2pI+U2oZFYCxC6C6wYQTlQbBBHFXSp8BurfeYiwb2h06Nwh5bg3pP
Z+H9CKXNjhddCQ0dNjiF11WSR7W7jTurtde49JTVWnYELDyIcDjkXA3LKIfrbEkMNfsybHZZmqBG
9ttS3/e9p3oSlNrX9J9japS3IgXd/2FD6NJONdRDDL7GoXbuwrwu3FuJSBL0IlcUbNJHhlkXCG6V
H5pRtRntfPlr97EN3r+RRUkxH/WLgH6HPDwykoVwveJcK3Uqtg3YgoP5khD3oQg8nOBVQXBdRB3M
HuUihSw0r1Z3ChybaNuj1vZWXMgQA+pSI82UZY3LQGI7/isZZl+tsc1sTq2wi2oZdFbTwlOuFW+L
qNhT53mbDci5UCFoyo0Deo9flyt99+xGuXgPc8UrtrlT5A7UdEkagrbXeuVOqbEWqqnWYeTkOW0E
2mDrDtWzCk5M8SMbeQFzBHSJH+18P1TrV0cl4AYcQAK/zIKh0A8mxnT+JguhIuCJhnHUzATJo0Fw
HHrRMx4tnXch6ZrqXVZUeXbUKHhki1I3qupUyQK+28iaqVuEQh5Bu1BMvXgwmtyiRt1UoB5tFwb9
Iql8IzmBm/f9Trfg/SitbiEFsI3MRcfWtAahYm92e0ynx1+G05oBvNw6/Pm9uap2sf6cOmlC66Y/
gip4f8XEXDVqE82B+lTvIQ43wb2Ik2UCCY8BYTeps1HxHrwxXjWZtnU29XzOSl1xX9a+cid1BPwi
leYgdAmZ/ITCSu28l/wEutoN2F17SzxEFhBD9smWhhVzb3W1u8DFnPXTrHVhXiy9ddSKE0NUhWm1
se01+y4uhmVb0gGlhINFQbijvSBCAlgVkmst6otmpVj2S4pmbau2vjh6aBTcKxa3n9pHaEJCJ6Xf
va1ioTp1MjcbjHT8LGv21D+W7bAJk9/S+4FD15XF/mw1fBkHs3c+NrY/zuRLj53WCMRJzd459/VD
Nh/6rb03lWU9t7WHIN2XC91bJzgxzDO6OR6Ta51ZvljpD+NPPHNBQHyBvQLi0zdS6rymo6m5RM83
/DL33Qpu+YbSia+tfHnlA2tfzhwUU9IdWzD36cztgFZ8at3QfyWfj81hxDCDbMdT15gPSF5KM0dS
8Ie8E9x5mV84x/V20P+ITlnlWXRly3/+DiBwqnpZ7kun6b+d4P9xni5rFJ4tpmV7yjtHr1hRQ9uH
xd33q/3lIBrNG9jftqVNNxVFWr2PUTDsNSM5Q+a70Zu70Lj/LwYhV6UOQGgmpq3Ho9TTa8tw2z1m
tk/S0n4jWz87vn6lA8p0LhwLYhD0gLYEWDSdyXm1FFmpjpljoxQ8l9qdsB+d4soQ0x3CEJoKu8TS
NJOgUZt0vNDyVtJZXIRHiKh5vSzRk1qbMt5Ar/j+k00P+3SgyVYkhjZrh7DsGObnOrqL3D9C/iyb
4/ejfPHFPkxnctQCehaMcamFx6r8KYJfjjyO15p0XftiE8Nn049iipV8sdiYV81R5/EaljDArfLK
vXFtLpPVz5Xe9ftAD4928OiaB9f4ZWSb7z/XtUW5/IR/TiQubL0hWz5X555M78CiqOHdUP2Hp2W6
9JP2Ln6ro7JSGQUTwXms4ZPh/DCs8/dTufa1Lsv2z1QChAIEX2Z41NGeRMpv/ANRXl7ZXpdP/u8D
+r8zIbLUNVVwciYzgSCQK7lqhceLDdmMytlOrVHifj+TLxfFoRpv8iha0Nw+zoRMDkIzDVGOfn50
MJMNcRvVgl9ll18Z6NPzcJmOMLlgdBskRdcnp8VuU031hyg+BvUt8EZQ3ToNds4QCMf8ZTCB7Sh0
YZC5GsXRtX9EGHzriTPvKc34kC8lPmDfT31qpj79QZOz1dejMSguP8gfxTLG/ywwBbVeb1EqOZo6
mqk8fz/gV9/63y8wOWO0wHCtClTo2Mq1eEuxlkwcCptXv/S0/dx0YpODNtoFqGnhxccIA9ME0jJS
O+hB+L3JNX56Eu1l1K9sxA/fz+/vjpzuWEe3efV0DZ73dMc2TqSpCEPio0yVI8pJKHUn3PWQAuDc
p9xHd/ZPUsX2NtlZtwl+TeDg1/qMfPWNHcOhKHcJ9gxr8o1D3TebAfLeMV/4zdJX6KWCtN9Mr031
8oJ8mqqpWQKJgUlnn8k3HjTHhXVYx8eivgPznWGXFpOlaS/uzD4bKxy14PLF8ysfeNqzxRZ0biKc
sVQCLEtYkyshguNVgjANJ4GTh0oiW2ELQYPmsL2zugctuwEZDEFsGnvtiJ99EZ8uawEDZsAfLN8A
e6zMNrnyqz69UZMfNbkM6yAYejzfhlOD8nLoHwKcECTeYg3whZatvv8Eny7Fy2DE1jrOOlLQO+Pj
fZVj/2kmLl/A9u6AfmZl+fs/H8Di719aQ+HANM2UwCzhGJn5cOoo4+k6Ht3Ky/cj/A1zPuwd5vDv
EJM5KG1vOqTmw4l4aGY5t77xizkfjGjZ4dtNXXyLB0hbyCvr9H+MSyZm2yYBmJycDUBfzA/TdjhF
6aHNX/BDXCgX3Z48Kg4+SD/7Br/Ja93dPh1IJstntOkQSKMTQtiPC1ahZSko6o8nBTfpOkEbwZmE
urI3/Ctn8quRaI2tkW3SIoPGIR9HcgrXLTuvUE+Gh/c6nlJuuMU4HKbUlQ7W1waafkeZ9pHhxeqp
wV7ggNGvAl6JdS4HN97Wg3QW32+YL8ezBQD932TGmbzRA/0RyIh79SSqaBbX95L4CXv8Itl+P86n
B1FYF4zAEAJ81BZislSmBzkJ4ouKAt4+1ma0rosHryjxVDKoz4hTm6n3348oPt8dDGkT24BKkHRM
L7QEcXtldIN6sjOMVWND+Vm5lvOYjNR6Egy/bkxDz3YVdbudUY3aL+C+YmMAgy4wi60OSUhNa9QQ
CM9cL0xu+hqaO/Zt5g4rkVlT5681khe02Wa9aXGmmNXUPuZKpxwSxwy3mHr6L2jM/Ssn7asPqSOD
wRGLHS/MyU6ETZOhQBHqSevu05cw4h6cj+2iLg/5la34xZkmt8UkEpyF61CbNmIF/lOyKpccL2zD
o1xb5Za1DMad7vTzHHudHpFON2LsNA7L79fu89JdrhF6mjtckjaB3cfjllWRoG1HP55sS1lhf4D9
h7Jqk50Pga3SX78f7G8zxI935sfRJp8Unb/Gy9eOp/IdZnr9Mv7S7tWdXIUrd2Fsxbb1sECcybfk
1ntoHvJdufr+B/xtd/PpBwjSb/JW07T+Npj7J+Q3FLx7YKOOp27n3VFPuKFZpHIw76zFuM6fDsEp
ober3FabcA8l68rgn6INwewN3TGlNPkPcbkh/hk8whcJirA9nrwK9ybEVTe+ZW6MMPmhJRR/MXrG
HK7+mSGVRjS2qPXxx3/zCyRAK/ta6IAEH39BL0zo8BiPnKpK4XCVT+C2W7dfdKG5Ran+ik4aMr7l
RLOGuPb7wb/aaUQ8tN42tYst6+ReagJvDCvK/ic9rR6cXWXPZZreJ+MfJ1//v0b6uwv/+c4+ZXeU
K9bfPZ3NDETzFOR3yRhvlQ6Jk5M+fT/e55v9AhuREwB0mjyPk3VNdXhPMvLUEzPcNZa7wgUaU4j8
zmmvjPTlRQH8i+CXx5jHfzIUoLM/GmrCnXQsrAzlx3tYPdAXLkTtprj5rIjVZZHZ1+6nL2f4z7CT
fYO5oJ5EJcMqdrUq23VQl3PFyvdx6D64roBUvvS9au/lJSbRC2y+GqXbBTJa5qDz5bX245eofHqI
eW1AKG0TdzZrspN6kbUZBq3qKe3iYC3b/g/thrpNH+EQ8P3KfrVnyYBMVWo0MjKnOykRqQmdlXkb
FOCiEYfmDczJvHs0kS9/P9RfKHM6q3/HmqBdY9nnhRFH6qkzGwRfNJWZU3/eGEr6CKvi0AldmYdG
fzsW5Zmq1k0yGvdJPN6G2FnNsZgOl1UCG9rEX39mS+y6Uk1HzaUePXyi/bE+e4GGgaFSjosMBBFz
CwozrvbLd8y1gN84L4S7tNoOVraorlz8n4ondGS2eUQtR6oC9FNOJmcXYQD/tCQoESaWxnp9aKLm
WTXHcJ7EKW2e9PQnXsjbrDBeKQ7uA8ffxWUmkBDrG4jZ45W3/XMCwu/ReQEAS2kiLCfBGKEnCLjb
qKeaWGLWmSKcQ641rozyxXF1CBBMGt/opHtglR/v27yR9NuKFO2UzbB03XXrrFuGRwjBYbHC9e77
HfT5kH4cbJLMloj4FV33xMkpEVDk4jaxDyMt1qBuq5vvh/p6YvQMsKgL6aqQkwtBxwVSz1H0nBCG
dNYqXNiv/gEnLrTyj/1/NTFTl0KoBM9SnUwMRvQYNCDSnAzyUewUfaxTYRqgxfl+Wp8vFr4gISw3
uaTiNY34cBWKR2tgoLGpMGwRxbiuaWy19jLduxKlfzmUpbIJJY4plrgEn/+8UYo2JHlDAnQqKYD/
QTMWzL2gS9+twHr/flKf7zAmdUkH4PoJqTrTpcKR2pQeI6UwMuBszON2B58iwUQri6+UBrRLAPfx
EmMwiU2ztByNRGRyNUexEVV0LBGwJnLcgKHd2Y/0ldoY9kNtvyawCILgCQEkXqubCImn7l9pz/75
YMMVtchCuK4dSoSTvZL6SAiLjh4hzgCXnRAnWdAjzvovNgpZnG0QymiQNyej4G6mUZruxImgXoUa
Y0AoFOlc3H2/dF+d6H+Hmbz2RokWn9bN4pTFXII7JThj6AoZ7PtRtM9xKd/sEsIwI/b9tMabV2Ou
uLjRnUL99wA5UokearxU02QTxb9hLM2MhO7qkLzP3w/81Rn4d9zJVxxy8HfdHsTJo4BrJMaN3W20
vF59P4omvtiT/w4z+Yq6levdmGjilGaYGjiuvshoQ7asStD/Cy2UZh51uyULKg/4eAc7vCeTfWRH
we2AO8GVX3MZbHJAaFkvDYO3h2dh2kLcqFMU/51nnwaoO2ANZL4Y7My80taXuA83y+8nfzlvk+Gk
TW4ueX5Y2elwLmUUKzLw/2vDVx1DcbCyudefRc6OrZH2eM2NX1RXzuDnQaWK1t40HAt4jzSDH/XP
3YaWpkXHFtmnoNA2Sjob72P91A3abRTeOdZOWlfG+2KFMaswJKGgTiLLu/5xQN0Ne0iVnTwJrVkW
mH9UwbmItni440ZXzooW2knzaOja3Eb0y+Vx5St/kdfCUnbQZF5uPuLSyxb8Z8YSDY0TGoN/Tpo3
Ux7RrM6McK3BiYv6edNu/B4DRj45DQ6U5AyBcRz2NrIpvKAKfMMaK6En5S9pFlcwp6++jO2QlUid
RqLkvJO9nyGdhsqjuacIzQ1cKrUiftzBTG9hxvt0VgUYQm38w1oF19o1f2KrXB4C/MC1S6ZNPDVt
1t6Oeg311vPOXSOe8nKbR/O6WQEwYoC/t5t+KfFmLRX8p+S4zpK9GZw0ZeMF1ZUj98WjBIGDIJ7k
jJCFSPTj6iC/QSWlRd4Z0eRCN5/UEVSlvM/eBdyNPQxeNfPm2OwsuvzF9q48v59RpI+DTx76PDXr
FtsM7xylzqoYcDjHb0Ear/i9z3Nof5p7revvZbd/PPN8bHz2dd4nFbPxyWkI6GOCnkz3zrg3oTwM
oLXhJCk3+KVcq9N8cdIvwQXHDmqhYU/rNLTuGgd7sL2ztcdX0gi2aX+wOzmLrWiZFS+Kc+WgXRtv
MjUjpI0KXdq8c95cilEYy6S3DT36kPMvcBH9/u78DGvqEE/gGgHWkG8T5X7cN5D5hIUFSngeh4O3
iY3t4O2N8E/LAkbhQ2NQZccSP18NlneIOyDkuda/hwtsmZS5UNZSuanwQ3axUC1yZV50a6SCPmbm
cRhcSzQ+rfnHn6pP8hm6KWLNHzXhOXvyX1hw51T8Lh77ZbONd7DRHl246lc+z6dIazLk5Jbv6BtL
48IuPFfdi05L7+b395//00s5+fuTOxVfObuyXP6+0eI34hRzlMJF8NY2L//5OI6wQHkt3kd9GrI6
bVmnwziE57p7Nsrq4ORcSYk1nAOvU66s06dYnDk5BueFwJF3WZ0sU1qYXa1ELnOyk3St9lmM+2hB
Djzm2aYamnaL8PNKlPU5V9OhAxFtcB1wGwPRf9zG6kBiinfcuG/mtDFZdmt25xbxQ3CVtvbpeDIS
4Kp+SagBaKZhcWKiVAxaT92DWC/6rXII5s5K3QRXXrXPO+PjMJNHbZC2n4QK3a6bXb+INpBXxbX8
9n9I+67luJEg2y9CBLx5hW/PboIiqRcEKYnw3uPr7wG1d9RdxHbtaGZGoweFmKisrKysNOd8Ne5F
hIaiBroqlvjpVmdapGQsI0bsod0gO21ieklvzB/Bg7EF2tT+57+1wBthZGUI+UpQ5s1QW+KGpmbw
e25zX8BXs7sVQBzVdImPJvZzXwYLqDN7tA9Q9oT/6oFuZRDHtWI1oCMNIXtQHjEYkmGqBQM4l3EP
9T37p8jwsbLBjB6Q9D4OP7Szrw8bDKHYyr6jHLIvN+6nFf6zd6pwu3ctWH+rbIjZQ2NpqCtohraN
TIWy3q+PJkLKYkFXId+A8ZoGGKOwEHOwAFhnq6b4Q+d15LIo61k/VX/WQ1x6wDzLuj7GejCAtotN
xlDOvMuYNDGrfuLK5lXiWAG9GOPGOXawsdDNYyIhCD+Rv/UOzRw52g4RHgnAGIAR7iHJP2tuZy2H
GAMm5+Sp3GlHfiMYlc0/g/ZLMwXKpUU7CUQ0BgJ7QKjxkMwboVHuBCug65G2OsJ3zFWfVBjoYg+z
rdnZ6ArvCL+NfCfqnAGkUkM+ag/AatU6M6Cub90skdFEQIZmVkQtt2ZZ5bEYSWG6mGVn+dvU5DeV
iT4SG7RPFK/y9XGxHIErWYRb4XkfHITgajgsmzhZiau4vpm7oStYhZla933Yqn+5Ekb4l1xShXmZ
nDpsLi7thlz+7k3ETCyE8Bg1klaVgFaAQw9LjKwMdj+Yo2XgXW5Gz/fXsX7MZFlB9wiSAKiE3e4Q
AHEyhskrFj3kiQvIFqvcJQ/lwTdiit+gSiJclMgAjD4UIGk5YI3umwAA2+Zb36CdKqokwkVxwDlm
q2VNg9VvGj2yEA+a4r52CkqD66ovvFIe4aNK0NKkwVQuPmo0RWO5LpUthrv+q+pID5V3U6FKWBCA
ETfjJjZbnfswgOh1+Y/WQDgkAIJoXCxgQbUNIAe90bVjYnAGiKUoS6JpjvBKHfjucz/BijrciimG
RhADGu2ZpSxo1fn92SCysOKXTCfIGtYzmsvly29QxDdonmfFi6MrEAE7ByeHWjaxO2jVR3kUE84Q
EhoxhEz77C+O6Y0MYmPmWAT3mPpp0gAaMvVW14sNs6Hduiv6uhFDbEupgfsKgybLtoC012Bx+YGO
grL3X8tvaLS7UphM3AoBQBCiOQJ5d6Vjft9o96AYNWP46gjI4xgmSQ2VJlL46lNvRBKXA/i5ROBN
YWHCST4vfpUxcoDI653JmtsPml9Yu/dQDtbwukHOA11jhB45gAPGRa8s9964KV/L3YhTpLxFJgj7
KEv7mu1btPlHFtltPYB2VCnbT1nZsQdo82WAN2qQjgCN2J5/9E+cUfzk9XTL7vwL1dkubpu4rW7E
E5oFO1+N4chP8YtbT020j36e5soGLYMR4p1HcVLLT/wiEc2O6NSEftEajD+/inV5TuZSYPRBuZGO
AfNdaYn6aIDt3QC8McXDr9oqXqvoC0UCURIl4qJvG6Tf2ybhDlmGKesQZX35LOEJ9jIPZynYNtmZ
R4eS4IEdVx8w860wMm29Kw/M5cH8zycstn21Xi6sogQwsxyuM95ITe2Yv2PCenj1XdRVDfXI7H2j
eGdZitzPEUJSz9dyiQt7HiUGmBiQ21jMCaDitRmZqjHvhyPu1T3/LTIyoGeDt870T+0bQKnMhlbA
W7kmUDjTZLx7UQr9kg0B+At0j15PvK0l0PqaoRddosviZUG2ZGd70LaBdCy85MdaT0yao1o9Wlfi
yeuDaVIk3MA6egj30qk1D/Ve3Lb7yLVt7uiAl/cNhG4fM0wvdyg2vnaqJE0WMeKJ4Qb8Tuy5NBQ8
OzXY83NnSW5zCHHn++7iRnid39HfCZ85uS+7fSWRcFms3E+BELXcAeB6oCi2BkN5HJwlpMndxpgs
PCyRsAFs1W7cDM7ykPXd2dCA5f4DpIqpXtn09xG/Egqj1eUfNUjETREzEYaLZ6hBc6WTekZ1/9xt
ZxsEMAi2wFCfvzc/wELvlAYoLfCgr/CwoOzESqR/8wmEfxv8KAY4Gj5hNFMTtARmcfAf+M1sxG5+
ACe1wXi0gGLtKXMjk3A6eK41MgNqbGxDWeqJK3w+tDE0b6JdZXjUXMoaFzXe2Xuy00CpBWkQ1Jo7
fBd2IeLyEUZWGppJFUTbT8KltKCJz1IWCxNwnIpjYzAGQGENoKMMJmi0N5R1UU6RRDwEaqCx+POy
rsFa3vU+goxs22N52YMPfxH81SP0ZueIFwHeWUqdxcvO4bAsz9Bx3xjKJXcnE73ptCiaaihE6LlQ
w4iMD+MM972ZHcFl9Ll7gwkwom1JuxBo6iSc0tgugPEKXESHi6jfYEwNRGxmawKsyuI3vuvDCTBn
CSF2aSgwHtCDI9dF3dXVS+HKKRCeSg2AY1DL2FWQ8X7mhQAzZfSnxVmJJlCvjeZh8QOayVCTecJy
1945KWToKoO0ELRP2F/17G+rI1yhBZLNY/DcmmiThtZPSPOd0PLmaqCU1ftt+k2uzdkATX2vK9vO
TI/pEdytf5kDvLY9mfBUYEhXNamHMRTWt8ZqkON8cKQzq9OuxdXoFl3DGidj3gNhNWHkmLJP4i4Z
uIN8mH8onx4DRMUW6EFcaiJ3Ldi7lkVYeM10g9wA/uQzDcg9jvbg9BsQ6cL/527w0OqKkx6XazHG
gQZmjH7fhSwm/XW//yyVMHmAh3cgOYD4bgsgTAOJY1x6Ma2hlbZIwqJjWfAjoLzDTxmI3I38FJ0X
twgGg9NfvYSuFEpeqfD1HKDmIQtVd+RVe883++X2xPbxuvh3jz20WWJkAS2yaC4jrDIVUiSYJu73
aY336gG48fAX2LxNj/Og2qF1f8tWozaEjDLwGESAWsrEnmWDEmQ5OB0P4E38GE3+m9BuvMrknGrP
TBbwltzyUNjhocBDk3EkWsy6tpnwToCGUHgg85EK7ibgIGWgUjtoOBkqLBR9rwbAskxE6bTXydrF
fS2LUG7VqWzaAnzqMDl4sR80Y7y0er79P7yDlnNGHoRrSURIAlTAsRFjrEo5AS3+rfcUN8aFqu7b
j/otP1a2iCKAb0yX+5v5tW1jGcq70ibx+IGfAWpujxWCF/RcHHvEpNLON+sPZRsYwi9Wb4E0QpG5
uoPoo1u6osDoSTp53/e5pJY6Hvcco/enYhtY2EUHc9Ls7m8cjHYli9hBDhAyUTW3sBZ3KYZGv5oN
GtopQezajXkthNi8XpJqLgEi4eeZX1wnwnpHQoB3X3E0McReSXUzLGQwi94S5N77LeDgdXRxUw74
6v1zvZwlTrl6ENdTyaNg3fMo7Pan5izsAqtApqp3xOeIMi9PWxIRQbb8wCsz+Ls/a8hg1W5MUCXD
2mk7RF0TcadGuONUlON53KlLvB9Yi1seDV/nDtXz/W1ay49jxuqPfRN3agKazIILsKjaxLDNMbJC
lBdCF8HbfzQIwhMX+QykpcW4gde/X3JSi9/HomhucNmFL87pakHE/VkUXCMvZJK4pZc7LXHFt+m4
PFKBpmgCWt+cC0f7+d+0qBBvU6H3ubYJIXQpubJIzGTGvAWEn+FT/NHnGBixPEC1sAJS1Sp4Acie
aSUDBHIqTjzKhMMxcdHMsBfMHy26AAYTs+FvTzhoVvX4GJjnM021KwHQjWxiCxsga2YYjOAPu5fy
gbeS3awDlNvoDQiWDMDXWpmdOjTdLp7i3oqJDW2VSij5ESue9yj7AjAXyXsw4Oyzh/EoI8gUPMpm
ruTYrpdJZnoaINvxUoplKvqBM4NdaZ82D1Z5bB6e3J8Una74lBtZhMuPZ/Q/izEW11mgi8WDLdnH
eudKlMO3FgfdyCG8vjaOEQB5saYXoIe/sgaDtoB5s/mFRl/99ZW3AbcJXj+YK61VTVzZPe6zyUdW
0OlPtnk2UdLy2lhBmWJ3zKr6KUkTh7JhK3c0z6F7ScS0AqbdxOUbru6ACH0/nDA1y5H/XXZJDuWu
PS5Vempzxfp6/sgiLgFAfAvAWV5kGZ8p2FAH9vUS2S2pJ9RkTY2hPrLWDBK9qkujtIZ+P5ZYXxdN
dddxNX+I5QYjkBbDvirZh6xQQSfWBPEsWmPRNSkssGq3iuyyLsm4WOQPotPjJY8qJpJrmwu6Yy3e
Rq7RZHGFUzZvzalcyyQWJyUiKGBSyORO/jm7dN/yDWsJpgfGJKO28m/pMfPao2AN7n3Baxt5LZfY
SDxFCgZUQ/wBMKNgbLAb6dd9AWvhKuaC/miTuMZBGRMoYgIJDMAYF0BkxfTLHeuDm6Ww8v7Y9E5d
vnc5symlZ7Uya7D/0vrP1/zL9TcQ1zsQNLm8xYTBgTX8bbJ7T6zAYg/L/QT0TrjRwUQZA4yb6Dah
nfy1Xpqb9RPXRc934JPrBf4ArlgrOfYbYc9hpLnXez3VASI8mbItWLUBd+dRVE8zKuLOELmSxxDB
clO9H96BTKt7F8d5QGFgdB4HnVaFWquOXK/00/teOaCsgCGBXAZPL0N2ZvO90k/fU3MDTBRcjjJu
5np5T+8G/ed/VfLnp12JDltAU3MTlAw2J9RpGX3enDznYcmCvIFACcnbMy1tQLGpz0T9lUix5pUR
5dPF3Q4QGdtAFkW2nfaC+AroBCBSoG0sGAAYNRJIpEOlZiIQRUmL/YBKIt739sk+RfqvX7VVW+Bq
eguMD4rdLNcgGWtciySuSaEFEHoUQJuo1aK9othWSPO02/oiu6VBrWituqCrBRLuFoxobRdWWGAY
IiNtH7zg82jwL+wPacuYpXl/dTRxy59f7RsvMkqURRAnJYU+s0exiCkSPm/ze/ojnKrWx6Cd8P/H
GkVDtCKrMLBfywlI3dr4ABERRebqUccUqwa+NRHDBYSHY5BiAW6AzB/ylwDEhL1ZPqPtthIssAf/
K/0Bd1LCO2mBLgFAkIIK5K3+Yo0B0ThY170UDByeIOXiRg3ArnpfCrGeL1II1wXs5DQSUm70pJcY
+U1/N3A6K1wS8Q0UM/dFkTcUKYtsF5BjDM8zDWQlzJ7JXtXs1+x/l7/z+T5CoqpFNTVx42MxPvLT
cUbISFkqOf7yWz5Aa4EHCcAA4FzeajSM0P0959LoAVsfbExm1lsAGdalTXyYAF9rf7u/XrKE+EWe
eCsvB0pthE0ePdEBzI2EjKc7TXbpfIABG3XbwZ3e8cuNbPCkuMwmdUxavuITP+rqhHz5BOKE9JjY
lBuJHz2VfU3VU8tWepH3VhG7wN4Z4h1IIvWBi05d0pp18Sq3b1NhYbIEkE2gry12SfirADFaZovj
ri1BFz5f5txJGumogiQBJCbAP3poWnDQy9x2EAdjorxY1o1GQvs58EZRiCdnnv1WlrsuVEaPDw1E
Fc7yb70R7OX30BjBicM74ZZiKssp/qI2eSmAawowMQXinVROQAqXeGb0QNIuA5CsqGJLDSYx0oey
RfJRmdBzPwOv/28s5koucSGMVQBo1EQevYYHBFBvRvlgS6VgiP6DkoJiO7EH5pkDNH1/6LQNmELA
QqFHvC4PkhnKLxk8bSANYLM4MPmONk5FJop+GxOeVSiKA1oRe3Frz6kqNeLcYytqzIvK0c+0PEpg
eFSBFbkBLp4yMHoNlrjKoGiFeHD9lquJwIVSMMYFuC9CLiMOEsjf4KPC3v58lMjqTvbBGqzmJiiT
9SBITSG1GH9XlzrLHcrSixuTizBx2UV6Ngs7JQCDB0ZNt+VAxSdc+TwVM54cYB3Aa4VmrtvP6+UB
xNml2nn1eMzAJFRGF9jqKOJ1jeFCYfICtMxMe2lzXy0rNoqRDAEwuhhlATEwqRWlAv1dw/TezH5r
uMKZZacpAAycZ5ZAg4EmYrBlByBLXrLhmAVBceN2iagqqEMAgG+wRJ5KVJP74VvC2DK/79Ud8JfF
y/2lkWnC3/KWirWmqTzSToSn7oH1Ic1gwvSmpCsegWDPoxtBDAHyKBosJiUtIVWqM3ibykeQ0Cjb
NM8LitWtXIyAJsL0IACENY4lX/mlmKZ8HWm9d1HDBX8NdNWFUzA/0xnNXrFzf8HCokDC4aiYvAII
Aio3yPwTCk7B7scAv3/wEnnKj7MoMZdUaRmgoiWBbAxCW2wX1lFdKMGvGoDzDJRIyy+ts6Jp5vfM
rFa/GFmYjMnvsm1SFqXdKbFqdG3V7bpIfUr4ENQnPBhCZiUBHp9f5oDKgzMDPkhrCaDIBJdF6TAd
wLQZwMlY4oRp/g5ZQdDqTRI6cjsB/gbQ9DPFxa8ZMnweoHxksEVjevLWuEAQXgVRlgxen+bPAOQ/
AzZNGc59dWyEp/t6JrsWPg0LUB0S/pEFTGsShpWq7TClAA70RN/SxE1c+BuAOho5+GDL4QMccmaT
ZSBBG4xMYcCKnFKCOjJk/Z8PQBUUmLFALvz8wKuouMQc8KyA/NKrRNsfVRBzhyCNRJasMDGcv6vn
TR5tMxCtyOIPtnssutxWK9AZTy95HDzc18aaics8wDAwHsGh2EUEByA/l3oRNEwe43+vuh+TdgLZ
ei3rSnEEs+p9WWseZEnyYOJPBVojWYudFBAVhnk3eDwICWYlBa2TjBgsOsk/+gWfNjA6nlJAWd/s
K5mEYw7qkS8Lvh88wWd+CKoT+85CXDgE2yJtHGaeTPBV2hE36n4+mzx6Ou+veS12wYKhYtg1BgHJ
bORcgn4QTCKDB0gHMd5U3V5KD0l3Yg9ca0WjUQDory53HGg1xdnMD/O/LPH9trarDyCOFrqQKoAC
w9qEkLGkNNNHKbd90Kz6ThclRyUXKTH+YjJf/NiVwMXkrswbVzh46GRscwwGuZFrNhVYqaROPlI0
u3bnXmuWeLYwA1jYtBianZjGRYHRZMFeV8qbCCAduSIY3DTrah/aMTjnJIqz/l/s6p9tJfMv/siD
0VbEItvUPiz0npaGWcIXa356bFxKSLh6RnErAJ8ClgzN3iqU8WuV6RvIUrLXinXb5BFEtMx0Efxv
1AzIqlJBMiAKizS8O29lRWAJ4iO2Hrwh/zVEBzlUDLCNAlY1S/bgGSl8+6No/2UO5LeJArQCAEAL
tuSX6KkAX07b45CCSn5S0dNkS3gugWypMxhN7yVX7dpN17rhr/smxK9eO1eCiaugrDQ1LaQBh3Pe
cOEF1MtPM2jdWrQ9gk1HD2XQvoBNmI2+FUywS/PNMBzKVnU1BHdDGxugjdzEohdWDxX7yPudjocI
B7JbfwTRJahQRJeKerekcL+crqtPJqIE8Om0Y1dAV3Jvpht17vRgcFumoYQ+a6oBuBTwuoCVhGqG
snzH1SkOxwHs2UIzerF2kNAlk3eG0IA3+5svOchzpGiADXDasnP63jxptcfkuSXMPghQ0J/KHPCC
l4sDywnb+ih3D+PsDII74n1/fwdXjsaChAX0dZYD6CBLfCWwH0KuZBZtACVyO/pnSQBzVmpO4qkC
N+nfCAOsCYYqcFuyhGPzo3kEV6OEcwjOcXQQCYPOsbqc/GCzQc9B9Hhf3MpOY21/xBH+TebAH1V0
4uCh933vOzaQBO8LWFfePwI+I/CrLQZZJahVKnbwyrQxKla2pvwN/MKOBA6jdOjt+9JWwtvr5Xy+
LK+kVSCeFJsJy9lJaJa+/7PJxO3iQW5+OOEixVJoE9DAI7SIH322sXilQb5F3OQBihxiazbtiUGz
XrtRcVL8keX0Ssx0pT7Vfr3lo/aQTNQ8+eIqiZOKb1IQ7wDhFACnhCuV0CISYDQLtskWD5ril8dw
SnMwObU8KICHKXntOekXgntlK8VNnevg+gop4d2Kg8NbDccDIAQy5hiI89GLQN0DBS62uDqH/AXz
Tj7664PAEPkNZQsWFX9Z7pUoIs6Iq7HQakHG6aiUU5W77UvVo/kBpAgss41+1JIZH0A+hziLcj2u
GhZeDp/ZARlX162nEsBQXtccA8FdoeqMNoi6NoLHm7K+lbBmefb+I4aIlBvQi8eT6g8eO7lqNNk9
2AaNsQR322vQOWBi6cBvCeo1PZ06s87faI3Hnyh4XxX85wOIvWxLLq5TkA176Wa0e69L9EgH/6/T
GO3DSbIF+ztKMeYhBjGSeexBQWOMDijZdLmgzgivmpUoArxDXVIPZL9C4E/gK1QSJOTQ/QpOkkbS
QQTG1GZav8Sxg/hPb8RL9dI26FybDX8+at2lNTr/9f6mkL0pv8/91Ycs4cy1UwGS05xFBdJCJzBN
vkD/3KXJ3FY5zJyTlXqeYkcuSmz0eLfyw35OLlxtt8AITTqzrexZAmFVyIHeM3+6/2mr5oLsPR54
S6KZBB5qEAJrahSNntAXL5FW/ZzaXZi93Reyug8SelvBIr3AqBAmoQrtJHEx9iEfOQZZXUCM+Gxk
ynVugQ9ur8Uj5RSsnrWFcg146rhwybMGlPh+AL3k6FVDHm+FZk7epjDOKU2sq7q7kkIctVET/FTh
KugOxPd7H4zPu1IIwQsutdrjfQ2KwprbQmkFwY4GRCyBkKV2bF5HLVSIeKq3W3va8g7vACX5ibFD
p3yBtdjjDzPesFvwzE2nwgn2z8lmsrXvnR1sSquzOQf4gB/hG2ipm26D//fWY2Sn9EHsleAcg4B/
vpXYbkEcBVEu4QFiPtSLSR85ZAV8IA2fwRmrqxUIcy/t4W8ycTdiCc8OTB4hkluYMlOCDPt74T/2
wkbNTxLIxbOHkoOXub8pq/t/tU4i0CoSlUtCNR09pY+mbTGOtVWA7G4jA2aJEgOtJWOwOKSwQF8B
Fi+ymFejap8FUT16hTVsgULn5A+cyfyQH5fdzT+KvWznTuPeX+Dqub0SSiywZ0a0Lgk5/Ccz+LvY
F8AjXxfACGhCSQf1NvCVF6Kb+0LX3qw3SyUCyqzIGzUPsVR+KKzRlVqgW46n2h0Ku84PUmrxPrK6
FpPRvMb6fv6jY/JRyXWINH0BXpqV2hMwCwC2aqnMQHGGa7WJ6/WRbH1gqJZSECSg0KUhzf+QaKrR
s9sIkwXKz+C1z0Nd4R5BKHtfrZ/9Dl/uZaSoQVgAKkbMC97eQZnPJ1wXQGzEukEGDAbkTNvIARm6
CWe8kUbM3/h2xyJIyAMTsFumyD00+avWvFXKhnkLmA9+3IkALZdF2pNlLf208DX883HE2eVqps8T
AUcp860gdpru3MaeKoIAd5NZSmeoCRrxpGQXdyooUEGc/O8TuzfyCUtnIi0Hyhe2vswxhmBlxT5R
rBbcq0pJSy8uev66DyCMEJcyEbIXt/vACCBTEGvcGr74wk+u3L3KTKqHzl9t9x8xRLjpy0E+s+Ly
MGZsUXzWUAoR1cc2OzUS4OZjU0LIw+vRqJopbE2CQahioBeIPzLFZYvTyJR6Gu24pAccIUc54zQd
ELdZxIiVyvft6PXIUIhJaOS+LTHFuUPgfV8P644TAdj/Vzdh9qNfoA2I7XArJIUdR/tEO1ZV/Fpq
DxpmU4NyN7OvwnzJ2G3cun7XmTHTbBl1X6Fd8f6nrC1aRLLqk1YOFSP+duMBj96OUgGaJlapxjcx
6hc5IvqUS5nb91km0bS8GC1padcCCUtrWg2zKBWaCIJjIz8IbKsDW7KL7KjYZjytXLB2V6C0yKLN
FPl5VGJuV6dOrcCPhY8T/BYU7024YcGo3FWKM7zfV+OaINTYkewBawPw8YgN9RlpUPlymLyxqkBg
ByfGdE9lPbhzEZ1Ukeat157HCnqNkbQBVQT4ZW/XBdq8FgygKI3OheIk3dMwZnYG4me12wraTiu5
rRB9aHlj3V/l2l10LZZQZ8C1QiKFyuRF/FlptlH1kiT2fRFr5nElgqyRz9I4FTkjT17fvAz9qa5H
kwvtKBV1NfFqgODeF7e2b8iacuhCQEcG8GVvFclEfiUwBTN5bYg0DtjdR2Cida46dG6ISuG/FQba
EtAa4dyj2K2QZGWBWo9xGLLoZ0HDSm33/JvwveB1JaHcG1/P9K0c8oipSZxGAeQw2hZg6bPyUoJ4
+HJ/MV9fM7dCCFfe9qmUTjE6Y9DpgEZ/0QcReTGxFHNYebhDjITXEqo/yKaS6W0t4Sa2jwU8UkfO
GNV3RD/AOh5GC9T0ARooZ7T9vYBtlZm+ZdJOmX5OyCCUIWNK6BqoxNgN2x9h9EtEa8O0BaW0y4Me
qDAD3DRDBzxVmlq+2u/t9xK6L4YokpQBXWdZ8TDN59ZtzF7WC94EtOv9DaBJIjYgQ6NKM1SQVCub
UN0kUmUlwTOrLXT2LLo1KL3JK91YWBkuCKTDFkpglbgpsCgmTEYNK0vSg9CHblNadf84CqNeDd1j
zjrAJR4aVh+SWUdTSSyyRhAg0eI7LbsB2zyXv8X5W4jMbyZt+JBSrfzqmzA3im4wYG4AFh18j7cn
eeiBZDc2/IQ6CEhkwFwxgf+KQfIiiX/dV/wnvdLtFbZ4C4DcL+g9AEcm3KBQcGqzTE94Yo0rGr27
ox0UljI9atJllq2yOvVyCB7YxzrAnE0EyslzyZxbtBlFH7G0i8P4R6b+VPizmL/K3YssGEwX2EVL
MZAVN3D9mSQaaMCVcGG+yHu9mPA2J88WhnOiLRKuyQPQg2lzcOSAPcIZ3H9ocAEDGEpgyG3d7kCN
WylLMJnp7Qod6TR0VcvG+/u7aLw/7J+fn19fX4/Ht+0TUmz6xwBAhZ//elsgH3kcTH3CSMFcdysf
0NzyoHGz5IV79FnosjPakt0Y2SFwIqfdCY5vC5fMmV15w1nFSbZYR4mBrRQ/de79T1npvwHnqQi8
fIQDeNeQ8LyRFqhyqqWyJ6ExQbfbyvIxP2cxr41La1FclQV4fLzBMakN0KrlirtK43FhrIBfXpE9
dhu+AtXBbfXymFtg0qbclSTn2ecGLyM7gsIBAfhLWm5ihViYOk32Cv0EUlF9MF5Ogf5LxGjCw/51
G+qD/u2+Ij97V26PGmq2ACAHC8cSv5HsJkqnDGXJF7Jn7g71g3eyv9sHIHFNIK/V3+0N+ssxLGDr
cCuX5sF1XcPdWpYDNIPaMM87yr268iC8/Rri4IczyuZsUcqeAmRCwLw3T2jki7zYNYxqP25TZJO2
tNYmmlASkRsWzWEeDCrAg/Ob8X16r1JLeBb28zFHA/q3NtGLx+CRovflmrqjd7KBk41iPMHDCno3
D+b3Azr5T7lpn0JMon2v9PdF6XZmqAKg7OqjCb0/xrrxxuvFyT1LD53uUgyBnIj7bXvAg4ZvQcjL
kW2sdZ7KwTQ2sucfusvBrvdpZO+feVuznHkwDe7XGf2dH9NWobUnLnv6VRN/BBNeJWwnpId5CJ45
kzeKg/YI2rIqwfvfboWX+2pfyTLBwOSlu3ohLGbJZ8SodVURsS1OWKbP+157Gmbdlx/G4OA/K5ER
X8JdMlFU+zUERmswyEQxuSHhv89i9pX/UMaYGaIxUL0SOypZT6VDY3pfM+EbEUsocyUij7QxH3xf
8VhHBBhHZMV2ZDFGrz8/o5rmilTsEapE4qSiEaET0oBRPMyFAP0qcJljvUueuAtvFjYMFABQtFnf
z6oEYSmiJi2EjCySKGhZul2lzFUTH6QNVmmg8WIXGppVGe/LxD5jgKVRz+zCzvVL5VTbymkO6Iaw
Fx1kDrgq7UtqRoBlGPUHyan12IrPoQ5cFH35epA46yWQBVKdMZ7RvmgMO2mTHphNawS2b4Sbyhr0
R8amTQ6tWsbVggjTl7M6ixilVjyztIPzU3GigSB9FggIlaEjHUQrSCHjcJMTjArK9G3WK4rXAoNV
2PkPzKUEhyc0Zs1u8j00ZxdAfQ73DLJAXd0B+mMX6q3TOiCufvAvPPTAOp3rHwf6vbriAlGrwesF
vZVoNPwsm18Zbaz2Ua6mkeoJGNXqrO/1Blz0e97SAy8FmMzz/aO/kglFb8SVOOKMQBw4+PJY9Tog
9DVozbcVAPoikrYwGBbZsRNaiKmB1HdfLomSuDjWG7nESQn8JhRrAcuUHXXbbopjpI96r9fWcwU4
i/5ImyBd8aef3dYYAJJ4JDCIyv5cRyrQl0fV853YFNx2h40FtH9FCcFoYohgVFArDllTiEEY6I6b
4Kw5MYbClFeK+lbOyM1yiGdHCmhZpRoG1XvJNxjAsZMzOmIvwUHez05n5uAI0gskNV85muDlB5NH
RwBvHrr4gOeEbSS8DUL5IpUm1Wv31VZ+k4HQXVsiELqnx+SHRGmFWIyPFCYiCkOhFD2/4Ha6FcbG
fsUNfah5QmWB6BYeCkW0AOMBNEbOtWgW2ec/kgh9Bq0QgsEg1jwtBI6hFKKvdd8IZtI9ytYABEVK
SLe4sK8LA0InNhH3LsnZ0WB0pZ2zXPPyffwoP/Lm/Fea+0cAWe1vi4mb/EWAfGBcdIZfgj0LwB2K
FX7NB2K8AA8NDM4D2Vwm0/doStGUXq40Tzywb9WW/1l/xJfc4i885U25uj+IEpbmHNBBIYl1awld
5ovAkRs0rwbK9CX+oQDb0kYxcwj1+U2hKG/VOV1LI3IcbSL3keR3GtJzS7sYhmSKc3AGANZOObKJ
UX8XYp3PdNoLf+1QX4slbvK4Y1QfDGAwwlN7ih/Fn9yvjtXv79mag7qWQVyuWlEqXJT0GgLasNeH
N0yEneqPwm5pCGVrJi4tsz94jWLwiGw74CIfxJtZ7ntmAozfh+Fpwz9MpiEZzZ6zttEpfbq/sJVE
EQjM0FQG9jKQROItfmsiKdvnjNpCILtV9MoJ8SSVdh3uzxBV4dAKdd7O0AMgGNkJHBe74Z2x73/B
2kP15gsI3eZtG4xTiS+oTQx0nXXFCm3hvXHkzfORNzNTe02fYqf6174EfRBL8WzBS1NA93S77kmt
M25WJN9T2Nn2QZdQc9v5g2kHyvK+bij60UA0ACI0dMihZnMrp5arpunKhvFYrdwiDv1RzYHiZjnG
MYG8wlIChOWn3XhIEckFDlkMvBA4WNFyVq7CoElI5IgtE95LGTjhZKhzs/Cl2uKFTjDu75v45Uwg
DS/DkQl46COKJotRfIj2mGkWJI+Zj1y1ZcudGm9KTVcwieYzz77/M4pcLT6waDMJHufxQQJNMf+E
KM1QBGf8yQZvnav4j2VqzE8cKtj4/Vf9VhSupj4OtcFi5inYTWOkd77tA4m3MVsML8ixXjcWuvu7
5yTV296SKwTmAI0un8ZkJwSUDp0vlylWiSsUcSUoW3EkFy1caVTs6jbLlxdlHqq+VTVTb1YK0ohx
2TFWGsWVG/JlYFWAo6NYzppksEahAVdFQv1Lx68ojYLkM7XsySPDOfyY+Dqm58tNM0LJkaRljtIk
+VnSJlqhf21rlwklJGaRPEb6lLg3BqaughhZMbTfoE8CwBK+r7PJVsqfBE4vD1lodwBrSww5PszB
NlZPIEI3gB7NDgbLuSFjzKEuvWvTbp7tptYD+YHr0I1ZfucDN1EtoY/0xmaKb+lHVB2y1scMp9Ol
rwGQMyTghRjqjn/Jt5J4ZtXZjmLdH+xa3YMvieLWv8bxnxbMLZnyZRqLnJCSxUhCSIF0XMzyD3g/
1eg9TgWzq8rALZsWKFN9yptJLfSbSmrObSqzJnCyHwM560ye81VD0kBTluUf2bJCMVj4FgXQYem8
kAl6BaRzvc+VcXP/7H1tAFl67TR0pqlokAdyDRHiCSE//D/OvqM5cp0J8hchgt5cadq3PCXNXBhj
NCQBgt7/+k3q7X6vG2I0d95FR1UDBAplsjKNKbLSQK2tdG8rMr9TiLGP07R0EgDYuwH8yWo4bOwC
dw01+GKjc1qvbN/X+AIT1bppzsngXEkWnVuXAyhPqyl8KSjPnUbOH8HwcNSq3skxWFDiSzKjeYjN
10Re8T5fiy8wbSFz1wCDNeBexXsZGmopVVIU8HwLqT1118ubTtr2jZcEfXMAHFMPP7TVKav55F87
WJjFmuVZ4tQCa/u1OzBYrkqszqKAtrblSwTtoj6UQn/Mu3hbJzKH7Ghd76Y41A5KTLoN5kogXj0V
nqXGmMLry2YtnJyDbOEnIe+1QeUBMUZU04XLqnVNBtb6OgoqpqHSRmvXkJjuYtxU31RqPm5aQAo9
1pTW1o4ksKrSOts0CaV7a1TWEApfiwTQg7RxJvH2mIhtxdJfRKWkaAH/CeRnK3Y5O49/pNphk4uB
Uoo8S/P63s8SX4VcgubXUAJr3VwrHYnfp5DmPCmY/y52nPoQjaDojv0eu61OD7num/JRVz3bfjWD
SHNNsraPc3gq7uNMs2tiKhXqIuKJ4rreRTnvcaJeQ4iNQ6Vpp574Y2velRo4aZv3vP8Yj3TacmNa
uUifFdovtpF9okOFv7YYhY1qr3TRVESBYt3BeYRe9DQSQOOcuDi0lqt0O6Y9NPpGguSDV/1IIeDS
v2r+OHg6PULxwtcUR33QX7jl9SA0JL5trLN8f33w8WkvfqQQqGltqZtxmUfBAL9yT+rtoPoq6EHB
eeIkzb3sa0f+Nr2r0c58JPD6lSe7kr7ymT4bQ8JWzWrtcx0KGwX8xvUNVDEZ2re6FQV1D7XRx7F8
zUp/iLZh7hrhR0NOXbEt22/ZRB1VO8Xjr0ryDHlrAhc06I6cbVFj6PyenkqkI1Lhp52nke00YjTh
Lk19Gj7kzNUqn7Bda0Mo2tcf1d/okIbP9lND9xWoJBoUd8mHZjzGoCCYOcgPU/PNtJ0hgpr7Pnlm
I6RJs0Ojr2E4P5VVby1e8Psa4Z3GEy0KjHNtbDDs6NTDUxKd7c5lh4S+laWT7Th7w0gTHm0M53/L
Hmi+Y7o3xaeo2Rj6mzJ4428j2kfkSQMyPD+Yo9fCY9v1vRGmjgo+HhymbAgwhj7O0yNu0j+YYJPS
HPN7qO3NLkjZvszugTKM4e7Gk2FutOmcFccUuNLE6cg+stwCjeP8Nau8wvTL4VhtE/OxeMeQyu2X
cOEFR6PJAEAfIRpqK7oY8Zp1E0nEiIKGbYwSer5OGe2pY0N7Jt+kjpJsrcYdz3mDcTUf429gfcY8
18GwXGM8a/XKz1l6lq5+jvA+pJmdR30dRsF45hrGfjc183o00WPJyePXZnQ1zdck5lnKGp3Gwu28
siw8iG2qDBPXSBRAeptz6N9UUBaoTUc3NjXoBzPuYOJ8bbkLPnOO/uHsZWAVTLFggvFuVauqKA4a
6Y7g5aHTcI4jqGYWwFNkzqBCCrseHcjJHWQEzZ2F6xiPe9ta4w/6CtJDlA6eornWMdfXxJFrTgul
1Fo1DiDg1TsKuhh3eqsM27KD9nkPxbpTbabWSy73D1EjNUfICQ9ezsfBMWJZec+N1nZHKWWeUsr5
74KEa1DvxV+oo+IjIRuEULoop4N5JFBEQYgwaEN1VyXUs83KBZS9NrdFvYnbzq/JPqOdF+dPlLym
1cmuNswEXPnn7Tvztd+CZreqQucG0xSAbxmCIzcKTR0NnrPA2DJAmuQ3czOe4ayY5irhXtF3qBh+
Y/egClqrNszHX/BfYJOCcbywKvqCQqzSAYuh1HacBkZ5l9mbKgInzy5nD2YYqMYvap45BOswbiHd
NYZfW7WXhdJ7obwMYAyIMwgpqjmApu+9BGR1GrpWkRxgKnNI46r679gCV0y8kgB+KS/Nm3Xxk+cr
cJEAylqqEcRdLFAMrgYD3NCG9nUNFE+q+LyimatBr2h/+xN9qRrAqIb7hGcO8HgEuddGSQaMbyJV
aVABEnGq18htlj7D5b8XnpFE6Svg1PHv5fHOHF/736Z6KO46y10r7H/2hK4/OKoQmNcBGAm1b9SY
rhcCkY4wV2OWBmM6HSJ61saDXJnnsD2VQTlpfp9/K8Zd5yK28IgWvtzexoUEBbnzPLdlQHcRJGZC
9YUrRGvDOIyDSp5psGjvsBETn5suPWcVdXi1ldaGWb+el2uTwuVKR3BFyZ0dB1NcuExpnVSVMYD1
bZr0D4Ii0+0Vfi34APIO8nttJguCeJNwoQaeD+hOm0mgxj1kc9qpdqQcFLS9ydzblr429VEqg28F
sg+E/ygVCnuZl3U0yCalQZ4dR+Mx6ibQ/mDWTPlARUf/0XV+mvnlRqZOfzKse7vZTGfw8zht7WTK
ka11cL/WDfF7VLDfzu5eNmVb+D1mU1CqkJQGDTn3M72E4nLypD+GGzI5Rbbn9xZakqNTP6iBbTxU
wy4qUOYbHDNb2ZqvQ7nzT9FQPgBcFB9DTMcLaeBVDq6soNJ+F8VLVz3W5EHlujvGfpQ4Roihfhro
g6eiV6wdQhvRGdspreIouX/7My0dv9lhAH+J3g8em+sLx/Jy6GWpB0xKVREO2W22rVQK1RR0anbU
LEFPqmF//t4oyJlmNXWADVVbMKqzOpZ5nLAgjS1rp3W1tO/bb3LTHYFCmpDiUXvF4kIF5JM/AV8e
LLAzV8T1OscyTOpwxK5O2i9t3I+m7Ewc+YZWO/x5QDBeJ77c+tYaLHjpwung7cEIPqTOUWu9tqv0
bUGRhNPANLrpLIPhhHHMujTVtOK7voZWKBiDgEpGgQUkfuKwjdr20mhaMUOBIwZJYQLntfLILDnn
KxNC7BzCN2PKn7IgrmVHtpjTTojbf6uALrxK2bdRdSKMt4I1e3CGldbU0jG9XJ0QJxuRaiMcKllg
FboJapaBuDSVAUkqTKS7Zm6Bdorz7d8fUxMZPmaXDCAexQhsimN5kuyaBc1IMTD7EqqlF6uRS4cC
95GvHdGvryy+IEZ00PgFTggv+fVRCfOOxVOONWJcVd7kvaU4TTaUh0menkhSEfBsmRDHQqy6k9sC
yDCKUV0tbhOvIRWoEKwp8xkw9pu2Nn6bdFRBbUWSI5+U1ZH2+cEXnmm0CFG0kUELizRKCHIaEGMU
fJLxOfixhZaRhVE9x1Lv6hxTzQeMpkr1lq3x9SyeP2yRKik2iocop11vkJTro6qNOgtsXnvRWO/s
8plMLs9eUOtWq02LDH2wjrXkYeZXitaioPmqiovGqN7cG4VcDt61a/ONFCrFpBRpIOVdcia5hRFq
K00fqBYHLEyk+2zKp61uhdwdi/7bX59F1C/QdwNCE3KXnzH6RVipqxErhqJJA1ATYdr2qOpeX/pa
BkqW77ctfR0dxxG8NCW4SjCr2iFT6zSYiYzj/buZbprQf2vfExcEAn66wRDmoWCuCZkBfk+ZM+6i
e2O1G/01pgXi14IzU3EBNbSnrre7C7k6sSTlAcrTtZcrMhjHGGi5//4BvDIjOOjSylNOe8YDPlFM
KR/ANRUrR7DHDGu1zoU86mpFYnCrlFEstRZMqc/Kdsod8836pkeO5RETrO4ogSWboXfQ+3pe+aLz
yRROLrDKAAEiEgMxwWdR5OLwxCqhXZUUPJilIlFw/zEG9ZluPigU0TbUswAu6b36wThGqH0c8X6s
BV8Lj9PVDxCujj4aCTCEGQ8qKbOd0bBTP2Jjtrm9zoVqCjb4Yp1CXBFpOZD7Rc6DwjPChxa6k06h
+FYGLswNUXb1i1IdjGy3YnXhbbqyKjhDw6orXbOxOPP+d/WLO+hNMU97H1xUgveVqx5cf/z5eNvo
wlsBm1AwBjUdEr5PbMXFF5UiJQKHQcMDwpBRghr1Jx6NbBu2HXOTLiHbtlcGV8vyNUDp10EAeAdc
GGAhJeAgkeleX0t0cCI0ito0SMHOd0+boYDGWxpprRsVRAYYSy8n63muvb1GEhuhl5bmlX4q8rzJ
3WRk/DWOaPebEbvufg84Be19khTkJ66gHu3UriUg57CtKsYgSQlO2UrWisqTqGFO50ifwCiSVHVh
oC3R27+Iiqh5M7Bcy1FctHVfTof4pzokUeK1A63YuavTIXPzzMDboOlN1nu3P8TipZ7pwPBe4ylE
e+l6P5QcKk5lUaYBagoN6TyrduQIRAnho2m7/UlH69pywYKdxr2LSV/MuN7+AcrCs6Re/gAhOQdy
KKMpCFCCke5aXQKYtE0Mh7NDHTmq6jJwz/4CT+WwgThGgSbJJq4d/UhacC1DI4y8x6/Y5bR5aiLs
eOLY/LmEfqC2sk+LPxOgZxCl6gj5v3BE9RiBHQs6peAR+0h+SDt6IrEGet5qk7Re12+MyukgXGma
bhm1bqW/k/COA5PduXaVugPCdLYPQx8NS6a4Fdt3w76C0nHmlKYj0ZeVTV2605COR6ChAbeJHO36
q7YolZNpkNMgH3elcWxL5rB4g0qhiqlmqn60feI3qPJ3VHY69j5mDgsPiTLgxzkGWpnl3lJfbUgQ
QDnQehvp0wigA/eqkjj9Wvt9yRcgm0JKj8x+TuKufyuJq6QfqZ0G6O93XtQahVfyMXRsbLmPxqrh
pBDY2FUVWePJWkhuZswgECvzaI79GUlceKG0ysOSGRp2yZCiXT2oUJJSx+lO52Wx8kwvRQNoQZro
HJsW2MuE4Lgwy0ivpgSuXZU1MFu3o0/t/BUNn4PEyrXGyeJLgvBWAbYPxSDQ1Ah7ikgzacHoEkgc
A0+yvaGt04Agq3kxxg06A8kbm7wxXnvAZmchPtSXZoV3MrTiJKRly4PScIzywdTPrXS0NrighB2L
YTtW25WDvhQagMYXNWbE84CDC4/XoJe1HMcTD8YO1QhgjJyw/qkAtl47rfKGtoj1ECMuoj6BqA4k
czczHSvg/TZYrac/8ngItZWftOTPgJwB4a0JEI352dO6OFRSKZOkJQRRUmxDqm4EaEFu9GeF1PpZ
lez4KOdl5EqEJ24L4ueVRHOpUKDCRdlIwdAkB2vW9ZdnZhiD3ZxlAalLx6Dv5og+H0QUzYOqbrOh
2abRY2XVftKsOfJ5q798fNRhNOgbwj+KAa8mc+CJOljudWcoH2sp8+wJcAHqs467lZS7tfHWNSdM
9TsR3+hGDdeIrLDwMXA/yWjpxZvUBsPY3ZC8Wqknhe6qLNHCNdRwXOa6DfIwlBqud4eMjU5lLmdB
E0KkU91HdQd2jLO9hrT5Cg7VgGVC7m3PhUoDcJFrQ2XZGlYBfacgPVXPZM8h8hoBu/70JD/9qhxl
jdVxqTp4ZU+4B/2UdU0Vw17unOON9mce33j6mO4e2Mlw3gqIhQY1/f94vRdu/JVd4aHJMrm2Jqpk
QfcLGQHTjln8IzO3el6APCPZapXlhPoZbF3S8FyTY4ifU3gp8wcMEbXHvPDzdAVTunD/rn7RfAQu
7h+ZNCNEApoFaJfP8wKF10kcp35w5PijHlZpQxbtAbQmgakS450iz9A4polZF7A3Dhik3KHs6uzz
bfw84JsDY+9Kjluc53kZvytdd9c73m9+DGvndcUTLjxmc2zyv98hBLa8w/BxbOMEHEFI4tiOitaw
A2JXnLuP9tu29k4ZwK2Fcwie+5+Pj2uF2KWi8JV94Rmvs04t5XLedwfAVrARVifkLzndDoccEs5O
jPQw8R6jn7fXvdTzuLQrchAlYwu+iQTrbt1RdzBuj3TbTUMIXWw9dX/b2OweBBd3ZUt8VrU+Sa0Y
a7TMYwc+WNo8hOPrEH2sQmSWikVXpoSnlFtMy0cVy1LvOQZtUJPBjHB3rHskuU6l3dHvPcCK53Ct
tr3suf49R2KLRY8iBBUxbvQo7/IS+mKudJZepenAPoDRmZhHQMCS++WzYqxUbhad84VlwYfh+PR9
OmF3JfXRkAGqo5thcJXV4HjRZ81FbdC9AkIh8mpUvUE0IwK6UyfHGf2ob7iMsQdw4e9JXjnm3OVh
m+qH8ibprStZG5veoVLJ0S60qxVmgKX3Gt/53x8juKusldN4kPGdaXHuoN2EvIa40F/AQDyUzfQj
98hahWz5FP9rUngE5/QXNDPYZ1U/yXTTgCFVewfCWF4lFRG+KLJKDcGICuoDTEijmyb4hEkBzUs3
mPSk0edG8lT1O00w0n77UgoOWDCC8Zxrh4+GrBEXxKInO/pBqrM6AoBh+HT4gBbtjiBvTlHvvm1S
vCT/2MRUIDpyYNhHz+LaJg1Bt9arIT21w0uvPxC18uwKR8eyNiqQWOimDE5cmQhtctV04waJXulD
0aQ+FHytAri4ydCRsgGRBWGy2KgMCZVZU+O3QJHLaabknHPqDgB0MGuNdUwI8f5Z9oUp4bAWY9+y
ltn0RCXAP6XKqWV5e3trhcP5jwlkSSiSA3Qq2YLfG+0i7o0hZie1Piux5RkcoCtjcoE9d4jx+h+M
2TI2baZEAGPG9We0rbYjTQFj4Od7HYxDo1UbghINYXuraNfmx4QX+p+loW0NkDtSM/Rkrq2hCtI1
zIY1wh9DNKwrKKpPq3MK+CcXT9T/NQL2VtT5sSyxN1v1Rc10M2En3pDvOjXHB8nka3wmS0cOlsBo
AjgUQBvCOYjjpNSZWrCTBNQT5WfA+Runi+LcydoVB7m0aWjTSIC7IZfC9MX1ptX2FKLxXbGTdpBD
N/uev/39Ebj8/0LY1OscRCx9yU6m7EkTUiQQoFvpeCgk8EamdHPb2vJqUHi0AF7GqoQAwi7TTs9a
+KpBQo0rnxwVoN8OqIHbZsSg6PMUAC3/PzvCUcukMSJM1ugpTU8sr4HHa1yzfoMWiyOHfCNbkK8s
PmpQ4d82vHgwFBsyN2jygOhVcPgdKjVFE8MXZd2h7iEJX77FHLI6a+qAS47I/NfO5/ovgvyqI3mj
o4R8yvh9ldzXsX97HYvfCY1MGUhLuPdPcNvF/7fA3R3WCWUnTHkUrPLt9BDbazLmS64OIL7/GRGO
dhfnLAGTBTsxKF2x37GdPsvMQOGCHPpGWkmLPjHVomO4tCYcdMx59n07zr5u3GQATcY6cOqRK38r
MHuWK6dxsu5T6dlIJzfqH+NGc+u6xICTP8WKl0TfefXI2z3a1bbs1umTBCiwZKI8XupPt/d+6T0H
5R9ocqCIgSq9sC1JJodGrWHvs9S1yXfFgLpJ8xsQH4eQfa0GEXu8bXDxY18YFHbG6mstMVoGb1ZB
2t0uPArekmxcgS4tfu0LK8LVMGPLHBIJVpr2I4vAt8N2kv2iUy8t1or6i7cD09eg3wNBjfLZA7k4
vWo8QiplhHvuzPCXzXZdPfz6L1v2rwXh4aThIDdWCaxEX+R+UXFMy4eFSxs9WbmIiw4F4wmoZgHl
g5n8a/cf89pKaqVhoLz+HlKorvWHPmxdunI7xOz1H4d5YUd40aQ86SOd4Jnh6WHo0OrojkNytPpy
W1SdP6ZumP6MlaBtM3ccjnZfnE0aPTZFvcuAqR3yemWDF0/Lxe8RLkEFKVe5MbDBg2fGdNfr5nNO
ahTm223UJGtw4sUbYJiYbMeoAQAcwnPBuio0SJfjytkgAykPVYfCXbFyAeZr9MUBAaqsgwYKIZA4
cJKphd1Pw8ROutm/l7H2qCb1JqcnI/faEihTM1nFIM+/WzRpSfOIC+pwaN4IN3tiGKgCbomdIkt1
e7Lr+CEs3wlmcPTyaOS5p6Hvh44XRsgM89vtK7J0chGGzbhWCEV8yX3y3h45STPYJg8zE6CdN/6Q
tm4mtX832/t5dv+19CUBMjRSk0rC15On8hBn4FqpHntbf0Dm8h+e90tLQvhijbQBvBqW7BScZfZ4
n0bNmXAkyckq++XSmby0JZxJG0CzJCYpOyUQauvJ98p6GLIf/+EbQRoaSFK0LQDMufYuKBLHOee4
ZU2/1bT4GNVnIArddFoblPgkKvpyEi8sCfVgvSIkkpQO93m0XC0ZbCc3fcxSkop7MvBOUT+e06Ha
2pw/gLkSCnXZo5nmaF5MPlBcu/pHjZ41o90miuTRkcGs2n+L+2k3SrXtpNqwjwlov9ESRAoorYV1
Yj/pnyP2DzgPYq3y55TSxYvSZ1HK2wQ/P+ungOqq0ybbavwlY+bNwrA+ujutrqFvZh1jlKegDrTi
nxcvEyhlwe2GgAyo0+sP1eZt0UNcEJeJh2wrU8vYdzlXX9VJLu8qUqy16xYPH8a/MG4KpSQUia7t
ocw7ULCC4/Clde1pUmtsmoyDlrMold3tM7gYq1sWWIZQKEHWZgqHsDNQ5qMEtvLwAXJ528m0cjdP
i2cwih8kawysCBrlYbdRef1w2/ZSoHBpWjiVDfiVi7GUoQAm27lr6p3pDp1SbG9bWdxMwAsA/UKO
rYoBnTLFFLGeDsdflPNNbpuzpK6lPEsnBBUDtAJnTZwvJMdTKCEeyUOEt1mzn8xsH7Nqx1qgsYGM
XKEbXdo2UBNhGhmEbyC5EaKfHOiy0swIEnmFPZvARyh5vdZBWtq0SxvCCVQakhlxP68nqt1kODdT
5q3GpIubNodWMzcjsDCCEavkCtdTG16pGTZp9L1A7TFO2g2lay/H4pZdWJp/yYUDGW18Cj20YEn9
Y2WZI3V//v6Q2RcGBA9RlFrI4gj7lUhblOMclkATaS2EWdsvIZ6AVDUNgWHAe0HOKsYCreo8dhtF
WkOCLX580PuANRbkKBiOud4tvc+bRiqwGLt6zHnqVGMw0dfbG7b4RS5sCPlIGFkMaqk4xBkJujpx
4Qz+Q7RgmxjXn/U3AHgVLHR1k1YWCHlPJcv9qgY1mvoIGms/MtayBBHFNL9PyHWAxEcVVAK6VThe
GJmPysxu4WLqBONwECN1CWG9J+udLQMJELFjF4WSG6cV8bSweVdHcDUCdnTUO5Z4Odrxvgl4DAQZ
jb8/mFc/TTiYJhkGOtbI8qWucvvhAFIFp7dWUtjlDYB2HdAlMghJTcElkajj7dASepLkyItybUej
AJLdpQqFgvC1Gh1jOBCzc7SocBMD9YUj7SUnVtbaRwsnd55NBZ4GRDMGQoXrk5uYcieZOaoMZkU2
DQazgXZS8+D20V0zIryYYxZZGu1gZERpK1FHPwGYvzGllZd54bajNQPQApjg8CyL2sXoyySYJoQ+
JqGm12bEiQcPmgi+iobc7QUtWYKaBholgAwgDxO+Xsj1ujIILOF3+CUBLWNbbGTzqPdrkdx82oQ4
VMMkOfIhsGBgWYJniTBS1ZAG+TQq4omnNNrBzDBEPJH6G+pUudslYHe5vbilr3VpUnADNrQkG11G
NWKE4mYRjk+pRr2Iyt5tM4t7aIB0CDhhFcAb4VCwSoZ+hzzia/VK73Rd3O7Kbhe397qeau5tW4tL
gnS4hDYFlBzFcDgcewuMMfDP2hg0u1R/WetpLThnwAkQgBomZDgwTHh9jeSsS1u9idJTGmPcMwPx
uTvY1Vp+vLCMKyuCa5LSopTkLAFEJdsMLcB/cJvNkK+kp4tW8FVAyDbLi4nNAr2sSlmeaHoKZZQV
p6eyOltNuRLJzudWONf6zAL1/4wIS1HSOOFWxPHW5GbvTz17ljD06cW0sZxEy1MfmheWRye6kkEu
Lw61bgux+0wtfv2haNy2U2ejyi7JQ+JJZe3nTd97Zvv3CRDW968dwUOkxI4So8MmQqxwZ2evsQkK
gxwY7W7F6S04CBiyZpoZ0JRhOOZ6QX1ValNSVekJMKpdyMHErmh3SqrsOiJjhIGtjf4ubiAwj/MI
HyolmmBPtdsqNsGgfGo4GvAJPGz7p05XyfoWlwVXjvKEhJqoKEqSFvGkpDWW1Q8RnLgcOQ3YL0wm
nWPgOMYWLK3Wz56a7xHomZrpEBvdBkoVDnuxZZ/URQCBrf1tJ7LgsHRMhvzvJwkr1+1YD1E/SU9Q
QeuQErFsN79jXZuspCsraxdlS+QcPAQjgOSnLgyGUNvJdY9yV+5mw4a3q3zKs5/9chN1TAwACDjH
44LripW6wdYW6SkfSfPa8hTa6L0cux0o+VzCefZoFVb7lKlR50+UYXxDVn5ovUYfyy6z32/v8eLp
MhSMYqugkf6C8DW4nOZ0wulSdOWFSCUeIFPyMhatPD6fAaa4atALzGQHkHkA1OH62liT0kw2wR6H
U4qp68Ft4Xj0rHK04rFSwo1E6y3YKbedprohmKbZH44mMHtm6eOwpg27tOiL3yKSsqtTx9JBwcGi
NbI6wBJi4HVyvhJyLp2qSytCpAd2MSUfM3xnib2R3NHA/KVtVf3bWtd8CWuBPPt/Wysq0+QDj1Gb
L9HIdNrKbartR1G7IwiAUmd8NgvQ5Xl/whW3vnQ3L20Kbl1Ta16rFtyFVKg+RxcAbGJuyQM0OFdC
v6XS2qw5PYMC4HY1MWJuICcaEQlfqyuhW+ShZwqHNOkHGQjl2ovJMzF9hhmV7vn21ViqO10ZFgKm
AiRMspz02NcBM+SAKrf+BELgYWM0nw1B0Fk4HQaob5tdPJwXyxV2FmRZaRRbLdwDNRzSgf8iZOv5
0KIVMJdBmAc8CJjXuL6OUc3HuptwZtIJejo1BjP6gPT/5QZ8UkIaAPl+kVrp6gp0hQx3vpW/x2q1
Zch0amcqCGaGVofv5l8sOpiZuBQhBlCe6OpdrwijO5x0GEE7WVrrN4q8B0pmF02bxni2pX3Yd35U
+nr5HbPvf//BZoFpS8MkI1Dlsx+4qNwkiN8jM6n5CTrXPUZbKFTK0jUjS85ktgDUPAaRvswO65XM
jdq0+akyjd8YBX+pi24zcOWlmGdik7WQ9Eu0CG8C9BYoDNCPAuheeKPGAZVmQqPhaKYuWpZEkkFI
MwDNdIxUDbMDw8oeLtnD0vDISBhUwBjR9R5avEnp0A/9UWnt/FcGTRQXLi/yYvT2Nl2m/0D7ytrl
tJ7c2x9PhBcCq4VUCHN2EB76lLgWViqVRjhUUt8fm9agD1yP2dPAjLdEm+xdxti9pJa/20ZSTiAa
604xtFT3wBArK07uy+fFr4BvU3V8XkQFunDp+6we24bEw5G3Kuqx37NMd1K73NrFUUKj//aav/hu
5M8APulIpTEABaLL682uOp0VETPxcYc7tcP0gQYAOrS9k8xYyWy+vvooPIEqHidIQdL5pU6XZlHM
RhOmmnft0J8JZoqTIArYWXugd+RQBdD1+7mm4rWwPhhFxRY1llnWSMA7qhjs4pVpDccReL+xz13b
Yr5CmMOhLPbXW4kkQNMwqTlffjHPHafaanPejEfIQ2Me65CC6rqQzxl7vW1n/iRXzg37CDYNFVOV
oJoE7O/6k5k8N+SRtuNRoW9R+U7XsBdL10DHXUDJAzXVmaD42oCN1hpXmYXh4CrZEPOVypkL/JpL
8+xkgScMZEs+KUx3Ut57w9r+/epAgz8HoKjwIKm/Nq5K7ZTmkBk5ItlX3CbigIOm5bByxxaOBfiz
UQBEsRM1CXGYrRnkpGIQhAF/gO4bjfRYJdI5r0H7U6F0dXtFC/4MwhOoi+FozFwd82+5eBMUZcom
8ONgO42i8xqwu3td0Vdeliv8Z2Im0inH59ghiJL825a/POymNBfFkVgAPgfiyPmXXViOJzMZR64P
xyKFooEMOSn5jHnP/2AEY3rwWqi+4F5fG5GguiinSjweJRAz1KXuwoii/G2IOa8Ek3nItvEYgd7/
2sgoNxJU0JPx2KYfjDWOjOTE7l1rZcMWXC+KYui6gV4dzlCsJOVKpFVtKY3H1Phlko2OrliaHjQb
ivLdGoxkPsjCNcbVmtMssKLOPCDXS9JV0oRJk0xHNBa2vIheuokfRvUP2IZdRXHlKmiNYSUIWzoQ
qg4YKlqLwMSIU2cDVK9K/BS4YDBlh9ojZFE81EpWDvzSLsLdmqAhBh2uJl5hG5ijOE/M8VgAIMOI
X9TqRzoWd21hHnvwQN0+fwvucG4rSpYOXcD5Cb/ex1wCySCrpumYJW31YfG07Rzg8qyn22aWPIYJ
UO0MfMA0vkirUA+pkVNNH49JXGteYdjwGaqu3nfQKHdyuVFW5juWvAYISCBXNQ8DoEVwvSy10Xo7
NNXpKGd8B/50NSa/usqpTLapSzBn68lK9LNwHhELzFU5aSZckQQ3VYO02GRaLB0nvfFBhuNnUBko
1Vej3nLFHzQP3akVkwt7CpMgSoLaEub/PuUZL/xT09KacAqTcRlvGpv7ZHCy8kMtV/Zy4UBC6A4D
Z6BlQiDwqfd0YWecTBSxDEzXhrVcOOFIte95bsabwgArIEm19F6awnJ7+8AsfMC5DQLY8jw1jZN5
/QFHQ0/qzFSmYzI8WnW7CdMjk3XHDnWkjSA8WKOmWNrMS3vCgSmQg2t6hgODuX7uT6HfbOnaU7a0
kZc2FGFNY2pVYa5Nx07fm+lj3/S+rWyN9AyympXtW3BVQEHM/R0gs02Uxq5NZeDZBqEFH4/AUW1J
DVQxVBGqPlwZAV7YNaRQ8IYz7A3WhF1rhrLJRq0YoSUAcrokrB4Hyadtd2yKtd7mkimQd0jSzKaB
gFtw+JyxKsl4hjcM3H8NC4jGJUevFc/So5WofmnzLk3NP+XiwOfmCFEHGaZS/UlmM/vZIZxWHOLC
WQBeD204zEbNAEXBBqa0JKmhw3g0WgzNa/faLyjDxonpFGv1wgUPD9eOhgEcxTwxLZw6jhXEOoPr
DQvVIUCYKtPH7bv6tbyDlBHBmYEC8yf3pXBZSRMr8qDJWExUPObJA2ZTrealkPYVuB+6EuOY5oFJ
L7etLn0lDEXB9+HcweEKoS7O5MR5rOBJ0cHWQJJpp6ogD4mi9u+ffaiHoE0xk+KDy0q4SxRqn1Fv
YnU4DlFYeiAQgTYB9W8vZ3kTIZrymbzCjmDGMvpqNAi+U5FTbyR/WPij3yT3mdvuO3I3rqFkFhws
Wi6Ib2eqWrzKgrkmQkHOJOl0BMLBiySAVTmYE8wtVQ7VOB5AhLSywIULDIMzOxUG9mXggK5vVSjl
U5zWxXTUBh1g3DwPkhiAiRAYiw3Iwn6tbOec5wsBIrTF/w9pX9rjKBJs+4uQ2Em+AsZgu8rl2qu/
oO7qanbIZIdffw9175ux08io52lGMxq1xkFmRkZExnIO+mHBQQPFFDlxphxGRjvU054xtd8pRg+Q
clQNbSPte49iZMoa1QSUDlVE9mk8AJFejIujbmQ6wKVGs9mn+bSGZrlwFVF6RxCEtmcV6ULuKsrS
JIxy0yDYaiMRMaoJWmZGK+v20hcuBqRAgzByOheOuduI9HERhqyd9v1OPI2/g5WfX4h0gFmHJCSa
39DJxSfpGpGEqlj2CK0CY1thKFh5JNlnZqR+H2Qi5jya1FeGcuW2L9hLc2bJw5sTp6TztTuhhSnR
jRFbp4Oppi6cbnzMC7iCenLa6dftHVx6w59L48tYfdXKal500NWd8c5eQZRTuMQZ3wkYFXx5Tdri
jiKng79hZGBJuZsxMOhwjR2tjGZPZdHDBKHHAv15bD+z7KgFL5hqulNqx5gcRvdM3MgzyH6OoC+0
cw3c25HoxUq6ctBLFxapSwO9lPAbsH6XnxVN+oSJWuiRojyq8l3SAxZquk/yteXPy7u8qcAUx8AF
/JOILlie7SgkQFGVNVgivX9RzScDNXuW3ZXVH01qXpNYtYl5DPSdEPz9GxKCUa4DfxtAszEoebnA
MJ/a1AAG116tfzGzs0KEt6Szde2r+hEBz69eaxy9Pmg0cSCAgZcEre3VhMko6kOWsgpBpljcw0ai
ANviBOkBcLWM9X5Cpd4BmeHKQ+HaIMxi5w6SORBAVfpynb0JvmajgSnUszdBAWTY0xSvmNtrbzK3
p8DWgk5p7o/jtrJqM8yXRRBRFoBcjJ2xVyzVBKzThPbL0g3+us8XqPhzqRXDjUhygZb0ckmtkdWC
psIciJkse6WKyi9eMNEPicYrCZrrcZ1vUeCkQTJ5BsTlIrVmnNQBrmTa08+CFdtcaJ1WrQ8VGLMa
Fjl9hydlWGDAKtoP9X3fsFM+HYD0ZJdt2KHc39tqtsbRs6RIUFiC+zLDPH3br7MINZ0ZEKMcvlTK
PzBzYoGJBjVRwPaFhwaJxr+Oh/GuxRVFF/rc9sKnTKeQER3IvNM+KO974Q8GFNu1psJrz3gpgjtP
lF+qIFUlbHL/1k2/lL9/D2EYCFM5qH1i0k9WuGigyXW9YPNbGR3orqYouHpR+yoY8d8OHkFZUOmE
0UTKEiPy8qVeNi1GstMwxpsc3c36tp2BHmh1P2xD/XTbR107xEtJc/xzpgITAQmRwiBJjoC+LrWu
acYOZo/2Yxg5gbliQpbu9/m6OF+gInsojR2kJcLuSwbfsmJr44YK29uLWrJUaDDDtDLyGkBr5O5a
NWq51pBZDYrECTLqUJT/hnENY/O6ED4fE0ZxkDeZKyo8CcBAtQoxDLILAkyGHlu9Am7pCNB0Q8Sc
PvpdmNWTNNBjn4ZbRQDg9SrI9nw8vNM7/wJO4XF3iwDhDFxBk7hCVB9mq2mG5m5M3RkCUWxes5i6
MViJsk3a2IO41nK6uNdAr8U+o/UKFFeXChS0tdp3DfZApPfA5rVK7SA0fztRP++zikbPOVc7U1tf
ytCELqNNh4yH3v8spkfMPK0m0JcsB84R3QzQF1RduHvQi2C5hJ9AlOJ0XvVyWx+vQyB8/9mPc2qf
q3IdTgQ/3gi7tHyk0d2kY15zc1vK4lVGSxpSbIiBkBC43CU5RLmSxgFi28oD1xKgYvrSSiq7XWPM
XHIbeL/izOd5XbTkXgoC6nkgNRSCUNe5E6LpmAXpF2b7XxXZC4LuWcbr3jLKlfzhkqIhzYFrDQsy
14supSZC1qW9mIp7moLGproT5CO4R1YM1OLSzoRwe6iJCfpotETcD535SsN2Uw6dC2gCmxLZJqm8
qQzDBTHLisFasot4x82VS7SDYnWXa4vHGsn6nsHeV8+68aCzFrCXR+xskuC9UL3dVpSlncTYFsor
KO2h7MwZDTmjI5QV0sxmeK+FcC8M9SEXEv+2mCWtPxfDLaowo4axiIr7uNhonZ0n+6RAPvv1tpSl
E0OjwPcUBXwlb4NDM1VQca7Efehl0j0ojQEX2W0CwSm2YWTdlrW4cfNzFZVR9L3zNdmRqTrrZbgv
DXzdeRRupOTNhHu5LWVx30AViALzDETED5+BEILVGI0ADGXsjZjS6pSjgUpbl65kXZdWA7gagPAg
XQSYVy6erwIlTKq6QzADI6FGBVB0QQud/Pr71ZxL4ZStKpSctVEv7vtTW39JxrswbuW/ntuBg0Bk
jXc9MqGA2+aubYz2zS4rRXE/yrtx3DaiHQC1uF3ZsCUDCwVDXQYzeyiCzht6FisBgovRcVRETI7e
F1iD2tY2GOXMbtysVybnT+Y8OxB30F6Ef4JCgy+2FoOMBNcgdGBoRcjcDGliJUU1PN0+nWuMDdRk
QO41uw1oAiDBL9eEbxerZARMG8v3zHjvCzco9wU9EPlDkF4r5oDsafxSH/pkmxf7GFAf2XggT7Gw
i7wSg0kpkMvVX0rr1Jl7+9MWMpmXn8ZttzjWtTlginRf/uz8zHmctqP7IR60jxU5s+O43ul/t2C+
j2fHmqRmARhYyGmAVDDd9aDUUErHMDeF4gO52fzo05OqeNHLqj35DlxuieY8aYqjV/oOoqvSj0Vf
CbZagdSzJUs7rQbH5psa29K7AIZSkBeD5SB+LoUH6gKqphIyy3ycdGRbw0PqgahJNr8aeVvphwqw
3fifS2AnRi/JIw2togGJmbArgHtfTVawRjLHU4qi3nt5UtyziBh9BwJeE1h/mHuPd1XyQgLJkvuX
RtKtFJUWw7AS5JtakJf3djR+lXd1XrogOIyTbYoO8qT0yfCu0chX91r4LrGHonC0b64FFRNxTjal
ttZaBXlJhD91H1oxUCXWeKG+K5C3TmN2NWeKoEdgpWFD2O/V4gHFQeBwTgpQgUNvBp+ZrM4uXyKg
zVe+EYCtsbBaYFAfNbBa4hTYPkOPTOTFxj3A8MK3kTid6TcdeF2TV/A9AdK6OcYnoLXv5I0KhDez
3WDTLBxLtZPyp9ItHwRAB45H9UTMU568pML9IG6p1T8Nr0yy4vTY3evgIJGBsYeBwYMYHM3cAdqN
Ga0EQQt5S5wnOpuUGWZqnra+3AgKhqx6QMphD8QstPyNeb3RKzb5ObhFbTKALCoBhwOQp/VjNuYz
Z2ML/LZhXBs0/4Z9uTwRcL9rmCpFVXAe7+Duh5R1DJjQcb+foC7owbQlrXvukO9GZtWeqmZPvpih
WhUaKUombTJT3yiib44/Us0EHY+yGTRrRI6lsQRQYGXgIwXGmDcne7MotZgIBmTBbratXnlkzuxj
Thb8Kk2te+IaVOTqWrhNldtSZtSM0Nco7MbINt41QBxD84/KPgS6bEjQg7sZBs9snTgH1FaEbDFK
k6WfSsfkqBiWKnjxJu62YD8NZKcrf5dutEOC0VBOIBOFu7C0v47gsP3oPkOwg2ILnNGlHkS07HpF
z/v9D9V/UB7+2u5e/jq3ITGwX005w68HzYSzqNxc3jYEfeulPVczBOne7IApOeYfrXIACQIeTdFa
7vZ78P1Kw2bwa0wXQtV4/0eSKhHzNunRUTIeBVF4AB6YVfYROGa1XRGDp0yu0LwMM1aiYDDKjsjs
IMi2pWw+tmR6irrxE/m7u6gC6UXW1XcdCzxUbR6DMMeh2rGkOCFmFwXXHCSvmPpNo7gK2RvtY1+g
HdrQ7VBYub/XASQ2Fp1gGJsEGvtVEwkVlS7PSNHvqwSwuiwBi2aHYscmQM3j9hl+P0yutu9MFKch
FFwRrAqrHrGD/liFBYZ20bNS6iegggCsM3ayQkDft+GIynjX9dl7l1KneGyir6xuLKDNeB0RrVb5
2Vc7JQe7pTZs5dxb+crrWAobMncYIMhBYVTjgpwg7EhZRxOAaIF8DFLezp1RoJ081HWnEJrkUIL6
AD3jsPmpumkFjTmN2iWOUINEgGWgtZxqQcXFa1uXoaHEVQFDcYjCAuATQ1FsYkYsWMkceZZJx5Ox
AaOrrDaPt5fx3Rh2tdmIpdFND/N8xX+NwQcgcpjA0y0B+mjIAH1sZ16sUvPVqdvWmk/Idhh/qsCK
j+6YmbjEtAqpd4k0+hSRTJ/+lNnk3P6q6/eXjO4aFPFQBMFMIY9Pjv49ad7aft+T4LEwt015kkIV
jFi5h7ZU1u2jqVmJDBeOEyJn8GqUJhGyypdmaWCYNzZTESLTyp6SHeAj/8uilNk8oaENb4s5ZDyL
BGhj9EKTofu9QAAQRdtGvjfkzK67bYaac7srx5W+7PmecEeLnsp/BXIaihHJQitLCOyHDZjkQBwy
aNtR23RrN3bBt+O8kFOeYRpQleN7sStTGPpswOZJhpeUiQc+qzvtPhTv68/qtcsCN5RWjMRsx6/X
9q9E7gUYZODnmkJIjBOvtstP9Jv77Vq746IQhCxosAV+PSa5Lk+sDdWU6OAO3hMaWPn4wwwEN84f
lajz2/xHt1YIWNT6M3GcghRqPtEywpoyv78TdZsca18AZd2uXlGMBVsOaMp/18UpxiirI0tHCOqS
FxkI9Hr42xAOAOlauVMLry3oxZkg7rXV1pmeGwQ2UnnPt+1X8JHbyh8V851WvVLcWFbBM1Hzms9u
VyZPDWbIISp5qB4U0RI2rZs7ulvt4ECMlau8toGch5qQd6XGAGGjnT9ijL8/AkXitgnkkc/x/rnc
Oy6SSRTUFoxq3rtj9NA1VvOre2udaCe6rY+GtvZtRd58Y65u1NkGcg+VNNKqukQssW9cDAewl3yr
bMVDZAm+ho7iNaiH6zzRxer4ul3BBrNUjbFHjcHr2vt6gC6uNQks+bZz9eObF+KubcxYxP1tM4uB
ZcgDeX0xOdNeLmzoBZjs98KWuKLlGN0m+rFyyxaXCJ1DLQeN4BgCvtRIYYiLQghgfjGNsMtqWPpB
Av/kiiou68mZGE4XTRBmxoKAyxzuJ8Upv5oSuPRYkAs2JjMK7ZHB8kcb4FvZKyHQ2gI5DTUEWUqS
2WWq6YYk20jbEhDvrqjl4lVDRhnVMABNYQj6chdp3oZJ08l4LhS+uk0Oyr7MLPCGHavG0lur9LON
2FnCSa1WAt5lizLPjInzEDcASS4lN0BXSYEfAhVFNqSTJ699N7VyYxR7kvZAfcXUEf0AZprdq8HK
oX73nPOXcQawwYTjPF3Cv1GzqalpE2hwbyw6qdkWlDFG1m3V4jCJRw2cFm34q1ItNQEalnwnxbGj
hvu23vbV8zh/nPkhmm6oen8PEgurBIwCFF4wP4R+IM5KBHHZASI2w+BJ/Ej7P8L0Y+xfV458Sa/+
lXHVJJbIcdSg72bYJwdN94Ct52b76F63Bg9wUyf9yep9ZXtb5qLIOdgE+hfaRHjcIFEojJCCdQ7N
wj9r+X4ot6pxui1iKZhAE/4/IuZPOHNQhtLJrMUE1j54Ue3JayzzfthFa6HYUgxxLoVTWg2gUnh8
pANM3pNhpqA+ErZThoYXfVuJft14q2BgPOfOt6NC3QJPB+T8QYLMhWIy7fMCqBLDHmAZm9ILNygv
gDPxTtuZduV1u2FnPMS/Jlffhsc1JpIl63Aum7MORl4QbZoKzJRtO1RPMJ23019un9v14P2s8qj6
zx1EoI3l62g5EkCSWkNG5aDf2iN+vG28dGvYdKs+Cm7ukpWSwBx+8Zf/XCAXB+Ziqg4NhUCwzllr
yEeLO3a2mln4mRrWSt4bSZNjx3Kw9TXsKA2/IqG7xwmu3Knv7qNb6+A0fqiCMRg6rEN4ctkjfa43
4U9gLPmdRfzJi3fMSXe6z/xhm3nye3JvfAT3475+WAkNF+822moAqwJ4U0zrXa5YTgK1kVOsWAO6
930maJZEizU3NZ/J1VoVcGyY4ISHbeS8MEE/IlXmMzPd+KV5UndkA8BpLz5U97Xfdu6KTs4/d0sc
53qVRE/LsqCYcvwD/uSnBjdPcUF9vqde/9C/R/fZzyfkf1cc/qLunC2SM/5pMWWxbs6KCbj+foN2
STtnz2m7ksRbEfP9qjhT0VwcirbUIaYjnlA9ddNxUu/Htcz8UpoJbRn/HNm3/z8TA6B3zPcYJcQw
L88dsqW+ziyrAJGu7ki7+km1JgAoPmgbZiunbiftyP/ffvKxzRiWgFZrGfZTfxeHLYjKrbQaAGO7
Ek4s3oBvCFfMwqDhZN7ws5ViWlQ0y7oZ9mzaookUdexxbSB10WadieD0PzcAwBsgwb8fQCIX1fcS
tnJF52dbfq3zMxDt/66C0/kypl0yEqwiP/XMKj402cqKu6J7RNfcly5iahQd8ytCv8mcbwnlVF43
Ql3KGqwL2XMQsf6aDuNPsq08oOC5xp34iYBX/0y8nfKB5wRYYdcgGhbaweB9/tlYdJlfnp3atENq
1hU+YDzWlr6rbf23Sq26RzLHwuT7z3YN3fO2tiAjdilxrKtOjCn2GZAQRNjG8aZuVjzcsvmCKkqG
gUvGsw/noaCrlQbzRTDRob/m4RN7ANawtVrDXwzicYv/kcSdnxiwvg5qXLH0td8BDdeVfeoFHrWB
U/KfjDKCLwPzsTOIMedognqKRL1tYVBk56h0FpgAlff+fnozQ0s/GLv+t97awWfp4KULDuGV67Ho
gc6kc5c8DKJCFQxoapLbIHEp/5hI+fnhVypbyDKSJ/a7LlaLOYsPFYD1/LNm7t7HFZVZh5Yf9Kmj
smmGB1FxlNpPjoMi2iSrLDKeCtMPs7dI/2VGkWWmbtD7cfOZhsVbCL6vobtvRsUb14aIFiPhsy/j
zAUD+Fap0vk0qjdVFoCTtJkMS/4s4lOY2el/e6mebwWnamUMTG7wd0LVgo3CHAlemdk+yvBwl6j0
WIV3oLkTP5v+yskvGsZ/V8rnUqRATaYpwEoT5mcP1RhilO5Nr9ywe66k3yz70UkIucipWe01WI6N
z0RztqIVTAxKgT18L56CO/0EZtmNaVPQ0BOLOcOusuQVy7HoZ84Ezntx5soaUxPjoBeHfUhKyWHC
gKnEQFBWUjeLEciZFC4Cj2UpG+Wkx7ISr5ItCW8LM92pqy/deXuuvMuZHC4Y18YyTcN2NrVAjvDl
7iMXj62kWklgKSB8Rlm+FI7K2K14tVn1b4nlDBViHlUcMywPuEmpbd4HLvFA8c7ebivmkiPBTDbo
UVBU0TFYcnlWeVBFSdZMw74cY1sfth1F1LgGA7MoBOMqGN4DwhUkXQoZBKksklrBy13emSCxZ81J
1taGY9aEcFYuKgGnogUynrjKa9gSS9T9pni8vVtLmq2dLYSzVwlVu7CWIYMET0HySwDR220BSwbx
XAB3HD0IH8VJggD0V5HRbsG9Qzc68zEoMpQYVltxSIvrQe4KA44ogmNo8fJgElpLrVRCHPUFew0a
YvFAzn6cO5Ah0pK0bPHjqYeS4Luw8gL5ntjmb8g8LPT/Pp47jDkbOQwMvy/f5dZpOA6gJ7LYKfkp
ncLnxv6D/3Bvn86iKT0XyR8PIaRvDAkvyBhE7BIa84JdYzC7zTWH1ECIqr8Ad1aMT5RVaBEUga5a
tdYYfqx8x7x13NIxhjIvHEk+E7Pel+dWBaHaJIaKC5XFuWF3mkJ/EhJHu0Qes3CjZpo+WnEvoqlM
ysT8KYioCvSKRJIGP60M0+swp5w5gsrEFLBsOdlpWjEcGs1sQ7SJ0bU+/qXvnWdKcVqwNVczUCQh
mdD0s1rXGBMu2lz4LBnLtnJojnYRaNHemJS1YZBFobO1AasUhpz4gucgD2IMxHe8qLoXuf9p1j6j
Kt49v6n6dPs8FjR9niPHCwCQaWi7mP/8zOF14GbJ+gyS0kFRHZVFupfIVWnjYWCuaP3CooDdBdR0
AN7i7cuffKhQoVVFdNWC+0VkKeY5pwNIuQLhbtTz59vLWnBBaHZFMwlSJfMYA6fto1mpQa0GaLzv
xDdkXtFqZd7PI3lKeS8mkwMgjdNtiQs+HSNWoAKcUScUkwfGBi80oCfhizHJYIZuPqWmQ0Bu57eA
gKvBb7L9D+LmjURCGWOz/Ns+KkhR9gW6h01AZiookgiNuk1F8hUa1Zp7Wjg4zCXNsywzp/sV6mpM
cnCq9Zm0V8sA4MGVHQ2TnWKSXVen56pZKzktnZ0EID00jKBJE3P6lyrJaGToDRragaU0ufHoNXVl
OnEibEho7GqjeGe69PX3uzkDvGAn0VcOgNBLkZ0RimKQE3Gf/lFy5U/eMNBNfEqy9uc/yMGRoelE
wiw8n+tt4soAo20r7XPQE6TjTwyqN5JV12zFOS7capgOvHwBDCzN3ZCX65FkphVp0wFosYzeDZO6
/aQ5gD9dUcKlAjymhzFeC8wGBa9S7qjKOq11NCRJe1mg00nT8sbJ8QpzpUEaNsTsjM04NPUXMRMB
MLld6HcaWUN9XNDOmSJ4BsMCv9QVuEIrp0MYo1a4J2hPbdLOzQh1SRjeNaa8idLft09w6cV/IY6z
LJIalSroK6S9kYg2RVGSGsxRh18woWaWbnU4IF0N7aHQ3QhEpH8fZEE6cP7R4ojeRpV7EA2jFLAC
eKz7UiotI4DLm4JtbxK0S99Rus1E9Xcm0JUh2IULCX8NrJt57gaEPJxQoip1jd2H1hbRMxh1izew
0PuC+Fxqmavof0mcPRd80C02j/fOgz4af/+JVESB2aFhF8BOTpGguTygh5ilbl6HIFTVgpUE/tLy
ELhiyncmGRJ5FFs5nWSx1HN5H0b2JKISinbAkN11IZCjq0OCBpbbKrSksJizxe3HWA7Kj5wGNePY
6iVqzvtyaq0Z+Ng8aFns5ejKzuU1cK4Ft4SJnH+E8clufeoHwoxa3rcdZn86iWGgCY/aPI6jh6Zb
41PkgvK5NgEuURXxOCbC4Ao5OyqBDy+uuyw8jWVTe1Nd/UmnUP27N/osBG4dpg0zxiAN4wfgCUuE
XjBJdDpuvNsns/D5F78sX5pNUTAlVJXwy4Il2Stvfh7F9OqzOZtsNMD4RGgUncb4DdN8vqYehXdA
mBfAiTezyVVUX0ufaXRfhKMtV3ehjIk+3a6I6d5eJacS3x+CiAiYi5i6xPTZrJ9nIZ8o5XWdRHVy
atTEi+Is3VRVQ22qGJgNiNeYshekqQYYrDWMhYCp+LvF/EyaEEigZ1TlGXd+sjAHZUlR54jRZso2
f70shJeajkFYDHkC6/tyWSMDFWtbBcmJEAEDSL1n5tOvhKS2Ecor7pUHRpi3UDMBzTl3IwL3jgdG
0PJMJeBiTE5xEj0M9COftmL31GbbbviloUkXtNOJdJTRDj+BVnGamq0oxFZVekXypQvZSmDN9+j8
7+cQnOU8UojXMLf0Im+lsRa79DQiptrGdVIolgn2VIv20c5MzOJxGAwMGpqhZidSSTBiAIaJvkMD
CLYyskOtztdCg1mdz9558zehbo3hZ+SqYeQM7mGBoCMagYyVnoI+g6MwjylpNyN6aeTnslKA4b0t
dKvq8QIkYmQF0WRl+toxzevmvwFdt7jTmAnBQ2q2/Ge6Nw5aFoEdKzuV+h5x332SghlrG6l+afi1
DDVEL7curvWFccHXvHKgciEgMdHcM0/0X0pNsyoktMNp6L1qxeAAN+ifNlrjTlywVQgggfOIWZMZ
cJdbG6y5WGkszk6xRAabge/UAgPFGjTxkqaDEBL2XAG4NRbGGQuKp3qgkT47BXJuy5FbacgdRo1f
aEAHKCxajnbWRTbFpIEEFpOK7LvsNyrYTtUKmP64Q9J65Z7zJavv/QXxEFJ+c4M8qD0u91ePNKoF
jZydsih7MgMCjsrqU+tdrTA/Ge3sMQgsYfRG5asqnCYdV8zn0sbPk7Toygee1RU8oyD0hd6VUX4q
QDK6kYZxdLVQWovgF8ymgbrc/EyQ50czd6WTRC16KW/yU95lNsAu/HF6nvLkScj/03oQb5kqRirx
NOH8UifEeRepOrazKN1a8JtwLUJfuhAqck8KSqszcAt3IWJp6hU5jvNTVYaiXff6ZzC0CeadMdx3
2wfwD5Jv3QAujoGGSMBzAQfyUjfSbGJly2hxGrdiHNm97qajN+inIH5s5QdhfMb81G2RC4sj6LpC
Sz+yJyBj47YPIzrA4mM4qLSTNStuO8EyBcUX5ZfbcuaokLNlcDeYH0DoD+o3XiGoWYZjiYY8jHU+
N75S22gqs82Xpj0k1WOFGfLb4rggdd7IC3FczB9UiTFlY1GcRK1MXWNUOqelzVc8DilGhkxMvpC/
nQH6P5kzHDQQFXGGnEy9q6VAmiAzkb6mNnM1ldradAJV/YpjmC0Ev5cybhZ68ZCsQchwqSU0CHJB
zeriFIKQMTFdadwML4ClK5rcEkF4cnsr1SUVweMJyoH3KZ41XMAfFCRRoz4vT0k2hQclVuNNgIfq
g4yuL0ecCPoqQ3FwmlCWNih4qi6rgONsCProFGE6uGonYo5Tk6lTCUrtapOoWDpTTXtIKBqcBgCP
AkowcuRe14DlkpR7Ma8lzwx69CGHFFlLvWndCvbKBT46sGvomPpVQpNDzWINcECx/JJJk2EH2BQL
PAYw4mFUPKZMyrZVPoQA69Jfe4E1TijI0S6tMroDF5h4rCfkiJnRtivRw9IBAfAchwNwNOS3Zht8
5rhB5SPn+MPyNKo5GsUDqXAR8w+2ZiQY2swzye0qo3oxs3ZN7/n3/bcS4hGISByzaLMhuRQdTSbQ
NICQc2pNaqmS3Uky+o79HnOw2jatEoeJs7ujLqgg/duKsmDz4VFm9D3IxfuXE00FMhHWJOWpJ+Sp
NF/BEngyZpu8ov5LpuRcDudAZa2VSy2IylPAXCV9KY6iKiCZ8E5yoAB1v5o1It/5u/nrdi6P038g
aqihlEFeFf8g3WMP3HBzl2alRaE9t7dw6aoBIwRQK2AoBGgppzilAQSqhpjFicmx6ncklgEMRe7H
Pmu+bkta3ETklzHlCwJrdG9e6knQ5WVW5FiU2h3KQQO/PQZdkuiuaT+B+fBWZsfaXHlC8sAH37oJ
xhLkfRDzgcKBOzgBCTVJ6QQYyMiRqB/GkUWqn7H63MutpWXJJsw9oqXuzGwdAJ8NAXdiaR4e00BT
34FVBlG2HDuNeRjFbKdjUKtF0kEkz7e3hi9v/d93ovUGaSOkq/iMShMRM0pMGDwKViBLtDGKWlY2
Au1wgybh9xp9TK0VVRamKJ9ui146FUwa/iNZvjwVYNWRONDS8lQ0xKYTZhpp6kx1uhVI79KAbUQW
vSI7u3KjljQc4EVAnEbMBhYfTsMJy6VISWh5IkXq1F1uR8Wf2PzUs+fEfLy9wiXTeCaKR0BpaVlU
lYy91SqlgmuIbVXK+juiD9RWJgz+GlrW7UzMKK9crZU18mmXwayVQqhL2OSheJowGzFKB8qoM8Tv
2VqWdfEYgcyPFxR4w1FVuTzGVCnaSe+q8hQFsUXZsZxOE1h0SALEiPi+z+7EauVu8W3m3zqrz1Cf
iOUAlsezjeOlJVO9TelpkgzA1wN9otDy3JIUptrgqB33ZqeFFkknYYvyx+A1UVS6zCxGIKhNIPbU
499Tjzn4mqmNR6Qu84qAdp4MFx8AsHAl0F1yFZimRTc82tPhJ5XLDepMMZDJAC8VDCZgirI890k2
Ac24FEIguVVr5eMluzo/t5CRBQgtuiE4eWSi2STk9DS4/mCvJGCXXnQwZ//+OndrpywblDjAryuk
dqX+Kc0/Ms0PgqOWHBN52wJMhYQOJVuyNjXxjbLD+yakrjEMM5cO8GC/XFhLC3PEJaKnZqKbIN0j
b/HUKKatxmTD5PapTX9TxQGt81A9sqy1zIcp248aOt6ADxIDbiICEXrqNVm/A2udHdAdoFhywVgx
MFe3HkB1CpCjNdgWMPcY3HmLU6KXUSLQE4CA9xLqRUNwR7pDDWg8VibPaExfbTmfN/1qZ4y5GDaz
cSDZdbkzkTrUQFgesDNd2G2jasCjP5NAkScXE7DM5GwXwe8BWXpgXqNp472cjPk2VloTLM6BvKYj
s4ZdfQ6MAVBrDTxO+EYctWVSmwqUnlRQJzPJq5kVhH5h7ArBnh4VY3QwD59+3ja2fH/ut1UAHCNK
yXBjcxr9chOQIRubiRT0JMYS2PusspZ24e8sAlpuCKxcOuQ2G8iPtHDTYrAEEt71fW/3dIL3F97D
KdqoLPQoAGCAUUzAw3f7+5bsJMAuMRaD1y5G2bnPo5oAULShpaee9mjDk01bqIPRUkGF5mNwxrTA
xpR5QSeoG6Et65VMCD8A+b07OAn0uANJHWzXs9U4C9MbArpuUjB6ktDvCDyZIUfOMSFh+wHMkPzQ
gxYttJVqKtCuEROv6xgAP8wODZxNksjUGjEVtRfVOnyjRQsedShUdwCIFO1tDbj9GwFsUh+3d2wx
vkfxGHcJcRTIFWfLevbNeiKG6KUQoUfyuCu1AU35AZphEPb24SZ/UvR9FACmRbX7aQ2MeCk7gZwR
CL4QAc6AxNyVkrKwLtNBxn69p/vMIvhLsROEQf9pjf/K4dwn5rNSIzEhR8//GMFdRHQ05T9m9GOq
iD3W0cbULYnU9+ZapH/tJnBLwMei4f00c0Rz1pRlNSswNEVPMQFyTWAZ0e98FcF0TQjni8iAdhUt
hbeQTyF6oLvnOrgLQZfYVdRJEi/PXpQPQzukiDczDDCWCEKFlWhhfkZcGiO8DlHwRnF97uvgD5Jp
DEM/Yw93qKICmgPfR8z8lUO8Tl7jJQjYZeQA0XmBy32pqDONaQc+NXaSgLyTqszKStVCId6Pc8B4
UFswRpuJr2WwsrbrOO9S7vznZxdEjNKeSgDAO+n6fqp2g7RVzW1i2KCIvL3CpXNEVhCsAJICMA6R
M155qRChCAt2qjUTb6eoDWxBU5idN+Eak/zCzcOi4OZhDpHyQSvn5aKqQWgDGXhQpyKsDnGjgnem
tgz0BQkh3BWjHk2EvRyUPoolD7eXuVCdgWx4LkQ4eJNeQduwYBrZEI/sZIY6IH0pAg1DjHSrz0FF
Nqj2wMbSqfUEwEp1nW2KAR02ZOxrH7Ry1KdNuZbjuAom4MtmzivQC+HpijzY5WYEsHba2IvsBArK
J0FPHvUOIDiR8Vlqo1+ohWcMK+HLQoQHYC5k9ObORryX+ehak7sga/qSnbo62RhRbps69cf+hDS6
zEanR2iNQoydyo1TjOh+/FtAALgqfACZwQLxL8wncokBpW3yGNUnKJveIrJE+02U6YgcRjzWVs77
Oja/FMV5RUw/llMq9VhrOf0YhgShwp+wz/5gAnj3P5xd2XKkyJb8IszYg3hly0ylpBIqqbYXrNZg
hwggWL5+HPXcuUqSSaz6qdtMZXmI/Sx+3GciPGEM9+hz81RzAndPeW6l6UGxA/6LCvqU49jscd1t
HTQUioAmXPRBMRWX693nnPKcFDwSM3NVCFWgEit3exS3hg1RnyV7C0VgxCSXVnKzyMceuZ4I9IeH
ttHdVqW/G7M5arwNdqZ4425cgBp4TLGgoD9ePXAmV4107KmInFgJuNp4qnSiogM6BIIQ3iyVl7pW
Wq/i+YOdhLeNb9z9kJYFNQwqDKDhXwfgqDrUZKaViGj8Uts/J7LjoWzMI3I8YAEHWBsEp2v4S6Or
1ajOvYhUoFx1MCbOD3rxwPZamzc2xYWZ1SWQmH3fWBrMiC+Gbz71L7dnafPnNUCy3lJxKJdf7gbR
TkY/97OICmPw1CKY8rfGwH9hBK4npO5QYQak+NJIq5K0aPgoohn0DDxJvQwl+GGP0W9jwVHE/a+V
1WbjPQMZVQ8rwjfdnTdwc7H/+9vrqo6ays7GSogoK2VICsVTjT9c/+4k/2ZTvbOz9pmYmvJigJ25
OzlQE1GApKLZocn3iFe2Xrs3sCgoLRZA4Dp1r1QgpstqHUezAPohQYYZApiydFMlNBE+o8tw6as8
wPtMXqXcE4Hdns+FSPwf66ttV6RVPvAC1qd59AwDKUagyR2p+AxSEbc337LsKx/QenvXwUyFlNE6
+KlGM43rtmix+Ww1NLhSHBRdjkcTcJNi0BpXpLrq58gNPtgaG4Pb1rfOF4iWgY6FnC9gBstEvPPS
GkKAANSrNprEczyJsJCZO0/1jpWtdxshEiBdC5oUoIaVj6ZoVdvrdtNGPAUpUMNlWBsQdlAJut2h
u8AU9Jwdp4SfqN372WyElqUcb490AzgFiANkywkgwfBXyOqU6wSME5oj2qiy2NfGebBiguKnGkwQ
CbWdMwhc3KZSfGvQXZ2gCZFr/F6ZQX4rWCitFy3ZS8Zszj0CHLisNkRKndVhSmLbqUfWt1EKbA9E
E2UBqp95J+GxjOpqe70zspp5BglDQ9FkGykKSITR7uxMj4b47rBnTT1pe+CpvSGtXAQnyXSlAGYv
UrrGNYYeuip2VOr13qHZOp9LbPifqVu7YYWqZPDF26iLXbN6oc7sdvqXavcaWl6v69lzACFFrgiS
Q6vXTaqNmfToGY8QJbldrwcsOfG4cFvNDEBRd3uHbg/qv8ZWGzQta2h3MBir7D+UfmXOK6rWBpLH
t81sXThLsdo04GUtCPLLIz9yKNaSceoijvhIrX5K64sEVHAYD2r+orNzXn+5bfD69C8AyyVRAqJp
yLyvw/nUkLNuMaWG1869dKj81uIup8lCXEDVY36f9fxgQbPDAtKm34lDr7bkYhxiysAoAj2mr/vE
nYmxFE1YTVTQVzh0GQiZWqn/7Zwir6pjKqkGd9K4Erpm3WSps20jYdE/g+f41NshiQ+acjYK6Sd7
yNWNIV1YW3kSRa704MWzGuD0Ii3uvcFMXa7PewHIphkEO3TprwLeZrVRSEXjLKZOE3EFeRgy2Nwr
CL8bmaq4iMFAjG5kZpAg0DyWaCM56IqO5oqiN0IxgZ5YKtxFimfwk6XafntLbX4a0GRL1L90yqyO
CuVOmycybqLEM/NfYn6x92j1r07+sqLvLKzmeCrQKWZksNCmiCebKjRwXxaWO7Tqg7HbFb9M5cU9
c2lt7b/13GKib2GtaBKUD9STmUGFyqFeXjsPai1dgexilyUubgdOtOPt2bzyTFfWVwuNvrQZDbCk
iSwlrt3EnmMvJc0eXGBZk/UYAd1a9MaQu9SsZU3fuRqgoS0cGWOMTnmYm2NmHaUygCSrROlvr6v+
Oj2LIeGZh8iiDbcDycRLY0YzQU56zHlkTfadSPgvIj7yQQua3MuYL4gWtNPQLTW3gGd6dHs+r9NE
i/VFLx5K3Qjx1giMakL3QykwoYmZuHr9x+xNvza7l8SqozFTHiQx75KBPQNWv3Mwrt6QN8uoMizK
3ddsfnNdl5qVMx51XD10VRsq30VLD1JPT7fHuHUCAarRIAoB/Qm0xl1OcJaIqZgFEiFqIXqfccfw
EkcAJoFq4s6YrrcnzhbF44vyCVod1tUJ2U/SRBs9j4q5mL2RcAiP2p25M6A9K8blgOpKsWSX2jwa
dfQSupz7tydsY0siPYmamwN2J4CO3tAO7/a/UhQ23jfCo+QFnPHQ4HbcoTik9MOUGJ4dhyMPnRLE
T59u232Tob08d7CLjbgwWYLZnqxusrEzSaa1KWIZoQMrk8DttUY4TKkK8bG80HRUo+3MK/J88Aew
HKOZ35mOaIyAdyCLVwB3FfCAiObZMJMxEJX6MleZOE5NX3uDOpRhqfCQxyq8IlN9rk2WPOQTMQKC
SDEYYlOGqXA0VyHKHvfh8uXXI8MBR8HVvsbOzDOXjlEkSKEYIshEEuiaEdadD0hc5/cdWO31fk9p
6voWW2bzPzavaPmNeKDY+ExEyufyNf9GP/VuiZhhx5/Y2owoyIPummJwCFkuN6OFJofcKRukPWYK
aLsKDYhuVvlObPCWsVtP4KK1g65k0MA761tSqURdAIshwEWArqXi8zi1HtDYGtA2SB4duibzbQVq
AmTwVVZ7jM2PyZy53aB4TvoT9PjYK5pb1l6DbG9efGiGE7oKDkrDv9zexNfXGqrW8EDgPgIWc4Va
zY2yQWm/FFGZfwRTA3uNjadC25Fau37yYQQeCcokDiTF1yKfgCuMM3WQkdPjJ97N91kqvT4x75Bx
9mmyI4p5fX/CGBjCgUBfyCfWSIgqptU85gLpOSgq6zk/qlkM12pPanjTDMqEaEpdij/r4kjS4YDq
rSqiLnVaf66dFAUfQz2iSX5PyGtz+hDHorYOrCUSdpd7VhixQBlCE1Gr36VU9cfqmAyFW7DPrNuZ
vK2Dj4oP2qAdtPmhbeHSVJpyzrKJiKhPlV8loGELSe7gqgLQDg2ZcrX5rEIl5fYe3DSK4g+akICc
RsfYpdF6rhlaHJATIv0hjkFjI1M3fdFqz4APU5JD3v+6bfAaS4RcCV7W/7UIMYpLi+oMgUWlsrEh
D9qpUPzPhmeGU5j7kDTwa2/0hNsF4mB8dLw4uG17azHfm165hPFgd005K1hMJVY+WpR/T7TObwS4
C0g5VEHJDGenwLVpkiIJttx3yImvRisIZ1W25Gd4fjKDAld4p6En48DKPRHxDf8MvuHCDYsTiJBw
vX/MlGooGyIpMo3foD1kepkZ6jno9KxT4lghV5+psHa8mDVzBq4UGF26mdBhheLJ20e9e/8b1qKI
liZtZIH26ht/rV+n1+xDDNoREoze9EVXfCJPt5dx6x0BeBLRLxxvgkT95Q5yEr0ztJq3EVAXANt0
vtZ/vW1h61TYuDLBH4DUOfAQlxZKwerK1MYWru5zVn0b22OB3giaBFplBJCJgLraXpJp6wlGnzhQ
TLAKz2bZSO8m0lHyzJyEgbwZsyAuntX9QXsuqPAJMz4hZNxZuD1zq7e4ZUVP4thsI7Wd3BiqzJLr
oZpX34XxoOln6NrsPP6bBlFaXTSIlv7slcGC1UTpG61FVcqaQ+bkDrw2Jz/kVVUe6TB2Qd2hLhbn
UOy6vZhbrwU8xCVRg9oqguvVzILOuAVREma27ReHNGlDRrLSr9kuO8PWzlyarqCIDAfEXiPRZMLH
ScRpFxVTzQMwo4D+nuHVuD2gLb/hvZXlK95tFUObtVwF81dkF7GbZlZgJs+MvUK4ZWfNNg3hkV2w
XQvr9PL3d4bsTlq0i/suEir3dCXxDfmaap87umdoY95AUgR+TDSMYvuvvfm0oSLvSCIjvczmQM37
6pHELP/rpBnkc4BihAwjEFnOWyvKu+FAC2NImCy6CPf8KzBA0ZykoWolO0/qxn5DUm5pgtNB5YJ8
7uWslQVUgo2GdJFMKxdldRezZoAF7vYm2HhYgAFGpy30Y7AZ1i2kUjXjiaZlHyV2ontKX2VeM7R/
JOCVYYkmRLDH2Hu0UpsjQ+IM3tuSnqKrOyrPSl2DVAtspj+65INRPirpp9vD2thyeERQ23XQybUA
+S8nb2rsdnQAeItaFYWwYrB0X2mAH+1zYvktIGk707ix8wyAPBDuoxprQfn50h7gQ3TSE6uPqpby
cOrs+aQ2tR7cHtXWYuEMWcB9LX3Ia/kZK55JbOdDjyzR7GmxuK9nyzOeNQ4yjmKPzGwrJl/okWyE
tUBnolvsckwtaH0SlloDNJu08THpQGJFFaFH6MaERBniWS/hdAD9mKKHhZrqd1K3ZSjyWt+5qLaG
jZoUOpzh/OBIrE4CNzPUuUk2RFpnVwdTAS5eaKNvd9WLbucfJmzvnWdtIysPiB1ycWj1Rk+Zvu5e
o23TttRUZGTPKd5OIFR9AYr+kDZ5h1pnUz/2XaX68C2UR7w3zblkIAgZVDSNqETJdz5nw4+4+JrV
06MgmTTKwZbR2KmNb9RxF0ibQgK+pJU/5kZ614O5GkqIbX+nSbaHLNp4c4EqgjMBvDWatdZvLuVd
WpdlOUQVHloinG+kfYDkvTd3f2Y+H5MYhKG3N/rmgN9ZXP7+7opFIyZlDpCuaD9uD7X8yl/zWByX
TirDHcn9lHy+bW/jukDaFd3XyAqi0rt+cGt0HFSxXY/RTL9rVTTQN003lAN3xrVx84GQDtlHtOxs
9NwZRFqWyOgYZTMPezDXoCp3V2lfbo9mwwpKuWBTBKQcucF1XOsAdycKfZgiYZF7Q0GvMTOLQOla
unMfbdx6eG1NpEjAIEMQ+V0ukzp0bK5kP0eZtCFeWJMWhGM633G8rq0sUAOK3YdXF/9d3UPcHiZO
e0tGSloDoClccw9Odj1hsAA8LYJXtKYgl3E5Dp4whbEY262deEA5OiMIyTyF76mIb1ypiyH4QIAV
wLdTV4ZyuKVSG7shUqcHxUjueV0/2nP2vBT6dLeZv1bJ73j42Q97MljXGxxVqiUOgRQ2Emfr+NFM
C92Mi3aMxp8pDSRQT72vGTuP4NY0Lt1Ei4AEFsxanVqDyURDW+0YiYn7pdOhibn2OufP7d29sR0A
xEeRBDIAYDlc63y0UtEJY+0cqexD00BFaf5x28D1dYetgE4V/DrY2BBmXO4GTcpM2BVTI0HqIWgy
1UQOxR6fgO7zq1KVfgNu2WAcrPL57w07yGoiegPqDg/PpWHSWlqRz6kKqL/jiikEm7Y9K+CJ9FIJ
bELR7RzfjfVC/RcrhX5YZDrXHWCpE+eDKZM54mPvqsPRzqU7Tofbg7p+vJGMAhwUjb6ItXHDXg4q
R4oKd0I5R/V0LNsfiWF6ufphSelb9Y6pjU2+UGjB7TMINvlav36CdsNgUDGjU8MJx0I+z4PtD511
IMp8uj2qjU1oQnwN6WdMoG2aK5cE+WDhpKpUIyhqUo/0auILwZudd39jgVCfQ5s0ziyC+qv+V1Jo
AEWNasTKwauKaGbcI9nOrC3b+TLPvSDgdfg4qIAQ1LJXC5QKpQP9shrxMpjmD0rueCnYtRPzYBjS
68o40NXvt2dvY6FAcmbj8C64J2R2Lk0CCx7nuaWoUT9aSZi1Ze4p2TC7Oahsu5yqO4u1sQVRUlUR
EAKBgOt3da5ijZsmt7kWlY/CqjxOSBiDyg54prHaY/rYsgUyHii0L+GAvgbFgNCWNm1saxEy8Wk6
+u2YemmefGj08/Dx9ixe88aA8ANkBxrg5RTF3DcV8XdekjFpfSaKVo8aiJDG40OisKAYhGuL4tCo
P6YWkuEMBDFaaFb1QyHjQE2qYB6aU59ojw2ToRrTz7c/auPyfP9N5mo39RaaZ+ux0aO8SYM59cc4
VOw78GaWzmtvdjsHZCNZuaTXkF1D0hCru+7RHBNnRlk3VyPFPhasdGPjJRWFP/GQlI+58ooiLzo1
w9tj3Dj8eB7AropLbUFhL8f23byntTBB81tpUVdOiTsQOaJlNt7Ts9rYSRdWlkP0zgopTUnmNtOi
ZVy1hc4trXMrMXtMn1wj2yF827KGhDrmUUfkA2KSS2slUl5JzqUWtRqUzBtPjx/QFjyCa7Ld2SEb
h3+JqyBqisQrvKDV7OlW3qggKNYiEHUGViZzN+GZdHsTENaq2Etnb+xHpE503Dagi10oxi/Hxa2h
Gqwp1iI6tH5ss0fwdWTWiya/aQp7UIbo9tbYCBzhP6KnCJrC6FyCx3VpbxAkL6oCqAkdCTUuX+b6
j1F1XgWpXcsKxloJnfhHX+f3NKf3Mh4PO/Y3bnP4r0jk4rGFx7x+MjLSFbbDOM5f+WvK2OdJd0Je
qiels+8aYrgTYEi5MA7wnMJMU79Dz91jtjzxOiJEeU3D5L55Rsf57c+67vHEtYs5Wdi0oJ6G9b+c
lr6QJecEyYO6E75RwKb5JJwIIsSF8zWDtiFS/w4KVfnvnroMrRMCMO3iVTaz26q/08EER2Tjx3Tv
w7YuEHwYQL6AFkIFer1ekKG2GCBjmC8EL5NgbsYmP0sbl5A+WHjiJxMEL8V0aHtzZ602rhHI1AF+
A58Pbvkaa6jxoTA7Z9CjvocqvVQkKJsNZa/KsXXc0JAFUiiQvSxNpJczPwyWVgG+pEcm/zQOmW9B
5F4ACgAa7+D2Im9cIcvvAxgObNj1XdxmUG53jFKPKohY5iXzgXYB1Q9zU5DvNM6/sgYv2QGTKUWw
ezmuko0G+E6wcGXmkJBbCGsYWmHDcVQcd0TK4o8yJNXfexLERugB7kMAiJBqvjSa2naeEDLpAFV8
siriAx4NWfCHoesPdrWX9bmm+MChwZIt7vMS76ypSEyR9B2LbT3SlDmoQazdg0PGZkYwq5MPIgUv
tpujnT6y9Dttsrt++NVox8EABck07BzgrV2ExAioCRB/o/l0NdujPWh81mc9cqYTbT8P8iUjH6fq
eHsHbVoxkbIgaMLHi7OaXk1OlIydokdqVjxpcnwwRFkfLKf7EVN7D6xyjXnH9C6dTaDcQ13iqmVr
srOyznFjRWWLzLc4QNYGiPDQavO7UW0/svS5kj8bGnQ9VMSoGuhF5xclwf8Tn/C9Ts2NseOEmks0
oSI1YKwejrkaRvDwFmZUlwc6QhoK/RzW+AIeq9tzfN08ApzYe0OrSWaxZVQF9Oyj2jwrAxAqLPen
XoGY5XhvVPnHyXkGr4mAToFOA4AfP5WtskN2vDzxq5ADLdpwNPAuI7pZB54ZkXMDOgUzmquYBWlX
y2OcCdWDfj0Lbw9345J9b2oNHtVEnqo8G82orNV7ZSxecrAo3jaxtXJLbwrwfoBvIu5cXQomWFHL
1DQjteqs51ZHibccauU0jtMQmvtVgC17WEJkkhAVor90Za8qoX844PREcqoCYXW+TV4by/RZt1Po
2pq794aWD3nngWq9mme4DzB3HAwxVeoOzo67tLURcNSBlcQNhyaC5QveWXB6UchRb60IxSCePFEC
2PQOcGnrmKMA8F8bq+maprYhaiksGBiDqfGS9kSV/KzFbTipp0YHlnhuHmnh9+MTteRdLz40/eug
hgJNL3+/U95/ympC1cmRaQn0BF7IIqj11lsmNaVNQPde/c2JxSMFR95EBmudsp+sdkLMiIktCnCB
VSCCetWznbzslq+LRPZCkY4aCbgpVlcWtTkHAQCxorjsisLNtRZ+ZmMhtUmE9OvYYPe6Jp+lWZIC
aPf0ZMRoSal70tw7ZrLXZrB1LFDtwyFE/W0Rer3cSxatjLqSsRWN/aHqz7K9t153N+yekdU7COa6
eOKgO4xq3XTJfI6TpyLOvH+3fu8Gs0pZpD0wdqqkViTyxi2zbyYYE6Wy481sbpJ3RlZJLGTSyjQX
mDG7POjjMU2eZb4TVm5dIe8XZXXA655VLBEYB+aqNX8Ozh6FztaCYMVBvw6uaHQrr16zmAJio1Jh
Rwn9KbQZcNCvs9Ejav3z10cXhZS36x3EmUgNX+6uGGRZMjUr2ElAXdVWFVTEaSyCOk85tFX43ri2
kjtLthS1KLR6Asm32gGkaTuRQaEmGtSvepu7Jnkkw7lqq8cCivA2yHDzyX5K7UNmu6VFjk53kq+Q
hUr7oNojed6YZAoK7jfvBEov6xRhb9ZzVoHzLYoRvZX1syJiKBdB62Wv12Nju1wYWh2vXvROA68b
28WG6kIKTaL6710PbBQkbYAhQqZ9XULPUcBX53hZRx3CzBnS6sCcxc//YrO8M7La9daCJ00YtyMB
uWJyT8ozqFOGv+4uB5kwMDXI2KIqDkTKygoYkjsnbnp7Ob4o07s4v+Au33mytkpWAAEgClFRcQGk
e4n63j3RsukSa0KuI+JFNt0PVvyqgL/MlxxgL1JUKjj0KWgGES01J006ziGfc5CNA5O1J865cV0h
roSIBNAwAGWT1RE0gNadalmQSKOvxILMkB3y3ULZphEkwwGBVBcCo+Xv74Y7pcM4cNIRpNxP4Hsy
9HPcPv397kDDwf+ZWI+jZ02u1TBBDWTYEu1733zpC/S+aDsQ9q1j+97QaukSLRnRTMNJZIiveeL4
s3xlfST7vTLwnp21H6DE6Oroe9hpT/NgfSzZ9Nik6W+p7jike4uzuuytyimkiGuCHY/W1tFtE8dN
kj+3l2fHyNqPSIehiLW6IVGmotSM9mOZ3pWxf9vIMiWXERBynygAIwBCCQfb+XKbkb6L7WKiSEsS
Sw1w7+menU9GIOqZeim6NpKUJcfE6fbyoasb9h/hl4VVQ0XJHhwbq2clsQs9x57Qz1VDcqDW4jpk
STfvDG/bClERn+BqQqLkcnhq3sY9yYV+boduPOip/ceu0l35g9VK/TMWsOYtFtAOr6/295hnc9+Z
PUReBCA5ruiy+alSxfRkAr4TQPEROrWlFbAG+gBN3Ob3Sl0MbjYCG5iMkPTCFW3cNehNdSFMtQea
Wccd//t1oMRxkMChALpdzoGTjrPg+qCfEzDCCqK7ekIPuU1Pg1b5ZXGOrfJ7n/bnFm0OzqHiBHnP
T6I8OFAMrcmOr77Kzb19DCAH2GgQokMldnVyFEXNSvDYQdOIeX37nYIWSdSHeIL0db5jamvtQUkB
IDdeWFRlVuNO2Gy1gOZr51ax+iNItUDVkI/NTlj31n7z7gS9jQh5saXnDUlAsE5dTm9RiaaUPcMW
Kwv9WM+6eRziRB6tEdObOpX6PEME0a8d9rmOsc5WMqgHJMdOZpy/gHKgP/XOMKIbF+2OWsd5OOoz
88Qg0UeAX3YzEbcuKGgU3+kKPZyGGARSMQr/jlMrPjVm+yitxnKrims+mn4+WUZenhKpxZhW9Uvb
j2aY92US/NXF8TZsgIfA+gLPEOXF1fnlpM7lMJv6mcdZcuwdNT6bTZP/NJP261BK52hrwvHHQhg7
1+LqxvrHMEEHC2rRS4S12kFJTo26Y1Q/z4odirh5rJIqbFrxgajT0WDg+Su0nQLn1k6CL4F8IITP
4IGs4hMl7cWYmIVxTpBxdll6N7agabs9n2v/5m1cQKIiSYQMhIa2o8t9xEGAj6sa73xfHaY25Ifk
U/uVogMwdiH2/WNXU3Wdf7syuBpV16lar8cwmBmjy8pA+6GARO+7/RE9/sZ39sQMv0eUHO6Mc/nZ
9XmhqEmDnm1xGNcZXLPJiSYkQRk6fpKJX3wAbdO9NENommiP1gG9ek9ogdgxurWCIDeAowpvWMNd
eDm5bWWCOB8Fg3Pb9x4Q+VnqA1JjqZ/BMjzeoc8T7Jn1pww980X2Bx1zO+aXZ+ZqzHh9ELkA3gWH
7tL8WMcQHhti/ayA9v1QZqb4HBeczJ7pwL0r62YIpWrPwexo7U/BllZNRuq7mpmOj7aej5WigTNN
6/JgSCtx34rx4+0v3HrB0B8MfSgDAA/cY5cfmFIFbalKZpy1xpmf67LtA90AYKU20P1629TW+f2v
qasGvnyaKmoUzDjPRmBDtsM2T1SP3b6oT3AK7vV6b+2Xg3M1+f83NnSFXY5tQHgq9Bxj683mbuLy
YSrVEAIHj+gyDDPInwISoRkF4AGTlwzcE9X3fzHipYQOcnTkZ9ehHgqRQFsaqQFVWad2O95+aVTV
18n8rbGB4s1mdqjSPfKVrWefIEaGdBWcXjDXr94lW41HhWWQuUyNu3x0DrHFPHPSH+n8q/vMIt4Z
vjE+MNKcUZPwZ3wIJ8NhAoHT/vHb2F4473iEF34W8CitHKSY0bhKZoiKkrIMU+slbpUzT20vDQr5
OPWqqzfqndp8YPZRlM92FT8x5xuK8ztPx4bzAblBkEVhDdB6v+4xSAhrC8MctHNcP2Klcf3EQBpB
QIj9zmm6t+82Dj2soREWgB/cO3T5+7sIDhgwPjTxolUJ/i1LG8Oymg5Ok38eoNyhD0hCNn7aFWii
6yF0eCaEAdXHolG0T2nVBcquVPvWEwMppX/AVfpSa7r8IjnZSVkrEJRE/8unWX9NzNiNi/IjlWVg
TYUrRoe5lI2nzvisV9rOLbg1+2C5WwSIF2TcWq6hz20bbA/wx6SihOV0p7V5UKH3dBo+aXvE+YsT
sDrzyFf9xxawcZcjNUSNkEXAltbeTZ+6yh1Ml3627+3uDkXg28d73TO4PKQQAYZnTRb+AzTWXhrL
sPRO0eT62TSki9qhR3XmJr+iTLzUSukONnuwu8mbusQTMuBxNJmFd/sbNt43NA7CP9BAUrsQj15+
Agi5stzsKQ4Yczof7aixR0mxV8Nat6K/jdRaODuQglzclNU7pptjqjosRdAmQZzDfqCo9mJAQdwW
yEIayV09irOMfdnlJxWZSPTf8n4Om6b5A324A8UNVAyAobFfSJB741yetCY5SK6eMmbuHL/rZ2Zx
oiAMguY8YOnXeJvCbFCSyFsIi4p+QNQVcPaadkELtabYTxn5fXsBNszBF0X+FzCwRSJqtQcMO1M0
MSLIApqNesNEuSuso4DiRirRFdKJCQ/4sKe3uOHD4TZFjYHidsWqrz1TjSYVrjo0OBaMIt36o4wb
r6Q+tbKHvr+zyads/lnwXyYLtNIo3bzbk/v6f75ggdai3+iaH82BfCvUeib9DNXozGtnsOo28X2v
xn8m50ep/UmU7CMbrBNR2t9xquOdrzw5yp0zeH3el3lYuhmAhgXd7XI+3t21Y1JUDI0I+tl+RQ46
ACuGPpVhn+leT60jz6NpL/7ZuEwvTa6uGLAysFKWCIAspe/9NDcA9Ztn41nvsiFwJlL6JnTdfrVm
X4aiMAogWFPHRc+oery99a4f18sPWb0zdebYKS51/UyVTAHcOOFPE52L0BRSjW6b2rgAYIsgylk8
RVR+V4O2FQg71wCKnEVihplpgsrZTD9l1AfLMOjoP6Q0sgywpoxBE9eeXYMpxZ0/dTaoUz6UY+iM
P8miJeKhHRgBv1s7u4KB16/u5ReuZoOxJO9Ep0Pgt45/mRDlZF1oUAltahd8AHdN8RHIoTBVP0NL
sCzv4f4x7TFFnNVrwe3JWkO6cFtefsrquZ0F8EIzJvPcE498lFOoqR60lAeJ7muvhMBXtpOWXHMR
/GORLsCgt8ZQY7U8SVPQDlBA/awaLVibhg/24M7DvWgcN7O0k+784hk4eusDMO9QkQ6F9jKl/NAl
BG5pOLFzn3sO2/mqNbfN21fB4wKgc8nCoGpyeTi53vAaTY8Ggi9ZvOhT2gYVk1BDm+YHERvKh9nK
UrcDOcZzJluKC6xSA9ZpoE1DvRYkIF+RpgS7B6gYPV4nhZ9SRx4T2n7HPzpThM1PgMh+0TqS33Uo
BUR1rpfoiyt6fwQUzTPncjrJvtX+xaUDFBJ0bNHpC8rl1Wu4PPm2RBfIkgIZpIv84BTVGgWht1kr
Xu3YTwZl0NmtVY266LjaE0DcenPARgrbCGyRQl3tr0X4QTdm2Lel6XPhJYbtOk3qJhUkMaG3Sku2
48KtRSCWpURTzdIRjuVEMmLlZ9hEITFPKuNc2n3vVlIVH0fp1H6fFslPANGme8OU0KFK27w6WjVY
vpvZuGe5Jo56kU7oTWD0+9B0msfAUfubgtDJrQqe3Cs8NnbO38ZNgKcfWRuoVmDvrDkFoRRfZFyT
xlll84GbugS+t9eBrsh7T0/j4a/TjeghwO4GPTHYBeFlX+7yapRa1ncSWKbuiw6uv5r//XbDhQHB
bZA4LJib1XLLlAmTFYN5jqvWzWrucweSEqi6pbEH+oNjkbt7EOnlJy/d6EVqZGmpW3T5gPK5HFNd
1pI0XWaeZ1B0HEtDzR6KXhgQhXU0T+2zLEDZrwn//t7EU66jwZMgeYsawaVVG5dYZxapdRZz/cVm
5okbyUuc0uPc9x+4PDM2Hto5vTPjPaDRxolCnKoiZwyWDBzp1fYeaUW5JR3zTIVOT50JSZcMPdqA
xYx2mOYKmFkhofpbgGlrZ3GXO3A108uziuaQBfOOUPlyzDGxeydGxHqG3qabQ4Y+4Z/EtPN8X0cJ
IDJClAKOsSWb+aaP9M5LchoNiSjUMc65UKAfN4HRjyp8r/tuaxINaJeC/R+bBlQxl0MZS6XOssmy
zmonz4NpeCT5PsanhCVBM8VI1c4fdzbMMjnryUNMibwaYkuggFben1Q0u+8axzqPzGfPS5EF947q
ggC/m1xeeuLbn3KPO2DjaMADQov90v23xBiXo8Sr0KLDpLTPNH2tSlCNHNJZHiZWelU+7tQYtmwh
dQn81CJFjkL7pS2ILrEeRST7THoofttKoHHNo45yMKoSLC5fdqZzebdW0/nm36GdDMlodKJemuu1
lisdOLfPnfJgzndWF1Tpoa4NsCTmqNo69yi7A7Hq3TZ7vW1QhsSMQmUdQB1kiC+tCu6kKPDH5FzG
Q8AqTXrSQrxAbfB6j4NvGyXgTWLcg6FenwmYXYgZ4DaBeG/NW9jSZK4RrzpnXUA9utGyo8gzdro9
tjWCGu/mpZXVxTIppq7WZgUCa558MVjuzlr6jEPox04dGm3sc4U/DZ8N9E3R5NyCzE8mv2SWBs1e
Y8b1XsKX4E5HRgqkF8iJX04zUXimqGC5PzdcDcr0ASnvZupdYCdQhtxZ0uWivtxIl7ZWpZqYtlza
eCvOVZI9zQ5wLrEdGGCgK+a9S2fD2V5sLfDX5d1A3u1yXMU4mNwSkCTXlilVZPo9zdvxf0i7st3G
dWX7RQI0D6+SZTu2MjjZ6SEvQg9pjRQ1D/z6u5hz7m2bFkxk3/3QaKA3XCqyWCxWrVqFOZSYCTkk
bRFUtNUPCbExog+UFvd2U0xfb+/ymikZCMOQ3cJIUmB6Lj9hLugSj1PnHpV0dH217yffqE1Zt8aq
phx7AiYG3MhIPV2K6abEVFk1uMckf5nr2k+J5ZfGI2kqdOiSXR438Hwuekd+3VZvbTeR9EEyDfmG
60kyOtrLhjrBCtOGNMBXzPMJRNj3TjqDbNeeZM2Sa+LQV4i+CvSpI2UoeKFC6bxqLJj7cSMqyuPU
vmUpHi+aLImytm3ngoSr15sNujTNgjnIpAZs75S7shk8MgnCjllZtgzADLkYf3bUvS+LjKFnzXWi
rASqIdREAULg8s/u9XmYWlPpVfc4K8yPf4+n4dFgIIbcAox92wau8yycCIrj9mEIuPaETalIYZF5
UNyjR7/HlY9Iekg25RIGGIg3WRLY0NqywcQRicF7otAsuI/MbbFo6CI7kiLuA5PGbVBrjYxi5Try
4gyFJuJcENpxxqbLxcNMDoz7aDvnWCmvFC3uCwbqlotEFZkQYd3qwovBTNM7x1xPwWyu+rV2//8W
IhqyMVQchwdNyiTQ6weA6DaZDMCxoglCLbwAYW140YtwB0/D011fUvW4ZMkeCKVj1hRBY7YSQ1sx
6Q+OdnT44MlzFaq2OvrFMoWoRzvLNsDWPtZJVJibtjS/shIT0btZgsdccTdg/kP3HWiuOExfiFqX
ihEGj60ea2dnW/84ATX41BRJLmRt9XhPpI3kGVinxadNpSbzsBCmHhE7j3s3KzeFUjlb4OP82wd1
TRBgLyBeQf8lMnbCdegkiqr2OtYvt+hbC1L4KvWexnba/QsxnGgTc934w0XwPCh42jqNIcYowEnu
3Kf5y2C93paxZgq4d0B0BrY9POgFGWldYMCD16lH0vQ+pp9U4xiO9ftYfeXMHhKFVsIjODYMH+Ec
kAiRBDOo8ChyUQdVj8lDH9/3Dd00to1k3UE28WDFuYG8D9VB7naQT+H2eOazcz1hKppk1aNi/zTj
PxP9dDoCbMFnv88VPfv9TtMLM53w+2x5cOmPf/f7iLN4Qghhu5j8MmYtL+0GyMrBbTo4zbzwC6/d
3976NStGfotzl6PZD+P0LpVoLJK2NbqDMe7ivcS0wBnoDa2SxDWrW34mRPDNsaUpgPPo0GTMQi8e
H2HHiZX+MNQ3OskyaGtu5lwjwUfrXZIUY6+qx37sdob+owLjSWEXG0uRGPLaqYGLRlu7xYd5uIJ9
GYttggwJggDFp37cfZnZswmR9pbIcherpgwvg1sByV1VpH+I+wQP186Dr+5QEWS+jfG3t+1gbdUs
sPSBuBEvNeTXLu3AtCYNQ8hhzBUhP/TefFaX5oAZlWUiw3avSoKHRm4T4CT4gEtJqWIxJ0Xh82gb
W2L6VoPnqE+ls3zXdod7Z5TjQcOFwtSlGBfYuZQg8jlaaDMfHnotVJAj1kYMOwJmfZLR5q+dI1TD
gf3E2xrUl4JXq0H8QQ2kEI5OrDzmqFTj/0HHyPfbuyT2YfFXLgf04rZBaAh8geCpSQ4YkeVkvMLf
3FcJiEcKa8G8XXfbWwfbG/w+S3ytHZ57mkQzRt5JJz+urSvG9HngkQGyCEnfy3WN9cTLWq3Qjkvf
++bwhbpPXgFRy661N7Q83VZYJk0wFmbXNghkCBCmJPVbsw67REX7g4MhkFumLGHTG7IxC2vOCikZ
0ITzzAygbJcKqlVRtlpvIUyJd2aGcZPTuNO9d9CvBKM5//y8fmCuxIP6gy5VJNNGv2oxmgUgRFON
bZy944AcjMt5CRofGEzfAij9tsRV9TgFKIejAzAlhPx2nhjaTGGoIE71dVKAiaPxDbJH1hlBpgw1
sXYsANmFh8RFiWhW2D/XzhlKhZ12rLPn2j6AasSS0ZmslIkRTpzJEE46YRn1rAJ1qhmRP/BeOH4m
uMj+mTRts5g6BmPtUQ8bs1/98C/Wksd+iGcsjDkRb2jcqIPeTa3G03iYzQd+4F8TpqCCWAvh5vb2
vq2tJIj/0UCA7AB/GF6apZaOxrAkkIUB2xiNY33BoPCg7z7Jj/fhYAB1QHJQB7HRVdDE+++WQhtQ
9KMnY/DB14TpHDKyq7UrAMaASiVQzUgIchs9i5yQh2wUBKLacQLL1VTsEmXxW/eJzZI34cq1iWGB
nLsLyXhQGgi2XmHSnmLyt8AMsjV/Rrlur9NORtW6og13EzxZhIwRWjwutWGmtswUcyKO7kDmMDHM
LjSY5oOcc5O4tSLxiCt2gLcNkouYjMpZlgVrpxO1jHRCLGXmL7lzz7rnmu0+bWoQwcke4QRRZhAO
bYwH0xAPuKFLwMk4Id59tXQjKGA7yf6s6/JXkKDLjOlVdQNlj3b9Z8iOdXpaLEmQvioClRieNDQR
3goXZo+at55xXRZWgeTzgPvLr2QLtmpnYLwD8QrKB8DoXFoAUTIlS6dUOxpa3N8T9NDdoWr69fau
rJoZnumoGMANoJ/oUsiE/har0GrtWIKSalPHFpjUTCve9yztfmceoLW35a35VR5tumjr+XhECQJZ
500WHSrtqLJmuJswOHFjWk0eINWjIlekpKGTEWunFQ0MfczRVqHp9QbDrGQIqDXNeb5ZRWYM9Dai
yfdehphHyRFy0NxP9PvOi7+MFUayDM8SlXnwIqTT8XTAGB2gJ4ErtYTgRp8w37RaGu3Itm3EukOP
sZelvyv+QcgoG97B3cKVLP4y5UVt4EkEy5xROhidCbKA/PKteh8vCDAKzXfqemuar7c1W4mjOKIA
6EU0TusowF4aT51MC4hOsJeUHEl1VFxAcu03NtQb1/gyyLge1qWhuAXvrgMbyP/9zL9rKFk3aQvV
WtzAJJxRkQzM30270Wz/tl5rpoFL6v8kCSev73M4fwJJI5+s9LMmb5M1BXb1L7zImRgx6C0nL8uV
CUFT534d7TZQ0x/Ekzh2/qmiPZzLELxuMk9T0Y3cHnx3R+vd4IQPPQuG31Mp0WbN8hByYtYt2ttx
qITtwXCfZgQ3CkIJo9Y3bseq0HSy9g4h6hBUpE4eWZ/Kbskr9YCRRLQJ7CywNKgHCubeZbnq5MBA
HHXGfD1O7qZk/NYP29nz7kaz9jP2eyrSL7fN48r7I83E3TJiDEDmANK/NES1zcyxHXXlqBD6qDR3
uUqePauTMB9c14u4GGBhOXKEPzjFJ0NZE8XDfLBjSZqN5v1j/zYx2BN9Umi9S7ZD1tzNlSSZuqIZ
rgIUctGwhLYa8b0OMmk0NZhqGoF9y8+7XT8y35skJikTItwAC5z/2BR6GmE4TJqFYA8y3G+f3qEL
PYSli+NRN4gFEand+TaydDjBtSTMuLqe+UP5bK0E01MaD4+6aUkj+1Bt20/fGfh1gEr45GjEYyii
XNrYmJX4eQc7MVUPyOn71lfP+V7O22Q+9PRPQpbAHT9v1ngEAKCEWhRSDWLjSWODaqgnLI2WCehn
r/XR4RvMo8RNXPlWrhjySryvBB+uCr51SlKUgno7jRBjB4paAPPR+Ro5LOOf2zZw5Y8uBYnPKLVy
baXTwZE95jEev19JFsX2Do2HgSpDeF1bNDJBnL4ciSfodHXpgv2W2q1FogzHpkEFrwRn3advC/zw
uRD+EWfX39iZSJAwCFHS+KB6kKB0W0I+fTghBd2wPKwFGZVYGIgXEGqOuUki5v4w5w6kwYdK1iB/
jargqpwJEVTpx7RAutAgkQNm0pRM4UicTVsX38BvdO/lRPOnuPX1AfNvF6AQjRYthnUTAacYzG2N
ZiRZ+mJtA23+/jUNnnIVM6Fp2tN5rLIs8sBeaTkoU+0aWUu7RIZIbGuyxczBqJBFs/fWql7Az3Az
yPLUMinCfW8WqUe7Fpq09qvVgfpHexl02ZgcmRDBg09Vt9QZF+Ilz5laBxqmW1hZInGwIucnsItI
ggMqAYwPDhdyg5cW3+kZmHKJSqJuBDmUm+6XOPEL0wdgwh2Ke3WoQzpQH8wAkUa/Zva7UbbbsSPA
a2OqcPkO49mrnXmng42TtZ9kNORfBwYOgEYAQMLDVtxPT02nGjguGtVmB+gwhnZsB80mQdaTLlyM
Idvd9mfX982lPGFnnaJOtMJJadQAfmQykNHKZvDJJAjbWpRDyjDXk0ZzAYIg+z2TvReuo7VLFYRr
eVTjJbUsqIB65jiAnCeHHOVdA88NtTdIi4b2LLlIZToJt3RXFHhS1iWNDGphAh2GA6uSfVk5DBd2
wP/9zC97E23pEOc0GrQdRlwemXXAtHUJknBViIPnI+eaxaAlYWsWK0uTcq5ptKCmEqBw+22s4UPi
qn3/vJXx+x9PdBw4VNUvtQHZIUWDa0MjkjKrQs98Zj6gO0wGhrqOAvBSQGiDEiHofCHoUgwm5saT
gtbhiDwbGJnrfps69FpOEg+yJgVBBmgOOH0zmKkvpXR96Q0ZopqoUEJSq6eGqn/M7g6YdRkYZcXM
sDNom3MQs7nA6l5KqiY0Io92RSOPVfQYYxTW1su6L7f3ZsUIeLkTVMOoIABcI+yNig6R2iQmjXI1
6e5mrU1+KmDk9Xuk72Qufm3pzmUJSze5hY7UMGRl7FVt2jvL+j7jTjYrTZYQusqO4NGIjC1PwyAq
RPnucun6cUHmZLRxQh1lWyIiCFgx7Oq2DQyj3IwqCWiTPJapfdf1T7cXdMUfXYgWFhRJJcKZIXCq
UBX3Yfv6pkQomtKwL397OUiplDIaMhDn3pa7uriYwIVGdQSLIPm+VFkr4k4rWkqjzp/dU6mCg2gv
nU65ai1/hYivVBBEgEtkxElWJ3cT169DDrKjysFEldvKrJk+UiVI66M1GPl9YRGBEwXz27DAKnuM
8zVA3r9ZykbGkXodzfMUGshDeGsIn75+uWS621qFGSc1oifUBRVynJ3hwXScXxnaWn3P1CWv79XV
QzMI7BGTq8AQdCnPoINZYUgIjdyMVmGxMBoqGNmxpaqUd3JtATGTjBdhbNDQiL6wKwbLbo2ijrwm
3nV6h7bX2BqAkbm9T2saAVYE5wEIKnokRKMbNIIvoHXUuU/gG9ykeAl1REaKvKIMkgcc+gWcFPy7
sE99VrrMaPo6MtUdOD8h4V/EXUiMICTEjAxQuohXYdrnCqaSj01UZPWTS8sjTdm7qafvViWboHC9
ZGDWQBMNXgYgPUH19tIIhpIUlYbhhlGe/1DoV7wKTOf02V25FCFchD0ZpmGkOYlQ7Jsx8xhNFlr1
elvGtZuDDPQ7IFELoClM4FINTJeMxxZk1VE5NnexfWzS12a6d5Nno9yp4KdRJZZ2fVYv5QnLZseY
56bqkOchX6HeL0FRgUj1TvU2t/Va2x5EQxjZg5w6UjH8388iL73Af8jgk6juPL9K7GOZ3ZsgZ/is
FIRDGEmCfBiYYCDoUoqb08RWqplE82yG8wI22mojTSZdbxGEYECPB6oNtIGKqeCmgfNsbDzup4YF
dHZ8c0KvwfgnS+cAzZZ019FSotf1JXQpUvDb/aL3zgBq3Si3lECbvjhA6cEgpIy317sEOaDMRKoU
6R40wV2uH4BFmT2rOuRMZkjQIeWBaUCKoV3RBsgDLueDpuKKr7jGJVTYDon0ugycWMOrjCBpoL5I
t4rv90VGnXvpM0mCH10YUevegiRv+JrN994kYx26FgBEFuaGIThAPQ5QzMsF011FQ0JpiY8N2VcF
SKYzGTzverF4OxIHfyL2AvhTuNyKKjW0uqPeURnasFC+JIShubs6VHotcQXXbDYciwXwErhb0JCE
59+lMgvT6tYwmhgwit9Vv/HULyh4bDGG1McQGoXp+1E5oNlZcZefNTIJdR8l7Z3RZ6Ela6C5tkNO
ro7kJlC8gKaLnXp17g3MGBnozhZ3impnLDHJCGWC1lPJ/rbLuAZU4eUEQwR+D8UqG0MCLrVO2xzY
16KPUQvpd7X73qd5aPR0Pyv6YSblk12pyOR3/lj+zGr2SvX80+9FjhjjNQrQqwNGLLjgCVRrHV45
yrE2xo1uRFnyWmGU0201r/081ESDOMIj3PmoAl5qOVPPMKaeTyE0462HYXPwjsnibZf0bTB+3Ja1
snswVBRCOH7gev6ga7WNUY9JFoGz8WfpvGF4UlFZX24LWTl5cCC4KnFHopVTJDk09AR+3iuSyKsz
b1MC/YMGXQQxt6WsLBumbeE+RhUTpiH6er0cGrYgOQ203T1YWR6M7iE3TxoZD+by87YoHj1c+iq8
elHhBsG6hq5HcSaETlKQ18QKEnXuuCEgrkdyOja6LZhFg7L+09iS5P71LkEemur5LnFedyGaGVKE
zCz1sghDofdmyiKrVo4eiDRuqyWuIM9OIz2Brm1OzoW/XhpeZs7MyYoBSc6MjMemUxqUkEi1VamC
2Bm8oUGO1fjkkULrHRIv6DAA7gd/GkLyiuRJaeIVmkdddVC0V15S6v/c1ku0P4hALyx6tECUDIyM
eFV2ceZUepEVUeqgPYfOyUtiEVmb9vXiYZA65xqCoYNEWCzzZJObe8XSF1EMCJsLbEXs6OEyTr8o
GAvzSYbKEk2C6wRAEejDAJbC7BvBSWSjUakWeNwip0OKNveRvMyc77fXTYyePmS4yB8gpwRTF2tK
zuBmeevNRVRVdYApjj6A85i3CS4Dfx7+Ia0/tm+fl4jOXtwlCDvxeBOMgRE9I7VblFHdar/aIWNP
OTWnRxeOfdN0bX6Xxvaym5up2xVNJ2PkEo811xe3ChidkL4AY4hg/+oMktoWI24i0wN/Rd67+3qw
vmEU1GaY5p3BDtKgZ22FgRG0+RoDxCXOTJ3b3sx0UI1FLtO7DTp+jSCe+q2pNo5fKkUeWKVBQ9Kq
MYYNjJ3kvF9FEVAY73Bgk+HGkMsT0bPKoAzubJVVxAYXwWrWtDuMOh0DM0VW1+mmeqf2dRMWej3s
tdrLwYs5595dNc+D4Vd2tYSYiT4+0z4ujxlp6XNJ1EySTFo5vOjPB0E6QlyOCRN835hYcU4wUiqa
S6cIS8Vs30pLaSV5iSvepo+lALgNuwAaH13sRAKNWOVqjVtG8Sut/+SPwDvSnf0PiBjj+0IP6jmo
3w1lf9vcV3wGh9XzwUp41KOl49Lhekbs6kzD9tfan3Z8Tx905UBe8tfbUlbM+kKKEJaag0MJ6j1l
VFTHBMFRUfua8w/4sBqr9FUZzY8t3I3/Wci/OglH2DJ6J6lzo4wwl34OJr1NwF0DLu24NFiYdH2y
ua3diiMEVgT0H3wsPJ6rwqEdk6Lg/D9ltFCwNeK+PxBTcv2ubRPUAtMT503Br11uk1UWQ4cTVEZ0
qNPAUnPvHo+iFAPCS+eJ6iXz61YWaa5tGkAqcIYIq5H9FmQig5T1BYE9DvHTEno+8zX2K23+5O+3
l2/FA+nwATxgQpoR7VeXui1u2qhOi2c45jejqTRJzGfbtrv7Oq6acJkU6w7p1vRhocpPoGZlpbFV
6eDiRHMCjoEt8ucoBbrTQYtDomYutmk5LX7dfHca4LPbcFTaF9alb1UhsZg1C0Vwjfyjh1QZAvpL
lSdzaoBjtZF5iAuf1z7n9BS3L7JBeGuGiRsatRgE86DZ5P9+lkapMqt3phZiyv7QgYzGSO5rWcl/
zTLROvlRyEXHoQgrmAxrmBaVy8h8Zw/wwqwFTutPVOKoPlpVziNefqoxGQxQMP4uAXr6UplsTMzJ
I3UVLfVTlmVIC6kBKLjz7mSovlqBb49uyQBMwVsb975SP1JvEyte2NqJP+W5n8YGQNa9g8bo7LGb
vmnpPh7TQ81kL+O1VT//UL5iZ6s+1Pj8Me+qyACJLgrWPjO2rCDh7VNzbUJ4zID3yeGdUcA2CKdG
HZplWgrgxPTxtXg28OZmWrkHNbnsWrpWB8l5TmIJjCvYTkQ30DcD0Iy1WkUzoRjVNPqK9rMZcl9l
FLNLx8DCWOGqT1+14sVVFbzzC6BTMaZzsLap8vu20ivhgusBXYRWIgMZ4qth9RjYypzFjoHHabdD
FcYPpbfr2e+MHBAgbNN+2hOmgzPbOLrz79rKTo3RBov9Z8q2t7/kCsKAY3vxJcL6M7upFV3Bl9jO
xlxCIJ4eh3DcjtvyLn1yD+Od8UxHvxj9rtzW9IEVvnQG+BWOUPwG4VqtDeBBwE2NFPPm2xSmQRH6
w7f+QXb0PkAyl0fvUlfhQs3aXlFI78FHhkOobceovzND7R9vSw+46w7FKTuw43js9074BPbYrbID
a/AOZ2uXPP7Zk5fWR1vUftzRTRWCbXjrSNzp9U2F78N7B2eBv99swc81c5s3IEKtoqYo2m1hMJx/
12kDrRyGnWrlRtildhxWVS97A62cQkjmORIdbwZMsrk86wYrc1vP8yoqmOL39a4ZMBHW7/q729a2
JgbsTehM5n1fSHheiiEKwgJ1bqpItTBNbR4wNcKk922ZBpksHbO2ljYfZgWoL9pgPggNz7yXB1/u
Yk45jnsLsj4LYNFhjIz4CCY14HGa75ZsDthK3IueKERPnCsXvQpiNwRzywUQqrSKyubOUputMr07
UCx/i9HEHmtoKC/BEptEFiaYSpr/r3oW+Ak6ky1mbNAMGfdAxVZRy3556a7TkMBOvpdNv8GIaww+
HuZfdNwmg+RFIZUreI+Y1XmRU8jF3MitM3mYSvZE0zvt4MGOqBGwAfyPyxvFbJDblrTmzV30RPA0
twnVhcgj1ymrxqXFUVHaPEiLKkchHjkjraOyGtuaJaE8y2lQEFpdjfJMzWVCw6RZRZkFml8vTZXd
AJYc34kntqVen4e57QygI6wayXH5CBlFh3UmWhzUM5GGlcCxV1FiW4FRmK+e/dZPW83Lt6PZ32m9
7QOCyMCz+eJhXm4TTvMh07/ObXkf2+1u6Z+QqN/rT3aDV+btDbjKIHOTO/82YesdMzMc8I5g672D
7mw6bZ+kaFPhXF7bZHnywhlvFlxfXnBb8EfR7HpReGcbaCgw0EUQPNl94zUVFoU8I5Fy9wgO9PiL
TYP31tcCZFb8PihD3a/9r98x7SQoNmgzCeog2yZb/vdig3gqjMPbX3UdfmM1kDtCNp2Doi3Bs/Vt
b2Pk5gQHWu2GjAZ0eWRkS8tql/pN7vktk9HEXZ8AdAryTQBSFSk/sVqOWS6zPoC9LcpLZvlOmxxj
T018JW32t1W7dtrngpCyv3TaeWt0uln0gPWN7jEunK8J6Lxa0w1aVbKIJn7pcme5JA5T5gS3aIC7
lIQRRROyKABqeEP6E9mlIRhLkkou2RXDvZQi2E832EPa2yOQXRglp2h9oNfvXtMEeNEFC2V+arWh
NmC4gRJirELn15Ypyc2tbh0fagdud3R2fXzh2d1kmRNTZr6ijveKRG2r3av66+1Nu3ZaUBK9x/BX
BjII4k2bNW5XxepEo+nk9IcmqC2fpUH8rUglfuD63XQpiO/pmS6u3lS5Azx+1Htoi98o9W60t9Y/
ais59qtyPs47z3BDo0s5S2GYTT6oWLPewmn6quUvXjcEWXtwQYR7e/FWLf5MFt+/M53SuG/cOoGs
HuxARrhoaZA0oTQZcu0zsHRnYvhnnInJh1YxY3cGuMsJEhvjsLfAPyXhhDHH4axvb+skWz/hNecm
bkvIotHIzv64aY7E5HOJ/J9iS4luZGoJV/MyFKSqSx2wroGim6u6z5259XUMo9SBdh6rbbxojwsm
5/7/FOSfdbaa3YR5WaUNBVtm3pexuXfycWNNe+QofMeQ4DbXdYTTdTDcG01WwtZ12pwAP21B2Pwn
zn5beu9bxIcxaiQLnKdZmyQmub59fwUK21cxwD6WBouqWT/z2O/cJujuYvPRfr69iuveEfSq/6uZ
sHv2iNAqBXFdlGfR8MVS3H+WPpzyt6Udd2zae4jbvWK4wzsdLVISG/1oQ7m6AM6EC3sIft5Swxu8
jgBdr/ysxlBYxSqQyW8Bu/QTe/nmaAuKFcBgOmFeeCCzNJrsa2zb+cYmeXVwewUUnwqYvCXLwq+e
qy+zwbyIVxKyCKaw4STxRiWegLYjD9mxCRTHV16Lp+FFJz6TBdWrsnjPNh8pBUCC4Oosg3RetuB6
SN1dZn4zqG/Ec2C/dFPQY1IuBgy79e7f6IddR48sSGPwZro8PV6JW6Sz4It6jAy3wtj7NjYvuruz
jWdlek3Y+9xIbiiuhbiiYHkDuBqpQ7SPCddwrWldPBI4WVZXT6nn3ffaEt7Wau2Uov4FbAfPOV9x
R0xqCQLDyoUtO/sebmAix3SYgkl9InHpp/1bY36uBAtqaRthKfJ7eMajnigqxQxQw4N63Di1Zh+k
+aNT6P40f7mtlnC3fwhBDRENzTyTiDj4cq+MfDac2GyNkzv9cLwTmzqg4KMivuvRp0RViekLnue/
0tBFwpuNkZ8TPI/atQ1mqs3GqWCZggxkFupD2YVm5mxqazqyfpRk6vhROjOM/wjkrzqUIJAFEUHk
3jyDvhZw9dM0h/lwQt4XRO4H0O9IIgrBAP8rh/OpIzuAnIfg6Ywk0UoKsqFTmxtDgGc9OM8TTZaX
X9fmrxTBpdXZhBEEaPY8pZi4aHW7VOv9OWl8Kb6MByXXy4YGDCCqkVEUl63sSJPnwLucTEUNCKZg
ZNTyY1ty8a2r81eKfml7ydyAOq2HOmiM2k7FQ2uMGB/X+p8Favx3d/4KEoxcSZGapiYEwfr8oXoG
a7nrSOLwNQvgBXKcVEDZIOtSGbYwVBYMHKRuLsxjTrLxsTDLT9JPf2jC81AwJWS9UH29lEK9YSp1
1punwXtxk0dLpeOzF6u7Wh9fEsVo/Eyf57vbLmLt0AJ+DNwpRwZjSO2lTKOph3xUPeNUtW3otu+x
8sxIBmDjskFSZXtb2JpNnAsTPIQbz12Z1wpsQr+vs+9mfZe2QSxjNFlTiZP2g0YTQGfgXC5VUsa+
ZzbNzJM+5V/AnM+8PNAjzU73va5ILo41WXwMKLqLHAtNl8KWGWWTDfBB5in9JxvfbEBCE+M36ccw
l2FdVkwQpgfsAJ6DGH9xhRA2k8V059w+JTFr76YSwNq8LNrP68O9HOhoUf+HqxNOLcirwY2WFBj5
XQ26747WadTagAJ24Ctx/hOdkd8+bRJI8Dq4LsCwCnoYYbMsZoJ6MCfOqcbp2yg6sQKnwQiCuCgC
a5HNKVoxQJBVgyOOs63z7PKlafTF1FHaQdrSWykJxqTLNeR8cfsHSJO4P+1BBRzktoZcA8HdYjAV
0o+4FHm6XvDrw5AZSPfilgIhnZEg00l8pboDI90DjfPHNmklh2zFvevwIghkeLrnqn+rAT+yRzrL
OMUaKOvpD8Jx12h/vq3V6kqeSRH2rTJ61jRATZ50tjfALVKh/XdC/Yd9kraYO8ULdYTly9W5QD3D
Nk6ayYYt0QCHAt8WcqqNdPztymGG20WlFRE1J3YSrKMxppQOGAN3qjCo22QnZcmemmQ8Vkbpl/2D
Z2CiF/UbjJXBjO3jYj0a00ZJAnQ8MVIGVtPIUqdctyvT4YQZKscLGR9zn89eqpXOUUh1bJwYgl4P
48xKPcgeUnvH4lONdhS/mJL95/cVrwnQGiC3Bt4dYV/nhuqFTWrrVBq676jVdixeyPKedrLUyYqZ
gmkH/U8IQgwU67m/O9OtqxZH7ZXWPi3Kg6uczCwcbclDf8VGL0TwTzgTkbOlzjujt08pY9nOrey7
Qi3GTZyXlg9vQyUv7xUPjWo9+IqwfHxIkbB0Cfg0c92Nce/QLDl6S018o4qpxEOvrRt/e+EhhGqG
7grnwV20OevHwjolPZLooF8cWxRuYKG37WDlLABHwbGhvK8PT6LLtetsBPHLWFmn1AxzMHWWVeoz
haKK8KrOMvbWFTuHMMTXwItyqK2wcqQaBwBSW+sUe6iZJn0wjZu+/Vktr12ZblXdN4ovt9Vblcif
zZwu1EFb1KV6tQdyHZNC4pLor0aaFoeBGK9dC7REN2NYolNm6d24KMqGUWfZ3BbO1RGONYhD0MIE
SjwVAH7BLqulSOIMQ31Otrm14h/GRgnUYT8Nh7yX3AVrJwB1WgAnsJXokxPUbBAmxarS4zQrhk/0
t3lI/TLugkLGzbRqLqhouvCaHK/CP+TsqNneNNsmi62TgmmyvfreGz+c9rkfpu00SbZuTRTHZXCH
iAkXtuA4vA60pHBR9knzi3vM10HCQ9aNJeIM+KUDp/RXhrBDvevkpVZU9snFyLx8al4TkO947Tut
CPAeadApGP+UxE95JnP5azsGVBFqzsAPgjBJSK8MGNmbUI/ZJ2JXyMQbzkaf4sDqvUdXy/7ctkMx
i/ah5rkwwTz6JGtZlS+Y36XHNNupGciaQ2KVdeSMmvdLY5O9z4zMBoHteBgJq++VbijellFxt6nm
ssGPYeNJ0BW69/X2t62uA9rUMMQEf1417+fppE2zW9qnuKG/lv5NTzDrLSFvJJZN3xFL0/9ZBaRm
UbNFug6sX5e2i2ElzX+uCboovsM2iraJK+SBeiUAS2UK9teBdu/9TLa69uO2lmtXBojtUAxEtzGH
rV2KNrNqsesstk9TEe7KSXJVrK3h+a8LwbyFphnNLvHraJdZll0RlGxXvt7WgJ8E0ZfhMgKiGR1/
nOPpUoPeZd3iJqlzcukDyn3+rKPM8vnXN5YGhx3PU3hLi3uEM+dSWmVfVip1TjE5UugyyJgG1xaK
M61ylBUSqeKkgmyZE0drGufUpqE1Bkuyx2yMbJCkq9aWCjcNH5RooXlVHP0NFBctumUGQ4i9S7Nt
8yLtT1z1W+ciBFNG4xtx5xEiVCXZOW5zV3pZGANnXuSh3qAYO6t3WTsFea19Pt0DLD1/BgP7gEMk
xAuYwoHEBfdbNA5bDGPVOuA5zIM+jP/i8jwT9LEEZ8bglaNSjIMOn5V2mP4YaFakaEjIKZjRBbYl
z/g3u8YZIdFyxN+ogmKD0S4ucPj2qUZlVPXoNgE1ZNFWkvfUqnH8FSNWtLWeGVPOICZtHfeRdNq0
n6f5V5cVu9sHds3loCKOVDeeVWjcElyOkoJSGMln5wTMuE/6PJjacntbxNpx4shivEBRVMY0oMvz
ujBjXlqWwCcodaBPXcD0E9FB7oFJm5+WBHPDkUXfCjbHEwLHpZ5TBa8I++SgGRPxNmuPwE+x6l9E
wxdyBCOI+5mBdxwale2d4z67eeoPmK7s6KcFgJ7bOq1Ywl9ZgKQJEYA3DfFUcYNTe8PX573igvDc
3N8WsrJFgAMBFIJnLuguxFcE0Gejp+a4GuAozA01qtrPUwYAYYtWzlZ3Pjl+it+x4MfDTFLgBhHa
iCl0r9dc9F0g8dL0v6hmA0f7cluh1VU7EyDsUJ4wpsYmBGTa96J86IAuqmQj9FYXDfQDOtJViNvF
+TwF6ZOuXirnZAFRZf2pWZTVp66QRZ/8U4UrFWv1Vwz/jDMPZ46GprQDVCkxVjW0WlrsPIKaQEW1
LOi65cdAB+uusan3kpa1xN2tRUPAJPJ5tcBYg5pWMD8DiJqYVeBysfIu0MdlX42+yV7x4vRdo92n
KSqZPwYL3AEysnixovxhJOeiBdekYwAhyxyINiBTM/pD27KdlhYbB17qVwXu/ST+4A/fV1752MUy
2td13XUNuExkCUHHL3zAVOSqDuZX99QTuh3m5LCU6QFJkLD/H9K+tEdSXIn2FyGxL1+BXCtrSbq7
urq/oF7BmN2AgV//juvedyfTyUtU8zSaRRqpI23CjnDEiXOmEzfjB91OH7K6zvzMraKKvt134YWb
2USQQRaKUvztVHeTm3SoEG3O+sCIn+c6DYiqrqW7C49PtALB7IRsSlQqpGRqnqu8KprWPSMzBOP7
t6zKt9yMsqwKgBnn/d/7i1p6Y6CxAOwDckQdXUjpYFqZTZUxVt2zloTj+Im6YVVtgDWs1RjDE0rY
2W04u5+VYfxSNxCMTsPBW2usiDXJJwrPOVBfAAcq9vb6RNWsh7d2ICR+hBJ7rO4HkNwpYb7W+18y
A/AnNJveZ+dkaB8FUM1JJpToFW5vuDfsEzyn+mRT2/Yh0VfyoKXLCEMoeNTDIljbpH11+samjJv2
GVxqfOuW6EfmzLAOhV7bW939KK/k++FEDQFwO9SwURCS/GaalEShxMDDFPImEBqvDR81/SGoMn0l
3V9cmaBaQP1a4CikG8gd8sryBqxsGrp9x5wyaEG04DfJKSX2ShyUpxr+u6x/jElH3uqgkMOQ0Z5H
jViZzyH2t6+tygWepI2rcFbnAfgVk4VGQqqNNhYbS8+As+j0z1VcqaDKr6YtN1I94LGjvbgM2Nox
b4wjXkXlXpmy7GSQNVmApZtCbI0YunkX4Lz25xQNW7UtbBsscNMXqN6DH9peiQPLJpBYiRlQJL5S
DkfTppwgg2SfSW7/qbXm+6ROa8RsS+dFoCAwJA4+FdRzrpehJ5SN0B/A3oMIMI+1ndv3D6MLKXGt
3XV6uoJ9X/IrwTWHRwoaaHjuXZubclqQCmob57ng2qNl5GjWTR7fgXBp+pmP43C+f/Ut2tMwnAGU
L0KpTHrt9ROzBw/JaWrYvjXNW8Iqn1Vg5y+39y0tfSy4MMbtsTCkdJITFwoUsHkl0uDBIVuoKwzg
vGw+SPX2flREUm+I2VkbbYnr/auZNVV2LVKsku+oXh26QQ/mGq+w3Dv8iwVdmBJB7CIFciFXqo02
2pBKh1IwiUnnu4X9QYHC/yzI1cERLsbPLfkpqQu4RZIS5+zFtQ66/45BP3Aeti6UMle+0FJ6irz3
f6akL8R5jqFZ6D+f1cre8cJ2fQzaV34+rgqRi9tRjnUA8wJcjqIS8Cril1xsXVx3I4XuGh5f5Us2
/FWcLrQxUDJuiYM5tYpuPPKSxP8iGIHwSRCLCRUF+fU6aR6g6xmMWjUmpHrzpXWrFzM1HyybRf/C
NZBNIJfAEC3aYtfrS5uYT0OOWo1q5k9Gipagujb+tXRw8TpG8gvyChtB6NoEKK9tKOGMznlougP3
2m0WJ691qp5MS/15fzVLV+CFKTnbzkFO2UCV2jlTkx0t8NQaX/W+2XrgacyKFVtLywIeGlMHYqwa
MyrXy0KeMKBI4zpnXm0SSA0WgTdguH93f0VrViRPnzWVZyjpOmcNkxVzVI8h6td1tXKelqyAPxE+
h7cyapzi/194Odao1VqBG0/vMRpJjnpi+NMIuCWwWR9eD5pSuPHwSBavPslS4s4gsRLvoRpzOwEe
XW9aTTZuVxS+62H67b61BX8Q40OgpkD244Ay63pdsZcYk9Gm3nlkZFfOHjIQfM1gUqpgpP2fwojz
lQxoIXZYILSCt4PkULA9XFssgeZrevAfnS07/9MQoJKLUVkbxRE/W7qULMRA+BzyVUwaSE7BCjDK
c95557YP9NxvD/CMmGEeya+/V/Xm/h4u3LXAyiOpQPdacLOLFV/4RqEhq3BJ7521DKPOKmROfWaT
z7Vprbj60sdCIQ3adNBphQKtdKBiL23m1Gi9c6b9AZOO1ypbG8bySg8c4+u/WJSg5xaPGPxTckOk
5PXktZN3TvoIILdSe6Rr9emFMyXeaf8zIZZ7sW80Swkmlwbsm2cGaJRsk7SEuFUZEv7BWRARecVj
SLxfUFe9UTrWR1I0vMFqBufnkBnH6kubt/5c/0CSuHJ+l1wPOBX0lzHlgjkaKV7koOP2BnSzzmCk
JA40ujZPGdDfPv+EjtL9b7RUPwCt4j+2pNM7UbdNJhDin7U8KI7zTyA4vYgcyOBvFLpxxxV7Sx/s
H3Ng2Lv+YDyZqkqBcO3ZAX0Ue9Cb0/jVVn/fX9Ty/oG3AXcqkGFyMRcMzgpzJ9M7c/6dkVfN/FJ4
IWe97yXPmPYKx7Xx2KVTBeDJ/wxKF9JgcctN9NkDIizxXTvfqNobnV8q9TQ0bOXyW7oqbBBhiusP
gUQm46kGVZvQJvPQiT8z/nmoXnjTrVzpS18Jqbk4tNClRQfh+ivN9jiBWSSPz4POoRx8tsAqHJt/
df3H/Q+1tBZH8CMAYoaygNxeKknOOo3B0eO0oyHApHXktWrxWOrl7r6lxRVZ4PgUHXgxpX29oqRD
+2M2Y/id8aqaml+RCLWV9F90XsQFgR4C3t9oMEpBozZBBu6pbXxu45BaAZT2Cufz/ZW8D3fLgclB
3xIVXbRfb2NF0ZlarqrxGaRK2Ra7yw6u1jFMLZZZ0DWYV9by7CsUm9oNamlzwB2uHMvKwexmoUHH
dtIGCBik865IDXVjDBTYLEOdHvW0Hf0O1FcrsU3cVvLvFUAOFLNcoPpluGRjOtPYOV587mb1MW6T
l1I5lfGnfBh2FlpTk/ft/gYtHcZLe9KNFmdpUg2VEp8BsfcYZDU3wD38SNaIaZcal+8Alf+uS85N
VQX7pVlxfE4t/bcXa47vZEXYonICaItPoPpmVfE2w5hPa67VBZYODgBoormH6uvNwXHnnGJo0PXO
hP/AyIuvdD/deq3WsXRmwG4GM3hToKoiJSUOz12DdFl8LiYnB1MoRD01anzrGrPz0cBao2RZ+G4g
OANNIgBpDhiyxc+5iOUa1724S3HpWFakk79NP4hTakOCtcxWXHIhQOA1JjAacEfQ+0hRyKtnoILr
XDlTpQ/NKtulUIPRhtM0CFWMwKRxMFdrUX3hm6HmCd0AqKQC2y/neHEJDoW8dsQ5mIAO81Ml8dec
cskGeLkxzyKQ3Vje9R42rTJmymQq54zrmFUt/LiEFAJd2b5bKwIqiKKx0HwzkPNfW0m0xhrHGo6h
43wlqekb3uDra4PEwr2u741rKzd3aQzyb4PEZ7uE5oZZhekaW/qtgwsLaPtaIPPDvL/kcbEqYIm8
jM95t+fGW8zTUIHU5/By/0Ja3q5/zAjHv3DsnqtFbJAK56hU2gfimfNRi8t9VXprHCu3R+h6QVLi
SEZmEtA3xGdMDVssTENr5+3GNenOJSsosAIPCL5HgLWlbSsIQwIy6J4Y0SpiN1DVrQNEVcYg4mCs
ZDsL+SkSYOhSgFINoe6G6qQ1xq7Q6hpe0IE56lmdQGZkQiOtCJR8a9OXXP+ccChXeNUKOmQhzgrL
Qv8IZMJAeEqfDS+XmtUWNrNiP7XsSwsqQwcUbsW2tne6Ec3pljVA2BH3OX4p262qbDA46Y3Pakrf
MPr8GVx64X1Hur228IuwGeCWA0gBbaFrR0rjwTIIavwY6vpeDqNP7GCojgg+4xe9xxj3irmFAyhE
djF6IJQfcNKvzaG42IKRD4E7yXEptoOShllVmyu55sLpEGk6VB6AZVKhtHtthStqMnPOsM0TritQ
N7LOb9amChd2DmMoiC3I7SzkZdLOVeCrhdYtLvy5GbceC/LhNQVKF5GznsJp+lU4v+9/qoXsADRA
qG8DrKupaF5Ky9IMbnZl1ypnp2Jju2kUTct9BaMy1HfnbvxpD20GGXNdKz4raEz1QQP4bucz1nkf
BzIIBwYHuGi9CT6Z6x222NAobmkpID200Jxvmh+jOawNHMoMQXgfw4oICHgao29687KbhtGbKgML
dnMMxBcH0ylDDK76xuQGXrfNyw3rHl2DPmNkYdsrmNf6OHgQP0EgeQHrAhOa/DSCQJ2doLGrnLl+
zNqvUOhyWfBRJvP/LPTCirSddTtRK/Yc5azUbxDzMKYSRcPdffe5zZmxElEJQoKCjpV8KHqla6Ev
RJMIpROS73YO/5JV4fSp+vjII4ozGKsEuwtQfuiQXPvGzHuNz1qRRFmyA3g4pPWjN2dBT7/dX9DS
Kb+0I8UMh9k96+w8idIMwLepOTZidq9eiRYLkelqNdKVTeaGJZaNbcuyGc2RYzXsY8v2y9QJhrVP
tOjw0IXF4QZJjWrLyhTN2NS95rIkmqtvubHJzTDT3L2haC+WeYDoWZi1L1be+OOZ6c2hBzPYys0p
E+29e+LlL5A+nl2kSS2oUqNXYoMR0zd8m4fFGfQujp/SoCYoHQVtHJyColmJjks7jags6gNgLEEu
eO03jZ67CEdDEpnUj6eNEKtVAxy4cVo5CUuOA75dPHVQFkUNTnq4zwqotBXbSEDo8VzXG7ffpXzF
NxfSQLDS/WNCinMgL9WreDaTSBQRFaP1bePJydPd6tjvUhRyNaEz4gjM0A1tW1G6TkraNOpeJnJk
5M/YPnR1E5DkR98+xypZIaRdDEIXBuV3Dog1WrNVuzQqbdsf5j/QLtyUYoFxGszqqdLAZ0WiOs/Y
Splv6f4S87mgokeRCg/Ia/cQfVenh+B0RNt6S10LadJXjjbyZKKn9+iCmfL+9bL0CS/tSV4C4VzE
TYelkddrPpvOM439WAmntUGO92lL6VGC3jiSXxHV8R/SwhqwfY6s5Gmk0701fa3ZQ2r/4m7lt84J
kDOkwlXyqDMx1K3N38fyE1O2TTHsyAdFb9/P/uUPkVbskFTFAIueRu0AVtXvTH9NxxX3WTp64CnA
iBPwqkCaS9dLDiLvOYWEb1TDT7pYD1Ra+d2w1q1a8hX0xKAvIRQZMC587StjrxuZZyck6tJQq76P
dfOqFfss6pzuB3U/f9xRLo1JZ91NzZbyzk2RvrtIM80Hqr2kra+zbvP/Z0jKEppCA/KIOWlECA3r
6Y+Wl4EJdpdOWRNhl/cPE2iCpAdTBij4gLRODq0dTrMRZ/zclBsvU7dMC+tmC2bWMJ03XrwSYt+P
7uUJkM1JMbbXzAxjdpSfTUQ89Pn0MtTSn7PzK7Ej3dZCd/o9ka1FVpAwcsABZgik7ngmvM8qerLU
vA6eWMuKDfU8t80W9O6Zb7o8aqFFF1SMHjqi/r3/AZcM4rWFGpHo1mK06totC61tB5sWGpCzHjRv
7X2uvjrgzY0tEgzkg2IuAG4KDVuoqgn9b0Gce21N55XTcKPWziMlZWAx52dcqtu4dd/6YTqTBNrz
95cnxyIwyeM1gAFGvAcAtZEBA25RV6zGCMR5hlqvM1in0phfVaU6oq4N2ZX+BapBG1CFrdRChNtf
eo9kVgYPTMQB0RGFWSQWfz0kKZ7KXu+vbM2EdEVn4LzAMzNF/ZfqxyLvtmh4rhxu+WYU8AcA0VFg
xzECF4D0tdo6SeveIUnkJQXUlLwdwsWetF/vL+T2E11bkU6aaXtkiHPk5uqY+xgmCkrDC6Aonef0
kKIm0XmPaER+um90bWnitrkoVuWkiPWhg1Gjx0xrAiRotfEabeU0iw26dgMsTajCAgYKaJtcQZyo
OdejBStmyXyjbQIH/E+YJs0hG3F/PWuWJG+IvalU6FQmUaccUV0Y1c1Y7ehaW31x16DpAvE4VMqB
OLveNW6V/chqWLFmIyw98LpA4XEtHt+kc3A7oToCdA+OLSr/kpVGqaFwMCIX5qMDWH2i+MzB8HH+
wrYlTd9nnimm50JwRpzv7+LtmYJlODHSVlTDICR3vb4yL01W9tAbN1OQgvVlloZjZjrb+1YWdhFV
CmSNyDXAPiFXr+3STFiMaBZ5enkAh4LfacmB2is0VgsecWVF/P8LDweBmk5TACEizXU3afmlto9p
V2+VZmWU/+aBKD4X3u94IKL0hLKTWO6FodGAvoVZILEx4h8UKkxu6oZWea7Hv037VLDvvar5k3Xg
I8Yyhh0AJ5v72ylHsHf7KAgDxYJNxZjbtX2A6QGETUqCKKmFqUXCcvwyfQJCfy37XvpuYgJAYPPB
aWVJZ0xPCpd5KV4SWTzvysF5VAdl75groWPpu2EQEUJDAvuDt+f1ckZgB908HUmkWQTMLk6gx89M
Bf65XnnbLhpyIfSMZB6QHFlKprPL1undiUSWu2O5fcCdkUIczxnjlQf80qmChhuq6KA7Qw9cXlHS
JLQcVBLFRvo9TgoKJYJkTcbiJmFDiR5aXcIVsXvwQunrgKSgVKDMRKOi/1JM596pw1nrDrm5dWm1
BfwjmBtQv1f+2lDQzRyFsIznJ7qHKkAzONHXX0zvJwisGUYWKc7kW0npz+5OtTGU/jwq875xyM6p
g548mA7bql0Ttvlbm5nh/VNwu8kAEGI6BZQduDcBjrz+ES2J41ohMY2qcxmtEdfclGCwRAy+ozqB
Xvy7W17/6aXJayVzkjxKCswyHLzqQONo7PsTGejeUzcU+Dvy5NB656Y7rxyfvXRf1foZN86KM90e
QoxiohuMVzc+sqlJgbs1Cch1hqmIpvyXUf8GTrLhKzfakgl4EmB+QJlC/kjyVwIRosEDBj1q35r+
WXv8MDoNuwn+n38MiB9wcWOmaW5VelsVUWxZvtI8QIFoQsL9mKFQf98rFpcCyQyhZAfwryO9A6cs
Ftq/TRHxfjzweG9X5VNuKh9OPiDaJdTkbOBOAG6WwmY7dy3rTa2I0smGvGDh6/lPNW5eiun3/eUs
pAawhDMmKhN4RMsFFwfiH8kU6/g0OQtIkwuNiRJEK/RY9SzQpiywTSSR8RoqbukAXBmWXu9zYruT
ksGwXUcpb/yh+kLMYz2au7yoAzooYY1/0YDNoYHA009/kbpCyrnzovtbID+Dhe+AOg3Nb1ATQAZF
+qIgpQKIe7aLqBl6P8nAqMo/V/xg4+oxnccJvfB/Ye89/wc4GZBeaeFOmrsOiiI4b9r0xaw7s/Xz
umxRah3tAze0LJi1Mt9CmG5YeYLfxnUxzokLHe0lpBgynDyvBmUEkw5oA83+aOd4CTihq4bENb+O
yrhibOkSBxeYh0AoSl4gtro+k01utU2bzCVOSoFkBbCTZzOrSdjXcZgpECwsOtJtrcLsQkzCKbvK
hQJW3PD2oFVFuk+6iYbuWOYrwz5LnxvNWZwr3BigYpKuCo7Bx3JqalzpXgm9S+tLYecHI48PUx0/
NeVzmwG+eP+LL/o6VOIBZRINLnSkr7fC0lg69sQuI0d7Gt9SvoO6YmCPzQ6N3ybZDU3qV8OL7Rx1
jfkCJENf82O9xki4ENDQxsPwkWDwA6ZKcvSqAS4nicsqahMMtM1G4260IZtWwsltEgQMFRCvqFWj
snQjRNBpZqHj7VRF7g7toNfcCdWVL7h0BV9akA6QYU2tPquwkCIFIfrvdD6bKybenfP6nSkqK5j7
waAH0OKyLjXjnc5R3imjWfV8dGdM5S3e6PyXuXOnzi/r0Iz3eqr6vIQE1THPf4AjjT/EoLct/k7V
W/kEeoZ53PBux/HisvRtr6LLct+tFvYBWwyhMQCyMcFrSvvQKX1Wjhqmc+1sgqoF+12b4BxN27U6
682sMm5IdKMxzwp2NlfwIF+771xYvVaaQ4mnPdS5ndoNSaYGQIRveuuo/qzJa43ueG0FNA6VVfDC
gkNdWZfyMK+cZ16mqIur4Ktyn2b+pGhHSn78i80Urx1BXI4iuaipXGQQxIa4KgCOuBZiBQ8d6ncN
DTNod9w3815UlRwLpWrxCAdhBAaTpaRaLb1YUVJcBcm8Z3XqK8nzgNo/gwIf4FY8e2zrXTZzvGCr
wHOjkmyBQQQNWqBTUKm7x+wLIc/JuO3GQKt7P/fGXemetLg9KnzlObNwXwhVVvCh4fbGhIa4SS+3
pOPgntKdMsor0EBZLmYi+5qugYKWPi+wYEJEBicOIoHXVmpvnMfBNsuo4T+SUd0RMDYLvQn37/2d
vy2KoScuaD4x5QQuNHkuWtVy6tIur6LG+eQB8ErYXzemwQQgmveT52ce2yvfeiHcXlmUbv1s7PIs
ResjcsEn15Rhk5VhTf/qTREOClkxtnhIQesEdDeA1wBCSg6spUZhzCavomkKsorjU71WzovHWNi2
XZAQ+xUE9e1gomZhnhuyUhtZeiwioxCkSIgvAM/Ld0QOxB3KMMjlqtov+eirJH2M3WHbOMoLr6fv
ZZVACmP4XIzMj2c2r4SdJWfFqUIVHHRmSHEkZ00nAr0/wCSjUo2VLeua8uvEFHWllLBgRTDSCpES
vGMgMnPtrJ6d5lne0DoaG+ZsuDuPhyJrtZXUacFVURVB8oSXvRhik/aSKXbjOYNZR735lidPpFR2
sartNaJtvdoJHA4kxPD9/vFYWhkeu2JuE680zH5dr6xtKrvttaqJCtq5ARQjjGAYzDXa0YUjAQPw
DjDloFgna1bmc1omisKaCAQpn9V8Q5Jh7yQ8IPafVaTBQni8siXFjdrM3KZCdSCyJrQfZ/MhZdPR
8viK599+LDi9ipIZEEQoFMigRquEJDFryjZSzW3fj8be1Btz247ZMcvqJ52037tO1beOm66Nbt5m
srAM0luRagHXL0NwchyECcJBbTQVxwoamL33hEqQktHQ8CI1Xpv4ud1PYQ4IBDFwi9q77CGDDuSZ
Y7dRYYdseFCqJ4BmVm6xhc3ELwZ4DQUJdLPksetWKFR6edlFGm8eAIB7dtl3Sh5AILlFi+97RTbG
anpz6/lQmMXjD4k5HoKYCrz2fN5yvXFY1mHLams78UwPlB4Azfvna2H3MIUPtQVBGSlKFddWBrst
cy23+6h1finWubQqKG6/3bextHsYvdEdEIEDWCRr7XqcNsSprT7KDC1UiYJElabHgeXB0dbdv7RO
ADZiu/tGF6rVwKVDSwnzBCgg4O/rlVW8tBmlXRdZhfFcdR7QisbBGxIfzZ8mtU4z5Fwpzd56moZ2
TMIhe8pytnIxL9QxxK8A3ABYNDRd5fu/mHOSxX3VRVBGCO1xg0Dp9/mGTd9M40lTVL+qhqDBTMDK
6he+65Vd8U0ukiSFug3nY9NF/V/uhq7pUyWqzX05h9ZT+upspnQzojtl+F4ZOGvPlIWoe7VqV6oT
FclsIejCukrUH+3wm/MdFJb9UWMb3OIT24NMCxw4oYmge3/htze56CNpYEMEyBDqZFIkHFHehJRQ
C8vlb8s66PxAa3Q0e39mbHPf1HsF8jpnvralX+8xyEApxQsAHiY4mXZ1/NyZryUHjQFEMMAMPTWK
X//8ZvDnkiWoaJwK7xeakC3fjCtutrZq6QltTujrs2ToIj0dDpYHNohxl1s/Ct09TSZZMbbwVhDr
Rikc1xL2U36EQoTBAclh0UW1neu/XYOrR9SLPIgBV2r7t5973gYEGpfzhoLcoffdOFO1A23bstqa
A+83M6Tt65emQ4sqKSzzJyuzOvcJlO4/VUWp1yBmoNzazLZOzmbW6iwERT1Vdpqa18UuraxePYzM
ziC4q5TpMzF4ucYYL6s5usAh6ijFoBYIJRUUZSQXZr1HR92a8HF9dVPtxn32bOydfXxUN/VBgQyE
z/ud/fCp+mknvnUInZXa9OL9dfkDJE8mrTG2Vjl3UfdWZ1vTT876pqAP4/hrVvdZA0nLQ9uEVFtJ
WG/fPVg3VH4EChTIDVd26ppntE+x7p70eVDbcez3elnsRycevjpFnEQrp0hs5M0pujAo+y4tq9YD
zVCUjY1fkGavA4fj6AfqVGGHqmMxvhbmHChr41kL8RUtDgwd4J+osMrkTTinuVtreheRQjcCmlDu
W8OcbO8vb+keBmIeAQBc7oLr+vqOUKyu7VQn76OmeOjIt1j/oxsrmd5CGQ8PjAsbUqbgxImjJtAy
imzrTR2iJj8O7YZvqubEQVnAHgCEYV8gPvqgs8e2+ZEAgH1/kYv3/eUvkKJNqfM56TntkaUf06R/
bJkR0vZPSjETvekeXKN7aHn/uaNrXA1LHxH1H7irmJkHT9L19tYp0z2lbfpImV31U5UhfcFkQPzl
/voWraCkgEo8mkSol15bAUdN0tR620eWVamHXG+hGYxJ4hV44sJTGVU9JLAggAAiE+2VazNxO2Rx
TY0+wuze1vwBPa+gCvRD/WoE3VNprkRKXRws+eBdmpP2LjWGrq+J3kecYOTWIiMFa+zYfze5nYbQ
Cu5PdavMzxglxMi+oZUPhh2jDqS5fQDCHrKZ56QLUdNQnzC+naGDXbiHfCyHrZrOfMsUzOGaety8
NtTLnyp1Br16QtZGiG4TLAD9BV4d3QMgA264+Cc8fUxG3CEqlDr9bTSQpy55q71UPNFOM6tjzGEb
OZgNoNUAAp567o4a2GR/3feQm2OOX4Fn1vuoNJj25NdWbzgDm7KcAz5uHAh4Sdo0OXTdGlvSjSMK
M3BD1OgMDGPLrW8lnQDU0nuOk27lb4nb2SN4XThmHe4v5yYIvNtBeRl8z6I4Jd3JhlLShE8tjxp0
ocPcKP6WAxgBzXyCShWpwvvWFjcPpHb/15pY9UWuqmeuVSZImCLbK+PAs3NlM+dgeW9RKPnodfy+
MLSZxJQxRmaloFrSph3jhvEILQe/0eNjXgyhQ+aV4L38nf4xIwXRBqCfzABvVpS61meMtsdHffDS
lXt/cdtAAAAiYV1kK9KtRNSe1yQdsG1Zuyu1cWM37ZG72ub+11n0hX/MyCCt3jOpO2CsNOr0P91w
5N4UDNmnRh9X7Kwsx5A+jUPn2lIsfBoXk8oOuhkZ6327W9MiF7fa1a2HOhLOEMqRQPdg+FC6ZGuP
6oTGI4/UrEm/VU4MRtO0jQefq/awMYERhwq7PoWQFlurIiysEHRZ6O6BigLwJflFn9dQMXCKfIx6
hQVujoegDfFiTE3f/2BLKwSBKm4KqFuA7kz8jIvjlGoEu6ZVI4pZm9qMdDb5JB+1oE2xtN4FTLxY
m9xZ8BFBnY9JTsA1kDRLm6rXDByC0LgGasQo/KbtK99Rsz8krTCbMXbT/v4K18xJkcttDWPIbD5G
nPOt58zM78Af4NdxMYZW7K7E5YXDjAF3OAyqI5jZvYFPdXpbGqk6RmVe7E112KG59VH4KJzy0oR0
lM1e5+CL08fIzr+ajIdMeaTmjzhek8dZ9MB/lvIeTC9co2x7oLJ1Y4xo/hWiJBuNNtAhmVYuJjmR
QRFOiAmh4I7/ElKekjsYc2PqWRFDn7R/U0VHqEXVz9HqB91Lj1WhBjphoRD/AZbPZQCTxO1KSJHO
wM0vkDzESxrSEVOpTr25haQ2pVbqU5v51CkeBrBtz2uUa9LO/tcgwCpAq0DRUU4RTRWTxXgrVScz
3/dDjH7rHrXk4EN+/24EzLngFES2i3ApheVxLktIC2TVabR+G+NDXAHqZvvJGvhXTuf/Y0csBBVx
oCBlPXJ1SNKZCk1bL8lDV3/zghxtP83ytcDTd/rPofrUpaudIulUv1uFPXiMyKSQ31zfW+pkinzT
rE7Jq6IcsxMr/Oyzam+LsgyNHTSX/OZ3DM2GZtdMwWiGrN/e3155GOq/vwCyU7g6AbyR377qbELo
S3Ggw358bnxMSeBvY+v5b5W/Fdz5x/oHeWu+3re65KrgzgePBqqDwJqKbbk4kwZq81xzIKOcgy+9
y59JbwJ4UwUFwVT+Y51MHwsP74sUFEhA2wDHe5PbFZxZg5IY9ckduy9V+8WsyGOZv5Vo+jqKtx9Z
d76/wKWjIYZdNKDJgeSS8QBaDUJKr0qbkw7JtieuT/0h584xb6e1BpVcmfrP2jCPKHjGgBE2pLxL
o6hotA5pTuK7JfvukOyTPZQaN9o2QXtvVx7qg3tMHroD3ZtBvG/TxyQ/qSEQESfQftxft/w0ufk1
0nHV2pmCIyVrTkb1rVKyIHbfsvgxi50ds5Vt3VjHrOz8YU2rWa4H3NiV8mlmunM8WbA7juPWRFe3
cAPF82Owe6e+RgO3UUIveUvyrRYNE/gUoYDYBf3acRK3/EWmJX4GpuYBmEUtCbm2zBgw2FlcoprU
nKjHw8x5zEDHpI29b1hJYK6xW7yzLt1YA2QOWCaILN+AQbzE6Uxw+DSnB5BW+M1rd4KgvN9uqz2G
Nf3vP4F78dMw2aTb//xFgz9DMAdTqG1iPwmsQA21YNxMoe4DErNSMl2KiAI3j8FDgR0Gm9b1IafT
UExsxF6Y/ex7KC76M/k2W+MLc+aDmqFOPD8qbn/gdNpMVr7vGmcFNbHwNQwUMvEaxoMOCG3pdoVU
LnRpeMFOeD2Ko5747XRItees/CCQUHx3nHPcL66QBHHlCWdipurMi4GduPvUKWNo5I9M7YJyPrbj
vksP90/ZQtSANWCEEafAuPFe5bi4PjOH6/UwzOzEwNKwm0NIexZrpcLbkwwfRr0boBMgQdDOke5o
i1UpZUWdnjCZqudDSPcuOCDyPsx1xydNONT1U6x9ub8y8UWuPFoYFXmhAO4LHvZrnyEKLT2r4+lJ
hWTiZh708qRMabVxhpY+loVeBUw3aNAb7JlBKXAlJb3xF5RVxPQlGJ5QbYAO27V18FbZc4V52dOU
F9mJOxpgVGYRY3bKaY8JT2yfTn2xkrZJqbaDESo8WlD/AmBCTHmIUHL5MccaIxFItk+VrgZNrH0b
2bDGAnYTb4UNwWQCh4GTyvE2Nlk/gmI/PaXpprQ2KvUdbxtvzfx78kH6hv8s58KU2OOL5RjUBXNt
bacnuMonYjS+Pb1YQ6Q05otWRve9ZeF7XS1L+l4VSHh76EimJ+h2JPUn/S35HQ+CZPO+maWjIEDZ
aK4JvC7Gga7XNPTqhHKNBr/Ivra9HZjpk9Ps8gfMeeQPRTfvx/rPiknxR0oH4cqkFM8SfVCMwhJe
UY8RhGMxH94FZLRCe+oCN+kDAsBuH49ndUx82wlm809B1zSbFvf3Yt2Saw6sax1oueFHOGHFtnRf
PAJBpKzc0uJPuVmqmFGHSo+HF5S01IGBLneCxMmJpZOfF3MAZvSZrrHI34YjcQYuzEiLmWhXltCe
hmOynV61O8GD7hlosJEzCR+1PhRo3Nkv1tD1N5e1ZFe6Ryu94IoXw26q/0ndeTOPJhRP/KLtVm6v
/8cKURazXEAbbliYvBkdkRIt/hN1zWRDapP4eEGQwJurT1oGEZ+Clt+0evpVdaQIjMqrgyktPxt9
Za/E/qU1aygJA4SA6ISh6OsDQ1F2AbAba6Z6fbRAW+0OG4+DzmXFztLdiUlDFLXAsIO0S9rb3muI
zSo3PVm0Zru+0r863FzDFSxdnpdGpBstKyotMyYLi2npH5sH1a/apNCKyAKV1KH9f0i7rh25dWX7
Q1eAcnilQsdJnjwvwow9Vg5Ulr7+Ls3F2e7m8DaxfQzDLwa6RLJYJKtqrQUhe/fy5ufOHkpnyK7r
K9cpc6Pv20xLUNSHp8q32fzqAGBlmW6n3l828/3JC89U0UuKhpP1lsRq59kGcB+pMybHavBia6N0
ppum+0HuyXwPiuwZzTe3KuiLL5vlTefa2AbMA8icgWY7940I4pOl0UzwUnkbozpRudYH+G3kCjre
IoA8zz9ObTH+MUJTKksK2FKq2h2BZRHiDEUWGOeAMJQ6TzMsOArKQSnwI/2/S8V9Hago16KZCNKs
KMgxOWIblz01b5fkmBC0dAtukrzYe/rjjKvlw5za0CJJjjJt3Ml8M4zaLVtBPyP3/Dy1wpyfaKeI
S3NYhwCy7Wcobm9/2kHum2R72bVEo2FOElltDEmWsBhx9Kj3yJnIFOJhouIAf8n/LAjjwHmIrrhZ
n5PjAnRz0t8V+n+54ozXhrpZ2WmF6QrVyC3juxasc5cnSjQExmu1poOy6YwhIDdKZgdpnkSA2uDF
MBSccOUEHQYSIMxFHkx5cabaWAqqWC5VZ79MbTD5vlER6z43nKzZM4i0Qq2VLSAPxtDqSO5ji9v6
zkiTJ0e7abUfOJvwuleuhkyUiOces0Dp/WNx/aKTG+6i6tSoAck+xrcSsiqA5NX3+WH2DIsorlkC
PSc4D7hufWKQmctRnq3URMrqqFiPUVb4tLkaTZERtvnnK84ghwDiAxWgeby/zocFbu22oa2cHNU7
EE0pBzkn+mPkm5vezw7Fm3GnBzkZH9J3aw9g3o6mgUj76avlmL0J4hmEWtGaz0CfyvkntFQqJhWa
Cccc2lZ3y090D9KDE+6X+s7IQRiqPbXIYt1IP1ERJpbmXd4UvNvuqXVmAto4R/1XsxAL23dtsN0E
bGgyvbLHz2L+m4MJaXO8NVd4AArO5yN14ioGK6m+bnHTIVU2Fh64G0zBiHjbHLcv5FhlIFi/aSqC
agc3gFpLjqaebB0n3c+zKLPK2+dri+e6YEgUsHSmZdf2K6EAQrssEx1U4C/m/DRNgnTq6uGsY6xk
yJDRA0X/N8WuERzWagfx+mNie0uJRgOAbvTe7QySjzpZwCerxblg13FPrVOjjDdmGra5ji7ZYzG/
oW4zhjJpNsazqXya0RyYfbwLh6fLLsgbJ6gzgDcAqQron5njuAtB/RGmTnLErUtCMjfyl6N9S4vg
rwa35ieBVgP7Ia6a5w4I9ku7qto4PVrThKfQBsxW1pyANQ8wqPgunjSSgh9pFOVH2f7RrygD0A9Q
j8iRItPDnDxV20JAtMMm03DqoAcnI30B2RL0MCFDSqPr+VlSbmhI92p4N+uu+lHsBho0n6n5gG4K
wTH41dDI+pX5Vb8CcwNUJpivkWwnb6E6kxxnf7pHH+ud/bEE/Y/oDg0GO1TRtpgYLzsOd03iRh8o
UFxebnVdz0v2maMksa3FgYgaAl5FwivDM35Ot5OXkPGuK0nypmyWg+NLPvpqh/A6cudDucu35uPl
r+A63ckkMMeL2rZtIlP4uTo+UhMFUs0mzeI2xVa1ghg1hDzKBBPPO7RxWgNLCFQyOD8Y76ujNEvU
FBqF+aKhH97trf5qACordoLoVqQ/xYvrp8aY65STjE4cZTA275Ntet+jVzkQhUHuWwr0bcAsArW+
0gSc76dE6Xup6vP0OGhojS1M1zC73xFaLGZd29cZvV2vpZqTXUXhayLEavC3FQqI0NFBFRr/nJuv
6qgJ2ybDGF3Ex+yuSr3yPn1ZoDezGW+bKEhugBJ9re6lV+l1FJKErG+Qb34M5A3wURbKtOx6Wmqv
LJGBnCk0FXfgygufsozQl/A2BNju5ddlf+VewFA6/KJkBkiR7QiL2xrSrlGbHptu2srj3Xhl/0x6
olY2kcbHrnEN77EXJFe4mwSOCkAf6pbf1AYspJ3r0hnSY/9ubfvHzK1uctA3HUTs79ydcWKHee1B
E6Csh3RMj4bx5Cyo1tmgojrq+ru0G5pJEH+4R9z6Bv/PqJjzxlThtFBVTI+d9xtpqYfQ64/LNQqW
whTquqO/eQigURZqFih2s9WEYumcMJMwf1WRu1McUJ0YwIBsE9s3d8PTpG3yjFRPrXWlokwaihLg
vGvKKo77H/PM9iylZUSbKQYaTB/aBhjMj8s+yXePP7/PBPIM0iiQo8Dvq1f6TBwQVTjllWU94MVT
mwahAnP/z8L9scfE7HSyRyVDW8SxbLVPCCBuyrrYdfZtWJluaOzC6TqCiHsuemwJVpEt6Q3KBJn1
Ama1IDvuRSIz/OPwzyqxcm1VCdxQSzGLQzD74XsXgI9D2bVP0ovj2ZtoH+ckl8n8M3y13nSFyFdz
kBtE/Ze0rP93Rzn5DGZXqMMALq8WnxFlCZGlt2G4aagoJ8K7mwMeBZYXYA7WG/p5xJbSGCFz3XqL
F+1fre3sGofuOXHDQ3OX3FM/3Vz2UG5gObHHBBZZr8DjlMzpMas2hb4yRqIm+0Mbr4z5plKF90vu
iXBijplDQ2rAMmTDnLeoJB1IcadvltqjRytzjfq2ETaSa7wAc2Jw/f+TV3ndgzZVjzCfo1v48x0u
Evv2+GtxIzL57U7E+sXd7yfWmLdBpUGvTpW/rNVH1dXdiQy/Dff35TXjRq0TK8w1Sesh620Dvnos
tvYt2jMPItjq97YJPABPvZC5GwEeWZaxBgv9+3TAXfxqOhR+7adoPsqCbtN702b+kZXk8ri++lq/
nQYnA2PC8VKUeBbH8A59owxu9qaT0ms9tKqhLyHbO35bE/owQ/vkWdrIW+01dumm2kI71AdjsxeT
0J2D7i+ybqdTwYTwZaRmmdtY0lAvYMewQLFQ9KJGAd62x50FXRFf9yS2wA2aCXQ+xVJ6TNC0H4c1
MgyCjc6dXHRVAVcBKQ5kUZiBIMWD+kTi4GkXDBLuf/p+3NPN8AtqvMfpPjqURweZHGiNbdtjvel+
Vy/tpnjQ/M7vd71XX0c/640wtbPud3bFTz+KObC0UE2ifMJHSTdNoPq117odSfz43XBrVw8u+xeL
I/uK4CfW2P7tWU1qkP6F60Giu4mboKvtZ0kKtyT5ZiaSd9ncFy3VhcGxbdyLivKlWWBwvV9643Z6
+aUEMRw6vhnftRvZ7z6W58Yv9sZG2YY3NY6t9ArXHcDpttGme7TJtJU2Bdp2BN/Fd7Z/PIEtJCV5
0muhjO/y5CvpRtrprraDSkkBJVSg8B+Sbbafn7Rt+Y5H3948oD/Guot9y60/IQzW4hn6EP3UXPlW
PqYkvI4FjsqyUn1bJSZktyCzkaoMqwRELnmi61/LfV2QRd1/ChkUBQ6oMRHbhlQY1VMYk/cOSYi2
CV4UopPUfxe9BXmXpFPnY6K2YURow1j3X65/9vmtVv8uRKlKbtw+tcHE7V6SU0AUVgdH1IxvJDKQ
lMTBHETe5IJ0gKSbp9+XvYn7xjy1yQTtSmskw2lhM7LnoO5rN4FiUhXmmy6at3W47KW+3SZjB/rr
/sZ24uthDIM6nzxpmTeaQv1IsR+X/kYSVTOEs8FEvGnuU6ed8WXOfYYGuNnXtr0PLkdSuZI7+NAQ
eCn3Ipk27h38dD6YkNaPI43HBesMopwfyxYtGXe6VwTU6wR3Rd5l48QQW00He1Foyj2GN/qA8B90
4mxSfyTx3eUF5vqtA0QZyNhWMkxmPG3WyrNURNkxSxqvUTaFVbnpJNj0X6fPt1j5x8rXrJ7c0/Qh
bI1KAkpSaXZJ+luZ4q1lbx28mqZ5uJ2SmsSm46pD7aZl7w7auI0Vtwhnt0OLW74UDyOI2sq+22hh
FSx1hyKfvs2o5Edp43eWduPIzVVI83sH8hFDS/3Lk7RuLObz0Xm3EhuAQBn0Rcy1vVZGdPUWXXzU
68Wtu4boWuyq0WM5ClaD5142WvyQTgK52fcSQdFN+jRlFlrhOrqt7PymbYIk8x15o2aPvQbejwia
1qL8A8cJcHUAIR0Y1xw03LNOMOcNXnhtcozQ/NYMcaCZuD1Xi6BxQ2CGzVfNkZ61PUgHj3m3j4fU
m5XY7eRccDDzrKCFcUU6A8KClsnzNwEWsldSHYm3Fv7j9/KnsFTLcQd0SP6xsH7BiTdTyak6vUUh
NV/Kw1gZ+8KegqaZn5ZeBONbgxjjeZBeVcC6glInuhOZkB82C11mFVVhNQfHQAKNBgWCRdPi9ak/
mW2+GWIRRGeN6N9NghFs5R77Tn2ajANIWx3MH1RYS3UikN3w094E01m5Rb+DIBvFXS1oy/7HGvNC
Vax2spQKvQj66HXmexZ+hKIbkWhAzKsUvZx220tqcuysZdoAQ+6AJM+BGmExffZGbJFU10VJfq5N
yMysWAeoe7CEu0oMSKeUo9SndK4cXwW9taFLUIoqipxDAnWxP2YYT2xrvVajCrVT2qg/IG4TKFHo
Sp20nRbFp2BPXnt7pEkWPOW4G0BHAgNYTMhwst0puVo0odEaaIZIx5+TsWwcNfbGLK/cDDCWy7GX
uwOQ4Ua3EqIvNMHPN5tZtSpksjHERNlRV0O3rObWC6FBWAtOKZElxhUl3Zy1tkRdBhAqJXpsIqJq
x9Sfu4NI05rrHSdjYjwSsISuggLZl6UM6nrJ3i7dMHscw7+JhSeGmMu2jJ4r3c5WQ6m8Sat9t2S+
kOeLl5q3wcb8zxIxEXekgyNlC5YItLabRDWC6j0eNiZYEbW3vNiUFsppZkyidnbbRrBo629/i1Yr
sSuUXoCIYB99ABNKpkFRhNCWzyW6m0QYE9HvM05haWELSDB+P0p+G/Kb8Czh/T7YHGQUR0H4r5qr
q5ycJYPdWs7cFTitavoOXe9lP6nOINhDvP16aoS5KndGkVdGnX7tIfR7ZUAApfqt3f++vFV5sRyQ
wLW5EAmIb+Uwfe7GxIR60rFxrrLss1ElQdzh7RskEIEoRr0cCmXMOGbDbsu8x2Qhd2U280aGkAai
A1GKvZQKHxjcpTmxxtyK4szqQxDtJ8c0BmkxUcKq8+Y4Aowmh7BQ1quDX8hZ91Cl7d1iNcMKNxqv
+740vFEpWm8sx0c7W3LBYgo+y2ACor00lRWPa+9TEknuqIP2LmtkET8+dy2RsIKgBxq6kFQ698um
pXM3mBQNm9rkIhSKF5N3dgGe948FZmcNfTl1XQ8L6Fm+r/IskKYQbEMjMfvdoOukVvV9lwjCBceD
gNUCASJePKB1YpM2Shcra2sATi5TcrshO7Rtfdv3sqt0K1Yojrb/ekuc2WMivWUXE6UU9uBHJAbE
w4quZvoX5/GZFSbMx3GOB4oCK7VzpU9Xef87T656U/Ai5biEA6TOCqlcZ45lL9cdXctkijtNaYfb
3Eh3AJDZ/965QQYI8hnw52nQlTt3istzz0sInv0YM/k9Gt/MTMe51KZ9GpRRsmulOLptu8qf00Qh
CRiZgsqqfmdDlh1Tk6LvTIue50Zbdu3Ui6Da31G3IIpG84sJSpOVJYnl5DAjI9GLHKdx5OSH0qR7
OXqvs/AZQnOBE5vErJGA1wDdXEha4by0Z2LnQZWpGyvLDrk+vsqp+XF5krgbAh1hKl4YgJZ95X9O
zh8tcroi1zBHkuQli28cKBhiIUAnSsWJ7DDBNA1p3ckzLldxXe2HXN3Ky0DATgiueeXQpJVgn3NO
PFwG/hkW+2KXc7MwRgh9AftL0GY3hB6oSWgreLyIrJx76/+0llUXc4wFLYgc3r5k1lMoklHnm9AN
YNMQifEIPI/DSmp04dRg3tQUqdlpP4Kk5kUb7i57gcjKunonXkBjK86GHFagPztBhuIIKmxhlOIc
XFgTvCmBmwTohyVLoK2up/2C7jNq2z1JJ8Ny52wStXdxbvFnVpg7Avpk7FJXpfUSsrfs0dVbbRMu
t6veENib3C7ZX546vmP/GRXj2BqYS5EPSFCUN7pDataPWf5W57ey2aKLuxE43MXBqQC/nK8TpA11
5GLR1ZRqKlGsDHwnOZFf+uomU1c6KIFbcCM+yCVRuXKAOWWDw0pGi9QQxgaxCJyT7euYPl6ePX3d
Isz9HZHHWG/AJvDsLEvNoNtT1VCMyOmixE8Li3oRmHrdmWYSmYcyfehL2QBxdZb7NKVZENn0ZdLa
kThSohOlbkMXtxeISnb09zyhySqKY81dkqFwsXccd5nGdyNvexC6l5COh6aFVaThAc2tNmljLYoA
7wzRvQFpzCcH0hjuoETxzQJSLa+qgDqtaW6TkoJoDkmRytUnczoqMSgjdLm0fCUaJVLqjQmqBk0L
Lk8Of/r/zA3jyrFNQRWURumxjkevjgdPigTOy933AI6huQlIPGjQnfsToo7dIy2LbLZxp0RHbYZW
5kAM0a2Ll9bEKv+xs470JL6YfW6llQw75r5w/DwkkuGGOu7K++SntNMqwcRxI82JuXXYJ+aqJUUl
woJTxbekFzBeiaaMCZUQcOrUUMFvV+gY1W+a/fJ6edVFBphVN4euMasZcxWlod9oj81ouZF6O6VP
/50dJnCVuabV0FhA6Tvfd83GRkdweyWrgg0uGI3DRKy+glZeoWG6wsf+2r5NHkTaityQ+GetmRvj
/1jSUOVQY1vLsEpCWhk42W38MXZQ1BVMGDfSn1hirpPoXdDUpYAlJQ8AI+1tH+8iwC1lEZqav+//
2S0Oc51XI21G6RyGLNRlp4QM8RU2D7m8/NzRoJQBFn0FNAnsZRTkSz1Wf13+5oeDBivJ7LErbWJ9
miLKCu541uc6/iDPwd5hWikqq3Iq0fghb3D9JdoE6ixRHxl3PCD4Xtsf0PDH8ufnYDOQEoOmR3v0
NAD/ytYihRWvIoPUFJyLXJ9D8hNZa6gQ4LVyHl8cGoZFVSEp1BZ+mvjTEKADryoArPVrUY8TN5ad
2Fo32EksQzp+TKUetuyGoDMtFpwAop9nwpm6DEWoj2hh7ntkhdpMt7w+EtGKch3gZAxMSJOoVjSW
jDGU03VnfBrVHnx+gqsRd/1BOKKvyFZQjDFHWYQSA16tSAwh4x4vgBzmCmly6DrJR4iLXN473PMM
DHfwMjQGQ8KKWZSo7qUectbo/ESxxJ+H5doaqbyJ2lLxorlPXIDTrnR71r25n2oy2UotCEa8KV1L
tgAMo90HSfhzt0ghNI1HZoUpXX6l0cP0FxhRqAz8+X3mdDDtuC6zBu3WFNynZWYSq/yg2qNgHnmj
APRshVVCmAtb6XwUIDEtkfNERbAeD7lMqYts9bHrbqc+J4VKSQntJqtCBwsWNCvu0t4ORqMjk3Fr
QZLu8sdwvwWN9JA2Xin+WPa7vkrNcIrxLQo0mDzkhKhb5fnN0IqewlxDK8kKWvYNDWnf80G3lROq
dj4D77Oon0tYOr6WSL2XYN/5l4e0LhJ7uTahEg7SWOiFfydWqboprq0egLMqexxq8NzON6W8ixfV
bduXClDGpRBsQ15oxAwqyBFBwAtg0PPBGVOfTU074SWZRUGxhcYbiVN3jlQ3nCMSiugP1o32bYQn
5hg3jYsOspOKgvxaYu0Up3gAbzqaDBRKGjnZ/cVs/rHFdmQMagVGgAFDs6snwPVJPDakdBYy/dDU
Oy1ePFmEP+ABTEA+gsfRytLu4IJ+PptlR5N0SQDPLKfAULJDBbak/IcNClTbKUieevHBTG5oMgr2
Au9UsAB3/dKsXlkCGLvQ64AkFBIbMU2i38jHd640VspfxLBTK+vb8ORok1NnwemG0RlDuq01PHHS
YIGg8+Vl47nIqRXm2lbkziz3OaxY6vymQrRcXfagJXMTXdTmwtvYK7uviUcASEXYBEcL54h1Gc/l
EOmCbVsUHwAqy24ST39RAwC/FZ5twHfiYsNSuk/ULoZwfSOYi935xQJlj7ylIn07rhf8scKKoKpz
ZEmajoSNpH3qeJODFkbgZ9yUKDpPQFyCfhcbvD7nLtCVAD9qHSpTBvUddPt3QfUoS9c0IpV2cLpP
aLzOv4CGN+aXNCrdfHGLaqeKxEt4d4eV+BdYU0Bm0aV7/hXaIvWdRWuAgLNdMkZBXO1ocj2Yc6DF
Inguzx0BO/zSDER/Crt0kgU1sLpBR8cQFpuhdV+LHCKKg0j7jBeHT8ywaxcrdlFb8tpX8dhnxByJ
/Ut+DdObTATy4Z0xp4aYTTwNmgHdVpxm2e/mFaayifxYJN8MPRG8gLe9UGZGVIJI0HpIn6+SnbTr
VQix/qa5B4GcAOvF9YGTX2dO5QY9Bnlo4NeLVQBWPlrGC4Q8iGW8NuH2ckTiDQTkfQby07is4vl1
PpBCKsCytiK0y6n5YVIDkm3d1pA+/8IKKg2rrpIBYV1mYeYYv9qBAOhYdCmoU4k+3luziKedW2NB
zRfdVrK6UrUzJxS0EOR2ytFcMzU+RdFCo71nOA+ZabtF6ZB83jrFxow3YDkhpbaXZCu4PEzeflrF
wfEX4mlQXjqfzExuUohnYzKtJu0BEneCGr1ZXlaUDYmkKP7X6R+kXYFG/8LwA9XGzOrSg/2/dvCU
6SbqDh2IHum4XRMnRi24bnwfGCzh4ILLg/YcBGTnA1t6x4oolBKOeAAmYJgBzYycNP4EQGCoby5P
4nePPLfFeOTSKn1bp7BVPJk5WbCMqsACfzS4Xq/wc3CkMpu3sKW6bA08z7IR3Z6poqXbsipaMpiJ
Q2wrs/9Le8x2XjRsinbo0RciAeHi/NbK39hhQsYT/sQhOQ4yKjwHWdWrrqFRNegzXudS/Y7e1duy
za+lKBfxJ3F6bFTwY6C/BWBQB3W6NXyd3JXC0i7sMsJ4lLwkahS7ViET6H55NEpxje+I6aTbvAW0
pH3v611XW/5lF+Et4OkHMBtdKsDcvSx4EKbOo2JcZdKV5o+iVj3OhRfDxKsI9V9giqFneT5MuWx1
qcWj+pgnftfUBCXQeEy9iBaILIAAQRBxMEqiU9/498WOM9PsnbeKNDtsVyxZCSxevkHzhiJKtnC4
TlDWhrztF2mvBRLP8+GBrb+Q66nDJPaSDzEt+7UGDh6VDhCDePH8c5o9agwueLs1rGifgWws3KeF
+nx5LTld/effwewOM69H2rT4juzps3XNfeMZx4/wNQ7qJ2dPA2lv3hb31kPkCeyu0fH8uXZul3nv
UwrJdaOEE0VPUemXurv2edRE3tXqXu58YM5KUZ6Tk6uBTeSDQHqxksKysomyU1RjWGLnRGUHFL7u
thNBj7W/9sKZ4b4fKNH6YyzSQ+XgE87tMvHbbLphKRTMcUWkitwM5ib29Fv6iG5M3Pa6H9QmENSK
MzI+zx+CeV796Ns8g0oS+TATDC0s7qVOMtBwSIi2ugRVr+an08d+HE8b1ZmCPq6u0q68zZNAVQYM
PH8zSqhQXP6ENR59+wITt3pQI6C3l6UaaeohpBDfRf5oHq/lBvAvp/3AHeuZgvK/HfTXy+a4gWOV
hEUbogxoLasR0i8FhX7zAnoAufLQ6b5PpDEic23/MB7t1G3l52aCYBy1SCYLZpsXGeFb5sqDgHOA
ZcNpLIqidq+ihHkDXy5vtNLPBTBF7myemGB8ycI9JgwtBdE/9mxojJYN+KdMIiW9S0XNgt9fffDb
E1vMXaAwFy2aLR3J7d7+2Tk6SRTpx+XVWqP4N+dwoGWFjhOsF5urn8tmQLILzrHgVqh1ko/iUzWA
V035TKQrW+ohFvmv79wYFVbItAyQ0mFP4JNOzk/NXGaoNZm4TRnY/uYbOJ4UtRfEN+4ynRhZ///E
SNpUNZj1LTyYC6fyU8eM/MGRydJmKamtLiYNLWKBTa73ASmCGAemJFRYzm02qY3zozDS46Q+lXJM
7OzJmt4qNCFeXjPe2EDQjCcWhGFXNodzOwmI46AMhg02YSQeujSH4xwag6cvA7TRx+wX2B4UgU1u
7F4L0+BBW+8e3+7AYTzMhYMzeTQP9Hmab80YgIQkcrXScad8b9O7whLsNd6EQkwV3PqQiEfrAOMp
WZkOg2ZjO8egY5LcMEUKWrrVK5H+IHdCT+wwzrJk5mTkJuwMU/MhV/dtFm+cZ5BXBrMUOoJwrGN1
2B0Hkl10W67pYFxAzlePLnWVSV2SHa1nBfQKIt7w1cku/TzjHFqtqlM5FtmRLm9jFJIaDPi1dN9L
exXK9fP0edkX15+7ZI5ZIii2SWh+LQEnGw1SjXc2qNqEJJ+8IHU6Zcz6tE4X07xZGwMHBzxVt+GY
e8p0Z0yeY/tZhJYvKqjF8d39ZJWYvVxK3TQ1JUxG1aZstmn0BFJdMiDHLDXPXbtRjJd00e8uTybX
30+MMlfuGtSWUwFZISQ+wMel/AAihyjKzYJczmVD3BsREjeQCIbaGp7qTFa5b9UMWqlVBtq4TWOC
d6zLSTQ6EB/p45tZSjaJYfoTpBybbDfIYaAUi1/dG6AKW+TqAEFtQa2C50aghLTxKAXACrXc800x
KXkHIa4mO87ylaU/4okohA/wJvcrpYhSGsRV2SHrkqND7dXIjshJEGX4vTJdR61JVEU0uzx3RSkN
CTCo2ZjgzDsfjKyWjkQXMztWoHCMd9GgHLoyOuQr7rvca0v2MDRvlxeUF1RWHub1D0S12T6FwdJm
udV0aF9qE0nxJhU2oHHQ4iv97XpVQBMawjETWJrGCceEoihoRzdA27updLWiREdvLN6Wg1IDXaWh
NIEXqey3Y9Cbgi3JHSLuDV/qACvo73xWaSxNdbE+CrPeLoO4lh5LB0Jql+eR54d47P5jhNmBepzM
Efjx8CoMy0BrMtJYkyvmfxWY+Yo+J7eTqKVOZ2t4COWtuoumO+Qmt2I/5FpBk+VKSA5EC3u3q2sH
ynzo+DmmC4AapYIGXFoq75LTi+ideIcOUkkAy4IkeQXana9N7fQofNq4+dRS7o65s4kd1Np10A4T
RKFN30YyBAJEYoTcHQ2mddB4wh0NVm09SgyUqOT1etDsZsk6UIA/eiwX/avhreINoKOUwRikng9P
w3I15To8NN1vU83agkPLSPG4SbSgqGboEYiuW9ylO7HIZAVkwGbjysAdmWbzTqObfoZkiyG4XnFX
zcIDA2BziG6wgC2joVrYDfCPzHwBdqYNjHCnjE+0xuHT3F7eWNzdu1aWNGSobYTF8yns4rwpUPZB
Sscau9uoUKWbqqC9f9kKd0Q2Wufx7IQzsilhw6wsdGnhbtUjy7jWP+aRXPctOHQu2+Euz4kdxiHk
1sqS2QaIXvVfZSKIQVy3BohkpSHFMcW20Q1G1Fc0tpHXVoGyVBe3m3TIZN1WheC6ofEOKnD9augS
WOE/Jutl2LWLikfL0W5H+7WTMsObw8lx0TsT78MVrJouEdIG0XJMaaq6INaIia735qEeJB+5d9OT
80Lf0kl5jCUFIkilmge1k+Y7ZdaAlQ/rxWubtH1OuskIwFMhEztBhrRa8h9D0YzEgu63p8dqfTOk
+I5o6hUIltTJdsrHxK1MtNzJlTn76P7JNkNVxIcIv0y0FM1RUDwyBVPPewis2lF4oIIiD/eicy8F
yTO1K2PJjpOU3c+dfo9UhnmXZ1ru0TqKX2OpMQQmuecqOpzRpoHHFaSLmCOniczaTLQJ95KZNJ4C
UhTXeVYerOfsU/5Z/FIsL21cdNBd9mD+SP+xyhYlk0LJZC2F1dqrnHY/Wa9R8ylp0W40Hi9b4u18
kLw7gFSiiAJChfM5zQzgvdsKc6pTNBw2cvbQhFQ0iet9lX2GoGz8RQUAYgj2/ogcV6P00pwBEKVu
p+45c5pbGe1JzrShzrYoRyLnlPTJw+WxcWpuONdO7DKLl+BXpQFqtce4glj8KGePi5LQm9oI5UMx
ReVdVEYpYC/j7I22Ie1CVXkpI0Xzprmod2gZEKmdcB8uJ1/E8trZ6IKjEuBh0FAi9dH6iJRA/Tm8
y6SvPLsVeBEvVKH+Bt1N1IDxRmeGL7Wt0vUxjEUpIHvNLi8A/i38HnN9eaL5htDxgyQAShFszSqJ
9TlzEHWPkNqRUX1Quo5Y7/HnZSvcTYGeRdB9QP4KcpDnrtrOLdg/G8Qhi3yAUM7dC0XruZvhxAJz
cMx90w8lGrNQ3dOgQXPXbcFistX8XzGZPcmzwR90eUj88HJikYnxuWFl6TAOIFG2fjY+kny53r9K
ZbdV4i1ap5G6nO0rY6iIBn0AKydDKVL+4R3Kayfof2Z1nZOTy24e9cY8rbMK8goPdKq7bJM8xCIP
+UorfwsBJ2bWM/vEzCzRIoR8M2I3oiiBZvgG2lebhERvSPGToD0CsJV4z8gD+igDeHQX3Qz+4+fi
i1r9eONF0g0FaVxoANtgxjtoAwhL1BCnKl3cFKw5DdjEa/o0637RmniZ/UuFXbQVoKsQPQxQ+tHW
9k3mboU0YaIrRZoDhgxFDEdOfgFgeV1kojQZ79bjGLgnoLcb8Hj2dJwbtBGgwQR22rup3uv2DvSq
l92VY2KlFcasmWs6gM0yWu2S57QaoY/pG8/5IRYx7nJ2uIIbvAFFW4DicRqdOwlKXn2dVFO+5j10
dA1s6QCNSFcNBfGKO44TO8yStPpglaYz5Mei/o0ea9AhCLvROSER7SRA4GMgQAKzgrlRkmW2ZM75
sc6tYB6uVthqK38KO6y5QzGdtbkZ1W6TBbnHkSPJeW/mx1HZGO3VmPpoxPmLVT8xwcTdyM7tqUlh
Ap0rbbmHCXDgXzbBq9qvPV5oi1FX+igWZIEcbyflPXpwwo1xCIM0wHFNOnfe/noU5X94t4IzW0yU
Rxp90OIWttL00Rr32ghWcDSJOlpF5NgrTQ/U1U3lj/kPLf8pSmFoXMc4GSkT8ZOoLyW6jlSKifPT
zsl8iK6Ho/y4BEjRuvnhQ9l23nTo/CTovf4+dfMt9arHfgPN48Mc6NvGRyEhWYlb78E0J4zUnMva
2fQwAbI0m1or1ul5UjzZn8iyU2HNck3SuKH3XN3KoHl5ckjsX/YBriefTMz6/ycnBER3lrTG/eyY
j+GmMfxRVjf2Elw2wo0wJ0aYnT/10K82axgx6gdcrwvphzw9K+7sCBz6q5uKOe/OZpG5V0+JXenG
OhrF6wm97vdKYO9MV8P7oXJjN90p2+y6DhbPOpgedZXrt3bf7GIw8m00D9TpnuzpASjc3P4e2l9q
kN8p0KaNtzMxMfMaybwkEHNirmvLfvVaalxTzzgf2Sxi7YQzVddGVuiIN9t58S7PPq/4jFY+HLpI
MxqgAGa2XhzKvZVLEFOoAejXyFIEYQbkcffU5n5ESZ0TyyxuCktwbvH23KlZZs+pptTmRoJhWakV
dBPALtmkHhWzfzeHWKRYyrlgYIxQ016z9yuj+rkfm3DjSDMwxkw1d2m7QZZNKaMg3zpG0FqbyzPK
82e8TZHUww0DYhFMbNaTMDTqFZfaNo2byuUBuW2/re4SeQKP9b/PSK14hX+MMatX5FBuCAe0bWvx
fG1Y7VXUv5rW4CUNJbKSBeP/knZdO3IjyfaHbgL05pWmbNtiG7VeCLW6RSbJJJPefP091O4dVWXz
FrHaGWA0gIAKpouMjDhxjrYmJra4cFCKBmXGjI2wBJ9gRcj58RxNV0kNaN/IS5AuG+hXyitNdhL0
huyuT+eyPSRkdYhVKHhkXK6dnYCKzO7QrhTJ++/7JEG8NvC11/C828RDhhQGiimo0yKRJPggiQ6R
Us8dSVx+kTjfdEjbKDRQym+xtu/bfaTETobWXzP9LLUdq16vj3HJz56bF8Y45nScspBDQyE0ANst
kL0KpyAqq9N1O/Pr8uswUQGf087I9giHjoP7KAKyFq1f6psm6Uc1aXYVCxTrRyk/ZAnzu2aNZmJ5
aH9MCkcvAloYABCgptAvUXugWPvUGmD8mFGujG3p2KHe8s/YhH0ZqYxMMsMSjkm1bQzb42P32Fg8
dlWjdAg0Bq7P5ZJfPrcnbJmJkhBNYfO+BJMR1U6t9XHdwNrMCZtC6ltbDmcD/ElvY5cXgaavOOG1
/TD7zbP7vUzQotGV2Hd5C3myDHSwLW456QHEe2qaQVfplwqM1/VhLa6TjBYTHGUJaqHCOo3IbhJF
BQiZPwyIYiI37Xep6jT8x3U7i9OHBCHSwXgZfWExDEspDacZwpbU5vsYdqkbyuHtMKxRdi7uAxXv
iZnEbe5JvpxDvcx0K29muNrwbLQ7ogd/MQ7QS0iaBc0FyG5f/j6N2wIpMeCNelBNMR3IFeBKpW6N
dmCpwI3OqD925r1ythdCaUyJ0aO2QWSYCjcsBdMkmvd/IQ237U0FsJlSc7PKekN3VePk9YOeAtWt
DDcMixmhO/b6uJf8vgJnjKyyMqOuhXGrZCjHtJ8rZMgV6nuk86fUsdaEgJatIPqEgBlo+EQdIAJN
YaJPGDWQwTV/b/Ak1PoHLV2JPRc3I6jl/s+M4CxYZPQNaJVQOAJjIgSO0wH9QNkablGwgpKlPCtY
4rkOLB+yGsKU2W1imXVjDqcQ0ttq8yHXz+G04mbXbAjbhLfx0OcFGU4DGBHjEsr2lep24cv1xRec
xL9GAiocIOxMJC9FZpWc8BSSOvF4AuZCCuIGBE96ISW7ksvMJxVV7oxw7Fe84Tw9Z7fjv40C6wDt
ZLgMESWGCjMaZyV9OMWVZvSeHRJmgeapHMfNRLXqp25S7bUoBr7pYxLWK/eJmIf+bR4hDiwboK7F
nr88gCWZJsIIZrZP+J017Yh6o4PboOj2XTc5vZKcWn1n9yuhz9JMa6g0o+QNYDd4lC+tGnqVgwg1
GU9ae9JI5qO6RNrvvXHo46frayoctX+NDxUmwHWA7EVzyKUlmtqGFtvxcDJtKElYYbVBZy96swsm
uWqorTUALq3mrL4IjXb0ZyPwvzRnsnTsc6KOpzFS65Nd96iM6UlldKArQ7TldJUF5McYjSC2DY0i
WsNQL00syreypOBiwKqKz4BsSuW8U6bTxKubvgT9MbNRaGGfGRneVBX54+vT+8UeSgqo6gOnM1dC
v/A6dBJEZTskG08xeI9HvXf6rAMf9juJf+b5yt36ZSlnW3hMAUEAjU9dFpyAjJb2rCZWezJov8m5
somHwZ26aK8oK9vz66mAKZTbcQ38LoKrwq6B0Ghn1mrVnQyj9Y3+Ftt1q4VAgocfmcmdCIFLG9On
1lhr75zHcOENNFT4Z0gSBM2BTv39bj67D01mVWraW/0p45E70HcrPtBYcjOWu29dqG/b//Bhhdop
/kFxeWYyB6mUWFvOSrQUQ1BKOlXyDc87N4z5ozIkmyLrVqAFC8sHS9AeRls2KNPFoVkxraq0SKST
Ql+54pTjNokUYB6jlS25MIWQcJ31eUHgiiKUcAQimQ5DPNnSKa3MO640vjFHCuBPMSunAa0OH5L3
gq28iJcGd25UuTz3IMDSaYuu9FNUI2cT76XoA+d/VN+vH7dFMzMrh4XxSSBEuDST5E3cliPGFn9I
0J9XkhcD4INRXbkVvngxODC8xCxU1xH84Wa6NMObqIZuWi2feBy/KaPmNIXHNPlOizskM9w2XqOi
EfNB2IbAPYFRH7G5PMcRwsCAvYskddC0EyAp6GgfXbXQt1Zmu0AqOAjdj4M1uFLLAwTYx4H+vD6t
YhgK8yAlUVAsATgPKsNiL0RXhQQwnsk6Qad328R3eZECTmojL+UXUmDTX3x4S6bHfFuquwTqAobx
nTxYhX/9M75EORrg6AZ6uk0TQjjo5rqcdnvM1TyEHs8pIwCx5kZOjj1qJJgLWb2/buqr3zbR5IL5
VuarCmWiS1PUGjMZUOo4YJLmqDc2uS9rXEt85tS+bknMss9za6DmPG9YXMDYTZem+ojEzATDS6Ai
93aIovJb31P5Lh1zZaPnhL3amSJ7o6Rmbp1J076Ujfs67etDmjdH1SDKSsD1ZZZnCJqNYWtIlSEA
n//+zMXOQs8ml/E9nXVfd0/gHPZTc42ITuwXQ0kMzUQyhg1/DulIcdSpjPMS/x515LFf5n3nvQ+7
5Bd1+7cCQgTctZzMBzgmcYaHcK2U+/X++m0dbn3u7MErZk7tn42RK3jDq0NHg8FCL+f0ZLIgbpGX
oH6q/Cp45SsKJFdV//pSC4/Sf40ZHD8zAYKCu1PYv5ISmZDIw8ymZeTrkCVu0KN33cRXRzGP7MzG
/A1nI8Oo8m6M59X7htBKcRPP9mkBVTnu8GdzpXV5eR7PrAl7hdAsVzqpoUHr9yiLE9fwWi9y5dYz
USP/L6dPOJOaTtICtAo0QBuaE6ofNF7raRC7Kf+9QgDCIOWI5m+R5FUNbdZGPfZF7fB9eowebb87
tInT+ZJX3fY78tR4+lqrwxdfMy/ZrM6CiB/wVrG1jkLH2kgVjCvBTezKvPViM8N93FinmqbfmRKt
LNuXW1IwKKxalsVImUTYI0hhOMyODonyXhnfDN6tGJp/6CJa+20I2h54oKGP3hQ2fE2rLFX0gQZU
1hKvM0LiZIgY3d6SRvf6xl8zJex7M84UkCDA1JgFI7EcyUZeGH1t160sHy88HaAPMF9BYpBmQNdo
mJQQx0v6jAoZPATNY83UWzocsozv1R+9Uu5JRu5Scw2k9PWimGfzzLYQQ2WhWimNadNAM90pc6Fh
zzdy61bhe0luSwVpcGD0wWTl4FlzfdgLGwYMu+DnxltUR9OBsI5RpYOFv8OxkMxin5bjydYGMDHk
8qPaggriurGFlZxZlvFmwkNN+2IsKwDg7ClWslLBY4LX4onoWb7trDX1s4VzB9VUKBui1wDiApZw
8ea9leFDsJbyvd4GpeZT1QEdAlsr5i0OCLV6OBRwdGP+Ll0yoEuxmlOCwoVi74j9nGZ3iSWvBCxf
ono8TmZUGdyICXCAKA/TRm0Vt1WWBFrqoKWONpVH5FMibwvccANvPHWNz02EZM3O8sLkPO6zqyZV
YwXv9DgJil9g840L51vuWW+fCrCeqIErtmOAsWhlc4j4h38bRcyEvCB6r3XhEMg5kL5GzJJgUl32
q7hj3zW/306oGPN0z6CYsELisjyvf+wJW79O9BJAItjr2oP9yrPHWHJo7oIuQNG35OP61l8zJjix
vBpJk6g8CZLY9nmI119kuebgmSRg9r4fLDwtohXHueTSsIx/RigsY6eD5QRVpiSIwt5ptadScobU
42rvZurgp+Fn1G8q5Gr0fuV2WF1L4ULPjEyVhhF7Vv5ZtMm+k60deS6jMUgatDBGuDBM1+pi104A
fu9W3nDzXAp308WwZ+9wtnu1rCslVmGuR42gvZp3E+KkMvevr+hShIQHG5wnwAKqrouRZsX4WHRJ
ngT5DTRIHMXcZsWeKiCK9iuoqk7HNaK1xT10ZlDwagyll9oGM2ZguNMOcNYCZxEsCOPryl79HaF/
mcAzQ8JJLMNZ1gF4vYC+jL94YB6tT/ajjZzez+5l5vzMHPXwdqNAIXRw85Psys8rUzsbuPYB4tGU
tCEZG2yfYnSi0zg46m2/kTa9Vz41W3PvrZibz8E1c+Lh7PVp6gaYG7xYc78rnw/aPfch2zdsb+wH
L/lc649eW0nhYPIYKjspwdapwluUvl096JFqkJHU6+NT8ZQkdHN9iEvXPKjZZ+4lY9YLFAwSGcTH
RMOK9vxu6Ddy/iv7Xq2VtJan8Y8R4dCXapSMUVEnQVgqbNNOxnusVLJLx2ENoLUUMOHsmdC8RLpS
gcnLI56nSV6XcG9Boyfgtj+Mm3Cv3rT1s24couRnCeDOU4VG+mSQVpzq/3M4/pgWRmnWip6DDDsJ
rOE+zD5r46g26OhyGXjoRulYK15V/jSe2h9J62r1SwRkQ/gz46NTl4+6/apZm4SvyWUvL++fbxI8
HmNQPbMppiNKSOjpZdpuGCAlHjpKAzL1/vXNtDoFQtiDHDGjkELBZVbHm0qD3tGUddD8e4/07qFp
0AM/HIzM5fww/IoTed9bu0HeJOluaje8AAPAhIv2UVX3bbbGcLB8sv7MxPz3Z76/1iqr0ufVkdhR
ORjuwPadYz9HD9Kajs7iLfNnC4rdujrqfujmmidBr2RnHCvq1Vq+RpG6fJOemRGcfqHZscV7DMi2
nxXTB0oe7LaqwzzrNTmstRcs5W4A3EJCEFlqHbBdYfpI3JImajpcMcyX7LtwzMC18QRhX2dUNqX9
nO2T6rmv3SP/sOrj2G4ysq9lR377mx325zvEu9Ww06GVNLiS3NgVk6tv2nyrTbeZgcZo854Zd0bi
Nbx2FN2DMJQzFPVcDvE18yatH0m4a8kPgznaaeWzvmSH57j47LOExUi6iauZgenpuviNWJu83o3x
Livv8VirswJwjtKdDH6o+C61fyrJG+vAU3JCwn9UEz9vNScOd3yEtqMHMN4+U24jVnhTZR7V3sms
0Wd0rayy7CrPvlm4zPtMy1JIc+L58Fx8z4L0sbxl28Hvn7TX+DENyFodcPEWOLMn3N2ZOgIzBEqM
oAyjaTPW6OnVyrByG7OP9tfX43fdS7y44f0lxCq4BwCZvzztGasaZONwOHI1ggwScymL9lJ3UoFG
knYNeJqk9kmdNkbjTlbnhOwJvMLy6GgMJD8ONRuHRStbdzEsPP8mwRdzaBoSaCVgvi2yrac3DagO
mlCvINNGbX6mUAjh3XfUMDYrkzFP7LXJELxyj1ZJrWxwZuLoWOSBWiSOSu9NEGNP9wXdoDoZHnru
cfOGhiuX4tJ7+3zMgtsAQZhqJuB7C7hEXrEUJInQVyA78TdLWWPEXvK7Z7Z+z/+Zhzd4ZScN/g2q
Ap2IEkDga0dm6TY9tyCccigPyTWKTUnAFGicjMqelTU6kRRXMldJ3ubf+rJoaDk2QaIE1I2YdYoo
ekkVCaOpcx+3ok9+mC7fcne47W7XZOeXt+aZMcEVTJMJDkIwRAa15KPm0LdeZ/Ij90MFdwqgVNO3
0aArwcJiLgFqVP+MUPAHxEDxulbhM5WOAb7q6oBAKm71ZN9b46GIKPgdtxaoqYpHk7zUbOVULHmj
c+tiaD/UmanU8H4h+ma3EXJCnj1ouLd6hPcrB3Dp1XJua/6Ws50JEvwqL+I5CiuOBsiHpVtZqpyY
3ULBigyg5qRuVN0XG2stFJmP17VNJLhBeTCHKR1hODZ3g/qrRAoDjEdO2oRban6YT9fHuXQJng9T
cHApsfWK4+Ub0PyuknLoPfdupH4PQbURRxOiYe+6veXRQU8dGUO4eUPYtd1AFBI1I5z8Xi/3Uw+w
sMv7LWs8K1Cr1Vzs8on8Y07Yr5Ga1qxHk2pgo3GJ+9EtWG5cHT0HaI/RPGSh195miw5t5qMF9Ars
6LYwn1WVt5BItmAwJraj9nRyJh1JhOuzuFQAAd7wjxnhelBorsg6xb2cZPex6sjTxizvIaqEA+po
EL7TP7Vwo4KMOXeKcSZ1dU1jLS206FnPvkG4JwZuZ5Oe4Bt6yWdb9SjLjvRZ5C6vX6sP9YF7RnqX
yU8WP9QkR+l9Lcf4m9jmy0n55wN0SagORnFH5x4rXM4SiqyH6LnLHd0C6zXQQtuSb7R016SntL+x
HovXlG9tcqBZAmbRxO2UZMtMqAYpD7R8661Twsbtf7VGuiTcPNCrbZF8wecxiN8km669i4H2b96n
dJMnTmVtpvCRQPRC6vYSmbxk6hyrXGuiXDzfZ3MknLcpHLSuVwykz7Z27IFIpHsM1jgKF1OTkAWF
sCV2JAinhU2fKUpbShEg//YxTVDxUEZfox/MvMmb70nVOi2Xvcry9e5tZYqXnPS5YeEYTH2KDtV+
pEGYvrTxL/Z0RwwHfKJONH6QxGnfH68bXNryKuRfbKCafre/Xl4KvBljVuY1/IaebMfmXmLPdaS7
PFmLu5fcyLkhYWA0mxpQNZaoNQ69w2nv6tbL9aEsbYxzC8LpDbtSN5saQ0l17ipp6079TZrd98l7
mW/0bo0ufNGchkYUQ0bGCkjey5ljMgUh6bxSjVy6Jc+9EBB5Brru0NQTt2g12VOTNSnjr3gYPPFm
ERQYlvDYE/EwiUxMTmSU4hqv+UmCYvD00HtgENZCC2L6ofqu0rm7aQUhthianZkVmW7SgU/SVMJs
i9y8U91H39WTtJm+S6/kb8Lbc1OCk5EpyCaMHsWxJIMcYndUTa+JHg17JUz4f4aELjDAJEHQLEK9
gXzRwLU+p6vTVsILhAweVWjxXNHqRjFAnFyN6eiwsrRvVLCrAQQOmeDrO3beIqK7R8vDP58gBEZ2
bamEtUkSmLKnVY0TQy06H53cOhLNuW5q6fgBwfgb9gIiSDEj2UrNkEsl0kHQnLQOjFc6tGxk4l23
spigMRFLY2uiowNthJeHwqy7Ahc53ibmGHTRoS9fcO7U6Vf5mQOyqT3KYOKjH5O+Sd5DyevtXcj9
/t56v/4ZS4M9/wrBExQjqEzqGu+9KJKMrVFwoFKlbA3OuJj7Ag4VUC0AJ6ESLwTUU2t0YZ0geM/Q
7mkSd+gUXydHUjyEyCrolltat9JN13wMq9k9kazhdzXy3LawdRpIgZqVjTDQGO5zSg9hQw5twfZs
eFakQwdiH54m7lC/Kfwn7TJ3lDcpekUI6sz7rn4fdQ86Nbq8r4sN9r8XhT8IT/apnOw0ijYPRvbg
tvFptxZCLN1v2BnqzOzwWxDgcoMYRpZXzYhouWd+1LwX0u006TviaGboTC8xNEuQD634xly5HJYe
WjMhEcAgALgCWXdpt5lsu5YQIwV1rAFik9nq0VLjcjsS1dj8xe47MzVPwdk7y8h6pJv7CeUadBD4
ccOnHZflFfc1b2HRdZyPR3gGdFYIzGYj4dnK0aZ8iKvRNSLoOEVhEEY/wt7yzWgNBrUYFZ0bnc/d
2ci6MgRwiWHxLDnaR1Ag1vPENVU8V1vqRWrhxUBHGtPNUDtSMq74lqUVtMDSAJzSzFUnvrMyA/D5
vsc7RBuG1lcKPd+QNCZemhj5X/hlRH0g00QjFy53YZwEjF+F3dhzqoo5DervtPMgOOtLneGDkuj6
dlkc1yyyBA8C6knRZSLDWhpjEqeBGsa1A1jP6NK+pl6bT2uPxzVTgl/U8hGAFsbSoGwyY5viOeyn
aUQ3EkMP2fVRLToogEH+b1iG8JSRwOQcKqCkCCReZarfWNXMkAoKonZT0W4qb9GN17PxQHTkslyp
VzXwSdA+vK/7Sdb9FGEQ9bmhUHWnJlBW2rPJjNpjYyuD4ik0wf9Haq6WbtubhD2aUUGrX7IUl8gj
GsqwBaFzAhq+vDLGo9Urte1ExlCXu0rideV2nVQ3zjTGheXiGIFsf2X8S3klaJyBlwxM/bPmtDDX
9sgyWipqioip9N8np/SgTkCdn+jadxJ3Leu4dPEiKsSTDOBzwLVNwb+VU5rhwDdZUFkfslEdTNxJ
oRbGQFRIASk+IYnixASp52y6acf8tqe+lj7lfbjp1c+BBKH+YdP64/omWAiRVaRiZBmIZrAXia3v
ud1nzcAjFmhx5ShEcnIp3xjZ6Nt8I6mqw/u36waXPBQs/u6XmOuutnAtInDkNdh3WdBsGvSgex1x
nU/1x/TcBmyVKWyeU8EHA1iBWBxNLwo6YAQfnLTMLHobxnClBmzblk73kh1cdp8cyhUw0MLJvTAl
eKQihi2lm8eV4XqOLfMz5vEPXWZrrm9xI50Pav6SMx+v92EI0UhYGg99umuLLSoR4fisFoUXkl1B
bnOf4DGs+yFz6Islver9Lum8hD+vLOXS5oE3BNGFKoOhVLyxIRHDTc5KFgzV7aD46eBm0uDbPd08
K9+qU1n6Mzmcl5QOk0Yno6dccSALoRen6x+yEKTP8Jl/vkO4zmdJhKQkBQsYAx3e6MnlEQViQEui
NV7/eRG/7qc/loT9ZPDc6HsblvINfSzWivBL1aiLgQh7yIzAe5+HmFA6QogUpIjbJH1KZnab/LN8
h95V9zkBkuBKr+Muf7bueiz8Wsy8VJufOw7QWQhuZ7TCCW6xybRY7YwG2yt8qPaGdcdbd/CkGrzZ
TvVWda7c/2xeouEAyata9Yv2oewceWtWeGzmq5j1xWMFQJ8K9Qaw8tvC2rJ86jKlxNe0hyHj7hS+
deTILBSiRr5ryBGYgFh/04z7oW02rKudjNCDHq+0Ni/VQCG1CL1fNCaCkErEg0K9ZSCy2rHgRdZ+
THnhWBBINjs/0x2WeEq3C+VAI2+p9qNX1y6qxRUxZoUi5Hd/N2NeHvihDMvKsgbs7xNaPv29tp/e
yy3dsr35CH43ewte6nfbk+6KXX1sV/za0pb/Y/xLwlOKuyrn2sQCbqVAKtRHJq1C6+dFFI/V/BaF
lCUwzOhzuxygno21SVMJW246GNzNNFDZdf1NbLj6S/Vsx05j+quspL8zItesCukhHU2KVSXNI/M6
r/dzj6ZOtmnuNYjHOoPTeukDOaj+276512+Gp21+6u6Gu3in/yo8VIBP9P26G/udz7j2QcLTPAap
V20V+CDdUQ71D755j93aTT5uQeqz77zW1wN717vhZ7l7LI42vrE6ktPP2jP9aGs/Wx6wAvtmF91m
zhviuS10afnkmNv2KXHWKLh+tztc+1jRTRRlEynQHAqgPoY+M/ZIDTcLoNzqKa++fNL9dhfeSa/t
vnF31+fp67UDJDOC/xmZjaKnmONW6tJMNG2sgow0jgqpejveoGTcwj0hyxYi6Xvd3jySy5Gi5Qm7
E4jiGSwmlle4muZdWfEmsJ4x0G7/ExDN6oV5a/nXhXzXLE5qAdZuIK2NApJwDHrNYuiQgyG6jwEw
aE+2ctP34JYZuEfSfdmiTXgFGz4fLXFwIFJA/IvIFL3Pwo1W211UFkXRBFqiH+UEHbt2/FF16qZT
+K/r8/jVk5gzX7GKdN5MRfQ7rjmLW8KBadQCtCqIaukG6tx4SdGV5MXXSODShLApraTPuTGWTWD2
wwb6dKjx7crSo5YMjMzKnbAyHLEfKB9To9UpbA2NdoqydKOGayjoNRPChpC4kRRyOw9nrCAKokP2
4PX6mnw9SzOLxrwoKv4LSc3LLRfXYVF2eoY14WMInYjWq2PLm2jh6Rk0hcr+ly1VK/2+azaFKx14
G00KQ9YEIDOdqX72oxU5OXuAP3HaDlgbbcVhLE0jyBJAZKCCxheaXZeDTNTEzLUc06hPo+GPJhip
KkP6dn0mF3KN81T+sSJcJ31UaVkJjYigdOrnyYm99OY1bJ3p4OrUG1bS/ctz+MfY/PdnZ4k2eTHp
dt4EozuODv1hf29GR3dfro/pa/B1OSThODG70m0zhJVhEz/FL2u84Eun9c+MgUPjchByj1WIGvge
vdZ8MgW63SHAC9Cp0Wru9ZEsublzU8I+71MOwNk0+/D6J1eYU2ebZ9KssZItWzGBe1TAwfnluSlr
ZVxTCivTQDzGt1RWN5WavDet5fzNeP5Ymrf82frbdpwMhdI0QZFD8z5UohOV8yNwRy+kLFYiwMVd
gCZzBL+AfqP799KW3jRDmugj9loZeTkksTT5fUJQdn1Ey+cHkTV0MWeqbTEI7IGh5/IEM3F1G9UA
ZSuVT+x8z0Gpbsa+YkZ3cai6UM78pvPJH6Lh7foXLI5z5jpBszUobCzhANOIgaQjl5ogS98KG8PM
bqJ4DV68ZkQ4uEZbGBWLZYzSJpu4j48Z6R8YoSs+duEpCdV3xNPgIcA+RK3nctFCUNq2phZig7BP
8NQ56B50gdiS0NRZJU6TMiebPpW+QO2HoW/ATzpwmheoRxTJvZ4WroInaEmf+BTvrs/yQuB4+WXC
DACtUtK2MnHl4BHpkcoLTxWA7r/CyWd35q6XgQr2zGfzTu82xocVQCfV0bVg7V3z1fngM1BTxxtX
ARWY2NDQNlpuhUOH5r7UdmMF1GYy5IsOI3N0Y7XoNl9pl1HWnKnGaxqg6LmaKIyZEKKPtcbbGY08
gYOR7av0R2H7+veo/IE3rgOkJ2GfYBNaObtfrz6gnsCpA8oXxF22qLxg8QEkISZaGGPzu24cq/T9
+mouxKwwMPMTgJ4EqtHaPPIzR1S12lRkWtIFTd13hmPzVJJvuxSV/hvWWjbd4v/td5lYreppzJpM
x0hLc6cQ4LS869/y9WihuR21vvlNgO5QsQIupVOUWmE8BEhSy9QDC4e0S0ZD4h5k6tb4Jr66ehhT
wG45Pwpm1pnLcbeEyZFS5kNAsmyvsbF2uQyfMSQD3o75Wui8ODTVntVyUHi3xSdIOExFa9V8CABz
kQ6jERp3gyapexD2JSuRxaIpsBJBuQ/5WVsE8IfUkNJc6zCwEdRV6E3NdopeqEc1RLPh9QVbnEMw
aeh47MyPj/lTzveORbsyDpUhSApaO5Gyg069jkaIwQed/uRfN7aQ7p95pZClBBRkbu8QPCIq7z2i
aT4G0kDsBzsy6s4p9AjMVjPJPYTSzJGnDzjHmZtGUbUxWWNWB1qa2TtvO7z5zCLMBic35e6p6VnG
Xq5/4Nejiu9DfmfWZZDm/LgwG21bTDlaAoMQ4OEjM7V87uxSVqbh65yjf1/TJGxeUEWiX/vSijlF
JilVMgYlGrqO6MIfDwYh8b4pavokaX25gthbGBVWF5w4wODMmgCXMd71Gfq6NfHtZ78lzBASREpo
RNoYGI/qe7o3Xq///EJp4vL3BV8GSpcoJBS/r8Ru+j09xgHY/51ZTfUZunb4c8Xe1yvo0p6wFjpL
1DZVYc+Ob7LmmEFy8TUxvg/VdgBW1NJOA/HlZtarTmIXRTqnHx6r+KPU1nr4F9Kbl18ieLOJG3rE
BxXdtZGvtkfjh8FvFaTjyh/JpsxdKdedbGu39z9WZmBe/ct78dKu4AFsRSMTajdj0NrfeOlV6a6e
NizcoFb9Gv1ckyZZ2vvoXJxhshCDwnV4uffVDrzMrM6ngKYKqu8Fhdw7C+9tWoZOpxTVyptjcT9B
FQiYfLSXgOVCWF9aN9mI63EKIELlGfQzpU75FO7fJnnXdpab+dTaXJ/QpdNmgONlViDDhW8LccZo
yzVVe2nCs8CoN4mU8M1oNmuJqvlXxFU7tyLMY5nZcTj03RRYFdQz5XBb8G17i55/JzxC/2wllF06
JYYMjmcdT3fc78KpzJosT2RuT4FtRexOwjvByRqz3MukVre1VgRdkhT7v5jHM5vCynVy1fdw0rAp
dQlAQhxE4GVh7f7GCkrwSIgByfqlRw2xdmM2FNVfRWtuM2v61gOrtGJkadPP5II2ch+I/0SHP6S2
ZbYSSsxKM0S3kWxulFA9ZaaVeyPVtZWJW3LR8NDAW81aSeg6vDxiSF+SIuRMCqC1rTu91TY/Mc35
nZ635cpNthB6gtAMmcSZzhAMipawMaJOm7Q6tKYAsEd1Pwx5hlJ6XbiQixzdPJWil65B3dHseXFX
Vtl4MHvbWImWFmcXtXMV0Qv+EKOluTFFNnvkLibkTQ9JajUOVdvRS5E5cePJ+viLHQMWcLxPgdAy
RQ3UKVXYYIagVTO7od5MTIbYXMXJiuNa8iLoIzCBUph5TUUiX50RpdT7WAoKs3+EQDBUxez29J+P
5NyG6EPslpg0w95PGZEd2jWR29lrtcyFUjkwbLNgEjwiMtwiv66ZmrmlsgFWkME/oNu2PprWaO/D
YWxOrYTEXGrVtl9FJihrtAr40mg0HDmMRr8E0NvXKbE3fd1DxLqEkENLDPoUcS1z42ykh+szsnR0
wAGDmgbaES3ABy+PDkrpZW4zRQL+Mwy9FNdT0DUgfGqTLA3+xhQE3AFoAtGpyJtLEiWP6tSWgpq0
o6tkcfdc1Jbm6COQINdNLe4lC8I3ePkix2AIMdug65RmtYq9JLXR3ZQkk68pjfQ3u+nMiuAKGghv
mhQeO4DUo7aJW17sjazVttfHsrhCNrSbgOGZ02HCnrWUbOhSI5IDMFuAgbMDdpBPSnKHlNSaSuNC
sw127h9b+mXc/D9cAwgnIZYUMGQUUAGyqry7kYex6HeROkntTTdSdXRIPXWVp9olG3cqtaXakc2p
Rsk+01ukyDLNcCSq15HTVDpanwstQaPC38yKCepVCaJZhvg2baWiJY0cSmiQS/lBbkz92yj19WPY
FvZKyWWeYDHwsCRQoc3vFyCkhSMCSJzJGzuVgW5UnodJf69K5RTrQSSjAQTR84wtaVZCqqVFn0Vd
ccdA8cwUSYWqWJvKoYbNvuKxQ/SydTmJ4w3AE9GKqaVIB2Tgto4SBWgsxat6RDjQyQWXgzjJHXps
DG8I/a7eVP1KTLB0KM8NzX9/9vAOwzBVEquYN3L+wGLqZhFbSTwtXIy4ngDcmPU+QQ8qLFWvzU/t
eVdEdXTIoSafgN3D0XsGYMvz9Q24FGejQguXCSYdFZJqwnDGroIWc4fhSOA6d5Wo84wm1jZ0qIY7
S6uI29Civ2kqDZV93bo1Wmt8ZUTlK7O60PmBdAk6kRCrYq/IYgKZZ+idjoZEBkzCcKIiu/1f0r6s
OW4c6fYXMYL78kqyFpUoS7Ilby8MuS1zAcB9//XfgXynXQUjCtG6PfMwER2jrCQyE4lczlls7Oab
nzsQVGHDIGpP9gCAn8yM5wYv/NX90NMRTJLTPavrG63KFoVrSvzl4gf5l+fcdMDKn03uL3nk2sXe
pPVtiq8wgjOYzCtwhMHIGl8/DYltQSYA4TyEA7yxhFDsL42t50UPmRmL7fJBr1S74nKt/kgQkvMF
T65g6CDB7vJ0T9HRC5ZP41w8d1OHYkbx2Cxp0gaz4h0iKyBdaCaY2YaybkO7wfi0Vj9d8kX7kAWo
IG3rU6nbhxrUOvUACpMiAu3CDhu1H0gdFoECgFXSJcHHBb8bmHSRZgciSHq1VcipNcQITGVZmFNp
tDkingPKRQPDmhVD8TE9le6wT43FDavSSqxFhXvNzUYIwxe/QTArr8eNEqy4B7uZjC+6puPlV03T
+GWZkCltAPtOZjKZ8caqXhEipWHlTH3hCnZnvzIKrr6HbQTN/wfZa2R7PzaqKibLg8ofSeIF3HZt
mWFkGTHyE2iEyjLUPqB4XX5un+Z7+4cKN0Vyy+CTAhUL7ScLyZLgNV1aFPlUdsYnd0hs65PW7+1V
UYmT3C4XIgS3mSaT0nVuEZ3cf6ARUAZN9pLNPq6zm+shQH5If5QRHGVgszO7LhyFbREmhI6Oz8La
re/pokjIZPn9hU7CLYOcc20yHaFgRH22JTcd27u9HVn2q4k+pZbPIJuOtNICEwnbL/6hmXB4RdzZ
K+gk3S82s16dQv95XX1pfDo7S/55zm5XA28zgzn40L7xLS9iPW1CezvNxfdeu6+MeytXpNiyhzD6
9CixusBlxs6hILAay6JEjQJ5wxR2sFULKAkv7k9mhj4mlZqPvWoMVh6FziRyWztTkdWbvi78u/d5
umvaNvS24NCQx2LNDrb2UoMIdzQPTQ3WvX767AyKUCy9Y87ECwFoZO2au+nIRy6D7pD7Rhn2WVvu
rp+jLAfHd8XMEtDw+TysYMdevQAwr4IY14/M5xsb3r8BoisxQ1RrAK4RqZ4xUhc9EyiY86AB3Fvz
4Tg2+ENW2oWjb+404xtr8njYvl5XTxpyzoQJVpONQ1NsAc6wqZvv/UiryC8NI2SUkui6JKlDnEkS
rGX2Vm9eF0janGHHnEfi7zrr2LtJsEZNs0UoRikkSiPQmUTBQAI2s3L2INGbqoOfHtfpa8+wNDft
r2smfENg/OLZc8YSJGjmLTZATmuQEVl0WuNCcx/HosJK/fjruhzhC/6Ww6G70baysD4hyMG2XLpt
YPZKapYGt+Ua+BHKGk7cElZgkXnuDh1WVW9qswWyK9ZUr0sX3O3/SQfbDEpCnoExkEtvJysjaYah
y2RKgh+WCjeZn8VZNvH218Hjh1IeoM8t5IyXf73MTZJaDLi0uJ52mAu4KZwhmvtpz5onsz/UriKF
kp3ZuTzhHgwW7Nd6GuR5eJDYGonqpg7d5sv1b8ZP5JpWQuyom96oNMMAcZ+74ISCu60P7t1hOE1B
cyyJogwpOyGkvVi+s32Uc8TXFuJXsJb4b9LZmx7VLFsipH0qsGLxovl9VCDGxhscu0Io51weVVPX
bKA6mM1ap97b+lGrY47E4wNk10U5mdIYr7S4LzWFmwnu/Jdc/u/PrpumyS0sgeLIXPYhmA4D6/dB
8zA2KgWln/FMP8HNHEoMs245cxsIeT6pXt1Swzv760JQ0oK5Gib+9cye83K86Jm+84mhcFapFL6y
7sLIsa4guNPcOGW7OBqcNWgO2KoD7Iwdzo2iWCk17zMpohMFTu7pmLdIHOOzmzbRYBLQF+m7en3t
red3uFKA5z029TBjIs6waHqPMNvpIJsHc1NoOSQNLVLosdll5QEEkhgZaEh/uC5U9hkxLcADLp/E
DoT6W1alBsysIEDmfR1A5kgnNBbI4zuEoJqIUhbvzIhbrCnUZY1fkWQBQczk6B+ywfmwrMHH62Jk
h4VxGpQmQM4HAg/hsCbGptUkLUm8dU+6F89OqizGVmBM3sMdei5JiHrzhBerZoL/D3Z3k+dhWyoi
gfRYHF4bw+ogt+/LSJDN1jI2AwQAoHnnLwd9BQ9IpjBuWbjBWM+/QgQXcqmmj/qIJLbpdynZ1dnJ
qw7bpEhiparwNQYMO2LXSpy8tybb2og+4/C7nd5+KEFTleM2v370MlUw2A9AdMy6oQctxByy1SnI
ChySdPnOXu6CNArsR6IaKhFn+t4C9LkYnr+cBWgdw229ZxU00TtA09Jpm6NuM74Za42K9Ja6KZgp
GY1bF6hUSzoCq3zwmqi2tTHUh/TEasC6Wd5aHUp71nZD52IXGAy/8WRtU+Qsk71bV2t7uv5tZAdw
9qPF/efOaBqQJuPbzKistwdr2xmq9qAst3FwvmhcI3kDdc7ldwEOaplNHShNM/d2HJ8xuXFvYuwo
mLywGl9nq9u9QyXs8vIyAsb+dOG4AYhU16MxlwkLBpBqDI5+a3UVNmS60lEESNld6ZyJElTrOhu9
6nIEafbO26l206VHY/BRLdR1URAXLvyNzqPR8e9GMbDaMy/K8UwIZkX4lTrHmRQeN8+strPWbKM2
pPQm2AnQvHBWGgXjy+aOn95xLjAD/kKHQJF7rDcNVMO1qUyG4sXxHrfscabvUQYjgmhMGQb4BP8K
WiA3owC5S5zyeeU7Q1sVusGjMn2WPUWcMznCZWIHPdHMDbkYG62d0xSRrQFcSVujHhQE+apHgQHY
8/9a4/gdYTDHiroy9i/Rubw8q7XInH6dkTytgI7KgRnVGQdQbqHieHSrIsrTf8CgFPn9qDJFqZ3z
zj7aGCj/uoLgpjbLBZB6JKElJkHSXwHWcN9hHGcSuDOcmSHGXlDI7vG4W9LneTmhcBvO4+frMqSB
yAMbBcaQMKcgDg7khevOboknnF8d9CIC2Y5l7AKMCK3RUioigyzdcM5kCV+snyeyFhpkYeliv9Vz
uNj3aXbw7G5vOlTx8aTHE2Df3eUjNH8tA+buhprTihTKzwDho6OfVddUUTkVh+nfjA9/Gm8e3vv9
q4ntLW43D11Jksx5DPweO4ZhX5xQUHzRzN1Qf7Y/lXak0y9ptyuxhtNboQXTXOIGwObErPbXz1L2
fTF+BWcAHAlWmgRPR7d1WxfKAOQN7MyKPZoT9lEDUC2zx3kJFAmELBJj+gpoQJjnQe4oJFx1aqFx
pCN3pDe1DuKp4I6h2nZdIVlI4Y4NfBWdwzQJDrAaQZMu9UoSdDZOZcmwkkB3TaeHBINYUIvGFhb7
a0dT9cdkxsObk6B6w3f8q1c1uATIcDrKN/pcAQG6ieaF3FzXTXpYZyKEcElG2x21FDzSuh8BieWT
4dyVVgf8bizVe5bisFTCBM9jYL40NAcM3Bbdk7lJuiy0umKf2cCOtVU1NllIOf94wqlp42L0JSBc
4ObrvUM3TDjaIQVolJeirwnaFFOZZkqN0XL4IhcAzDDPdhkpWR10udn0JGE96hxhtbIasOkaQy6p
56b2BbSPWG6hPquqUB+NoAU0cD/E9VqbP2yMc7dhkbesCZGGjv+wzusf2EqKcsdBAvfNRreoTrv5
NQv4IrHXp/pTvnhFGrojSR9GavgpnHvqijuNUNVGn1w33vwBhybwk4SUx/AXQsaGxxiK+pARZgNW
YVSVPKkQjH1jXwP/gCf38gMCTz3TV5TzEi0lobkBmr8NdfvluslLvQpgDUBm4q+btz7q2X3GNFrh
xUHwCARG4G3hbesOlXQVhpcseUO8x9fygQ7xF3pP6W9j5xt4pLUok89xynabcxoMhftKdXE5VBj2
IXRcAJcfLF/6qvc8hD9s7QTR+HT9S0mPw9PxqTCGBTWEIkPpB6Toffx1B8xf5QcPGDxDrrj5pRqc
yRACuG5rtV0VeDH3M3Nu0rrSwAHn9/F1TcTm+O8rEqeNNXkANWJb/vJDbYOWbs7G38yA7KfhVx/9
kSkDUcexK0JKPjpH8A5F+nhwnq9LlsU8DB/5mILCXgMq1JeCl3XNV5e6uKAKtu76bOzRT6i2G23a
6ltt1hOwrQS76zJl53YuU1DWGPWq7AcbtlfN+01v7hhK1z3GB6+LkavmA4QPZXF0GsSQUPQ95pA9
kuS2FQPfOW5LOzb16iEYdazxKSZ2xI732xG+kdBhlhZbRuLsbqXPk91kE2w9CI3pQ27F7amrdi5g
C93D8PWowveUfUVUkkG1zvEVQGd/eXLeUmUZHVA0aOsH8OmiJOrstFK1qCX7iMD4wi6ky0dGRMNs
Cqty2ATM49bBWC7ad+Cdq4LbSWdJo0TwkaqEzQLDxLAjb5ZcqlRvBZ6Sm0WSFIBLqCkMsxeOKsJn
qUZnQoT8T3PdFNUWE+lSvUTl1AFZab9ZS5SmfmyNj9dtUK4RR74BVT0cW7DBeq1KLGnBBicg0dfz
41J04bQoCm4qIVzjsxujrAMy6xWEkBGV8Q2g85MTO7pqzUUlRqiOBBb4I1sNbjuM4ZIfCJCyFAmY
SoKQoExsW3swYqKkBIDhZnKQvPZA0FdUDmUh3bf/PROxcLVmzpJZLT6X7/TRNPZht72jR8YTLBSt
0EVA9Lk8EECMOXXqcacp3dALfpQliUGZpcj7pV/LDXCJY6URaz7CeRiAZAgsDXo4+q8KS9/FGOEB
9/8pRDiSpqBj6lOfJEUP6h/njq2tuh0iS0Ywfvw/TUQqJwK07Dbnkdo3Tu0LTW8NussUt4FUhmfp
QLLzsNojoiWUKdBTepYi+c2/WOOvyjrMedLaipNXSREimLH6RY61dARl466Ku9JAOv0wTYqoIpcS
YFeXA5tjgePSvroJL1izLGnSO9XRzE9kCPYWNszql+vRix+u2IXFWOi/cgQ7zoCS57UNoclWYwIz
wBIdAMIw+Oh7JfY0ftBJj5QJl0o3IceuR3S6sV+PWvj3MngeP3hZSGzlZgP/5X9phqqygRI13+cU
UseB2bgu8f9Iqu1h802wdpgYBr+hQ2QNeK/oYW+/NttTu3Vha9m7659V5rjYHsC9DXABB/3gy+Oz
twqv9GDBOEJzQBOm7e684vN1EdJeM2puGOCz0bpA3epShos98j4o0fVrgJEZmTo92MX6wZv6HaMf
rfV+dAAaA2YFp1dhzkkettiO5fuBqNyjyS3cRnOtW3TMEPy2+ptWh3MbOvQ06BHa27+uKykxFSCC
YjsQqckb0/CljlsOmvtlaWlSzs4RpT+wf+0pOVaqipxcDjThq/HY1he+ZbsBObo1Opr4tva82P3L
NHs31ZqdajxH/3u8hU5/ZPHfcnaXZ3rdMlINNPGGk1PsoFU+KWKUJAG6ECEckNkSZ609qAOUgT5i
xTCFplU+gFD8kSz0iGUIxbUuuXCx7ceBSXjfEbMqlzoxy2r72oYt6vmXzRtDX9XWlMSpCwGCRtTH
iswyIG/cNCSMu9ZcDxm78R+yOt+7XX+wm8N1y5NrhNKyzsmtkYFfatR0g2NQkycqmfuqmc4Dtl6e
rouQGh3mPX6v2+JuvBSxBJunLSt0Gsao+tkMt1lwzBrFpSjVA4NefDsU14iITbP0etpqOgJ8tbDj
5Dv7fPnvyRauqD8S+C84s+dNz4K0LSh8J3dD9G4GjHNe/1CSaHohQfBO1OYttm6Q4JqPLcZ3aPcT
zdR3CEFXyPVRNUOlXMSrcErPqDOK+4J5t82PEStwu+tayE7iXICghTs3q00qCLDqMLXC+T8OEfLX
Kd5VOtgT0eECvLfgg3qnTzbaxFBAnzBQ62TRtgZHanqhtxahPT8aq/7JMVVwNTIrPhcrOAr2BCkw
5Sqa5Omd3r9qNurfmHHPVG0m2X13oZ9wpy4oQZWuCf1K6hdJWplYWxlmGk9O8UCde7oa9yvWCaoZ
uCkaS1X7OrJL71xPIU3OjGm0zQbiu/R+o0/TPIdbOK7NbnXqqE8VtQb5V0VDARUbtG1MIUcqpj6n
jQVpYKTPAaJu2rFGT5WjovmVyjH5BpKFHV08aC6dFy9lI7cDnB5mLLbx5NSnip4CojB9btpCLsbH
QLFujz1g/C/h6DTPLrtswzUOEen8CE2UrWqVCOF4aO71XsYzBdsGzqVPvC8equ4AYFbcC/IP9q8q
IoYO8QIt031craTioy9sjrZ2H7wrGIEgliN4AvJEvE/1BkOEbTfRZPCf/cyPEY7mpn3HpY3FepAE
4GrF8fMM+ixwG6vWpdqAT2ZpWhWzFs0QrXQaxdlz///r7N9erxxSBqW6SynrUJnYdIOU3nBjHH6q
P7TGqWNTbKrWbmQRFhcFejiAkzDBanIpimlzBUwagyZBU3dx4FE9Qv17VXw2maWZBoZJQSMB3DBx
LEnbTGcqQNublAXQbqz022YWMQ10VddbZml4vcAt0etAo0AIAc00+LVDLVg05n0OZA59Kyo8xTtT
qgxKw2/dCJ5mX34yatQdUCVNeCbSkOlzr8cgHb5+78kMAAvm/xPhCWnOCjrffDBxKsw4NV2JUfM7
NzsARjoKiKqWKbMAi094+Hh14dEnqmMVpN2ciSV9m+3x8OJl5+vaSCWgTsqhMjEXJkJSUBAlogCA
XMTSSKiBc7x6x3AdkND+SBCe/qyZFsd6ex73Lz1hp2r8pdPnzKPH65pIL9RzQYL/55lXmHYFVTDs
mGantYytR+cZdeZ1wnJV3M3vyLDO5QkGXY5WMHc8jeOfjs9xdI/MU7x8ZE5j6xhAQC7Eh1EEY/PJ
uI7ExeMKGB4HrXNDAv70bfie1p1CG6kkrLlj2h/+CZyAS89pWd15o4EQbemf6/YhQFWhsNADYyp0
c5mLYk8LoIvYYrBRqbkUlAdDCnyU5e29CPCaGxgDUV5rMrM+FyI4DqIAacoBQS0DKglSgH5wFd9L
qgZA6nlfFS8eEb2htMd0GidImFkfDuhJ9s6r7ijeIioh/NDOrjQrMzQXCCCImQWLg/EXd9BgnuPr
nqOSIqS8sz1lpC8gpamyOqaT70WL3/ZRWpaq6RL+3cXbE3xBiJ7YaXVQdLlUqF3tKseOE17yX91f
9FO1kfAIDsW++6JqNsnCtI398N9MJ6BKvpRE9TTQqq1kSdBtbrxV3fyzzxo/zHNde1yr6mVyR1Nh
E1If4muQHhp4HvhVLmUaWK60dUoYrtIUrc8l6kgfWhXW0+fX60cmkwT0fBP2B0xgFOYuJRVaDtjX
irLEcJIeRIdN/ojN/FDrFGjhMtPAaBfHsHRB9ioOrC/AQABKS8WScZe20Y/Of4fpnf994Ys11aT5
HaD1Et27HesEY9fZ9HD9U8lM7lyE4EPY0wI8o8MgIv+yzLeA4ZxvMaMbjdYrWgORclNCFnoA/YXB
zABWDqaUy6Mx0BKqwKrJ4LNruLk2cOo/X9eIR0jRiTA+9QbyhMKbmLObfdcvWQeNCHDMRgLWFfdr
8a3r9r5XR4yo2F2lFysGf/gIDnYKEPEuNQLLE9UbVkNe2j/0LH+s0SLI9OG2LF0tXOiPrPoFDhgj
3RRHJ7Pyc8HCp+ym1DRYD8F93h20bQ3XYtqn7JGqBoNlZu6a2JbA6CUeqSKgxFA4TrUGMHNtPHj1
KR0P72l5YgrnjwjB0pnebEuPfark7WMV0TqepuzXdcNQqSGYuttagKPQYRhG/ziXO1rceaoNbJUI
IfC4NE+DzocIfCnsSeBL2fXpPVrw6RhUyi0cyKW5WU6JBd9uYIlpZdsezJZG1FneL2c1st11SbLQ
gHciygW4KdD6FLKEMqsaMNhBkr8MM3YyjAkPOQcTxUG36JEHDvG7MXXb49YOxvdtMlWNfenH/CNf
HAdqaOGWjodQ4erfcV4peX7feflgWOFgPe5fvjtkGuV9TLiQ30Q+0PvqLbJVqwFSPz0TIvip5s8g
G/N8lhTZfMgA8jxPj4VvPjQqSA7pBzsTZF6aBk0D3V2Zg0hU7fgGGiovXq9IuWWJA+CrMP8NwA0k
w6IMAvi+1klZYuV62HV3PYh/Kl0Ld4qrTxbFcUfggY9JY85qfalLUW2B12vWmy6aGdptmH/yn6b8
TnkjyTQ6lyQkXc7g9pU/2bgBzSzOq+e0/WXTaT/0adhMx+suJRsqMgGaxEdHsH6GmcNLtWZMfNsI
sFDrV03DDasWt1b84I8R6Cbod8CcKuTJTOJcnqDcxIqpMEqYhLWNiTe5S9gCpNKv3BCYQLsV6wOY
KF4Oc/BKegIAdvM0jM7XwFyilriKyCX90KhwAAsCqESoEFzqrqcTUBDKvEpG/TTn1n7s08irbgfn
UzqrgBclsvD64PtKKKmhWC7oXTjL6mNztUi0JnDv21V3QytjLNRmLGR5PatjDtStCJhvKPJC6gFg
PeyXIQ0wcMCCczgM8JVW1hWgrQWp4+fa2TM3XIKwNe/Xpt0FVvFglHdUm0Kdfl9mVJSNL0Y97ob8
l1WN++tnLwk7+DG80Au4LtsUh6/cGZD3ztQUiRkMe/CJ92A61Q5FWytsTC6HV5NwReAKF/KfynFy
vTLHAvsaZbvH1k0f2nax7LCPNR+x5tYqIgM/ur8+Mm4//AcJPnaiLs1I08C3GeBDJytw7cKNpFU8
Lo6pkCJxHFTI/0gRgrbp2YVnlZACNN656vZ5sa9cenP9iKRCgMjIp5ew9Sg2cebGA7lvNxcA46oO
nvnAgD2TFu85nzMh3FXOXskNq/C89yc0UbAbWj6l1mse1pbiWpAaAW9K4bWPcoxYXSYaA1uFB00m
0zoRffe6rZHfEUVx8e118NfZn4kRQkixOqu5pUuRZASY1MaJuPcgtT80zhrNg/3JR/vLzB6N6nnV
gVXtRkG/xGnbx7b5AZx1YbcLlsQrX8AR4/lHgG7AlxON9Df1DB5B4965wfTsbmy0Xdrf+arMTRaT
OFw9iokYFMEczuVBTObc1rlhFQmtw067bW/It+kVXBT/3abOpIglS1YD8G2wIQUpKHK7iBC8sQYV
gYxUF9QpfAykoKEglnkXQK0SyqVUVpSiwbMBMP4hHb7Y3tN1daSCgJ2GXAOb2khgLj8agMO0EXwx
ReJgnPqB+tnPbiiApZUy7eBkKyrYDa6R6zJlbokr6l+ZgsdsuTbTfoRyuDIil70sxqkYFXeFzGGw
TY8VKtQtwZkgXhXDMqMQX5QJmj/hwO5670ftHVQQirYsWGJfCTcA6nAolAqqGCVtzIxBTLuzD1Oi
HYG1UMXpTfNQR/OhKsMs9EIjrCNQ1u3zPdl9e/7SRdbpedo5x+yhi3oznG+8QxXBeyJyQ+LPVVhF
5YHeTK/Xv7rqpwqVz2kd87Tw8jIpKuRC/Y/cOlwXIMI08bgB3P0/H0NwQG2Zemqm+BiWSw7ox+3d
ZQgn/QmMmruFWZhjOXXOoz3FnlcDwU1RrRTxEEXxb1vjZ4E4nUlW2SMUNB+9r14RjlvYf8f4JXn2
76eX9Ovwsnxo8zB/RMnvuubyT+u/bb3jE4jV68zuJr2kNTBe2gz76LRq4hwIzgq3EeHHfiuI6Xwf
VxkWUQLhznTTqsWF3ZUJEE+c8nsKymbPLY/NGJLQ7gtgsXohGoLVGg8L/WjPR/QgXTLtseHJmYVW
ZdNDFjxQVfj3BwlOFrAl7bMMG81eXoUd9h4WI1pML7KBFLgtistcrj6HroCnGZi/EUKVk+dMz8cK
5tUDyCklwLrMQ5J+zf2QjHfWXfVjMevQmvbmVO6XO+Ojvu4z46FGxWZSjWhJNT/7LYLft+WqZcCY
A0SMG3vbP7MGlp36WLthQ1Tda9muC7YeHQwFoarL08DLEE2BQRo4M7bsU/2xKn3s7AwhMe609pSu
3j7NQEI5xF7w1BS7pTmudh6a86SoxEpT7/MfIdpeU6AbYGClHC/4+XZC1Iq2/i4LizrMnoZfwRIb
38twxcLDU/+k2v2TXRjnwgU7yzH/Auw8LP8DMDpe3O9oWUV9pwhfPDqJuQ/Hd7ew1IOPLCaLAbhJ
2mWDht0NReJrghO1Os3sh24l0/SC0Y533FDYQ3kDLkV1RKz6gX4MXGoOjhWTi22BziSmPosadR/V
ZIKsggqwPiDD86ItngVCVpeVTaphBK9MKjJFVf6xNbyId/PSoomCCUsciNJ4JH68HhRlb3ELs1NI
YtAGQWFTsFtmkdJjOdZdlybYtxuNNrpPu5/A7DQSUgZ3wfZsVNupVKTKIrvI7zCJTAaDz8gG0Q25
9BdDzxuLzmaZBOY/pbmgkVjvgAsezvVtlWcxIJYxy7WGQ+aClGwL3aI/4o2lqETI8g9Y0b8/QghW
S1oVZe8AQED3vmDiLpoBU4CVz5vSU5iRzGyRS2FMDZOiBs74UltrYY4/mhmBtrE/7LeXgYbZFBX/
+PBFxftAds+hpYBVEMzFgQ1BiHqAeGXatrl46hTOa910c5Rrpae45vgPFv3Qwx2KJTvOJvdGT312
jfdk3hjuFJiNszOXx7zdWS91noDTcFQ1g2VR/FyUEFcwAIc+bQNRc1R/NhL6qcHUaPgONzgXInif
XecbITOEeGb8fZzDhoVTVG6hWUbYis0fr4uTfj1QzYF0ygEd15tznH09r6z90s8gLfX0m9Xm7edw
ecwWAwgdU5j2CjOXRWYOvM23tThRhODjnl+UfEYIQXO2iqhq07uA0l9pl6ouf9lRgYYiwOIev/vF
3Gd1sywgOvBGBqs7OsYUM3a7DYexjYz8lq5J1gLD3P1gBp853eq8p7p77CdwYjxlhmpmSeYGfgCM
AvyDTExs7i71rHdAvwLmmdWQG98byl2R9YbC2WSODSfDBK2P2G2LU2tgXLXWZrHLZJvSQ061XVVg
XD/v42ApwqE69e30WHqN4qKXHSiWfcCQBjQwvGkEawUUDpY/0ARJclAGAe3Ba0isvGplH/BcCP/3
Z0ZqGLVtzJihT7busdk+2/mmcDpTZi7nEoQ7IN1QsHFAP5DkwX3tjnGKRX2H1ScdoBKVt4Us489q
NmqnnN2X5E5DxkpAeNySQ8OGGStudohX/m6mBcY4vQ/lvMvotrdBAWSEldEdB3PvFap9edWvFi4N
snYalqf5kZNkrXfZ4ocp/V7QaCCq0Cc/Zw+sTfzqgFddHgFAIkC7GeCSBBIA5pWKUENJkRr769FI
etAYlsdGO7IALDRcStmAnzCRFFLyDgRUXRFp5OG6BKkeZxKEg9Z6Y1vAiI281MCg6uxGfp7UlWo8
SS4FdOyoxKD37Qh6jJlN2djDK7zFiye0fngNa1kP13WRxe4AdNT/kyLowoq0zQE+AKyj7c5MnTiY
X9H0mzqKZDSu9ExBbyFLUUB5Bt5FTMSgii9YWw2QXJsFwAopqg+o57GF3I1A2cSkXqZwR+nnw1gV
ytcAkv+LSKPoUlL16fIbinJFxhDMz6ahQnaV6nMmRdAHqm61x5FdQciyo+P66E+8i3rawO57/aBk
oZmXGEFXhD1lzPxemrXnkm7wUhwUdQuEkzpqncihX7Gq0dhkZ0w7VEivS5RGhjOJ3HTOImZReZmW
F3Ckvp7i1DT3a9BmoT9lx3rIv3SpqtUiNUUHk2WcRhbbT4IpFjVhLdmgIam6ANvLnXNc3P6mqkgT
tjQD3Sns6UCXUvVYkZrKmWDhEHMgYS5FhXve5Svm451pv2LRSnF+UiEgIgK7qcVxCk3ha2JoLt1S
oOWmgXXARChBFaV3FZmY9MiAHIYeLqKfK67AZGneY1cMMQMN0HC0ypvlSwCc7cGuDwEZFUmzCB7O
Hz02SI8MsKDhkYcJ8UuV7Cqd+kFDHPSbIsyN7Qi8ygAvrQkdcRrmdZTf6ScWgv6DHjx357Ufrxuo
xPkwKYoRbs5OZnti8S3PLM1wKCWoTaH8bmXN1zZvo6aevSjNakWSIhWGYis2sFC01n3h8vLGbqFE
A+TLrK9VvHR0iuqBWbEP4LQdElIVcJNUno/xZA76gW656A3Ed8AxMAACYbGw4DoZJ87Aq2/Vzizy
f65/SIltYtIaJI6GhaTaFyvKrPXNRofzoV2O7YGMLigrYTk+tpu0VBiNSpQQVHowAOUaoHMSI0UF
oBhDYynDzlDtq8gKs7BMxBIOqQvkWcGn56xoVrQXsFvrfixCIIjH5Inc6GF6XydNNO2dkxaBkObm
+oeU+N+FVCFIIy0oNabzTCrKIy989Q4kvi6B+5TwUrU57BCSAuy6Bm9J6FlQ1ug6sdHDnmY3T4Cf
0f09tvK/XZchuWpwpWE7mHMjIxYLdbd8ziqvcbA5abegmAAKyK2ekd1W76ze2NUF+wboqEH7dV2o
zDAwGQLmQhsb8+g7XwaTdaZlXVs+8lDsZZHuO0UdX1Odj+SKQXMLG3ao0mBhQhzGZW7nlQMeUMmQ
9REJzL2efXROuRfp2rMS/VZmDJj4RbAA8pGF0YVLjdg6upq+QVhdfWaBsy++W2UaziWLMND3jo+H
LSBMzHMcVpGRaGiaTge8CPQqaysExa9+wBAWi5puVZEfSbU6EyU81rSN4o3TwIHBeQdk2+/z/HH1
7zvUSdpGdTHLjB2LJwi2qGqheSG89MepGSmboVaQfZxcTHrWtuJWltUpcXVxtE8f5R8sxF8eUknm
3Jst3CHYIg6zoEXOC9Kobo0I1cKi3w4F++mg+B3o79iJ5ViLeMrbPpZ7RYO3NJfMWYnl4cYK+29T
G+FJf90qZFeIBVAgHwEDof2voqQ35yUqasDFWukTHZewrutTUQa7QtUGlznvuSQh2k55sY6lC9iZ
bOiayCjcJizTxYx8h+qKAKgSJYRYa/PLpa6BQ9Lmvxr2a+q++7ZiqEn+3RDI4boozruC43YuC2jt
QRvdLqNa43xup6rO9sWouC7kumBojL+IsfEr2nfb0K1roMu87Kb6SJG8KArTclX+SBBU8a0m621Y
WgK+2B+YGUrBuq5wIZUSQmKbbmM7Zhw+KTW/5U3YTS+b6tJTiRBiDqBUqhxYhsAOaG7svRPsguN1
T5EFNQDUcZByD9erGGjcZs2DtQDaB1glurEJ0/aOpDez//jzuhxZQDuXIxxHZ5GxJBXkTCASAL6q
VrLDf5cAUGwUWAJURxHWLuOZnzpB7S1AzuqMGPMwq/X5+t9/G9IUE5BzAUICFzSzZqaEwyrQsLf6
nbmr6wgNuuzobZ/m4tdW3ZRov7NtN09N1HwZgNG8RS39vrIgLE9ldtPEwBfWVAAgMhsB8DTWRpHv
YcxLUHxdNRDm+fhdng9EWu11yR6Vw7iy40M3Cw00gIzgrhXC3Nxaizd5Ae6+CrR0WDuwHYW/yhrO
yLz+iBDUSDOTBbWWYW+YlcfMvFvLOXKXGJP692mJ6XMr1UMDQ49L+zR0fth+InXsrN6hNkhs5R+d
4rZrVHMtsqyJz7TArDAFgMfWpU2tVjORacRvyrz6znQ/5etPo2xvzcr60Fn2DQhbVGPqXMu/jAzj
Lfzdw3fNhA9N9c2cAOgIvIj6wTDafeP9HHlFmt267Pm6Qcvmz2w+DA9vAbWrKT7smnSr68YEehZo
M09Voh/9Oyse9s7tdDRjMDlFbOd+Ku6G++0HYApjO2yiNdYw1jNEdsz23kEP3f8j7bp25EaS7RcR
oDevSVu2TVU7vRBqSU3vPb/+Hvbs3qnK4lZidtHAjEYDdDBdRGbEiXNYPepr9ffLj6Lr7yOXCWqQ
4KN8EYdIjj1cu6EeLXsRr7vJ1FgtSCjl7jBOsqlH0VPejI96q78B6evcnx/mp1A+C5WR1m9khBDu
IfM4LzlmW98R3nwPvJP72O020em+xWVx6cXHqqMhE13tYEumDMp+UorjErM6dLOGAxHHt74EbTgj
e7C2qy/NUHErw04XuRBTPPYnsTKjwkYQTjz4p5Zhaa0qDSVLSOziVYXGBJroSajlXoo11DC7Sj4Z
Sv3bCNqdnCotmaOzLltJYueANfi1Zgm1yohta44RT3s8RPCiExAVrk9v03GZWIHjd59Irj9rZtWG
zliwUOlrJxbQbEAZAIREipKazUCaJKWKgemDqyBqXHFAY+ZopkWLRNnLv8KGY5SqVg2iXgvibuwU
dJ5dDwuZqbYdVcxpuNE3SuRkZg0hd/v+Vlyduwsj1NwJ4hCAqFkGahC1mh40hJXxQ9QZJ2wtqqDV
8P9HsnzExZN+DnsAsFUl2juEsfTf1Az0Ubr81ZQf7cpGS8rlV092amUk2UluXAKhJlvtnv/TPOWP
8054l5x4I5t4LT6CDQES0y9ttNVZ0BNpWZB730JFNoOv8dgx8C1GaAW78HdoKu+KA9QUKuGp7W+l
veAgsOXOsA/b3egCU5Q8yrvsY7SLB/9X9tAeEych44sBsIF1f51XbzWXE7U4i4s16MOZ98MAuwnu
zQYrLPyBHYDVzobYbYak97b8MFqiY0Ob0ybajNxx+N3aUWvynsZ4FLA2NvUi1cRJjOZlY2dIUaWv
kRVvQgZscc3D/j1axNnr0XJ82YZQocK2trqD6tQHxnTe39GowV3//khJC17hsNS8bQfm/aW6Pz3o
F7j+3bnsD4WyrBRulb+gPW3yFkv56/6pV2jsksElPi54+HxV3fHZdlA9QWeUEFkztPz/i/3GqXM3
pAscmeu3OKOkEViqEax5uvEqfogKzjJPKekl8IJCPeF3AvYe5Dfur8ha4RuE6/92YPBV14MREPaC
Xocpyy+OovkFoO1HbCVH0T4Hu+ElqsgfcDSKTvIo7ia8pt3kvX9JPVbXLmtOKQcT89D9TgAJ2c/6
oRhxSwtZl/Nl3/5nF4bLw/VAZ4EP6qpDOJCBt5ZIYgmvrYsK5gM3EO0hd+/PK2sbUo5ggJqaVKcI
3PneGd86Rj1jtXpzsWp08kFSw6YOlsG0v6cjZ46nxE2RiZqIaJYnPO4iry6PQ3GYWFeF1dz8pWXK
PYhhXUxChYEVpLQM/GMf9yTwxI9mU20G1ziilW2AYBxjny7zdWf1vqHkF2dO7kO0hvrYpjO4kXVS
RE6jkN7Kpy9JP4UdY7OwrFH3k0obOQ6Ez9G+ttC1+d57ySYwBTO0/6dNQqMdxpCTx0hcHAlnVWHp
JFJqVyojXqyOBeoh6AFCoQ9tFNf7PtU6o0TiDWNB6A63QJNJdjia2du0Y9GmrW/LC1vU5qjDPFSD
GPPGc0CijCIxZpGMo+b2BuAy9QSRlHehIGGaPUWdBiB06qq64upq1pM2YQHAV33KxddQ0UYfxbCd
dIQCLepjcx61Z7mUmGjr5bfc7MwLK9Re0eRp8PllZ/qH1JodzeMdaa/vcd2InN5hNbSvRoYLa1Ts
0SdpVJEtRvSPSIaej402WKX231xqL4xQ4acYEsEY+eWM54I9VS9TxjF2PmtpqKjTyUpbZQYsGPmP
bNgVPAtxsf5suxgDFVDQhRQqQwcLnPQad7Ltx5sp7pwssYEliYatEPZWAckHHRnD+6eadeCoQFOk
asw3y4bIvqJt5pa2sONeZGR+Nvft/IfT9o1xXOC1tE+so7EejaADGlVMwP+bd4oqmlGXdJFZjlku
WDpfTAoedMk0EIg/D0+xoENQuJq1GVIzhVR6nSjkkevnmYpu2DZCODRyiUWltgz49oT8/Z3UCQl7
VHmRMIEH8h15xH28LokdiI/jwJiR1asxXpOLYgnahW4ywcIsqtLST1QnvokOG+JPjj9UVs/9YUz9
6qG/sEQ5Or6PJD2YAqC1m9SMVbTNGIeYO4/PLToZX2QIVKjwaBDbkoTTfdOrY4TItiLjqQ6yVGpf
K42RcrmUQbJRzEgUSwLpdcNWfWmLdWbd11dX7sIYtZWlmS/6bkTXShjNP6YhkDZaPi7ltZA3qx6t
UhP0zRx9qlkJ4dUzBL1caNuijI0O/OugBfXTWgkzwIRb/9NAdjQaHiZxHwxOHTzEQBMBlHJ/WldH
emFw+aCL+0WqCJwf9jA4NYMLtmPglY4j2HBCAVUkRbHCeXvf4OJDbw6FjjYLgH3QZ0Wv41xB+QPQ
Hhzer1jKt5PQvKoC+oHuW1kNF9BVlWRoBC+kfNfDKiII6+ljE+8dDZp6owvNq1gmAYvHcLUSC7DG
smDotIfI97WdAXjBSSswmhyMBjM6F8VfReROXEqE+hGNqaSoAKVlVa++++ToSQSjKfYHGl9RgqOG
F3Vh0UMwZengG/eTp25DdzgEP4ZnbSDdU/akbhCFP0WOzLvSy58mp0D6tztVHalfkHp3Wa+pVZd8
+UHUPLRDrCfB8kGTqTmGndiaWbj1LnaSF9lJHqSP+GlmhrrFf96bBSqYhukkDb4PozzGHz9++lZt
c+5sCvtf2SPrYbO2oy5HSPkfDUw3Ws19T3nu/EFzGcnt+3v2WyDw3niowz83shJFA0yg2HQ0oNJ8
NBpzj0zrTnysnyuvNDsPTsgRtv5HsKm33YZ/u/8J6/v5YmPR7iCDcqza4RPSjWLJbrJtSU18vHpZ
T4A1d34xnfRDzq9FP0sMGAKNT90+leUWPNgQDHu9P6A1b3NphopXABbOUDuDe0OinCeSyYKbSoxt
Qd9F+mCudTXHOKSHyuvsEUUY3yw/5C3RjsVR3gT2vB1d6aSYgzNZkZvmRLbzz9iZj5M1HsP98IZ/
b0WSfIZebiqMm8FajxdAhv/vKeg2l3iOQ+Qw8X1T/loD+HeQzTIkUQrJJTM65havffrGTsUz5f7E
r95DLw1TLmpsAjUDjxZclDmYPIlNbScT3co2ItEZB2cthl2aopzPnPdVlpXLXrKVTf2ItIC9ZDwZ
A2JtJcrbBHIrQWsJVg7j78dkM5KG9HaPPfUHMhsb4yFj5DpYo6IcTi+0UxWFsNdaqm04nbWMi6UK
wTqGlMuR+VKPjB5GZoFwx3mbwMb9efsGtN7xajRYSQHvD4aBbmS0byIrXYIu3Sy2oq1aymv5wG+6
3uwP+XF8LeC+u98/IQFz/wtWx4imzqUsC9iSRG0PY474WJsRo436CT2xxvijkV60jpFuWHUEoE9B
eyHaYsGkcn0TmNDoFPhZC+C5Qqq8MyHPFhvWHJhMRen1YIsGAUi/4sYBSOW1qQJMknkmoUtAOmlg
v9edAZ0vevQ6CoLT66KJEizp0HuhdTJ4htA8d1CynxkYSO7P62qRFQ176N5EAx2kWpfHwsXdMeYz
dYx9DFlozaH8HahOVdo9VCXeI/5HDSoldR6JEWd2puxnacvCRa7RKEDIEhhu3PGEhcvq2j6ce6or
44JOL2WzS37J00hkcEXmgzd8ZbEzQIp02AjjdjR+M4a+utrgHlsaB4E1pRmfeT1U5DIEilzUewK/
OhYfESgT0IvEyV7R8U6buShCL839uDaarfzEtxWZp5Is6igsLa0lKt8cMSAOoAsGhmhQbFxPRA4F
NaVMl160JNdJWnOnrjBOUQs9PQMtlXacxiEZgP4GxVbywZiKJYTeM06F2KQt65or0XEBITIrrIWz
LH30wR49Lps5lo9NB8a0LLCLr/C/UBGQgfVFBRd4cwXys9fDRpYjKNoOfTmQfmn1Q6Tvh/JhZLE1
rk3u0sCiL1y4OHHULs+LqFZb1UB0qftdEOVbsewwsupchSJeS+3PuRbeQRD36/68ru2wS7NU8sBv
ZvQXzTArui0aE4Iyszk/J75WHdqpYxzltdgG0D52sgG6WqDpr2dyUiWubGfMZFJ+QUywQL8tUzlq
LZ6B9whUq8uZFemnbSOnYcgh4YWdEZiF9IFbn1zkVhLbUwd2oEJguP3VjD0I2VFrR/4XnQKUm+TF
qvirNadUUBltfgYVyP+rhuT1k+F1KeeUIapM6JrmDVQQIq8SkbhtZ1sv9Z9lyDOKZ6tTjE4a8L5A
9QBIkesp7jg+lbkQ6ynJNeGEl0RCR67G6r9bvXaBzUdBIgjEiHhfX5sZprgUE53DmQCvi7Tp2oTw
iYa+yN7qYxukK3JpRrmJ2s/97bo6PPCtLGy6wKl/16ovYoE/z0oWtjFU8Hp90VtQRtUafMY2XR0d
GCcUSAphHwFxfz06UWjFVCo7oNOjqNjpOS+ZidSEtuHz8aadxdZB/lPaTSX+qtA/pKFSdx2y7Yxc
1BrJB9BXQNou0D3g5Km7YFv3scEh47jvp8cgsepoIFBNJJLiaZpdzLbCSQcIRVVzYwV5+CHKni8f
OCQhikXLug28fz75l59D7XRoYys1Gm4ANdVirwPpyzy+5Bxrb605QvBgooUdbA3omaccPaSE82Go
EGWyRrM148c01rtCQ3OwChLHJjhqYkWq4h+yKCOaIRGGEI8GATQx4c/XSy7X0HBQ9FY4yXUG6s0h
dvkWmRwo9yVRZQlZ9882Mm2PbtT30UietEojnEZ10+B8ynC6M8/AAVGn5cYINZWZUEDKI8KgxMGw
OxldHTMIiV7u7wr6fnRjhYpcAIoBiFnDCv/U/Mytyn32f9fer/hYJSaLxIS6ZC+2EK0Wklz096Cw
voz44vxngyFBz5MXTkVdK3vD94Vnv1D4z3CsYysYDIXhTtftgVlj0akBxQA1g3Is6W1YwV6vuZOy
GxE+ODF3Jk5jnC06JfKvkf1tiZrFweCLeuBm4RQUNogXKwN97fkhtuTqo0kfQKIwDCyCeuqk/WUS
rQ/oAAMhL0jqrydzYXUYC2kSTmU+Dxu+LtPnvs5zB300qt12/PysxHU6kUyWRy8YZWnD2DnL7F3c
6f76ANx2kKUF9u5G5FEMwrhdmihP2Wv8GyFzPCvH4T175PftMWc1Da4cBojd/W2McqZcn7ZqAWun
Jip3GV/baZuY09TajEGx7FCzirJbUUogVDgNPd6eYfDQVboV6PO2krZlK5gJnktKpnBETfOHcjA2
epJs+TBxk0C0hKl373/P6iJfDJu6c4HwRwjCQcGwA3BvyMh/zQfoyJiTIO2iVDabnIfsdsOYhdVz
c2GVcqdxEuVqU8AqkDxOqwaO70dWkotO27M0axjzTaf4Rq6IDW3AJmoFcArJ87vWHGdZY70C6BQX
vVm/Lw0Xrqfv4wH3TgyJz74y7R00ANtO0MksFOgZEtGFzXkhQgavzk7ByQSsVqaasPSmGKtJ5wEV
tJsXQY/NxWUliQZlq4/1UY7VndL2llJ1mzSt7VZizfGaj8fhMQQkAxaRlu9cwcXggyqROS3i4Co+
0HsooD2VzOa2d/OnEmo3pP+4v2npG9i/Jvtve9RhreJerVRcck9tqHsl2KFQzrGLrDfHsjRxiM0Z
kr6ZAmkSiTcbI3IY9lc3FV4P329dIGgpb2wYCSrovS6ccjAEaVN8wI3X5KX+OINltTcGV5lms5vU
XTPv5SY5TSj7zJGncuA4lhgZutU1v/gW6olWj0KL7AM2npQi1xCbjUzQvzLZMRnmiIwsBo/Vo4uG
9e8nhCbQQ+cDrkobFUs9jR8ViLJmR5BJzspj0VWIv1b4wgw1qkbQm3zQCvGUp03tzBkkbXqQooVE
5uOeA6EHkl9mPDR4NDWxb2bKCHBuWw62pBeG1ehzshWbEX0PHQdsujh9RNpY7TSj8UEjk8n2LM4t
0ZJitqJG7o9BVsab+5tkeUrR0QspGZBNf+uxKcu6XZyJITB6VZYD8ZT41UNbF6eg07l/fk0Etxfi
4yLcK2k0zVKkx12vCTFmSZ0mD2Tb2kZvBLDS+YXOMLXq4MA9glsOSNrQWkpFCvCPyI0QleJJS6Qf
Saw6auoO4hG8QEQxTglYaFP+Z1hFZpo0tjIWgZkXBiNuLMHxak7R6gf5JFAd4TqAMjT1fNXGcgYp
atOceaUkfJ+acuQDTvhVqoEViM/3F3AZEGUM7wzo26O6iZcG3fHMRdwkC1zfnPukPHGV+BSNhROU
bUdKft5wc4l9j9ZhRkCm86roP0Pzho62A4jCoE9KotJoQcWBUU0am3MzT47e9u4iu5k84aBxzey0
03sN7SX+HLR2D7qIodnMgwtAD+ORS2POvz8D+n7Ia4LAWrjhMU+aOBwm3WjOc/QyP4DXGDRWae8i
yeUrKB5BgpizNZDXf6FgNpW7SHUywe5QQrNDZdtOHj+Qah8KbiRBdWbvF2i9AjH5DmDdjntoTiyO
kO9HN71aQNktdGMKFotWYgi1SmogcdOcy432mf2J7N6s0H80e77V7vjH2pYQjxqvdlpn8Lp9bWen
Ydda8wN/nDxW+/B3OeHe11DuiyvkhENNozmLLgSb7cbsbAhMmrivIzD65NefyYrJV2Axngkr50NE
qkkVcF1GxomGNWTdXAVGzrdnIQLxZmF24pumYOoLeEz4zvvn49YjgPEPvXxIPSATgk1L7dSqAfau
bbFT4770tLw+58mHUZduErbIFgb7IhGsWVBAtD98tdyfTn8bUoGxT2+vHstHLPgKUH3o+KFcAjL/
Ys+VanNODNCKqPVGquKn4EkprFgWzam10BKI3pMeklSDRqAb/86YhRU3IS2S5nh3oiUdjX7Xfh54
dzSW5VF7luM3f2jBW/knDsSNlOUEbBMElG9lEm7G16aGjOmhTAOvDlsTGBcleI+ExCxFmXEjoEsi
y9kFQwO+BxSiqqbQORIOuhpdlUntGawTqAvsi9rkAhfA3RmMIYWhWGP3FY2uGj9WPBBhWWknkshI
LizzTp0AyC0sJJfo0cc/qKexCpWA3Ed8OgdFJZDYmEAoPUBIgzH7N29EDBXIGpS7YEvS6PRqX4cT
ikJ9d5ZDswkgaGUn+mskHTWQ7w1nv7D4wuq63wyr4s3gQKsAFjYsO7YexEuu17w34i7h41A56bMH
vM10nEZTHnuiKDvUsHEjIBC6GL2Z+Zq5PXMGLyBrDSEvvCUgY0E7lhjaDlol6ieL85zNZwSQCy7c
pqnuGK7kNgBQlqiDBf13qMDXsDS5JUh2QdxD/uSonc9ENlFLsibTEUjotB5oG73ejlzdUq3RFOzI
CreZw+8CZ35UrPsz/w2ZutpW1FctN/OLW1WhSB0kuQT9BI0Yc7Ti3/o23+T73qnA2y7tBC91Uqsw
/wAZU9uNNeCHt1SHc0EA6ELdk6Ru4pRuysCT3VzCqc+iHiRzKvENCpT6aTAFmNfsnJSEszTG8Oke
Z+TUr5ef2nhCUxjAeX3bKV55E0hH8NefA/Lr7ScQMqTZ+4QnjN1O187/MgpWfhFk3njk0Tgvg+eG
TMkV/TQ7A+Zc8hRv9iJT2MZAj2RWbcbmA4d2gC3m1b2/3st4qOVGlQLpH+DaEGG+Cf0vljsXq1Yc
o944hcVZFw8VIG1x/RGVhzSOGOFsZQmR4kUjM1D6C+MHfV+XejWs45I7RQDKVyaAOmAcFkvcW5CP
sfiSsZTy7cguzdFirbMQztjKFXfSQItexZ9Z84+nDjERGtoiGu4lPNSWD7iYOqUaJaGu++gstSVq
Ag3RSwcoYRMXCFMIWIxmtwsloAaKUrSwgIlxaby2JnNBsyRAYE0PiS8FpPgQ3+QGTUuMZVo1tDh7
SLkhsNBXnFSe+iJvpegs6ihlo6p/LpE/q7wqYkTR2/2AOQMqcqlFguWGDqIA3oIpgYvis3ZKUVsI
5dQuQLxVobOwIBEv2iOLs+f20WugyXip8KLZGWKk9JIh01eUgBHH59aB7srhU95O5hdH4ocMghSB
m5i9/cFbrVviB7Ulxo68zTEv5tHGr6Bqt0Aplqh3sWN0ueXbUUrjs/pSmbPlO6XXOGb3dv9I0521
cCfXZqgQNghVXMeAFJ0z4rsKUchkozhvfoJjeVPbgQvY77Gzags4Y1MiHy+lGVisOPJNx3vtWK4/
gjodKS4sWhPhI8r3wOMIh9atnnRw3TOJiGyN9iNYZ010d5DS1Qmca2oqD0ByMO4va7v5csqpcKbG
mRCoPKZcI5PwIEGLISZhuUvq0/1Jv7mkYs7B8gdYPijHUV+nhtvIk6rmSRufFSQG9TwkjSnzItGE
p2HD5mtcLv705F5ao0ZVdV1UDH4Tn5ufiZ2CMs4g2E6mboumCGRuBsBa56Azg4zWbH0+t97sqmDZ
jtxir5gQWbFa0DqpBMhSUru8izeU+VWT2OOsGMIrhgV8o8VtWLIF3/XSm88GvyR4nxQFsY767DCO
+zoR5fjcO5LV7zYzOus0IJlnR1y4Wshk8tvWKjeVGzvB03PnDI5Kig06jlLE3p+ZlW/HkZwii3sM
3f9i/RCd4B1Q+QSZyPXRHIcW0QJUw+e+AxWM7rXdbLWV4Km4Z8QSyfjn+/ZusnzYL8B0q9/U0iDD
pOyB08PIuL5KzkWjbnKIART+RuU0qCgxAGu3qVzKEuUN6q7Co26EJTTXSk4AybTO8bVdWrmyxSG3
8M4Xm/9tbNRZCGt05HF5ibFBciYOH7vx2EcjaVkju51DEfwtCL4qiMfxMqQuFFGW5EKRcPFZ1Ky6
22XpOcBldN6EUgLZEwAjZNxH513PeYObnISYlH8alk9f/QYDDG2IY7hH0VSY/DyE6K2IkrM6ebX2
4Ec78DOJwuf9GaVBLnDp4r/r8XiNCQY11FEc8fLmk+Q8OgZg9pWdfZWPsSVuAMF3Ww/FNMIXpGJU
XxlmbxIQS99DUEww2+4hLftUPDVWB9z/vO0c3im34H7G54iMwd66bFwQcQqXPB3yu7TibJoGQ5qI
Y3IOOcc/AFqWeJOPFIPA4Hum2yuWScXNgwdOR4WSMuQxrs88H+HdWwZ8eoYu5tM7SAIJLvqRDdA2
Gcmz+7jfv7l/Hv/88d+Hh+SBK0nPwqyuDBW55aWNT12QLhK1rFlmxECZVvnZ/5E73E/BTpiB+DZT
hlEupFNgLZZAv0tfu6dSqPy+HvPztJVfux/hQ/AD+ApX8bjnCTwRw8l/g2M9JDwpSitmndHFu1y7
fFiHNCXSvKCmMugEOmQQ2qwKpfxcWuMeVYFd4L4Jpk4WVa/0MLHe1LeB8doc5VaFKenTRFFhbpN5
2RP0lzIT0nzHeqduAIb3QJ/xohwbp7UNt3WjU/5inH2b97o34JH1I/eRvrBuQisZhetvohwwb0Tx
ogq6TAFvl45qVm7oKPZgiVbh+EdWB8uyZ+7NOLWry7KP6qjQ8jPHgcNHf5LSgzI9yJ1p1C8S6Exi
675vWoL2PXtUUC+5XhsVGfZ4/yj2qSVVu0hmtSEvH00Zgfj0t5QaspAoFuD/X9ycIzWYJK3mw3NT
f/LCW8lKc60MAuRHuLapyDuBBpsaRJ8bRQ+KovCsaL/H9pHL3chnQY5WDjtu/egFhWQy7onGcoW8
GMOoZMYoQyPr/CBZsv0skobxoLpNS+JtcWmBcidIS+acX8KCEDwXYwqBuUchPfCTWyi/ddEpznKw
k/fKT7QCmKjh3t8HK6mTS+s3wQIVqUwUwaF8ln8ElTm8Jn8UZ96ln4MVHIjkTbEtb6JyU75I6Nll
GF8Jw5hVUPOCmn2BkFGZcjnPpU6qKzx5MjLgsePVTypLjYLeg7hiIBcPIyK0MmRw9F6vXzMPUaMW
QXEOJg7iGEcdGVHGFNJnlzZBnd2887U2yGAiR98k9wvDea1exZ/ZNjxFeCsp28Qn81d6zB6HM8/w
nTeJ/r+Mg5YaM4kx0hmGvh7qQp9iGD9Lu/ItNMOTuk9tDj12UUhYkYE+cbS15bRcnIakGKtyXKwV
c2qN7R6wYeL3r/cnlH6VLUZwywbD2FLvRnvUtZG4N2ZwovAFXK+OtoWXJDPHGTJQAyMXf/Oypw0t
+/NiNNXQojWpmouzhKZsM9gVL+lO2JZHsFyylokOcbQpauLUGc08IjqXz9zOP5Sb9CFwg334HJOU
EbvXVuhy8ih/VRkJ3K4KQxrEwmT/d6Vu4sS9v0Crmw6lHRlV4AUyTqdEBJWTEh8COOdhK9vYAv1n
+Wa8xF76oj0qMclYC0WXMzB7SHZKKhoKJCTuZGqhalwKy+VKcpYexJQMz82T/oCb5k76ih5YTmll
913ZolaqnTmQz3JpdU52ETosfa9yureCsR+WX3IZGekBUasUov/Z0DQYCTfpo+TxDyI6he8v0uo4
gA6E+Bjekih6XW/uyO8TCINV1RnCjj+lY/gp1UR883/et/JN3U6NBCEeJWag5tWl3ndtRlSSFF04
RXVO30Nz3D27jjPuCG6KR5+8mU9eTDrGwFbmDhZBcA1vt9RzKfeQGUPSBXxTnbPnoCLiQ+ti2+3v
D2vlFCGvr+Alg82mgcH3elRBziVVwXH1mRcOcWoQPjODgEVksGYEGVugp4HeAKk2FfhBrJMJfRk2
50jYxECHJaGrA0hwfyS38Q/PpSV7j2LgouNH7TQlNeqqrHJgQ7QSBcdUhUoB5DPs/80KNRS+A/y8
4GFFDk8c9EuLkdmzejtby0DQKWIsDRoKTc+oFFBpa3yY6ITtLP/kOcMBs4iqIh31WE5kAntqX5hG
sOUk9PhB5IWxJVYnEjpD2HDo7YPqyvWWEBI1USD13JzHvjVIplWZ2dUTszFm3cwik6qgfo5jdW1G
CTt/mgLAa0C3zCsELNugQs57U2wIIJLiO5/86OcfXWOBKoYpzktfyLAVVaBsFseOjj0ACa+Nz1wG
aJ8PfEY5QZ+Of/NVNACJr03M2pVri3lpiJ5MQNgAf9eac5ujOi2DL6R8VFhh6qYqSg9n+YqL+M4p
4K4IC4AgFOhXfzrNYfwM/uSNidydB5QSaoKRVboeeBlGp7aeRLINSUcUa8m+B0i0nzr85z8/KAsZ
8yIMAOYbulAdzoWSZULZnhstCp8X9mlrnkOWoOFNyeR75ED0I4hoi7AutYu0eZpDXedaFBP0rbDL
ni0HXDyOsENzCEgYtqmn7lDzFS3T2DCC9TcA7DoiYBNd2KZ8Z1f1C0UMbBeEezugGG2WVr1Rt/1D
4yAj7BSbn4WTWa9QZXdS+/T7/gTf1FHooVOPzrQvJaELgu4MCKaju+UDWn4J75YbPyXIsTuKO3oa
Gv5RxHgW9+Mx37Kq3jcYAfoT6GM0ZOPAS5iBQEdD0af2NjZbX3sHTa72FsvQesQjr3GSCiSNbs7N
btYaoAjl89+TVAEos+8SomrFPko4q2hisy7QsGxlBv52fu4Ctxj/KFNPBtHsCs/gnfsTuHIrRuYD
KPRFIAMgN4VaP4j5qmHUATsSoBut3DeBrXI7aMK/5Qdjzwrma+4OkQ9lS6S7Ft9zfUTLTuDriuO7
M9/97OWECENk3R/Pmk/DtQSFi4VJGKjQawtRHMnaGCfdOWzidDu2Rb6pc702+c4wCCDwFcPeTep+
WX2ktiWgvxYSSxpy10yJlnJQ2sPzRSGH+KQcvBMgbV/3h/Vda6CP2aUZepNpqZaD7b87Ty76ULfK
Sfkl7BznIFjqY+35e1f5QVxCnnvyvDHs+KfNbZ6eeBL+eOqA9ziBzZJ8MYYuLWfr3jctq33hcPm6
mRWjwzepYNbTd7EGaNkzHzoGqhioJiKT+JS9oKpVnmfF6d7zhICrEYhszaq8CUzojd2+SPFO+GqF
TSN+GpYIGdS9P1khK/91U+mkV4mKDXXWtHnbpN1ZTHZNf5BK08OEBE5uGpY5kGGH/5oIXtB2bNeu
KT5bT0xhyW80w735ovamOPY8tA+K7jxk7pS4AKYX/CfwWkFtGh5nPDXK1siesuGhKmciDbu03ET8
Z6mmZqoR1EuyzJS49xkdugettgzVmoznHnj3xJbxYJa3g+hkA/pJv8pNvXRBEoFz6+ShSOxRNw2I
/HXHsDyO/mPckKFsTH9SITtLoMPT/0kyt4MOmz2rjrSJfoHgaqcHwDSTYPQZQfE7m03NAzhCUDhA
TxUSbTRksjEa8CWrXXN+//HwCdAMR9pNRfJHjnxGoPKIyFJ+RnYfcpUksGNr+SlM/Bl/CUlZcjxu
7S1Ptj9T70UCD0eM0H4K7RCgqwkp679+BlC44AzcP4Zrp11DMEduCddSSaSZibu6zrJRm3At1DYp
z/+K1O4gv8U/Nc5TDSev27PevcZx7dy3u+yMmxmDrMOC9zZwHaW2r1REqY+sXXseFMjxNXP1Q46N
dz4ODkY0sxRy1kKCJgE8idIKXCmwH9fnWorrKO/UBbcrpbtsOjdKY5W8bGnITKvvsfQAqsymYuUm
124SV2ap41FJFV+LC1zYeHg1SPkoVyQ9JdvgBe3LwK1JtmCKhNvwloA0G7dpdrlbeSxq65tKADwF
yjlLgnnB19xIIA5aVMpcD8imyG8X/nlHjAOrfZlO4JQYJQAUbDwQH2SWYsPiK+kVRkcBBKmBH1JQ
Arqe82yKM7nmcY/hlEMBMdMG1Hr399D6yC5MUPPLhRVyUqPfnivBLbGUYU56MXT7wEm4bWkWJa6/
wyfEF4fX+5ZXsgaY0wvLVHJCLWPRyEIMDo8Yp95AugYn+U9Pfv0CvgHLKZg1glRgGfhhYeJv6qPf
C3phnLpziHKQz10YAhx7kLc9+jjhU4JtCJ8CPLz4jt6s0a2ciUkMd5sDvB409UgeNL8OdA7T3dg1
oBqhqZoCIIPJXgEKXgJRPeAShZM/JZYB4IvIKJze1BmoYdNvAiPzg76QYJ7blXvuqB2N5/FNO2qH
0e0+jcfwwErb/YdVRgoXcGs0itAo5DoQezUYcXL8kWSvyXN5Cp3ZM8ziV4jBhwSqf9yHdD41Nh+Q
zPKPLPKplUTlMuV/fwG11LwEREEmY6lLydZS03cbpOG9hN9l4OEUod3IVzY//L6/u2+Kt3/NNMgW
8IhGx4pOXc10jvdz6f9I+7LlOJlm2ycigmLmlqG7JbUGZEuydUP4sy0KCoqZAp7+LOT/7L+7mt2E
v21H6EYOJzVlVWautbLFM4j8HG8s8FkTz3hXQ0PfpckN6N3qE5mODoLLL0b+FT0glECDCMTGei/+
4dJ//PcjpLeYaNEpjVqYfCfvRUgJfLVI9dIfrOrt+nhXPZWL9suIFdAZ7gIIm4yuVlYm6BXzb628
V5vOv25gWaWLoZwYkFyhC1UJO7PV7ut4VL6ZBxOB0N38Ym1M2OothyZX/zMOyR2SueG2Lkj3lX3o
P5Vv7Lf74hyNL/UjLzcGtL4vT0xJ/g/tx6o51WEKyuHa+4yjcJ9THz1Ohjv1ON67wuu+X59DWRYD
WJuFZ4sfloGspilnG211JkVd4PijtW7zHbil78Wtad6KYHxlmdfe2V+LN0iQoM3vhuFlt8urd2JY
7jxktKqCZ4ULJgiC8OZo7d1v7l19TxASfBS79Gmrt9ua21lSWLg08S7CppTWMeNgoXINEV9X3yOo
plazN7OXxnhp6vnQofkHKku1h6YftTJ5o3owDL/h+tJeuC9vmyL2OeOHku/KdmvZV6bi7MukZe9F
o5N4QtCB/ktafWeCfTI8Ue07Z4ExP8TKrv7e3c+3efbP9TVYbpazJSDgzQGEvMh04K0qE5Ebh4qu
x3MqAh/NBdDf8nEJPvfTUx03IRExGP1buPELwh4YmHD6nysA4TUkhPBNJ7FgijaBKJxXbUSVx2SK
YlcJRuORd0DsNLfTG7V83TqW/U4XHpJg2bRX+9/XR32ZBcMnABYA5tvSSAhgr/NPKCuH0tTt2qi3
QTv2lM6f1Pdc60JaqjtiKr5lI9Z6SKebvL6xaVAXT5ryMU8TqFv1o7vnza9E8XTH75WNBbnwaMuX
gYHkQgwIl5BclZ7Nrm/AG20jCOQEg3GslY+u/Sqmb53lHnRcl9dn4uIuWMxZhoq+Gej/jHDlfCK6
slCgDiLaCC3AfIPeuWPqW+3TdSOXz0nJinZupTSdIp+ssY1E8WF3kJru7MAd6qBVkUFSnxnbZdqB
x4Vf9wc+v4xpunG+1hf8ZJzL+TvZc2pPTTMB/Tnqaz+jfG8rXZjV3LeV6aady4CkvsEqD2q3Bfv+
fayPBnvvuhdIyoQxRa+RW8NuIYr3BO4ZSfjh+vysLgKSsUuPVhOFOelAlBpXUyub22gGBKFPDmPc
+vlw8/dGkOxa1MYNA71GJSO946RNZ8dtNDjKP22bNge2NDRATX1L2uEyy4nltnTU6CGSB1TsZ2R8
Mtmt3tOur0gXDWjaa6VxmIz3cwqUsrHX0AwZahIL80g/8CJo9eehf9bHW7M/pE/1XRaDPVV0R4g/
UW1HQSN4T/0sFODDFvHjUN+Uw760PQHdj9qv6y3Exuo+WZ5mCwCUXLZPK0dmObNrdxFTyB0TZqiI
wZvo9JyC3GKUaF3lPCntR4yFoi2epvY/iMO9Nn0SKZDFRe6xfKd96xGfdFWQG2qgYFdfX8jLJwKm
F3Jajg2SDyoxnwmsk+k1pimrC/Rrj2oRUAIUXMmPYJHH4YDm7V/sX4BwTsF1myvXxJlJyV92JEtM
q4FJ6g/FfQ+8kTI+61M0IFDhP8QmX3DZjNK1tEBkUWhyUWo15FpXCgeJjFPSR/1H14Ecb3nucxE/
T09ibDy8Uw+puUFIWzmDUE+AJiHoJAsNU4oHRh0oVW6KMUI2Zw6KSoAvkmjMb1WbbphaXhnS4Bbv
jhw6qMdgGUjvb7V0G0qmeYyAuQoqDf2SFmk96BAn79dXbXVMJ4aW359sFDJoSVN16hgN3d7OKyj8
3/bTlurRxRsfD4jT0UhvKqdtcce2GI1gb0n2TxW/Xh/EZR5NMiDtvSkmVpolMGASj9gHKJXSaQda
BMqeVlDPD8PrsPHev1wg6BgsHkzVUBnH4M7nzdD6nNkxHaOyTMs9NSt21wl1Cpx5gtptr221hLu8
81HeAIEGCTtwf9FC4NzeHJsZIBnNGCWpfegecyPx4rgN0dU9mBk2fJJtscAvFw0ABmAzNJhF+k7m
YA8GZKpQjBuj3HGRNk1B+Wbc3rJyGVlACeEzsLARYGDDSxM55WZPndTERA61fdPkhbMDjgHS0mrF
gr4pqgM6F7FD3iC2aCf+MTj9FKZofOslxZiEUHFKPFBMhh0geknosDHf60mzlWRepvf8PC7NKhEQ
LJk8KLFKOzgdzNStdTpFaDjsuW7qq0AdEuEEjthlEHS/vp/Xpv7UmrTYreu2pjbh3TvUZZC05sFo
+QZwdG1AUFl08LBHo1lbVlmbkJbshcGmSAfYK35JTWyje0t/Vcnz9bFoF2ELFhjSyZCQgNQqSP2S
12R5nJpG0U8Rrcodzd/VZucAWJ91/vjYPNkJ6A3OG3VEUAO6Taf3NHsukn3m3kHpoAL3ePhpfuep
7TmLJsf4z/Wvu3R/0OH4rKZDZVZDGeH8WAnbLtypFlNUs+SYmoCCuPXk1ZTnGzfy2pIujZoRWCIl
iyN8bsgqe1sTSjdFs9M9JEZz0Ar6cn0sqybAn8Q0o54AQ+cmbMXoW0NgLJRQhCycmBiMOm8MZOVp
gSkDFhaX0kKElaFhU2mRurHMCVqyHNqG8Av7xCZd0Jhl59Pemd7MtB0OXKGNX0xTG1qAQd92TdP6
ENHWguuDXltAxGc2OtZjelF5Ph90nouyajIyRWZrP5rYOHlfPELeaH/dzIq7R+TrEAtqXKhsy5Cu
PLexNyx1ilJBnzlUMdjMw6b5MW2pja2dS0sHdANSuiiiy+/82WwtrdbZHLVD9rthbsDxw0OdKIBk
8Ne6a7fKM5fPNsT0JwalE9B1WqI7IoHBvtsL9IYh1U+Df81VALc9zfmpD+H1qVzdQBaqT9BUAeoe
Tv98yWYIPBYFgEpRkd2SXg80dL2wciiadV6CsDoxfk29sZvm5NGG9mvLtzRV184JyIiQVFwyR3gn
n9sXGal1aFnOETCUs9/oSbVXNH2rDcYFw9+B34NKL2p7eMAhopKO49RQpahTG8kLmx1IFQwT1GQ9
rQviwvKyL7q9B2kZKlz7SnH3VV8H+qzdQdmnRWk2Ze9o85kV9W3T6V825v/y4YwPAy8HUp4EWhsX
gp5a2zXcxIeNyqMFGIum+1QJtfqRvOjVLjXfxVaOd+2QYiIAKAI0G8wnKa7UDJTKmaHPOD0JtK71
HTAVNzzfikDWDunCyIWIpo7uYXLRS9O4O6JX+xyN45CDXJ5BvcKpG8+iEFAS9Nf1eVx5keHxDS0n
cJywkeU29B2tmDt2iRqRslP3ZcpenFwxfTXRuyOaIhT7oiF2OBjjFnFl5cTCMBREDcgCEMhane9f
oIMdY2opDH/RbpuvYq8Jf+a33Qfpv18f4sq6nVmS3iGFWuikyjBEt+A3tQnJD0hL0sl+um5mbUAo
dixCaAufUnYIRpHPbsfLKXLucx9npH59Lk1fp3651RRjbc1OLUm3xcQhfBOXsNSwnWv9BozQb9SI
gb+tOl/bYff34wJqCJsewPNLZbWEVqrI3GaKbDUPbZoAiEUC3Qkmp/BU9ZlXKJDGX6/bXBshgpIF
iglJnAvWlNbMkOQtNIwQjAQjmkDphnIch0Dlbsg2wHpbtpaX30nsmCeOE+cu7l7VVx9K4PghU6Hd
lRtW1hwpqALAUi9S74tG0LkZoyvtwqmNKZpcABD78rEUPDDHbBdn1g3Lj5kSNkCgiCczFXs+d68K
Mg7xL9d6UE0/RXo+mpxf/fzz+kSvOJuzr5JO4agQoSgpnkFjAsazM9xoGYRxoA/GIBx83dTqPJ9M
gHQMYweHUO2RSkk0I/dajqqPlvxCTc5zsXMzgSXeUgRfeYag5IpeJ6DHw8nI752JJyzL5xQeu1Oj
ONlXsRq69GbI/zGt8Pro1pzMIrSowWnDd8uIt5jMbGj0co4ArusPInamnWIgFMz0ub65bmqlrAD4
LMZEgJ1d3Ke0Y8vJgt+cqzli+ZdGey3Y79z+2T06WZDOD13zmitvvLrrigCYSijZbfUAXBsqHh5A
KoIfC1yGdA+qjtIK9DbDrBoj2xe8/emkM/pItWyr3faaS0VyFbfDEq6icHN+ZjRI97kTwY0r0Bf3
Wf9STo/63aylEDjYJXRrg66O68SatEGbca4SpbTmyKxRexwAEnbSsO6TjZj1Ena3ZCNwsYNSgYgS
DI7zUXUTHuiJocyRMQQFWq0j3V5Frvudo/1m0QLoVYWZeRiUxhfZr6YNYmRH2BNaY2fstkY3Zy3z
0GUyr3xtfjDHr2nleEzY9xbfCErWDiyyr0CkQRcXDBBpneOxNkbHjOcIiG30Jmv0px7S8/7AGuK7
NB2CFmLYful0/yJLBI4BMjbIi5ogR0rLXk9t1drQzovsbwwC91obOAkg4jdFPQbF2/XDtLLoeGWh
5I23JLDoMneQgek0IfhTIwohwZDQgnhVV6Zh0+fV4bqpz2yElH5BmQvtJxAUIekmdzHJMlcIyxYk
cuzkq5WrRVDGeDnnI9H8eWpUtGUADXlsFBD5ZwsKleZMdn2jFocEjuwZfWX5kVlp4829xdBdwrR3
9jCInZ6midfkbn+faWii7uSkOVasdELe9FWO5GFMvunD2IfINushsBDFUz6p9HmkieOp+VAGOfhe
G15q5Wb5rLc7CI3ATjakXV71XZ3RnutR2R+LrrkvpienRcnAcTa26Zo7PLUk+6OCpmU9D7keFfYO
+AUASGe8hJqQ8vJA0gc7hzLYkPqMeqWR7LL3Kb7rOdrBjsr36wts4OBK64sPsRATqi7YthctVFD7
a1wXH6ISHrQGEuxbgLhL3BaOxamJZTufPFY6pZhHlzM9YuadVT7YDQgGeEuIXtvb43FsH2wgAZFU
zadjZ02+BnWiLNSB+sme/81YEQ7hRselJ3OqCGtZ21m1HpmqctSVwbdZuhXiLSH05Xz+14a0hbKm
V0nXVXo0+VwPcmtf+GXu2/vmljVhHQf5t//TmOSNpA2gV+UFxpQi9W4CmQUI9nULl/gaYINAScGR
gFwPqGjSkPSxqWaHK0bUjjej9dEabx1agv3u413xs9ZCZXfd3qV3gzlQxlB+WbyOKnnSttPmhkKg
L8LO3KX8cSwOat5uGLnc9jrKSLZuWHCRKLxK4QhasrQWg4pnJCio6xPvoMqNqtLGMV9m5nwzQHoA
znOpJeGHJeVblLZANy3FMqNuZ9WQkZ+Piq+kUWN+eyHZFj5yZd5AqwQHBAxsZDtt6SmQsyFpWZqY
kVUXxxrQMSXg+rBBU14BC4CSiuQRyhKATV9kyZrRVoVutxhSXDW7lnQN+mag+U6jTuzIR5qGljE7
u5oJchCVDam33qYPtt6V+1pLyoMwWbaxlpcvZnzSZ0IJlz6uxOVNcOJfmjmDMtFQmVEbOvY3RfVq
46cA3EzZX9+Yy8Y7X03w67AzLOgRQ0rvQkUKzbwgSd6SaKaBqepe+dMad+a0RXG4XEdDMxAq41UO
wiKyyefDoYv80VRYBBFkne8hp1Z6WqO7IfJpzcbtvhLgLbaWc43+Tzjf0nPJxRWqmq1JIjK/pa37
hgaIoYbSOlMD0YaDnfq93XqgLHbODNjVPrW0A0MD5vImVQDQ+tqgkS7wN8Ov6zN9oW6BwhdovNjI
y0zjGS35gNqC7HuK2lUkIKLVQQm0F09V/a2t53+Gjvg1cpb5ALHaRPX17DErUxT+Hpv6rVTF1xpI
EYtrv/TZ2Qg8L48z8FAGJgreEJl+2WmQQYgGQodaRJRbuyg9MZUeaIlOQ3fl/DoqXjVtePeVd8Ji
EtaWTbdco+ebYRQJJxl+ExXP01AArB8HWZlnXqIyX+nwblAzxxseatezmP5IRaiamR8P9k3S9BvH
7DMZdL7/IWsEfeCF9AVtYnn/O3XJBjFRIxJN7IaazYpdHZPxgN7tbVQalepVpRIDLWYMXuyU1kEB
Yhs8VDF8bGyPxTtffImLooCJ2gOAq1IwyZq2sBIlNSKbjJ5JQ1v53oGB3TqZR6AgnD90vnpXZ7vK
Dq9bvtwBmIITw8u1cuJq1I7ZemtgCphbQVNyKsF4KRDJ+oV7q7Cnlm7EXSsZe+gyo+qhmZDixoFY
nMWJwdhRCEBQjRXRY0m/9pOAAPheiTKkINFujnfcM4XXuvpOrTZwECu+Aabh7tDwYWE0y2hophex
kgy9Feloe5cWuuca7yIGiAXOQaWpn+aQmdw1Vai3XvITbqJswio/uHF1mIz7NLtJkjx0nXHjuy69
/fJZqB5AOcUBI1daAs1BC87MEFakmNpBb2+qBJLYMwl4ae7ivwfBElNHizQDVHw0qwTk6Hz+B0oM
oZuTHfWgwNbHBjqpSzYxm3ZZ9mUC/vexEfelcUOz6c4mW4/JyxvH1AGzUZE5wfpfpGd7wVEicQc7
6vRQQObSir8M2THrv+TDr7x+tl9HyGXzMdvPCw/sDcitadygzy+3jXTUzj5Beiip4GE3YyrsyKp8
ouw09grsKZKn9053l0Ej/Pr5urz7zgcsHWzdITNXlNmOEP5a6H+Llk12NQFL4pRbAfvKSwa2oEeA
P4temswAE7ybaVcYdjRSkCqrV4rSm3VHZmC5jbK7QXYiA/DCDvL4nvVP18e5urAntqVZRW+fDOq0
uh259j6tnsr4OcmPYsN5fJ5Qae2A7NBxTKBhDGa35DwAYTB5m+vZs6Go2CF1HhtpkNjxAB0E3mZ1
4GYEheSu1oHpSDvo9d7XLRnf0iqpai8DEzo+jGqb/qjRsOZNcV10lUGRhT9kxQg1h6Gc0KvIxT9O
Aq7m4GUMKeXxoWOZ6vjVnM8OmmUAyxsMibB/g5qcVj7UesvCT0fSvDimKL4ZdFJ+lPOSDcApmO19
phe43U0x29YtBEOUfmcYFdKEJAUm0Fe4sfynnZL7gnX5j25u0ZsIih8QK9VjtEnKGwCRLMrGN6H2
sQh4ag2gaeqk8Hmmg61TdrXNfYZG6t8ye+wRkZml8lRAzgsaYSiQmv6EPoLO09jg7f4bEuU6NoEY
kcEAAnz6pylEy72xiE3+MMPXvfVtn0NEHrSNIyN5XvtVExcBlMcE5AV7Jx8hkdUpx1nVEzSPQoat
DSzMDQuEOYt/LIu2hd8WA4ovvaaV7l6ZTSP5UbgVPI7am2W9S0sD+ppTUQ76y4SWr8cpBkJtI9cv
nXOgf7BJThpRSjsyz618AqIyO1b2R6ENvpMP/vxqj1BjRb4PFXD/r07Af+wtTS4W5wr3du5Yp3ZE
Dk6z0UCcvUC5A+701gFgtHei63Ykj/LHDjwYkpdAEUAa79xOkrZx4kxoEasYH1RxAjBSvE5Twn9h
BURD6F2jjoWO6JIVg4lu6Dh6qLYQAOx/J5m9S+bf141IN9+foZwYkY7zVBd13c8VO2IP+VP9oZbo
jvU0Q09SNMF1U8v3nniOC1OL/zp5diion4/tiPGgMhQ4xx5tJ64bkB5SFwakZeGIVHs1K9nREvob
oapXWH04NsYNkJA+VY0bJx7DNNvs5Ss53gu7yzE4GVg8lu6YcAwsaeNfnc08Mx1/zRBKwPncEkCX
E19/jC1NNQApgcixvMcbFUqdiQNjQxcaNFJHX7WeeLFzhkee/HCgkevM97ZNvcq6T9RvCdi4JXrL
j/lfVj8uPkTKQ5iVqwlD4EOqFCgT7UWzmFfN++tLurpnFmVVyzaBUfqEG55MrcuqUiQDtidJksAu
qEdza2PXrK7eiQlp9SZ0ILGUAbsmaekDkFCB3bQ7ahu/CjSquz6aVb9xYmrZwCejievSEMMymrT9
UCvoptPfm9HEug2khwB/QxFexlGblUGEKjp2bFTuO8rvxoEU/5Ym+5YRae1ztyuqHuft6MyRgh7k
6nA/TPbGbK26JuBt/v9IpNtDAG1mgPDNjloBmigE/ZWvpIT6PJSdyuT7v1mZT2VPFNvRG+t8ZTR1
mBI0oMOsEQQjzUtlG16zRUZbnTWEF+hECOwp8krnRsA+FQNdmmLbbYw4yxTDwRnLeNcBerKxqbdM
Lb8/2WmizAmJS8xdzF95XwSijia2VSdcPZxQ7wY2ET3v0Mbv3Mi0CAHEumDHtrFfxOz8Vtp4Yw/I
uYo/Xsb9lAUl4Mt8Ek9OBlLY1DIKyKgckfXsoYo2PBCjuONFHiRdv0uL7qnDMdWG7F6pmF8PocWT
NGxTGjA9OQor3shVrk7syfdIa6gRNsTUGpcxoweKgCrH74q9Xt+MKx5paZWFvAiQ2kgMSfdYwweM
s8c+4X2Pt7KT7S2tKgOa25Mn1C1mthyzLFN8Zk5ygJUG5dxkxDKCAgGRCrgL8Q+Z1RdHFW+8QbOF
/IbZN0qrg5dehLziQbql7rDyUESsBKQTOC7oZCwrYSljbFh8GvDUyRpPbdFORukB5ZlDqrGnbIzo
+Pf3yplBaRmZRdXJbWZ27IAK8cYazUDRP9zZsLLiwc6sSAekRdRhcAPDmsoPRBsVeIZ7YSVexcLr
O0ZO6fxZw5MJlPwX3hl91pVYw6l/plZUpSLo9XvoCZhPDGfFKL24ue/QoKrfiq7/F9OorKCQu+DY
9HMvYKi5ozKgHI+p9YXhdk6qHXI7KroxkzR0zMk3SwT20/NoaQ94Af5dcP+fgYOxoSHkdnU5l4k8
hTpxiFse56EIWIfoDiow+fP16V15WCL3bpuo69jQmZdF3p0qhx6K02fH9ANgzyaKjbscPfvy+YiE
JV6Zv6+bk7VO/gzqv/YMKY6p2zJpVLRLPtJiJ/gNPbIDRbIo6MWj2jAvp6jZvrfa14nnaFwYJsbv
pv1FzMc497mJJu5eNYbkUdkTshHQbX6ZdPGj3RvpmImZsFBO1zz9e7zHVZYe6NH9Un1NEG/unYjQ
UIFMZu2DgIREqqo+LUTPA6Q1vrs316dq5QqC9Cw2PpoBqdCikb5ntLMOqawJEabxMVrvpbOxFKsn
2MAftPoBCF/GoCpZrxL4iuxojOSOitd08DQaJOaH42obmRW5PvFn1VFrstHSAJkoWdSy0hLSaSmi
ZUI8pryJIiDGq9ZBvAl4OL34qukE/EL7iLQVhBt2fHyk5q5u+kDB89+y3seNfNL6ByG6hewMSgXQ
+zk/2Sk+lI4uPqhXb90BSl0BewA8f5do7z1/zvO72na9wQl4tU+NFy2o+vfZOFBUElzQIv/FQi9d
67AS6J0ltxO0QQyap3TOjkvPTtP87qYbl+7qGT8xIN2CM9j4wBtjJ8XtK1gPe1GPN7pza9Y/G8P5
PuqvEE/dGNPi/qWAGFXi/45p+aSTtw3JsA+qASZ5/mKkt0mGhFmuB9cnTq60/9lWSxdqNJWCAoKc
sIPPLElWOLBSZWWYo+AYMrRD2WkqxV3rdt0O/TkhnKqOLEgNJd4PJB02LsLVyUU5FXwLJNkvataF
JWpBqQIHWv3Q37CLQsStXGVAx8++Y0fXh7z6msA5Qn7SQvdVGYI4qHqcFGiseZwM8xHeKhiRUmzF
wRz4LXsaVbQnvm5w1QudGJQOSqyWtNFH5IOG7j6ZEUCghe91C6sTCB3GpUZuOVDaPt8qLK2IyZyU
AWHCINz7o+h90vr8H4uFMa98xdx6268bNEGOQTLNwkk/N5hV0FgBnCI72iaFHzeO2TiHRpaHSYEe
vWZgqCE1tkSQ5Wrgn72K8AgYDQzUkOEGdQekVJZQdqSdyCHBAI4+GlpbQa/l8b7oR9dDk6c5UHJg
X0wXuhn21DxPbpJu7Ne1k0kAYAW4E4T2i3aOOne7lPX4jsJbFKF87e36csrQx8+BnhpYPuDk6Ce6
IsgIkgEUUPSg+JGEYk++FQd7R392qrf/WvrZHE5Hc0+fAZ2HiHHIHrIbFKHbxy2F0lUHcfot0tsR
aPY2zyi+ZWlDvCelGhL9YzDFrmiipn8n8ZHmG8529dF4anO5d0/GP86DwmOCCb6fcq/6dj83wTSH
PA0E4jm4BXRf+0sW5n+m3FpCb+SSgE84NylitzNGNUfOgtkerT806/v1RZVFtS4sSIe0bBTdYstE
gq+8G2/6oGM+OerpLr1ND1B1PbSxl26Lq6x5H4Aa/jMw4JzOB9ZNat84LUMibvAyg//QRDjeqf3w
nZfDzdgtKvnJ+JrwlwRajrMKfTVrw+GuL+fC99AXACkC9fNPMFDhyQqkMY5WV/1mA688eyK7PCuB
JxgfczvfJxBARX1XSQ5tot1qXDtsTP7y0pMv00XmAuQMTAVYfeefMGX5WCUtcv8Koa/g66BDCXzj
rPgF4CVaA06DhrI+b/w+U3aj8W/85al5aXflg4oJcHAFmOgfasSVX5vQo/9FqOGruq82gW7/Jabn
z3Y7GbG03UiWmfVYLZdq/wOMWmBoGW7xLa31tYtgAc191sYh7CF5qpR3pTqRGEDrOfc6dQA0OGzE
Nz15V8tjYdY73Wg2ciyrHgnwAHQQgyAHnrXLjj/xDoy5zKStCo8EBECrf+tGKP9l39IiDmaO5vDN
fSygHjuIjWzT2kkCmcCA4IMDarhs16aDVk+2jVQwszxnxKt2K1xdfKm8S41F7wVdhJYalXRQBkGm
lilwQpV7ryuQnklf+7H2xuTj+nFYdvs1O1JcVFCto0qC5Dw3xiDv4tTXc+i9mVqPawU3LOIJJjbe
KGvPrtOxaeer1s1VozoVcqgz2zn16/jLKd/7QFs0ZIct9ay1lcLzAEV2ULCRNpLmMWkKHWSsBq62
/FDi2rPMvxPS+DxciHvwd1EvV+Vuku4I9Lk9I40+f8nae2WEBHy3BQSR0TB/jLigjjhwmuDKSU4j
U3mSuDmSF13aaYcUXJlgSssuACNZ8VtFJ4dJJNC55anr60PeB7YAUK0xaxNU3qZ6zwcG0JATlEkc
+9QWy2tpasKxbBw/bpXCd/NE3zgja08jPIrwJsRXL1ot56vMep1mqargadSNPmtvHMezBmtjK60a
AZ8VhR+cETBNz40oronqNKvzI1SQqwKh7rvRPV0/IWs7aBFyXfKsC3VYOiFpHxsOyBv5ESQBjwwf
vNzCzq6dB0Tx8CQgJWOLSjfS2LaVQVUMArkiX0HsUUDNubXu4a57DbUyseE2VyftxJ60m9BByx0d
pISOiRY1hbEbSuFv5qbXBoWXP7YuyjIAUUoHj5qDyTW7BU1Ps7yJwaWQOTTVMXQhBNGXGbQttvrj
rK3UqUlppcxBaUu0nc2PVfIDeepAdf5WgvHzIJ6akDa1q+Zm18QiP/Y16E6QPdL8VKXizq3rZM8R
2UF3v5v3lWqXt0paIfmiY7sUNCdR3bnqVtuhrRFL8WQ+50pvmxgxRbTHHEA8thAMa7c6ZKqgtADc
KUBv0q1uOgKcvLLLj10Z4fqJA5LdQ4HvCMZzvCGts7Yt8SSErj846hDaksKLzgKrtBiq/GgOdxpg
rj1YpcrL9cO8dq1CwMJG7QAafxe9mxk1myYmy/qVrj9wAZzRTU/cYPOMrc4bLp2lIyaKFbL36xu9
mgYOuAyOiD+P895Q3zPznXLzNqZQCprskG6y/1af17gmANnDuwHde5b9cvIegnyQolTEzo9aC/yO
MKOSC0AljdtS/yqGOdSnt8Jmvp2hTkpFELtQo74+wWvvCSC6gXdB+ASsquSQcQ0NYHbGy7gpwGw4
hug/wTO/G53byeah0v4l6W45koscE8SEoAUPwLrkzWZDlKU2FqjIKjOw2Xc2JBeMx2lmvpW/Q9Xg
r8e3aEgsCupYW/Dfzmc45n1NRY51pdpRY298/Nn8qMqHeau0tzKPaO8EuUcwHhccujQqxpmNMrAF
XB6/M2KQ2MzHqW1fzH72INb54/qg1tIpi7oJ5Bw/8bZya2Pmpo49LNZau9C8eYBsRdVC44Q1GURI
mPs1d4vhVuR255egrvkqNdBnOW/+kuTwuZY4ntAlWWTWLtayrkijkr4ojkpT+0P1c+4DB6/RfkvE
fOV0WtA+Qq1m0Y8hlrRLO/SS5uNYFcfGQJJToEW6c1Pf6K4PAKZh/OZs6zm/upz/NSjHvaJseU3J
YrAO0jJEhX1+U7tbstVSay0Vb2HXwMUReymRSncgzjo6AMeYwTY7AKCvoXd0bAQd9R3Ny58TpBre
5v34YaWe6R/QIHarFrDiYM/sSxdklaXFmKJb0RH9YDxd/aJUaUBcyHpm84anWXlgIMGJRzdKIOAE
fc7Eia/TEyJsPgD4WMahomY7lmnAo1t0J0r3wCGDiJy1tnVQlgtVCpcsXIJgiOCpBh6C5GDRdBUM
0LgrjjYR2cPYqt9JbAE84cbU9UReVr5TgZkQ54750Cdztdeckb+MjFPAXcUcos0Qgu/rp3fl3kQz
HMDSF7IK6ovSkhsi5poTs+LIk6GAsEze+ymFQ7IHbQvOs7aN8Uj9dH6Acsgoq4ZBc4lmbn60599W
M90OKqSgEcztB2ULmLKGX8MdArI+eBZ4FMhSBBXRUzKkvDiSphEPA7XjMAZTENhDmoSmRlJoW4Kx
mwIR4E9EAPOBWyIcRV+FuWjakAg+AAqhirtx5uNObetyY+JXZ2Mh17lAOC99VM/vgk7nhTpNTYHq
a1nuWVnpe5NTd8dKKwcV2UifjDjmN9dXe+2AAei5APtA9L5IebRdqs8d0JjH2e4fElt/mqZvDVp3
eip0UK+bWnldLl0k0AJX/yRqSW8/kgMXDaB6cayaW9OK8nLrCK+MxYaO4sJp+lQuW35/coTBL3C6
OcESV+bzkD4rsScI+FXG4fo4Vtbpk5oI3bKlKC8jIbs0QSKFTFgnivvUechBJzNBmJo0NIwZf143
tjJpUIfFq27pngiur3QaCS/cxKIEp5E/Zt19wbe0bNYM6PB3i2QGaq0yAm1sOZpnZhhNC6nqkOkE
LKC2s/fXh7G2NOCnLjJRiHlRZTlfGmZBEH2IYeUdSDq3gM6klxvBdRtr63JqQ1p+i1dpUo/LSIAW
WtSVw4L7LXAAf9nednlWLGTb/xmMdFAnbGPop8NQj5KBPs4+GV+QwNw4LlvDkZ5sajtMRVzCitLv
x+q2Qf8G52Yu/bT8OxLSxXCk10usWbUiDBgS034GB/GjehdTYG2dztWNBigLSs/EQlpi+f3J6QSx
Dhrk/P+R9l07kuvKsl8kQN68ypVvU9097kUY15SlvP36G+x9z54qllDEzMZawDw0UCmSySSZGRlh
F0dHR6W+wSMxQBVNxBG75miMal0DxQ9Qe3x/d4tmjhLl+vIot9F3J3qKYgtSVPYWdB0Cl145JwHL
QTYVzwS0pfDC753WJFq96FifqrYOjd62rhXrxTbRiRbc9+yVQaFaDxMM9Y+8FPcurxt7iqnkFEdb
yv25fquKd61NwVcqeI2sPfhQ7FUhaAs9JyaGd71GRkErK6vU4sjyjmdJ/9SbP5rlSA3ZHaWD7S2a
N0LjvhPs3LXEO9qDNQRvtKRijFyUi6eI3S604iiXHUTYIB02nB06HkZQKZgTOZVGgwzWwYIE4d/P
LPDdAK8j/KELWr0eMOmdCCUsOCV74Xa65pLy6zS5svr2D3agW2qA+xXsM/z7q5Iac6oVrCCpITU3
uWW775sTFeHx1nzyo6sXTSiIUfzRRFpAs6s+ocdcfa/HkzN9U0SU0usmgHGAngKSETztX7/gvipb
BT1O0jdqfYuBCxvz5/uztRIqbMhE4MBjrek4mq5XJS4mO05NcI1jGAbKiG3xL8txYYCL4GUlT40J
Uv5j45yA8F6WzK2bk7AasrZvWQULewogFJBOXI+jIkqFPq2KHmvlBMyuZvl4oUWiQLRmBTkE8Gtp
wA3cCKNReR4aU0npURkOlQ3B9ezHQL4k5Zf7i7JqBmle5OCRVQZW7How0qxCJbPv6RHo4U0RtOgA
q9XOE3L681TO7DwCM/p/DX0Ei4uDYrayrJHKAR7WO2Be7AIYDPMsecalsR0O7N2TjFBhM17T3E/C
hZhHu3X2ywRSit+y8/rXwwac5+N6DBwTLmLXwwYDUDV3MSpnlH7Th6+ReZbMp8T4+8Pkygp32JOq
H0uFopCdO+PeCYxsBguViKN1LcwyTWcdUuzMK3muSXSWqYmlo3oFxEUJbbFxg7msZdmLcsjwQPrR
dFVNpFm9EjAYO7TNIh9QUSrnN2lRKXWqAoycyJuYtWJKT0onOLhWfBNd1Og3xDXLRNGMBZQLl0G5
1rJoP6PFS5/9YSTeXJZhhoarCIwO9/2BfS73ZL8yxYZ7YcppAE+vbZia5ZOZDock73CZ2SHnhX7O
33FLt0QJ7ptkLnbPJBv9hclIo3I7dcD+29Nbjd7wAxjl3dZYfGWuBJdO0eg4b4+bRVYlC6YqI4g+
zXX5lJoH2n9rzKc6+xo5lWA211KF4GJEnwUTBoIGA3cAY1NEzQzuvuPSgghAdRspdueqDhZd8+c4
dvUEYsSeauHBUNT235cIroxz9yqQiRSKWmEtVfo+quD8155NocAEGwG/epcj5HzT6mIjtm02QuTP
Ut/8LimeBa092QXPpSO7s+TSfFMbIqk/9rv37HKOikcymUeKwSngFxuq3idmLZg/FpXumeAcc+6W
iMgR8BJt7I0bABBNr/XbnajALxoJ55RQtwBOjCjZcdyHIgaG9d82P17A4K/nCwzooGzLyMEsIUer
HkWHx9pZBg/778/zUjhlaw5KxCrt+W5+0zfF72LvePkLECyPTbAvJW8OnF0Hcdj7EUMwKoe7eECR
ua1GHZlEqWvah5ZA4iFSJGt338rqeXI5Om7zFk6bQ2kBowNO3O38yc3d0tPdPBDR3q+FJYbfZRJu
yMXxjc8SlTuFZAYyoycUfKRDLAEC4KP8j+yLYOpEpriTGGUaDax9MDWqpas5o0di21capJ3VL223
y/ozBVPO/YkU2WR/vwjwkjyD1r6GzRK17GYMAWpzmzRsZ2hUOYde/u1Iu/sWVx3kz4TePBTUWEJQ
1jFKZZN1GzTq3v/9tXQrYNC4aOAhAhU2/sEDkYY2ohG6cyzNc47n6pDtpcD6UW5a96dWu90Zkndh
4t+3unbVuDTKzaNNR6kfLBhtfBKcRQqQa8cwOGTAMQUaEybwdb1KaoKXs6Q7ABuqXxVITMry1ize
8PjJUwFGZO06c2mJ88HIihUlToF1sWq/TCb3R43Yqhfh/dla9bqL8XCzhQfWgKMhYgfT5I1j5U3G
YWkPJHtTqYK+LYazECW1bv2O0e/hfo/3Hd6iBjcyqpLElgygX1oAHkJFGcG/JIvcYOVSwawgNytD
XOJWD9uc83rS8jxHeQx6TrkUpoNXa8ZGHRS3JT/nHl2wU3IYPkWGYF/drhwsI43+kUwFhJ2bU9yv
zd6mwN4MiuOGoJIHpZcvUoMWGPmAd12EC7OtEtyngWzQ1dMIck08XVvtLdIFuJ6VHtirwfDFv3xK
5HxRAezJa3lbki9pX+FxmQUZYKVN91mt3xRkTZzpCK3CYjNQC/gHBYRJUiVo/1r1GmT0UJOX0Wt1
0wcnNZoJCZ/8aBYPGoqPxvJ2fysIDPCNb1rhNFWdl8BxWLUb0W+pqO9z5ajEXDJyEAbxZGXx6+CR
2VpfNBbmUo31bdYaYdU+Ufk00Kd07l0wvuST7JI5FZwstzc0mGW4c6TdGb8Ut99mw2E3kAlm8wBP
sOaXCnqYpAg62faF2MXVWYSGAYOMsO3H3TomEPBkw8SMxZZrSU94TAuGcxvgMRxWfEGjGp6UHyJB
F56fRoYaLzEsZLGJG/Ts9uiDLEuRrKDIDBvohRkk0ADzZGYKQKwYYUJLT7PR/9NgGHLVhpIGUpDX
VtIG/dF9tKCGVIBvbHxGO6VEBLn9lSZryDDC5UD1hnwdemU5IznKnroMevviQS9cND04LZ6ND2m/
0dVvRqt5JILczpyBn4QAqi7YV6sh5NI8N5Pg2FOSqMDGsmcPb/SHwnxRIblpyycpV9xi8CUw7RX9
Nzs1gk6tt1YJGjKJkR4KKT1uj28mSImMPTJY4D/jpc/strSjQscO1Dd185MkDdrJf6foLBdPOgMj
Xr+Lrk1xu24iuSGlNUadNnQT1WFMHuYkC8tx9orEL6HboIwe/fn3MexyfFyEqSKzG+a5yFli1tLf
ykF0drMfuB2VjS4H3H5whnOjqhu5lOUF6EBZxgpaQZ2cCXkj+tbcTG+SJNgda5FLg3YR9HXQdob2
52vHzRe5ovoMawkZ4lCpwL4RzdIMw222M3srd4ceDfoQ3/Hvz6PAMI+tsRqNGjaB4YLVO7Zk9HNI
qBsbI3uJgQK9b4z5/82c/hklHzLtRq1SM4OxMfllF6doFvz+2lXhYhZ5OHmaA0jaFuw+Utquob8R
g4AgmLoKFVwm1wMN07BhqT7Gqn+9XhbYaywZgjnHGVnEsXsvSPdQxaf2ZyntVUiZaxtViwIZrGmD
tjdFWN3VRYM6CngckAlH1ujaOkPtFX2PiK2hl5XskExRzlCB9erx9/0FW40iF4a4YQ6ppFeZAcRn
M/0edM88pjRoezdHC/r/ZojbbWkxT/3SYUTp1xhiOe7sJ2hCETzT1g46gDGQNkUhE1y8zD0vDjq1
ttJKqzCaqfiGNvakPdH4/f44Vj0QRUsGqccBxNM02GU8VVCSwY0/kNzCUzzRFWd1RS4McGMYAJbJ
JhUGqp3iQ87Rg6qi4P750R5zs00vbHBHtSRb+VRqsFHuTfdNd7M9gNr7Jyeotr/B8O5FLghbg8b7
RfG69Tzb+6KFdfCubyXBl6wu2MWHcH4uL2meajM+RDN2afcgj6Fcv9xfsI83yr3Bci4O6qsmbUvY
aI5QjG0P9SH7Hv/U3tvJnQLQooaDZzRudZZe7G3t9wI6Al7SGb6Iw/NiiJzjM5LFQllgvg+sEH7v
LW6xBylBAZLag+5KruWVIRBzxE0/VUHjJtgYja88JqGyod+XT+qP4ocSKDsVf7k/M6tBBhAcRgMA
CAPPBdAXmZb2koZg/V3zDUAej8rW3FnJ9n8zw02AmcpEJTXMZPm+iE/a+N6AKoZutfoXULX/EgEu
xsQds8vU2EvEgOXGRFyQU4P10hs1QXlm1WshlQOZPjBNg8vkOszokZNLdg8jVvyGtj3XlD61jUgm
awW8AMe5sML5rVKgbTtVgVa3sDZJ7/fRVtOPo/F1sL6h9Fp3tgdavAywVbB43l+y1SAH1TE0LAJg
DaqB6wFq0LBMIEiHy4rSTxuyaLo7243iK0VTU7e2NREAeKXnF4NFCR6v4Y/zlot6uk066IDbeJvr
i9/X6CRycz/rfUM7jVXv4vbpNbjsG88ZQfEmA4pCF3jO6m64+AIuJiogSQOhKb5A9kbjcwP93JRu
8j3AG1Yqugyuz++f0XIO5JjxiJdEhJC0gKMk/j1lL1IEDpD00/11XLviguhDYaQ+DA/C7wbLALav
S4uj8SWGALzlt9ZnmsxPBnlUoQ6u1iJ9iJWGfFB+41RkaSrQ/vOqCpNqgCcpjwFAcRp9344gde20
Lg0S6MqATiwrwA9lLiGe+Mmun8s4QPOetHW6tn8cs0rzmFjAfuwi6bV0ou/UKnqUy5GxNiDi41H0
lboUxA7BUPToL6K9vc/iRgdGaXJOtpI4B8BYye7+JK4tFgj/QVcEUDOEsrhWrRwqES0gpPlRstsQ
2Vjo+SReJ2dBY/89kwlmDxJFHz0+eOWq1/sOcspjZoLt9WjgcFKbgNDaleTw/nhWczcMGcm6fMAV
z5NgsKbAqI0RWKaf/Tf01pcbFCgn3DDBKdsKQuXq5P2xxfNKlV2qJ5mKXYXEPK33Rrk3lJ1siFJ7
ay9U8ArhTob3HJrWOUeX9cW0CMPVL0SNvGWciV/Zw1edLonnlOP3NOvzUGlyT9cLEFIOcyCYUxYR
+UvGxQfcjLMaOvSFAGVe+UjjoP/lVfWcz8MPMrjS6A//ktEBtRFkQyFqBZwAF6xUCP+VBGLbxyLf
AoE6h4YjGtHqlAJDDT4WtNWiLHbti4luVm09SohRjQ9GtwX6b2Gun2Lt2f6cUXf4en8G1669DLL9
f+a40y6d8gR4boREFOl/NfmbEg0bolaBWaR+1wkuZcwdblYLno/Kmwl9JZ7kYIIIUONAIwE0MNAI
DaWfeTs9pPbOsNNHoFQ/T+Cr/4fhMWEK+CeDDHNBZI6semjjoThmReeT+mD2aC9DCwiqf3EmOMnY
4t+MDoAjtBqBnuOGWrzpM3VWMmDgy7oJa6kK5NLZl5XozF5dsQsznINYC7JSRdozM+gQKuPNAJ4T
IIt8NVr2CQS9BS/I1TIIQyyxpkGLlayuPVKOI3B9WugSUstPU7dNQWDZ0GarQ2nSkL2GlhsUr+L6
S9fqAtNrd4NLy/x2y2OUUM2yOA7EB5m4D6U1g0ybrpX2WBjPGZ/ve8vaCoKPTUV1GBciiM1cj1TJ
pVStdbROKO0zNROPJidokgncZG39Lo1w02lO0FWwIrhJbm3jUnHTtPTH3nOyTV+IMH2rA8LxCd02
dK4C2scNyGxKvY8NIH7NQvcGZabeIoH+ErIaomGtmoLQEuvxxAh4+jdraRWrH0a4pTaYh1RZZr+U
7Z0KwL5gTzMH5/cZ2hhYByJeAijUXg+q1GZzmasIKF+7gmra5PfxJxkUZJlI/XxtSHB6jAW+gKjF
uUNFcwjIgyX/OGf7EoS6ECH/l6FcWOB8oetpZ88agNJxeyqzYIBGfbSjouz92ja6HAcb50V6Js3k
AdSQGEdihNIClv3hLOtu/WZHNLD74fX+Jlpdnosxsb9fWIvBCN9bDNCOp+AULImGRsne8qbKikPd
woPqvrmVwcEPoNWqoLkXsg6cOTMdDWif4Exp48mdl/1o/gDJpdrtaf1QZIIAsTI2JP2B3/yP2ApP
wuSUfVmNPQtI9XZuj+gHj83IG+zg/phWHA+VHJz+wFd+RKPrKczQ/kAoUGVHGd3Qhu3V/d6QRBt2
JQ5dGeEmDsWFydBYN0BGg77x5uEEqm1ag3JFEMXXDKHOBv1eRt+H6HA9Gm02ltnJsF9ROYyJHkjT
N1PK3d78BrSxwBvWFgggWwC+UdwDYJpzdVWdCymNJDShKJsoC9JyD4LHRaT4JrLCTZ1VGZnSLrBS
KHuDglbIVevnVHTZXAG/oH8UzJVA+iNPhAf69cT1Ug2ulCajx0JFUVd7tW1krHodp75VHp1WP2rt
uwTAmYxaNtHt90zWN/EmQkkjVg4aFRUB1jIj4JIB3gLkQox0gXsmdXTuqI4GRtSjgniKXdsGjFRq
TkpJ3Jg86bmnOX4/fCEOhXKl8vv+pvigk+HiPswDlwscMLQqDS5Y6lI3T6QFoJtmCSSg9+O4q6VD
E0so+Q3POHVC0s7Iz7ReM/WyZ9C3Ua6hHnCaTJAqHAzpd2SFfbYZ+wcKTO8ItRbtN0VSQ1IPibop
OihXC876FYoc0DkwsAE6I2VgirkpawpZ6uOlBXQfojkJaicm2eaO7qHBJ/asX4XhVmQOJGXxLGlw
8VWD7JbJQzaelCl1W2i/4Ln6OLaiFy+bq5u5VDXU89GWDaoozrXkyRzw5gVIW1JLEky4JG8qve4E
ZeOVnW/LyNejlV1jjR7s7xdHAZn0JnaqBIC0fC+D2Fj7jveSYz2JSuAr/eXA+SNxxt4xjH+bM9Qr
UasbDdgWnJd43A/xT4t+pSDGKbXUy2W/GZfD1JJH53va/IY4GUSPX3poquLss+Rsi9Z0wbqvBAhW
CEFLMsBDaOvivmeEK1iAkjM+/szr8v69X9TNklrnsRKF8TVTYHhkKqToHsMkXM/xECVLVDMtgyLJ
fDveqUbqllPqOVSEmli3hIcNGnawpDekVfqS2HoF2P+XztmM9UNlfplFwKe1qgEYO/8Y4S53KOFK
dOxrwPxVGzJTjiflPySbegYxHqzpV7tJDWQT5iG0te4ljlo/hriSNoQE+WAsJ5Bg0rH7eyAdZCdZ
VytKW6xthVvOVLJN6L0CELg0X5QoTMa9WX2dRO1rK3vyygq3J6lcGR16BNESsKm2AodkX8jtd0gm
AkuDdjwkmvgWeUMZ2qWLALHt2j0aQYu94Rwa+/B+P0Sv3FsQ5tD9jUciunP5/PUMeiXU9kFAhzqg
vVQusFxudP4HGzgOHRR3bCCtuUu52QDpD70a5MjVV2M5FgRdwKJ2gjVPZ92l/2eDO2lmOS+iuoEN
JHcBmNS9NAux18F+6fj3R7O25nAr3F6B6AKuivMsBIqhMmOAQZPyQU/AP05E1Lsr92P70gLnVZED
/H5RwMK8bOUJgConBAsU2gbQGGEYguGsThzasqF0gaZW9NFcByPIImPiBsCEkrORBLOOZOo+Du5P
2Zorg2UAv8+y3SD4vbYBVE+jzhFsKF8s+wcU//q3mqDjU3BrXZ23CzNcatOieHpaPUPafZOA9oTO
INjg5VfZOreiW8JKWgx3BAgfMdwNMJ+cu5UqJfZCgdumefto6e2LQ+SH3ET9xU7NV0WSN+jdRwNL
MQn268pyXRnmbssSmEHypELEUcnkt7qK/H7rgqrV1eVGEIDWxohrrMo0CADl5jPFBDJ2RBrAb7rg
zrgoO2f8VT0yCbs3TW693FTD+16ydiVA1eC/BvlXB3IpfZZ3uBJEZa08GVYHyXiNZg9k6oqgaPo0
bHK1g26egu6JCBpQGlAnnjM1s5eACMwdh2QIZyTsX4sxT0w0KBq0DFWQRIYQHZsEBfm1JNvV5/I7
B+Srmk1AwGoX2jF23uI6eUohKatFh8RxW9Ru0oL4/TS7tvH3j1qHhR44NEBZN/IQGToTMzXGTBl4
CXbK7A7KD1tGedWUBLFbZcGZO4aYehCuRLaN8OBwmyqitLYqFZcVrQXFcB3YaedOhu2DLBW6pQet
OBBo0aEm6LU23aSxq1ghrX/SZNtFji9XG8f0ygnpY5CUz52bOtUXrRft/LV3zsVX3rBzdnNL8qjs
0Y9SBEP7FRkzd54fB60PJZDkAgj+OR6XL7TZtcOD1mdP9z13JfAA0/4hTwn+ATzRr+ObulRSHWe4
ZuWMOezZjKgnQWd0mF0SaT5grf+jPc7z8mrMpGXEmnTJET1GrjbqO+Lsqq5wBxT/pH8yBzQeGNJR
w/949F68CRIptqfMwuSCotSV7DdJa13TGl0Joh+S+tqTVnAmfeDLb5zug/iEtefjXL+e0ArBjBoz
xGWMEVXfIUNLYpq4sdbtG8n0K9DtaXQ707cmbbb5KIdJZHl2vbwVc7SLlHOxHCtNAyly+tiVYemE
RLM/3V/ytTisIa2EiwCKFNDWuv5C26yJ1SRoo1GHAfgMCY39qtWFlToH5qLNgna7tVCMqWfTj6s2
MCjX1uLK6tUScgnHrCwDPdcg5YXNjp4yjTzVreG2rfp7oeb2/hhX7oZszQFQZoSNWIdrq11HwcYE
hDCIk14li7rLtLWWL/dtrM4j2nZZfxew8XzCpJRr9OPXuH9a6feuM1lHA6MqTUQKDWt28BAAJRzD
iQAseD2WqCDNf0hk1XRfObMLHVOP9qFJROks9kO8614a4uKlpLYaJSYuom3ch0VNXif7GQomg95t
piYKtJZs7s/gyuUKnFYAT6FXnQHwOd8AuKUcug/0b/Q2Ef1E9ZM8eJVt7QtVRHe3agssrKiIg2gJ
5GXXswhd+oF0Ctox7EQHx/vYByXoSivnocuSLZS7RHzFq2cskhD/Nci5YBN1+VyYwFMnxa9FCvNY
f1PkH1Bs8Mvem8jzkup+hG0ONuJ/mFUTJUhGRwERE+7NQnNnaCGri75y6ueurnlz7Beip8QadNbB
6wvJHPTcga+UWztQMRttqgPq2VgO2Q4Sg8W39eJbS6+jvGRLG2pG+YFmNTmYZj0FqT08xwpxXpJa
NU4KuBEEoXdtzxsy+rPAvwGuaz5h2FpD7NT5CKx8ix4L591uniciulmuLivKdSyZhX/Q8HbtR3Vn
mUOvKUAQ6ePDCEHCcrJ8Yyj2CjHxb7dRE8dvJX1v9M9Zt4T313Z92sGmw/ovEE35plK6aNSaRgsP
BZJD+S1SB7+ekzyQqxiPx7EePIS+ztMzGvlpP9noeZqo15l4uA59JR3lBdLC979pdd6BYUOOyUQO
nH9VysVU5onBcGQQTM5Sy13mb1kvYrle279YWVsB4SAT++P2r+3Qti9HRjra1v4C8Ecgp5XjRkmf
buq+eGiL5/vDWjOIJBf8iNG44iS/XmjHBFnxMKAfr03NUzF+VWS0Pp/0pdmbSba7b4t9PB95L21x
TrU4ZjQtrNGqjZkwrBpJAZl1S3AorvoudCGBZcT7H69mdtJc3IZK3c5H4mDPpk5dhSCsSYM4tqMQ
nHBQcp3HaWvI/Rxok0IDM18cxaU0ao6zXZib+wNeO2pYSxT0A1B1wnpef4lWNrM5oA/7qC8VeHgH
AA4JiLHDgWSTl2txBwkD53VMukEQJNYOU1wDQYCFXlgLr5Brw5TUsZ5GmOlBe2+QsHf0U9unvv0P
mGfkvxyYQW7CvFGCqNSsnfQIAwRkCJccW8+2qBPUfjcT0YN+dUjItJmAGspgieTi/TzgEGgrnGyG
Bnhv050yDdK/2Tue/4Los7bTkSwFFInJUyHqX0+eXunR2LKGhaI5o0nfTaDypRbzP8QTCDdpYP6F
ZyDXfG0FLeUgih1QYy1xSz/hufDWabG1XRwSCbIuazOHOyJy2eoHJI/b4moZO8SwUWBNWTivXat8
mPKfRix4bq9O24UZbnfPCx2S3AbFIyq4avJORsN1RFX31aGwKgCKPxAa4DuPAPTPug/8otM8x1Hl
g3bPgq5cXHy/v3FXx/LHDv9eRLGONjbF8Ze0DROyjiH+UWWC6LAWDvFkRxmX0aAbPEsdAlOV4SBB
OFQ0UCUVfgRnuz+O9fn6Y4L9/SIUjrNEpY4ChFlFGxrZvq4+oZFQ/gcQOR4Gf8xwvmzj/teoDUaS
A2mhvPXOrol+3x+JaLK4UDo1TV8SdJQdldh2pbr2iGwJgub6ov8ZBbfvIyBTJL1m1NiKBS7HJvZt
NJuBN/5fAoyDyw2OXBMtj7zGB9DnDrEiGOr1LNTU71qG/hj7/f6ErS09yoPgNwOjI7qu2IReLH1p
xpRkIyBR2I6O9a01JBftPv6UdgI3ZtPCn+qMdQyPXwdIaT5cJmY1R4sDgkATN8P8ORm+o7++hNJI
LH1uJhIo019fWYADByIKwDn8f4NHqDOgPKwRmzOb0OIxPy1268oEWH41243N17+dRjSuoenlg7IS
wAHO77KpBuEIBV6gpRC6fJ/LYzV+I+DKum/m9qYASmekKhi/sILV4oKnlKvLojZIUKmbJIBzB1Wg
eLlgD92uFIzgOo82CGjY6Dz6Wy6twnEaIEZG8HuYsm/LRdgMFQ64GbRHpocTBCrL8/b+0FbuY4yu
GkyOoGW1kD3m9pWhjfNYxEjFg7o2TTaG9q6NUeoC3OZJoMDJ9MydktLLlvkoR3+9p2EbiUfsakwt
uravd0GSy8gC5ajU4HDdVRpooscJraOiPXC72a7NcHFWL5NOtyv2GK1bNy3CDjl/Uzmbdnh/Llkg
vd5r13a4QGsatUIXNGEf7bEIshrw2/E0ap03za+jLJIJvY2HzBhTO4TD4O7A3biUeklTaYxx46KP
ef6otB1YEI73B8TZsNGWg5ZUlC/glyil8j3wiq62sVqkyRnvyqfUTgKSfQfJ2a/7Vlisu5g2ZgXx
Fr8P/jkTDA/cDagwitrJUAg4QxTzsxR1D/aITtj7NjgX+I8NGw/WD5ge7Fx7WqQpA9EnKT03ReoN
8aEY97Yz+c1fQgH/YwewDJBKsjoTnyeTtKgDGWGenTtQLE4kDu0EshE1et0E97nVSbswxG3baSJU
iao0O8vdj4i+Lc3b/QkT/D5P7DFAMweY0zI7A73+w5El1zF7QccG34rFTxaP1a2MuUQ3UZGdM9c+
NYMX4z+INofm6Mk78M8YjIJc1LnLN6XcWOWCeVQbuaRJGBkEmMP5d/Sk76BKdow+L4LDaWX3wAf+
6ws6t0OJKQ1mq8MXJrTzQHR9cbukDycHuKD7a8WdHP9/RHjEQvWZsXtwGwiEdXoHtYnsnOae6tmp
q45uU7j6kQKBI7DFE1PcGOOmb4gBPl0g5Hau7Mfi+/ggERfJkNzxIfqwR6w70c3s+r3gmFqfyz9D
5Ocy0Wd1lOrs3OsV6vr1tirQoZX10e7+VHIn/cfogN1yVLBGY+n4fo2oBjahiiz7OY/UpwWZ9Kgy
3F4z93P33BVfE0UkGrG2z1Rcl3RkdzSEWm5gSZrQKO+J86yNLwqkecDPen9EqwYwEAQktN8CNHYd
+VR5aE2VDM5z6xx1+3EBH+R9A2tThiwvU/xButfgW/96A732jRVFz2WnehFU7JfZTdoi7JEJmN70
Wha1YHHH7McaAXQDPDyasNjV4XpEoAZeNLWOpWek+orZNcGH3yefmvETpLl3Re9O6K3uX5wytOdP
cuKWoG+JnNCoKy8tBVHy1i3ZAQwYA9YPPTcfsebyGl8OWVlXk/SMXhxPa6aggFqskwrKV3zCFSNG
sgi6Fkzb2UTSly3BhZlcqq06oik5H37M5/SLYe6XjTEF5S75qUdeW2HH3V/T24jy0dCjAxEESU+Z
7wOw9JnqsZEnZ7PT/QyxpF429Cl/jxMlJDRMRFoKK0EZiRYkQZBQZk0O/B3AkuRpohluGqVmQHqg
2OjOZwdZEN9QvF7J94sVnyCyJhjmmllogyELCco9RqXKXQtSSytLs4fkRYuauG/aSxEWzmAFkdaM
57So6c5yQDruVGO8y5JaeXMyKro13vqQhW9AfySS+YCq8cVJaSjQltMuyblKZjRaSxa2T1dKu8qI
av/+st7uHIBf2TULXHyodPF4RmuYx0GRU3q2XkjrghI0PbeCK+Ot51yb4M4irTeinA7MhOLawCn3
roUCK7WflyU/5GSL7pLg/qDWLCJ0frB1QauKfwMOJCls8K3Rc6P6NnEXB427R+KwCteg66i0C5xG
ZI/9/WIzQopB0TID9nTbL+TFjatANYIl2+NssPNX9Xx/eCsHLhJqf8bHk9ZFebUkWQJ7oL+1u+9m
4xr9IV4AXKm2RekN6MZIdh3a1rVG9+JntAwXorYgHtSNAMRyYCrOKFzQwVXDfPhizEWby0NmRfSM
ggTYG5r5YZC+R+Sk9K9Feeirn231A+Ik9vukPHcQA6Kl4rVJDo2P5ICaO1heiv0CHJFgalb8GZ+F
pUd8RHuqzH1W36CAh/MBn1X4Ejma9rH4qnzXoKzqyj/ISwsy0I1xGndtqB4XUfBY8QOGHmIbF9MD
hNf1nKRdrtSWmZZnBWzrHbgEEPyhN4IrQ3as85Ml2Fi3LxgswQejE9I4gM1xG4v2fWo2mkTPsU5f
s7Nq4xpUvBFh3pNn3v1Ya/ThQKcaTz+msHU9rrZtujlV8/I8dt91fXSd6DD62FdF8PW9Dpz3JDrl
9mtrHK2khJwYWE7uryqPXgE7HQIhQBqQL2D4dp6TfO41OTFbWT/XQXUsH/Kd/mw+q/t0R/bQcXl2
vsXn8dXYRKHuN56zMwXxhM+I3NjnvMqwp6ku0KRypmbrDi1qxYlLBh96jvjnyUpUKJU/OjOFjG4k
sP3xDr16C3Nj5w6kpiJ0QgTXz6pHd1WY7YtNd6Bb9KCG02HaJhuyM8N0Sx6NnfqsPYEaLYRY+ibf
iADBt0cj+xIGU2A1fEBLOH8ba3mBIDVmwVROevVdV/d4NIE6cGdIG608d0Y4TiLqJh6H9jH1oH1G
8RxNFEhIcZfV2qyqqU5q4wy95PcKzVl+cSJHiH88RW75mG/ue9rtSuOigXskLji45bA8yrWry7Nt
tr0qmecv+SP5plNIzbvmY3XCU21JfVlwjbuJVgw3g7weCDIAcwNw4dpahvRbRvLMOatO0A+7XDrU
ujejR0TEN3e7hZklyDaiE4dd3/gd1A51i4R87pyH7XAYPtOX+qR+jcLxaG+zx3TTBvGR/tZFaJPV
8V1Y5fZNNudIqUewOsfv0bM0vgP54HYbK25EcZ/90tUu4cbH7ZKib0g7tZjJqvGj8jMUt41tbbr9
uZGPoGtx5k9q/C02dLjrFpqVGVh573vOzZsHT21WUUWXvQHtB/7FHVVyas3aFJ17w0222iHzCNk8
mG/3rawM88qKeu0wSh5VxbiM0blww8/e/d++3d/cELiHp92XkizP+PH+YTZc6/F1fIp6t3JVLJnA
FPspbrmAsEIoh+oNpJj4lrA6T9VJGrXoLD8DZCv9dEL6En2Vd3D8NPGiz87TIoBc8o2EkHzCOwL8
LKDQBOAPpDTXUxfNMtF7QyEv0pYcksGfDo4TTPsifOm38o/mZD+Unw1f1AywNqnoOUcWE+hivOp5
YI4x1sYS63H8AjVvvFZab0xdDQpMmtsEddgKTsoVLwTSCFUJBEz0hnzcHC9uZVC3cuqRJvELPfYb
q3BHzW0fI+htChJ1N1cPrByuWazx3AJY2uBuvCZEWpNFyjI8GlAM+FUOL7PUuRB3Eeyq23cu+EVQ
OAK6hh37CMzXq9aUEXChbZy/oCfE3pi/G9mNP8efJZwGxySMfxu/JgE/x80Ucha5LTapEYF2Mslf
lJ8U3TufF7CtotvSHURSDDfBkTPEOaQ+TjWRCYaWEHdyjbPVQjFme3+j3cQLzgZ3c5vVwcoVHDEv
AyPYE2WqhKvDzF+424QiSp1q+Pn4tXxovdS3HjJz23/xwVEB7UOg2EXE8bcZYm5EXKAfIi0i7QKT
Y/BjfMtVD0XM58Du9pH36znSBIHq5kb//0j7ruXIdR3aL1KVcnglJXV26rbHMy8qT7Byzvr6u+R7
7xk1W6dZZ+9nu3oJIAiCILDAoM1ruBDQErsJJKZAK2F+CfGeotZFtDedrCeV98q8hoUHYMS5eCLF
myKjTElurVKqZaxVTtBMLCDFAnp1am6FnqBW+L5h3OQA4Y0QC3zVkSGxw7I9BYMSTz3em8+mEESP
bdTXNhgseVOSbk0crgFPK6o1Y6Fh+lp9gdgIZR9k6jlO7U5zNFwKD03+NKnP96W5NXPg4LqH0wRR
G4hFrnFUbUySSGjVM8qepQYdZAINze/3MW5DQ/UahFmfNJ3UsuwH9fwef8AcwpfATb5lb/qv7iP+
dh/r9sLzhQWWpZktALEhg5WJMmYcS5N6btwh/qH+yDqCi7Wl/Eq9pzjeaSDUSeJDn1IdOW/pWZZ9
UoEHcGdpRAd95jHhTa9eXUmMc/7/H8Rsux6zu6IxkdRz+ZaOTl5EJAIfYCK7orLjyD4bxVVsMMuO
EuG5S2Gu4Z0d9GLPKcXUohVGU8+Hnr5bxN/+UJ0Jw1ACO6QD/V5fPj4+R3JuicLZE7ee/xp43qAL
YL/Us7gJFPVsvqJ8yLSjD38XcBzy7X3mSjqQu1+DiKAFM4xJBsipOBe7n94u3lh7YWdtQFTn3lfl
baKIAWNOT7wAID2LqPfcVVsRiaFH40XxyYY0+/CoE/+pe9A9W+DpcX2n/GcFb7Y9phFbkxhBkfGb
Ai4ylYaO9GychBMSqs59EW8CEUZC5hC1MGpAiuAVznb5vOveBE6K5TZqZH6f8SyGNLRx48Hu5ee0
pJFsB09jarcT9Ynh1NiVqQ0K5l/T6GC61n3R1tSIwwCjDpEERykEO+egUIQeb7qBdq6OYGo9eMfG
8R5hJ5v6MG7+HdZXGLuw/cjK01LXPPUsboZjZJNfTxqtnPzIG0LPtiSijAUpsr9CfQm9AKqDcFKF
0ICrPlcXV2lIcxC/q0/ZobZb2yQKrV4DxwKn0RP6TTlC3tw6GOzZ8yywO0wyGdXUUs9V4PgH7+mJ
TBvhB4b1fYK7P5gbXO8DrjiUK1kZ4yxRx4n5i1CqRiZXdLqttalIbN8HWYmIrjXKmGhaYLBxOQjq
uafRLnsqTz7mbtgVFKrQ7jXYt99qjhNbOQyu5GJOJzQ2VZlXwjDNTU6Og8PZ0/MHXx0A2py9RQwk
okoZkzhntS6WSY2bQRkiVT8HmEghFd/8hLer54W+QUCh9zwmDzQObE9GaCXpfEM0zsW7+Gm4UYTN
LNRkdBOE4k5sB7xI+cYSNAWPLKgBmWvTUETMiFSFuZaGiuRfajB6XaocqcIKm5tmgRG5ZoVKB0wR
Vl86K+A54xsHOSMj1kPvH3gjMGv7WpmBAs7/KR38i5HvTNx0S4SuPXcw33xqXSt0RkFqGByluOay
4aTn+UERRZBPKwNXCUFPGmL0OQoPNmo97XQjtpON1PAatda0inJJvEgil6CCavZaNgWFNY2O2OeC
giE66Se8mlFMiSXgA5SiX0oycfbzjd3jsRz5nTn/CXeMmc7XeI2iBBUYw4PLuBcdf+/vJKfnXOBv
8wUzBqwfCch5bBX79pcKQ2iFnRpcgp26H47DQd/VR9WNHG6Z34plXCEx2vOUEuNhVS24VK6wFbbo
ut6Xp2ob08LxttJzuJP20b7i1QbcBkCMgIwSYzEK234CbL8PnsKtSrMn6fl79FDuTJc3mo2rTcb6
s6CdBAGltZf44YIhu+p5otDlqdzyhiZwxWJ8YimLvhd7EEvYmhvD9ffeb1x49pIjboMTj+p41RAX
RjIv7cJD9qmpBEkGscKHR+lb9oGW3O39U+XmMvq1SqBtws5CHR5LVZApaKSLRSW4gJHa0ff+dtgq
G+8ReZD7OLfxAIDwUobymq8R2Ky9I+mf67FehZfcmVyZTnZia4fuoNvxbqIKJhzkmEvck3b7xgG+
dVkqOBrxgKbPTLZwXtc6bHOM3/AKOfoyf/9Fw0tK8mls1ENE/yUSs1rqIIFGpQNSY3e7iXhu4XxT
nPqQc87N20gAHaRLkWazWZhF0OehN80iKbg2Pfzonn65YK8+jW7w4n/HwxjvGOWpkDnVijGahKIB
3ghPJVDDad3WRkZV4lwJV7YxBAOpJqik0COGDuprwcIkVUu00kcXpDXxvG5LD+aj5ASkPKsv9xfr
q8D4+iS7hmIugXk4GQlKbqJL6VTHxC1pYv/o3JSk29AZtn1Bxif50XwsdxoVt8ZufBl+/UabGK9b
lvcdOnNPjFKct2WD7+j3yU7CzmiOaHvOiYgxp5nrO/4m3PVu+x7vkrfowdootKEg6Nlxjer2mLhS
iM7cIQOzNBFh4kMKu7FrVIFT4aX59ut7RKpTtQldz/Gc6H8u6IIlK+jNn6uAMe9dZ7ZMnMqYudTD
sjoX1Q0gA8G8ismjpi0+lsfmY0+j5+JUfpN4M5tvHes1LrOD0iSbk1nA9T/UvXSQJbwnixwTu3Wt
1xiMMQ9FEJroLZh3jUAm8lO3vXPq8o6I2X2xdoyBoZjfo6EoG9Hs9ZYR5BAUHo2KLaOhVfRp1H57
I895s1QmmJYAURYgzPFaeFJRtSNAxI269zbivv96k6/dEAUW7cbb1JtqK+0nB4T5bm7nbr/lpYtu
LwsqujwU5PxAM4epfIyljFbjK2FSJxc9G8mgdCTmUVrP68FqconA2ETSRhGGrlfJpTNjzNN+SMHE
BhJ3ISZK96I0XOaVNTzU9YGJRjZEUWdfjDB2I2prTY0vtfI8tLQRUGrn+P2LoKB1XnI0lCB4qbjL
W3lTaW6ErvJMbe0cbeXFUQ9yUuTufZ+4Zkq4QcxcEuiw1EXGlCo5bbEVZajYw+hr5FcnO00SzK7s
qo/7SLcpDxgUnsHnixkII2Fc11bbT6D31PsivbSf9YN0SOnR35W/pNfoxGN8WT0sUf0KEg48DYJt
mgl/izhqMEyhTC9TMo0yptz7xR+1b0OBtoGQ/zGaBjMrAqOZjmgxr99HeRh1mvhef9KlJpdRymZF
uOjUQvKr1vS23HBUMYvKmt3y+xhVhHo0+n7ZpJc4PwzZeLQ8NIRNoKXBjFc5+Z3jTFDBuzr6pa28
BgMKMXpOVn1ta1k6GDBQIgwKS7ZOWBNDoU+nJL0Upra3hu4s1CrvgW8Fw0L0haoeBY8RNwMuijRt
feSB04uJ2ZAbVBn5mJnQWRwLXltsC527cwkRnBb65q/tam5QVbUpzS6V3dmTLSGcNXe6raJE3drj
wXurcyo7bp/G4HpBAqiqCh6dZTTMXCNmUqoKspRll5qUyH/6jkWfnI9iszWeeAHmmg7BkQQ+MRRI
4cCc/74I+zSjK4vGy1EDRp94+dV1zS1+nJHD8gYjG6siu3h12z9aQiW/a2NUPQtF29JgXlkizdTa
RB6MAjZZ1FJAZBTGKnTQkRPYNGYqJbQukrkWPLDAeXV/o9y+lYArCEURSNegTAw1+swXNp4x+iBn
6S5iQef+z6AKe1pOz6X/p4ncHuVQ1kvf7SI5PAuBRco2sMf64rcB6J43vmcrgmMpqHMoMYeOs4m/
CniuNzG+DVksvJajFhEdbddLI05imehC1V+Eclv6klt4P1uw9BURBif11JtAuVQ7sVaS1HBDIdx5
Heq2wG+QYvZKTtP3wXpvhCPKVvLE1TUnSLdJ8NmCBs98xBAoB//dVqcIpIwdisxBNhkMVAcnWF44
AjJaIh71indBdWvtVBa1LXq/MjF3gofwT9ptqvinHr1bPalRDn9/TW6PMNCoqVgN9BGiDYD1rXCi
TYT+//6SohqBZHqnO2KbiK4ahZ+1CtaVTjZ/d60QO/dxv057Rt9IhipoPEA6CHk95qzGgFQ9xDxe
FAMO3zxt2A2ii5k8efYy5i9i+KQYJPTerOEtFBAvB6SwJKd4VH7qO1nYg2n8HBl2ZJo0ehhGWvhU
kx6DGpWcO/Wgmq6m29JpDA0bHbLGiI7P8EkGkSTo24qKDKdc33QhLZVX64/M47W5LbedmRYhFnif
wfdvsiXNmVb3hlcJ/UWMAxT4Ysyx+mip21qnBviup1NbYs5raBvPGtUPmn/WjVNZDcSINuZDOvMu
8GpdldllsqpefhFj2kOlDvEYeP2lCzED0+1LNy6fYovWfkMxpXAz6kdMwsGrSH7Ud3rwgQnhAamE
J4zLSJt3obPRs+2ZWxjjaQycybDlFExLOFZtCYXL3jZOMG9Jp2Nz8O0meLpvKLeBBsrrJRkpQ1Ay
g3iDfe+IMfBpmOQhvmjE9kZnHHBzdc4j0Z4Czl1mdj9XemKQmPtTLBuhCn61+AJKdm03aJJEqwkM
OD1I9jnb7uZmMUOhruprihMOOuYgKD2zS8ppii8xAW8KZguiTKYaCe+OfHPezDAYgozMMt6mwP51
7dRqs40SVGADBrMAKCKklspmwzvVvnLGrOLgOrBMBt5lDfYGI1lykRpynV/qahC2ma/mMi3E0Is3
UqnnGs1HA708SaNWmylpwd6fqGAXp308xqAQL0XUPglgay5oJpvaSDNvBJu4Fxg9ar+KsI42Udt2
/kMoCEFABrTsSERRPPlcFooF09RQ4E5TfcRY9qKdMDREDOIeXrbyLCSkAr3/SCzQ7LvtlAUKJvkI
3Y8wj0qBitVoCBzHdnsMQ+fKPLMdbU6oLWe5J0S1yvrUkpLL4Da78kGx603ghniiix4+1G0yYGgm
Z4fcxJ8MIrPKoJPqps5H1A8OvuMpVPZpT8MdHNzkNlSwvRduffEKIoTE1ALk8zH9j60WaccKU9hQ
EIV7xkPj9rWL6uIeqT+37pwme1MP9e8ArQyIgzmi3uSxcEajlRndDJgOAx4ZJoKQCtMbpTBNL7Vj
EHV/Cqi+a5zxYt/HmQ8fxqCvYBiNJkYwpk2LeLql6ev38yevoOw2TcbIwZx+tVUEiV8AwNsYh4Yc
HxQnIvR/L2lkYJgEhmh0U1HUsxxOSSK4GZM8BCjIoPfVdRtCMzjMCaOB1L22UiwLimBciOS6PlF3
JsbSGvuI8Brc1o4E8FOATBu3wbnSnfGeXSWaVajMcHbvNDv5T22T7g2skN9+3xfsJjqa5VoAMeYW
DFM09kWYXt5LMh0w69FJXY6p3T5HzBjz3AEUgSJlxT6zI0bC486YA8N9hNp2x/h4fubmZdd27BJF
vj4JIrMs0VMGFKQdJOJKW/R3orTk9bWgn5zL6JrSZk4ItKmBGwlvEtdQg2TGiRT62UUIyHs+UFBT
+GS7vb8yKwcosntocRHxYAquYUaevLKUUlVa3KSI90N5zHYdEZsNrTkjIVY36hJn1uvixtYi9BWE
DDjvk0esE/EvTUL2Z5PXBr6mtCUOY9J5ogyKFQLHe5ZpTfVHPKg4HFO7iQNhaUsMxprVMmjbQm+y
y8HTCPq6fg8Z5xa1ujOXEIxfEzDqpbPaGupKdvJGpIIj/FDomff0OmuD9c9LmFmbi1URp0bRQgmS
RDt971bHuUlxZ1QvakbOwSsvebp2GizRGIOWpE6yxhpCoRvhIw4J/eQszKz4O+KwQzESJAv1SsfN
vdmpdrTn/Pqqd158P9sNVGSqicQafl7fz6zwjk4eKrr9PVKFlN/ub0ueAbApUaPS/a4KyuwyUgSc
mGEt0NLGhDr0ynDzgmvBwFIuZm9ag9h1eVfN64JAwJUjEruhK9gca+NsTTZpE/X6IFQTjK2xh3MH
d1bR0PZ5i8SzAWZz5skw9mMMxZWfkavu/liHHZoyNSc+j1v5IONq9XZ/qXhiMTFOHwmaX4wAtMOX
P+lxv+WJxNk2FuMLci8RPUUEwLtKpa36C/OWdvdF4CEwbqAvSqGdRGxM83SY3IHgss3b+5xzhj3M
AoyNTGINi9+DnaPcVM4eV3TCOTFXY4C/lowOumt/NraJIBuYFQVLHml3LMn4u3f3W5MKu9/3VcZx
BjeEPZWPWXeVgk1jBzSyno/OqyiSnqjf6oBklNflwjk/b28K4HyWRGF2ba6tmagNLj5SO9kXlKfC
tQBnqULGGWB4vOT5xZcz0Ehnm7RyJ1vbVgcVDb6UJpSjxzkZ8N99Nrp4rpfMr001r5R5+8Tkh3KI
bN0+vsaPvE10/8xGW+81TOOVUd+M0B/Shuqu3olkyxHkvhdV2Qm+Yi8OcljB9nBRbc7mU3CgDjWN
f3JzW64P4w2yom56AfQfF/GTkNqdKA1wMeB50fseARR21+rqMkXKRh1hVE/xzGlSVAA/BjSkKuk+
MtxPjc/2CGJph3ehW8edqyGRqUITAONMYx90fMhOwHs7lX2qSRoSjrted0R/ERj9pRj6LYp5kl2k
c/4i0Gav4KE22tw3Bp4YjPqkUusrERwQiKp/IBXvbpWnfwfAhFKiPoTImgAgnUhCMmL+il7vI/wX
j/MfRbHlGFaLdplxBMSpN22dTg+Okjl7Ov7PJcNf0fRfnNlBLGJQL+gQV4G+EDkC8Q0EwI+vicPZ
m5w1Z6kLYWumWjawqp5aRECH2+DsixMH5L+EbH8FYTxnVHTaWBkRXIxrblLUPwsk3tR29JBsedtz
vpXdOs2/UIzTTPoqVdIGV8PoeGgdDVPRSEe/T6eMbnlZsXXH+ReKcZxS2XR9pIV41du/h0Q/c0S5
rfphlp/Z8ZlVh1LVYm2kem8QSbYljUgPwgPebgi4H4kD7lz75SX+E1JjIDKiK45DWDd0jNz84lRC
JS/jEWSt04qgnR8TiUyHnUSMLYqNwB5GeWfdbAE3y7ZAYtwCuj3bpNDwJiv/KX1aIaUTEMs+DKeC
bjnB9lr6dH6O/Y9UjIcw0ixJww5SjWh78Wl//KBOst1/vimIUmSO7c9GcEcwlrIAubEe6WCABbvg
TEv3vita9aZ/RVEZD2GWVu7BQWSXtx9TQF7SX+f7v7/qHpAKnSkX5uQ7sywlqoLBAIHw1x5sO92O
r1FKEFndB5l/5EZFCxBmPYqirAppQJxjbnCQbl7R8/HvENih95WAFqTAR4gdvE9EhWk1G3HLCQ9X
F/qvFAqzFErR/r+o92XzzLHY1VVe/DSTiZLHEHWcNRQkv/UbbS8TdctZZx6CgiVanDRFU1gxmlvh
ylBb1zhn7+VfisC4ZQ9VbqiRAUDy1NHedrhX6HVftVAS443BkNaPgQFTBdHOy8+cPvW2eKwoRw6O
rbLPXYlVgYpJBcr4/P7T+kCE+ftfbQbW5QaW0EitDIDgMm3jzTF3q819hNVja6EoZk+PY5PmGp6Q
LsnOfxVJyE03z5Z+Zz8rzH42c8zrSuZ7krp5q2zlYAazzwht3qMgRxDWtRpqP0VxiW1RPvgkvmSU
dzNfWWyUG2magqINMM6w72xp6eFC0Sg5whbczHM6uiTzeRa1FhxdocxiLvceWsqtogJK7SjuT4ns
4h0m0eDm8nZ/3Vf2+BXO/PcFjpSX2SDO0uD+v5sVNvJsd2VBMMAMRS6oD8QVha2ij1UlC1Bil+Mm
7soJylkH3mzf2yZW9NwsIRhlTWMBthUBEN6P1unfHgu3fi0c0ZbeaPw7IJzdvnL8XaExKrOKXJqa
Qs8v797JFUuqgkGjQ/RT/bm/NDwcZktWstk3ST3joMZ8IMoD9R54Fy8eBrMrcYYImt5BcyPVN94z
Mo02aucxNvByX5aVc3CpMzbTHDdGb8QzDtiTSd5xkwkr3gVj2nABRmEoyunYsSxW00uSMEFX4Vvv
1MTchTuiIF7kb/+1RNYVFKMyT+jB3yYDSkMXrIFLixvQlMICAgcjzr7xEj6rK/RXsq8TbrFB6wij
E6NZMszecAXa0YfY/eQcL+veZgHChCmy6g9tOwAkJtHuMDrTA/Ikr8/3bYCLwkQso9ZYRiACpXTU
zSk+gBT/Vfp8Hb9xgHgqY+KWoZhilEl8qaz9kLb62cl+fN6X5bbaap7xof/fEZ3gN2SfgvNe6qve
UOcrsneKH4rduE8fvM3Fs8NTeEIpxPH78DYecxt1EM597K/fZo7SK2wmqMHkFxOT6YGdBjT5Xdmh
XRdOZ1fBJnV8ddtWh7xEJ3+FEe82SsHrwe4UKjojBWfI8D1PZ66Q8IA2DfUz3RtOuVfcJCdmRdKT
eZL3sUr8P2VMqoikPyuFqCOJ3vtj5tu+t239lCqnJLWItBU/PHMjYFLbNzOmwfCBqsOwujTTpsuc
KNlhsmDHmxazcviC1UJDbyXaFlDzwySsuywDAXgl4fYr2cUBA4peQ9u+r14eBLMXOgNXW8Xq55y4
TF39+HHmNV6sRaVXUjAbQRFkfZQbMbvkFXkvHZkqPqZLQo/PvN7eNW91BcXshbZRc0xlhzS1E+2K
hL6DDbGiZULndxdjl3LOxhU/fwWnXocTViCDMz8F3EH8g1Io6fv9tVlzIVe/z5g+plYlzYSK0cv0
iFd+AxVdAc3I9i3fyi/3oVYCoyskJqYoUbmg+BKQxo1MT/XG/LX9dwBMGKHGWhUp+jQ/Ion0p/5U
cQRY8YJXAjDhwyDVeZZF2CpIDe9Up0rIx/aTs9y8vTJ/w+JwKvtQ7tsYhhyi584dW2dUtrx80/2F
QNXgNUYVe5WeG8BoP0/5RrWLN49TiX9fUyDnvkaIlakxPREr4b3mpLv0FqG5TTlnLE8MZs97pd5J
ZgkxDh0S9a/9/8pJNrNm/Mcx3nTgJFI9KKWI15ScnEIS2S+WE/M6MXgiMJsbLPqZP9Qj8j4iHiUT
u7Q7TiXsyl3hSgpme3tCpmMK0Ow+wj3qhF2ZV3bOcSA6++o0xGEtex4QhIO4P82vJqDSGtxX3+b1
vt7fG7rI7G8ROfoJoz2x/0piEuqjEqHccv37yivalcaYXV7koIGOG6zJO+5WMk55g5ZH423PCanu
+3WdJZpBC1quZCqEuewwT3xz3xNyNMWGuLBq1YoS/LjY2e5E0j/hqSm5yWSOpr4sY+Gr8jRV6z6A
P+yp4v6Y+yp1guHxvOsux5l8PbkvYDzVCDQvh4FpxHXFM/2dOxynu4ogg1wbwwwwouHmrqOb4Efo
FGwSA9VU+US0Z9L/5kRBa7XV6Mv4i8K49jpTptC3ZGyUrUHsOtmWyD64Ddh1QZidEw+P291GRFFx
jsAiftA32wat+O23T+dDfNzz8qirrufv17Amglg8VAQRMsck/1Ha31FfzdHqqhEuEJhDIJfz3C89
IDQNsTDO/dBju96381XvtoBgjgA0QxaZnAHiDcumAyXnzYXkCcFEexEehwS1gY0nle2GxDwGGHJI
OabBsb+vl5SFhSdtUMp9DxCNBB2pcfOwHl20xeSX++ri4TCHgdqadVg2UNdIf1STa6Epgjra630Q
nsaYMK8azLDWsSqXQ3V0UZtoV2+8ycs822UOgrDrhzjvAWE8ut0h2vI8G8+sZhEX61HrRm6VNdYD
jcaD3YBc+HxfRzwAxhVY2YR3bfj/y3R+115al1tXveqa/26Mr8v2QgI1GoI4nSnqwb2/s8h7/DAQ
PGsme9+9LwlnKb4aBRdA7aCgoVcAUPYrJ4/Y6eFvzh6XOFYrM5u8FtpWbyWsduk0tuSKVMO7UkYF
PDSH6CntKmo8OxU5/+YVw3MsmZ2erqlBO/dAzkqU7Doi3/Y90X7f1x9POPXa1DBDqRiLEhjRrnfM
t1/SxthMf/6df/l6AV8s0mC2VpEZAOmploN2y5bo9+rhX4Iw+17xyjEB7Qr2ffkGB/aQ7tB0RXnl
OWuvystTlO02xAHbjN1scPZgbdAO29FdcynfY1f9eVC3PLhbtoX5FrDYSIwriGqv67saxvfeHSXd
CY+nC7oQn+IB3cXDXnmjdBhsyCnFzie6R/9hZmPxAYyriFo/0UAEMBvhyd/6e/VskrNhm//kxvYX
hn26Vbuhz4L5sH4XN4fxq0gFnYT5z/vWvp6nWcAwMcEUGFlReli9AUcD6uB+f3g023D21NrrxXLR
viKxhb2LcBajEUBnqCXtHYwvwlRfpBHxsBTIp4gU8B487hiuZEygEHqhgeY4KNBuMpJH5AN5tNDd
YvjJv1Qh4zGCPipHNYQKcStNX8PNt4+MGk+8jBrH97FvcokoeEYqaV8lvwPxd50jvvxLQRiHYWAC
X6oNgDilW9eNfme1S5P3+yCrYqCRca6sMTEQm9m+ZmiVQ5WbiBRA6vw9B3mcvg3/ieNbYDA7tIhD
XZAw1PuCyUcx2HKlvfo+HnhJ1NWD4i/KzYleahoerPU5dou+K8+ow5+LfQ2OLOu3+QUMs0F1zEyd
DMRvF3ukwZNFVNoQad88bO+vy1dFC5NxR9P4fxaGPdQxucH0mxw4cbExHOOHR2bWMUIdcGju9g/1
5RDtBNfc18TAjagAUS86qjlX8PVU7uIjmD07z3zXi3AWVs4P/jMGCOlnnCHfAiJsUpt3lqy7iAUc
s3MnDGMfhBGGcjjJ6Ja1pW4ukpE3PLFWg78FDhPmh2nep3ltzFc7vEyQ987299Pn5/0V5OwsdpRr
lXZJiPHiKKDISfl2kHuCmxGaUe6jzD7gnpmwkf5gBR7Im1GSA6Ih0mMUzT+K9RfKYjzEmKXBWHaz
IepEtdHc/PvfScB4h1Bu0N7U4/cH9II8ZNyyhjn6vaMh9uBGE/g4xho09PVM6/70nXBHPyKHx4aw
1tmw3LFs4VXQy8iKCRBkrmuQ6eNEUPWLcW/c+n+OZbGndzfoXu75kCglIH6mLQme31o0CQuPwVOx
q8RNh1dhtO0Yl/srxfGwbO+7YPbZ/Aw938Kts/DYXcAX4OqBzTHpVfFA0jHX+qHInNUj+s8q+FcL
Tqd9aw7x7jW2uV581QMsMGajWQRAYx/GQt8D46BvsqO4l+yBjAr9+Gf3TBP9u+CrBHUUy34A2qw4
9MMwx1q9JRcQLr/5JARnCo6m+4uzes9cADE+Te/Sti7FaAYyMM8F3YG8MuN1A19AMPEIJjlPUjLF
cxmShOh0dGr6Z6A4y+2A8LLMq7a2wGL82tAMI2ZsQW9dTB/A6ocbRGhbvJhh/cRZwDDOzZrMqTAi
wLxP9nR80h/b43POSfOt6w1TO9HFD2vGuIJrY6u7acQgiGwudejc/KP/QFxKa3vMierKNtfk5gjk
xuH9hTNm21/Ydh1hXJggFjkus5M7voGlkDxN1HuXHM4Jt669BRITC5VWZnWRBiQRE7EfA1vFXKYU
AvGMYdW2FzjMbsXI1VZQMDryYmP0goBzTvgHvc+WgQoNDASZW9TZR/62V7u4TyuYG9gkdTrHHXO6
mV/JvnZeL4EYlWWeN+ip18zbNH4IMTGrq+zm+HMgpS3/gkXUx/LS0H+yUEtURoGi0HjqNEKBCpne
U9wrG5DMd8gJ8YDmH2JtbwnEBIyD1AnDmLb5xUBeMPmu0pq8ZGRyqodiz0kRrm6rJRYTLSaR6GdN
iTVrXERwoyPNu8qt7QLegje0Ys0dLbEY76qNLYxQx7J1M1vuFp0cuQ26fvu+D5d41jH/fbF1jVqx
MNgbMAXeO2fWYfCaPmJSBUy+o42DKWQ+3CCXFo4Hyzhb1MhKRmPVs4Oa3GoHkkNb/VAd1C43TvIw
/JDedP58+7VNvVQp43rjBOXLMfgMsROmnLRvo2O4hmu99x8B9fFQZphU1Jz0idtqxDUcxh+HnTKY
WgVxK2gZDWy0OIBCBtyxxYZLRjEb4X/fEDeTVZQ00eVEnQ3HlWfm9KMrHXWaag4ZzzzrWQtq/moU
LNnX1oNrdiQ0aJOBkSa/Zccnv3q73XmHZ46Vzr9zTybGm/R90Td6AhywEP1MncD90zjZg4whEtyY
micS40+sKS78PgfU5Kp4/seAITxsZ6h65AY38y/dE4rxJpqgymJQYqEMMyJa37mK8mdUny08Pmai
XSGurmy92/bNxmo/yqL7n2mrkUfFwFT1i0cN5MaMUSZGGFZBPc5FlwbehBQcpk6BG39G76/e+rb7
D87Xmb5wMYi4NcFvv3DqH70rOdnmH9SPgjYTDFkgUDfR4MSIIpiq0CTGMNsheh/nNRNO2gd/iuGa
HWLmq4G3elG2ZPZV2u8tofbBdQu2ApG6GazjSdu8xu7v+xpb9RdLHEYeTarHoDOAAx79Xxi1S8Ld
6FobCY/Pvs2r9f9aANYQF2jsAg2hqqaeDDQMFSY/h8Ov6W3PY0uS19zSEoRxFZPXV2Uwu6UeI+pS
ovzCdc7WRwIuI/vxZbJd3F6f/J2qOsNntN1bO960ltVniuUXME4kCUU57UR8wdTttfzwenj2H1oi
kod+h7DL5Fj92gm3RGP8iDe1sSFMQNPAOoBERvvefNy3krV9tURg/MegjgOMFIeK/4Haui6gxu4+
wO3MZXiIJQITgxjyKDZaDRkqW55JbSY7Qx24QbRdSt5P/nNIE9K7T6pvD6+O/bHP6CfPS65dzZef
wMQnrWBYk6/NIRf4BmIkcmXyyeN252EwwYgRppjlModa7duucBrnw7d5YqzmNZdyMLFHWWfNaGpf
5mBg+ukFVcSOZ3eoNnkVD9bT/YXjCcS4jyARpTyd3Yfy6M4wAx3x8HEfY/6NO06DTX43fu7VY4Nz
Eokg+UMlKUa3YbaCfR+FY+PsW7Y8TnI4hEDpYXYgd54C+vB5H4InCOMWMnWoTUGAsuwQwS6J6URj
VEzx6gpX/QH4Ik0d1IWqxl7JraiQ8rwT88sPxZ128ZO6vS/G7WjrebP+BWAv4YWAYc5hOUGOLHBc
fa/TASQQEZFzUuFUf8gqyh2XturUF5iMU4+UxI+MEucuGOFpTnQ0a8/RrW53VHRp+fhvZWTWSi7z
oopTKBHxu0oFDEWUXxM3pvqlox+BI+zEucG123CscP2EBLm+LGMPKwpr7F1fKCDblJB22HR29L2m
gUjyyz4auO8fa+EnqG3/g8RoVFDhjEYFSJoMi29cjZyG3J42rcxtJ+JBMcrsDT0fpECeTyg3suPT
cQ8Kff4r7PwzN45iIRFzEILONzRTBWtWx1ukizH7WSXqL8mh/eTy7IOHxRyJCGizIkog0uR2YByP
AlDKKbR+fA7RosLLEa2+aS/Xijke617LUjBpotUHDEyKkx6tComAZjPfSlAyeMi3eC6jweb+Rl/1
Vwt9MiciWFmHXOyAqpibun4r2iez2WivYvIqtm4qkvtoq6+PSFdi3hc4l5EcZ1QaF4YoiLGCW8rj
zkW5XX86Dqge+ycvtksYRpcYgVeA2lCd7+YWaVUiHYof+k/ePp53z60t/hWG0V3cgDpe8iEMavpK
ErzPzaBHjxhvYDe8r7f1VfqLxMQULUb+TrWFS4/opM6fhBznKyQvxuQuzhwILK5WlVW0fjkvjp0c
T5kNhn2c9IrD21brZ9dfYWZhFzCBZ6iCHgAme7LdwW6d+rXciefhoycRreyWk76ev/rOKrHvZ0KC
kRO5h138PmWkeChQ3ZlxOaa+fPYNiooZ5iAhncdM/x/Svmy5cSXX9ocOIzgPr8lBlETJg2yX7ReG
XbY5zzO//i667+mS0jzK2LWjo2tHR/UWCCQSQGJYWMzjGVMCB/DRsILGLVB6gvMcWeZTF5mJK7mh
Iz6gM3/b36e2z1LCVc04o0tZeLQ/yGqZgm6NisZr9Xhb3d5d171V+Z1RoAx7iS7GWGlAYe8fMHxo
wq4zTojFA2XTJyy9R7kMFLB1JXOD4+gDHu5maNxg+JvpXaTI/5wTZYCUvA6migctDPBZwj1P8s0d
a9pwsS6XugAQb4xXAwBdwXoMOhkvy0GbFobcPVhblptdPu/aT18e9/WD/RkNX34mdbDK3E1hMEsd
EFUaJzsMjskquLIEQR3sAAjoIZAhiPf7W1ZfKuu3qYNUxzZTOw2/nZnMPWEr76tL0dD+IzC4DmDa
3YNk3TcW4HpsL4DzPX2cnq6fwcrMwCUlyoeUsIRcv4goIVugFg9kD4NxUi3imKf7fLN/tXDfbMvG
6KHN6Aj8LkRfUybKq/iYqEzqHgpwcF6Hx+hRtzPzE+DTB6u/uQ8trHvfmm50ss3OOrnHzPLNwDG2
H9clwDpHyulga2zM9zU+wrlHbpThN3+6mkvpUq6m6/WJn3T8+Eg+Wbd8Ja12/uM/puz0TlGaIFC6
h6fE5o7ZpnxPCTDc40eLY21Qu37t6XG7fyNw7Lu89FSi4M+1Ii4Cv2UcJesrqetecY3vRxV0+V//
8kL5zLv2cycZ/mKqgB3Nauy8roAqDds4cXwWDRO+WiGEMLLiK3nKSx2hrneeZG1kLDoC9Pv7xrDF
4vEuvW8dpJQt78PrgBs67T3pqVVM7RC+hyOJvZgFxf/da/d/X/Qfc3WD4E+avtwxLLM2JZJg66Lj
LXnthuRu5Tw/TmTj2l//Uh2omz1pWt5zPAQ7EpPx0xJL1aiLPZZo/ExU/DYeZUlFkrtis7NvvInc
m9ZdRzz3zfw4dXtzYy3YbjsptipWHMv4BCrPff1O/ly3pF/oyXdofqbgUShgnGMGP/vXjqDCHVvO
wd/WRCT2J7YAXKeGPXtXwwj127SdkRtEY9aGFGpZka1lkO1oce8J+UhQMm1cjmxrB2OFGSkqIstW
cjygQUbZcvY2dPbbCeltMSDS+41yfG5zsxP3DyNA/bEtN7MPCuEDUtlBabuz222em82NztvSb/VO
wHa3jYwVvhvDk7BPj4Q6ibB8ctxVQLYg+kG4ByoICUK0pabbLiXtrfoloItyC/gF/B9mK9qP2NSJ
1V+b1Pv1JcUo0evH2hJOTW7Ft72PFR73uVe2dvGkOYXZ4nO53/qbEn93RMQ5GTaSg92ijVl4PpJL
2UbAvo/DbbHgpX0e+G3rbErn0yAKJly3qJiZ/K6yDwOIRok7WnGHmjZSGso7b8/78aYi/elGt0MT
iWxsIlPN0CqdWCfP24pgwTS8WWGON+jhdbiWbB1lA001MhPPUROwwRJ58zYusCDutU1k25qNjPTB
uAv2ZY4yxp2+y2xAew5OidJ5+q5gg95MJmsUTONT24tbuSVKhorv8Ta0ipFs1Wjpm1L3SNDdtViv
OfjWh4LpDJ1Ug+m98e/ZZver2h8rS3m6EXu7JyesT8utDHhP0paz7vxd+ag9KCUB4iogjbE0yOYQ
Gm8AOCygrqEe+8GaXN7edrvH4j1rTGUTWqbeATcmcrQjfJ/dmloJJC/MtaFFAzqCZQLJjOydv7VL
9zQQCZi4+dfHYIk37sfj8EuRCAl3lrqbtvo9Bi526JZ1Sf2pDmSzU6H8M0fag0lyRB6mDNP1Gyua
HjSJODVWV8Sfmmls4yNaXW6IfapJaldWYgHpq8eO41+92WOP0y6xvjoBMFBuTbY76WDOd8fI4Ylw
Xz+GsIAPCHxxHv3xuMW/7AykHCE0ZK56fIsVmJC+q34cFXQGmTp+FJLgzOfQyt/njQN09hz/U7D3
GXGwa+kXh2L/h28X7wMgrlM058pksKLSNlL76P4y0095c1Psj50JTgEooaEkvImwH+Wh3Bi3grBP
SWclj5/wchM03/M9gMeWhw8MihK5JB+8K5LGnTVnt0l3Bbk3PoKchF+RNT37zqN2i5XV5WOHmuuu
wMixhYvGk9FGvt4l0ma35XLLD6CVod2Z+QEF742pfLwlJtBjpfsF9mfXWU1jEjclEO1vZEK57TFt
yXTT7FO7Tghxt3YFkHjDwsx0YIu3HOKd5KYk7mT6kM0XbBXwSEm7f/x4zm6eMme8Cw/xm5WPzuzy
uAxdetip4P+6QVtzswqAjGRNlmQM+dLmUw1jjeMiv0cPruTg6o/kNTouDRmp1WZEv1GdBQbe2OKo
dhH6vhnuiEmfiqmEuZHqVDZ6wEcKmSnso4cHJwKefuegd+i22JaInKVbA2Y0PzBeEN+8Uc79gncq
6lKzMOZzHbSribw+GEAxiEyfIEvpXhfySnMPJhDOhLw4xDOnwfOBhnFwrn94tiL7ANQb6Vg947Io
WOersWtcP7Nrl+SoN1igt+ms1jjTsiS/XoSnmOwFBxeAxdZK/Ae2JKxUkURJBUTdJVti2Ydi7wfD
g0FQ7c95BxYSo/TFLXrdY+BhVbdMBLmVCsDC2x+alCiTKu6yQAdNILvnIdwgdrtEztfA4I0Volyy
dv34Wb9FffIoFWLcl4hQrHvGV/5M/1zGPtRBh0Ej1FjntgTgBkls5agAuH8gBYOMyKJDxeKAICu4
JgWdZweAaoQcbjjz9fAQ2HB1xMWypae9zZPTk8vCV1zRsLN8kPpdazu7OEHSVEK2vF5QzGK9XliR
MD0ApeljOXDL8+Vp3ztOaD3E6CPJya8HBCDOPXHtrbLZPYXEBFT8x2TuAovVLvPdA05ZoAv+qGDc
l8W0akfw92xZh/uPmxu3Ii8ILZ19QTIbTZSOAz0vzH2/9y2smgL+W0CsGcVR82tzN5r2yd7J+xNc
A7mNrPsvOOvt7tP9PPLwUL8kcjiECMFc3b6u0d+TpFe+m67DcUbfALABUbDg3PjWYXuwBnzqq6O4
DZ4NGFbLHIl42GBY3LAq+Izb9P0eOFOJeBawjHpJ+2SmzVI3+Wcp7uJC0aNX6hDmY7U8JqyHgBy2
i6Q3pv3+gJaYkCBMy63Osj4ivAUn5HSWaE2xTIRWKsHTiZHb/YbxvybkSxv0P1Kpplwi4mOwd8Ha
Pt//Cu7k7fPmYG0rU79tie1uTHLCPzE5g7YC1bbxgebGPWHJJmAyXJa2Mi4jXYHiQk1X++XQgajI
csULLzSvBtL/EpalYmTihysJpyBrMyzNxYOlFhAGDc+6izFRzmr2rFNes2bntCh7rIToKwOkXQ+r
Gdm9+9snp+Usr1+RteACq6r/cETZ5smPsmRUFSA8mYfk/j0z0zdMMzAR4FcgAOANz+hQttlI9aYw
FNDR8OAb7FfpvcZKEKDd5gAu59CSjy2nxH78qp3rDLKkSKVAuyZGhTf9liJvB68afM9JGwirKY5F
Rr+MMcLYmOaoBHtW6hMpI/7vDEqR4gZeZ2c104NBHewQFY3v5YuXhJRQSwp/1BGjHQQMb8Ef1C6H
F2eI5qAar4jMCpzB1bbp54KwUDEu+1pF4Zw6ddeFUiqnqFqod/f3zTa3P66zt5pyPSdAKf2UNrXQ
SCAgZE42WYVmi775Emz5xjaeJt/C0bEWF/0fNIEPqYmagF3n1Nnxs59wk4FLfTAAT6TuYiTGW3u2
zfzxr7j7Q4nyoxy2tXZSDO4s/ymercbC4zWxOpfHgXGMzORqCmiZzv3/bNHODxDied1HYKu0FDJg
56RA/C2PSSVA+GtAJSIM5tac0jm9y8rV/yTyOAeZAObSl9lVjhtTRCE23AWn63TWnmKwJH/4op9i
ftj4coTnEBIphStbUu9wdrlHK4W4z7CgKz34iCvwrt/FqKGrx0ojLKOyFt5ffAN1D0Jsf2nC5SAn
JIwSu3V1T7BP1fu/Fip1H/yY4zCdjkOcsEMH8yNYpeM86se/mORfzPMfoVJuIBbFyuinb4YWFLsM
QAuDg+1aGyZHy2366UL/UKIcQaTq8pSO4GjZF2oAOqvHeDqm547L9JyPWClGniLCQCWTMktBKVeQ
81xtGMJyzx1AV96qFrcJQFG4va6g667gD4OUOYnlMOfCAE+/DDMjySYF5vJbxOwmEhcVuyZHypZ0
km5g5RJOTL4bkFHFzl8TAMIoMJYIbA3TdyJAjW56WM9deuC2wU3jsvr5GEdJN16kXJOJvgzfOpnN
Y9cBM0YNSksN7d7/+scyBb6tKosiAi+A3FJHlw1TWRccmO2d5wYgYTUmD04s37qe/zijQp2c2hnz
HGAb+MOTQUIzGckIxNaANJaIJpnUjpzgNL0zqa4c5AVv1EHKWSrJmQy17J3vmBJvVcFGLtLZMTdv
rBzYGakfsz6NL0ZBtdy9jPCYjVVs0TqxWnAlFhHKDwiqWgUBQB4xXGHs85ccebLWle3qzrif71J9
GWFGv5tZIlAp3K/6TnQ9WO+c7B6RI7UsjKBaQK+xeNdgNtmvRaEXAqB9R5FNeb6cMGTN62ZlGujl
efe9289y/6tEByBR3Ylw28lHFe26Cq/5DEVAM6ghY3gG698p2rnCB0kcwy5MJmYBfc97K5nh4feE
O2UVLohQjikb4gH9oCBS2dnROMo33WOwU7fVRrGjuwQzvYtPPOa2ux+RCv/q0JD1ld9xSKGTCYMW
rOTF2vPi4nso/2Ukylg1Gr6ndg6izctkM9r9sUWDFmu8nClfyoVlnFZ2agNSlr/UYRJgID+ejBfW
i2nFvF9wRPkvHv22qRKCzOE92N3qUJmBqPZ1XVm9QmeqQpk7sav4Sp5Ao7z1vdqWnTu84RmhPIsP
ytglqhAHfIvs6yG+jezf3KbGE+xvfO6FtCjjhjEeMa55cFLZjV3YnY0mbLj3jL1QeS2MPydFN7Sn
gTAqcLzDA2aUibaX9gFKbsfCaR/LA4uvtaTHBTHKyBkzeqFlDtITboRnHobksNVQ/RQsB8OGr/Ju
OgS71FJhT6yXbmvmb4pbmJzp2ZJMYNp8YlbbXXiQUIdCEcz2nePO7V+ua9Fa+uviI2mLE/ZimS4S
0UcMK/yKJBS/MOusDU7Ru6G66SRSSFZUb4AZHws30URmxQxns+bNNLP9GMUjNM5PpR2HVjzv6vKu
qTZ8eWJ85vIZV2yWRtmsGJJU2xZlB970d8qvYD9+Vz43Nr8HQLAbExMCev+oAIgSOU8M4utXTdUk
DFnI2F5DHeSoqpNShDjIyRzenlGrHEiLgnluRbvhkOqo781mORM7epBv4Lk6/G1Chr1hlRbjSxZK
P8SAHbAqwhxd/LEukxc5KeCwWRKBcdwjUS6gDI7q7We1vR3dCKNML6i9nWIi7zEFZ7GGmtYt9Z/i
D09Z6lyqfSPs8aySOjP5xOLRbItLemJwuWp1zqhQRjpISlXIA4ibN+sPzkxekJVn4eKue4IzIpSJ
TgEJJeoxiCCSeFIxpBPhNTg88OTu+pGtZEPO62U0mnXHV3wtl6ADzOF78SThBehep7Bu1M5Yoaz0
XGd61i7qCafW33y+pG5hMWJrprgoGy0pGO2tc9CYsDlDcMt9v2s+zHjD2oOwetX+8PL9HWcp8SDs
UTP71jBo97jl7lWnR47qusTWjZ6iSbKKBJmMHC2u2RmVSOajvCuTAWlTYIv4T0ZiSnv0iiCs1p3U
NV+W95iI7iwZWQLlqd58MFR8Pcg8+wJKx+UwDdpZCoeH5zEngBIMdv3eQOfCMlYXE36fH/QjcCix
eTnfMF8Tq8b0jDil+5MhydyYgPjYYUh7mxPfs0lv2wyjvdbWiv5nTVVkLD41DJliMorDTgqVesAd
k9Gp0Ec4U4BpmGOOXWyHyJV3FVFmq/3VxaR5wBbBfVnBbPExwCLVX8kJf7olq2ts1bqcfRTFPEo9
2qymPeIm7GxKE1N+eATgf/PruoqtXxhdkDDgIsiS8L2L5kzFsGsmj1IsEHmYdjMqSS/mI7PQsIjv
hzPQ4QZ4XsW0Ab3q3MdShDH0x4WT/Fl93ct36Y26He/HjOTY1ft6x2qkXcsnKBiJl3CcyAPJGnWg
BebXFc5Ph4foK3la9s4umeXI9Jxfv4+o4gREOwh3M/puTuGmjAlDpIuPp/kFqCjqELqoKpJERbxT
wRdjzGcDTOmE+Yr6IbGBWenxWN46bk6sSWVhMQLXyFFmNSqEMtKTagDcDHZDVEdnBIS/j+4rk9so
LDi071rfD2oi9ioomobrQo8LBHk9VLkOfamt0Ykf2swMNFMFtdS1Te/lZUYwWLzwmIj+YIh1TY3E
M8pUdNP6s19EfTP8BxYfHVXektnACtwP0RFJhQwfwyWu3cBzglTIGUySX3AdWA19cpC8lCgp4Z2W
ZeTXrBxU1ZA0bdEalVKXPpnntAaAOLrZdCJhHWCVm418l5XYYcy/jbqjcoaJUTvTANZTcfTTl4xz
J+0tDkXSl7tCQHtj3vdELVwhxDA/z/jAlVk/BS3Wfz6QUrBGLCKpXG4TrpLmJLuABIdPH5AZL4HJ
u2nFhv1cC0bOKVJeXI3zXtIDSF4C8l21SxtY5UZauhA5/1lVt8f5YKAgFJo9YnzgUTBRbdfiVxE2
kTdU1VBUjfqAMOIkbYrxAQrwKr17A0MFo3nkmHncdUv1h5C+5HnPzK8+1NPcLjr2BGR3DEU9J0S2
DSc/CcAu38nQBOv4Ju5Ls8tJvDNu2wMrx7VWhcPx/pdX+tUg9WKf8BU+Yb/gmffb4bM6lL/y/bzJ
tm+YIsV6e9eObTfe+EdWImktjBJlVcV0paCJPwBx59QX07Sc8KSulqwZev2Y/Swrw+FQ3zMa1FnK
eooevAI0Du1tnphLLmWHwGXziLwkQQsNZ7FSHus35g9JulzlC1U5TMM8oBCt7DO8wpZmWfsWgO3h
gbOEbfXOLPytOp0zkpR19P2knPwYTtZa1po1d9jYDcwxjBpDa9hgMKvUFAlLUhVVNmSdkik/pz22
lMhw6Vsn4s3cAvyRejN47Wu8mxjJndXXHHLl/0uMdjl+lwE/pQGxJw25FtSGBaxvEgFMlLIiwdWs
+TkpSopqlCbAqhWHB3/TfgBAKjyK2rYpHPynskOU48ZHZTMj7Th0jErLWokT63n/cEl5G6NLJ3XI
QLp1NHITi3bbEvRJpHctejLQFc4KklYjv3OCyxmfmZ4sr7IE+0qWHFMsIMUIAweYNcKhdfFvPLei
Lgv9JF0TVSqUTfAmmzJDWQJAQJmgnWp5Q4zmb9FyQ5vdV7D60ESgIIt4g+G/CqWdUqJyHBBoYFVG
CY3Aesf1M+HrZL5RM+xAJn1XGK1VZhpASHu/iirSprVQYxGi3qm234ntl8Rpwu/rYvjegPwjdMLI
rb6sYTbE75a/M4Hzc8IVwpCMDymebLIpdM+TuEslMnYDMcLC0YEpk77yAGAVMFmj38fz7y4hlXSX
okSUPitvRoqedqV6T4U7MSfi9AupO7upD4X0lYmVmaItU3xPSpLwaAwnSW6q9WZqtoBq0FRGRX7V
cAMgB1E2MKEMmpdCiXltkOLxASsHY/WzP+UFYEnfkpP0eF1q64f5hxJdmKs0IahFEZTirQH4b0xi
BO/TuEuwCwun9xqFmxhZrWHLILtSYFVQnftfBr/HEc8Oa4nWAoCTjRh1FNBjhzqdZO5aZqZ/LdJZ
1iajVcPAflaNiq3iUZp5DjXkhwiLTOdjc8vKhX2/NmitO6dAXQZd4ooE4zPjg1agX5XziTrZk13n
GAeJdrM3GqTf5jelbCrPYrhNw41fYq4Fy1ki0o0u4NkaU5QsXsJq0eHAI58WQ1tncyq3erDhdlgC
2avHVLe60jWYT6m12Bg2UeIlWUBHlUIbRWngk6yEI62t7OvQc6a6LbFvxTbLz/7ADvvWtPqcHGUS
51weak4eFhu8vNwODzkgwTT711IX0e2vE5KmzCTHmgac06RyPJOvjA061QfsTUce8QZoYAX2u6jb
DOAdXmIVFmI/V2FB8qwGnudkqSdyXnZZNM8gWwDLGngQN4BQgCki8oDoXraWyIh3BzQ0VvtiX1vx
obBR5WSklxbdo3VzSbqgB0zVsD6c0s1C6fxMb/ilveA9tTR7Nt/SDWveYjWHdUaFztXlMR5xQSUN
uMoVeb/hCEooJlb1taQ9JV681yrWiMVqAHhOkoojilZMAREFxiZb/pwfLOfV6j3ZCm77jewmv0Ob
Ya3W4rFzetQ9GbmcRycn6B1K7FeKSvNzPiZY9I2CzPI++2ClP9fe4gqQnAQBF5PHYu7L2KHlkjKb
eoRkcu+nVqjhhTpGbWpyM+Abr/O2riN/SFHP42HyeVHodKS8N9Jzo5BKszQMaXEA8xWdWWZQW3U3
CiAOZQ3g0TpaaC45C1o18kMZnFkIbZv7YudbcC/36j5m9geuC/EPKcr2d/3ECUOMsGjCts1xO1XE
t9BdgBJablvNiduiaYClKGsP23P2qBvHV/MYocF5edjyZncM7N+dNaN1ImeW7+VFB35e7v+yRz+C
6mpoJE4CqTSDXrSmIIdWqpoC+rDmXdJZZZ7a6ceYHYoiMrvOau1hfo71mQzAIMt3knwwBmvwkSHc
Rc1WCQKosll3jt+ZxmtnPKTF3lftPv3dhs9NeTDCjxkAJrk7JU4IjLHALvDyqn3FG+QbvjnGo+un
jHWmq29LdFpqgmYosgSUoEttQeJY11OgMD8871951SzQ0Wmbd4b1VWJ8zmI2KX1HHbRMz+lRx+fz
UtH0kj8Cm3tCF6QB7JEnlPas7f32XjNv7V8v2kRMxUzdXbsBPglWJwc3mEX4uH4nv4OuH9+B3g+0
2YmSosnUdxQJ1t3m+jA9PD8jZzEDQBW4frOLVoURYyPEI/ZbjG6CfnMqzXLzhc3iqEXu765/BWUZ
gPCOrQVLup6XEeobCiX8zE9HPg7C1JOLozibRka4t5jDsZvTg6yR68Soy/qDGMXxxNdzqQtB6pUx
fy9VBtHb6iAODcP+MHhSqXxQVuuFLhfgyQfo5ExmnkwD8VMzQK9rYQ7Bv+NKpfxU1XN+hlG51FMx
wpw2h1K4UzWGslB24FtyAHXTdRXr6WSeDnE7VeOHcM5Sj4+xUb55NbqAFNPn9eNhEaGOp22AKZ8C
/9nLJGRCh3shAzKenJgTK122dkAqphUM+AdNwaW/vPEV2Cn7tEi9IQN2fbIddaL0n4Og7DROccoM
HadZxlCKNebwQlD4JU+HP5a/P3uLCLWqjXNfpp4W8yT1t6UeOFEfW43KsGdrSn5OiHJ+kjqIg5g1
qac3qZnwuyL64FWJwc0qERXWEt3piPp0KlYxlBkwRAsRMQwhrM9W3BgBY8XACg0BfWmisnSnSbxC
6TW67ruYb/jM0+TYyavdZGD5EDpD/rHSCaIgoxGOX0pbdHm2HqJ0Ugw58/KBu1OBVag3uqkpL/G4
uU5IvnSlyxUCIU1Rlz5YWTYopfN7vcuBBpt5bTcu7FRayaCwnOyZQf8PBVHgYVBlXTToGp3ut3U8
lELmCc1dMpQmsu9mGh0qI3Aa5fU6N2uHg3f1f2gtortU53FSkz7mcTh5athDbLcylr4P/1yVl9SE
LC+ZFoSpy0ec3ZkgDYXeL6XMa1St9XKpSB2u7nlPbvp/CO70H9nBC6FOoGKVNV0+jnM+58Q+zb2I
37RtZnXGNqprhq6tCQ3vYHHxdBJQuiihRbqiS20e514Q3WEPAxGQHtQEyfznR6NgMB2SU4EoTi8d
koNMDeHYcs/iGvddSLZ/8fN4p6BtVOBllc7k9sZQd2VR5F4d2oJy0PKNXPzFzYdZ/i8J6ua3WixP
SQwOhtmW5+c83end119wgaePqkoKKud0q0wSczxfokrnReVsAiCSZLKK7QkMBV4x+gKS64A8kgDq
rupUdBPnAgKcHlQaQbWGCKUv8U5RXrA/52/OHIDuWGGAaicq9Jc3RU3rUmsCIfemwjbk5VD6/O26
xNasi/KHBP0U0PqmktNEzD0juFfkx0ZCEj1SCc+jP5kr7evE1gS3SA0VLagZekQu+UkBHiRotZF7
Y5RvYwBx4D4KRW6Fc+9cp7Rmls8pUTamE7hyDjo19wTywmoBZnGx/P2Z/YpUAOyEpZZ7SmRz8qEJ
7SY7jDVDVisHgx4JqLCmLpVuiaISC8BiCEsu9eb0dRq7rZC7Mx+5Wbo0UTLKACscXdBavuWMI35S
dS7kQGvYyVNktQDH8VKBpc1rVOBbFDTzCKhZKxRHtdhwBdfnmce3ObB9uADrd6rfM/LYlsZnLFi1
b82l/Obiyv5LjmJqnuIwAZgwyL02YUOa5r7JakcOsM+o3sjVgzJ+KDWR8BSLHT3w5I2K8drBM6TA
hBmx+MnlWBJY8RQXn0QZjiwo4iw2IIGw33e5Nw83oer+Y8UHCeCXoPUfftygQjj0K0hY5lVmnjhh
s1JwL9SP1wms8/CHABXwFGmvDOFCQNMwyCBt8/p2MJx/R4OyE5VWS1PD1ZnX6ac+eBx04JBkDCNO
N+csscGFpBZGz5Re6OQ+BmwlJKWonSkKUXvSG0O3VGUMzLGo2hupDAoHHeyhPadJQUSOF5xIbpNt
OxopYJxFBbX/Prm/zvyK6br4LuqaBAD00JJFwLp+yqcPrn//d79P3YuIbyfZDyBcNZ1tQ2n2XZgw
SlCrOoKuMqwiUSWEP9T5zVyTqB2PiGgE7PmJE3Z3f8ECajKIuvFW4RXq6Pox0QIuwe8LQDwXw93Y
sG7q6iGcUaAOoZeiXPOnKPeKrjYz1NE11sNhVUaI5vn/PIPoKFiCewpUbs48Ln6Lxh2fvzY5wxYs
H/nDAp6RoJiYpFHNpxokOnTSZShWiA5/mvSGEf+uyQplIAmFAl410K94eZFkvunjqsMDJere+Pa1
kUYGgTVRnRH4xqk4u6mT3w0CH+ExZ8jlhhu6Q6byhzhIvq5rFYsMFZ82ahLEgwoycg+Me/QhhhwT
CIEhK1m8lNU0yBI3ziJYCToi6A+i/nGdibUzlwRJlfFKwLJNOgLO+07h+0VW+SC62MP4qXLHUgtm
0s6sUYJVXkS84JGXUHHTqXePkMtaGGJ7jdeUT2OvkkJhwR0s/pBWYKw1+C8F6kS4UjFGLQQz/lx9
5VqCkYhhW1TNgyY/j8lh1kIWRRZP1PlgWfHcaeLCU5oQgNenHcvtLN/8kyfJQKcBNmPoBnUpuywW
UPDSMq8P0t6qhfDTEGtrTtBEJ6lmgjQ1r2MMRnku+GnL+7pzXT/WwkpJ1CQdrQ4S9pwvAji7S/lU
ztMo6xnCyhLpyzDcVb280/KneZA3NT+yGuXXBfqHHmWqg7nE+0mFl+2Vxxil4Z7hClb1/YwfSpyN
2M2FyuH3HfFLfn5h/PqqSYDAka0AXATalS+lpXStLCFjlXkj5yh6RCZ+nxYsnVs9kiU7gVI6j2Q5
pXNSgAdXoQW5l03xe5UitRyMttq4qShbrIzvN8rED/XDAl6AeoDij04XIemCoY2QERnSHg0FGP8j
/RTM7qxPvSmgNdvkE0U96S36moCtHztxU92VcfzS61xr1uUsm30QBJZgxIab+C0mbasSK2qMbmS9
4VaFj8YLZL3UJZCnhJ+pZd1VbYJ3Vq+Q5jPmO0jmn6c9ANaG7kYZxRK4SioiH9NC1uosRyQR+KYw
G2YBWmP8dP3SrSrpGRXKQxptJ2WiDCplYLXDJpKPc/2o/75OZF1c/2EFINJ0GipGA/OU4jXtae2u
NZxoOLUxg8Q1PhYSlD3m1XhIgkVaSW6P5S6XD2VpMlMSLEbo+4A8KBeEoFJ171P52NfHrt78O1lR
jxglRhPxMCyMiHeo5RjCbp7tvyCBxX8SkKBFDYgPl6ZDzosi1sM693wdzbmTAlhVDnuAkP+yrhNa
PRQDjz0dJyIj5r4kFPhShb0HeE4Ocu0IY0TyUCCqCvTQkRHWL2pK247l6Y7JDRVpLzq24ONW5IUW
tkMDXC8HIPvB0v0Pbvo96LEbZm+T5jN4W/Me5xSp65nqaNUtmyz3dJ4jifHkVwW5Lj0WT9TV1Pty
qDMOFLhhdOv+tip50qq7SgdCau3JrZ3EL9cprpn7b2ujaNjrgsz05XlhNxWfJwbu6cjj/UKmwkSL
Vv4q+w/X6azpBZLsyLADjFL4oYDSUMxaWUEBZ90t45t0381OkjCIrB0QstKiwWPPF2Z3KPFNWRZn
3SzDsmmfUoz+zfgvrhESYJhRgpNXsUfzUlpNJ6ixVsI5jmGevWhpVZuqloVe3APG+LrA6Lbb74yA
qvDSMg0lA6eGYkaTWh/7cWAVlNkISXHXAMQziCObF72Sx1QSIGxr5TNDM+h1wmsGb0FqUA3k3jHo
tfz9WUxWxYVWNuGAe1VNdhmHphF9YhD6HxORUJBH5U3kEazT0boWxsMohmPiaUqqnuoyAMTtKI27
su19Voy7ErcjwEWb75K3llHiuWSojOpuCPQp8YrId6owupHC0enF1pqrzajt/GJEqMGj+V56FEeA
Kxv9ndp3wLTVDTT8JgL65I0IpWhsb7kuhJU7cfFhizqfSVod+pZPjD7xsKL+JTSwwRTjgmoUu7HG
sJV00/iiTBekqENtp1wLla5LvKSbnJwnVbiL5sdON4gk3QiS65eeOmJ2P7LHJIb7iay/YRU9zSom
ZUTcnktWC6XnUx+ZEvjqhkzBl4jW40LZiunzdTorygs+/9ChLijqhZPRqEriAT3Hv2mHLNsq0fTQ
9HnLuJ+rlDBuK4g8bqhGr7nVlZlThnJOPCnILUV5DUNsEBxV5zo/9KDBfw7ujAxlBfpK9dNSFBNP
xRiiZkQmsg1kzn1nFvr3pJdhAyo7aetDH2C2txgczWg3sjiWJPt/pF1Zc9y4zv1FqtIu6lVSr5Yd
74n9okomsVZKIrXr139Hnntnutn6mpXcqpknzzREEgRAAOdAnTck7nx1kCEJV5eOqwsz7i6lJ+Gb
uG3PzBlwoVLQWOkHQEq8TFL6XXFLMHm2jZ58ICMRt5zry1wo1YRKN+6sStI9L3lQWOOLzdkDVbvX
kYyy7sFVgRhUh+BoqdS5wl0co4EleLnlYax8TSorUGeveuvyIcjHj+tHumqOTiQJV9GwEBvbDJKm
6VnXnpUMjePAUtgEyf5pCzDCdXFrmWUDiT38i6SIA6t7vpVZ7mYJy5Q8HDJ19lVGs41VD2ixM9TY
b0dQN44sB6ILyFsv7wo0efcx25t1qWGSaP4jqtsxSDggh9e/a1WJgHxFadQwLUyvOv8sMuhjb6n4
rKY8os7ssZl7evf0vwkR93rqukQD1WEIchQAEcNBkzjLFRNuItB1UBhDTGBZQrhboqmvzjQH3cET
dwNzeuiWTFpcP4Atb9pcX8yyI0LAC1kmLDkaPBBgCza0jCB+rGHbrNJ457zdJ11zf12E2Ke4mBvI
cBAMIoqC0xTeCVnV96pTYsPamR1KAk7PHo9u23MbwOF09Pqw1wpIaVp5zC7e9CHz43EMHBQgBgBP
ywllq1b2TSuacvZN+rmmMN1CoY6QPHRz49uczvsCTRMmTX30oQ/jE8XY5VLrg76947yBMqvfM716
N2ErczOVBBMrZuLsWwS71EYZ5j3H6INDO6F5sPvC8dR8qo9OVwOCNSuYDUDnYXf9VFYPHugZZGNg
cC/oWso0qYd2wKEwK2v8Omnw+tDU+XBdyuo2n0gRtlmNMX6mi12EZMnOzb7YYDqNXq+LWItpTbSm
/LMSYfuGtAEnbo3to5jMhZhKR+yl8g8Sf0RgJuMThsY6xl5hMkqu1WuqkwUaAtIbEAycq1De6bzs
0IUVmurOpsek/96+qI3EFqxZWqzuXynC5amrhM2zORehklpAbuljuykKzFjhdasVQdpr841ju/xr
NmT8UHejcofsFqA2Cot9TQH1EMkazETNokgS/q0r0L8fJhxt0VRJOVRZETab/l6R+LN1vfn3x4Uz
tbtmimAE0bapll5jsWAaf6XOw3XNkR2g4C0GMzcaTqA4XQzAaux43fTRJKDWJzLAi0zSstyToFwt
W3fhskSnw7iN9dt53897bvz+8+dMU5aPOBHSNvnQZTH0ceyObKGPjA4E1B3X92zVVuEBZ2CmH0qT
IvY27xhy3UvPbpthuk+3hbnMmh8uGFiq79clrerXv5LEdi2dtjMOH75cc4bj3D1mqf0nxulEgnC1
7Bh5+0mHcQpK9U7r7yv75foSlpj1wrmeCBCuSEz7LGszbJY2WLCuR8oSjzr3mfq8BCYxwKCT7AWx
fj6WajuWjq5QMdNuV1qUJRP6W+eeNru5ieKHhka7GM36FMYKUXyXSVa5elctvIJRAvnELJ7rXQUz
CIXAa4KZb7l709iZZymyDkQRMvZ3EHEiRdjL2SbTSEcbnmRIQnP0qywYQOAymoCb6qAHms3Gw+Tf
pw4B6EA4xmLkDVCoeLP0yOO6FNQWFtibLUxH4mNgoCWrtYKyi5Br6Z4crZRl3VYicpQ6lvI9JqXY
lpgc7cd+6QbC96Z14tnNFAzJX4ZxLNRv7a3tyJ7Cq2dgL3BjA7kIULCdn0HaZlhKt8TjhN+qcEu7
ttN9Zg6upI9KJmj5+4mR6Z1RbWmFuAmtA77lPDgtXhrx5F2/OKt3/2Q5ginDbHSlL2wsJ1f3aKXv
JLGPCOr/W5lwKHhoE5RedWEVSoPOs4xjFaw8amA80cpDXnZ+S1GCeS5TO4jbzZMjRZOtL8s10TaC
JlrU2843rypo3SDuzENdfzCd+NbpXYlTXtU6JNn+K0FIVRSOMwKLAB/QuZU3Go6np+p7Gt8oNcPI
0CQcTVkgvRjJCxt3IlF4t09llNbTAk0pEmVf2wmQcf3G6UpE9iD8Tdy9PRwyTQ3mpPjaMFkG+PqO
WhcVIcxTUXMH6+V2edBbuq+YxKuuuu5/1meJBSGeNQj9RqyPDYbXzfE9Sc0vrWl7ZibDJsgWI5i4
LulGN1+2MkW95lb2bJX9uhBSdUoL4owRW8WO425//b6uXyjAKWxM8wCoQtylPlWqYc7x6RXrfJ71
u76yg2SaD+WsfUsrY/BRSH3ibveU8CRMOllX/+riXLTmAI7l2o6Y1yaD4ijaAoxpMPjA0wFXeSwZ
H39cX+ZawyXy1+iOACMecnSfyNsT6+fqCTWKrCxCZD79GdXykWrBbOHVGOt+Vd+gha6dQCx5BPAw
bedN3qvbqEj2bY5Rok68nTR24Jm2HVkaDon9BxHT6dcJVrNuS5qlI75ObQovbohX56/XN2AtoMFr
XnVNVyMI9AQDZnSOkdcMWCBaHGLebLKUbfthAlgb0QHe8/2+NLPgusy1iOZUpmDScpuUleIsex5/
z3rTj/POp/VzhO3Mm4/rslb1WFsQ4SrqmnATwiXpzYJnjobwyTFeKRoIKXMPVTy+5eB6mkv71gSr
DY83Y2K9pzkmB0rEr+/vv+IXNT/RL1JlCSXxVITAkYHKI9+hdA+4Gtv1TL1t28dYSYLRRuMuv2Go
EJVDglklSB4EXRIkHd+iiXPrIvaao9k3S9kgjDXfry3ADEKWxlKxiKMl7ZBQC5ujTdsqvaPPeSOJ
Llbf8poBIVgdQaeI+KbObYNXLl67FWY+FhE4tppHzap8GquPDdF8HkUb0gCA3cu2fjlZ0Y+dShYe
A1oBTvdeV2F8h9lLG4zRGe7K9tdY/2LjL8MAhUuJDjN2oyCs1CJz08iMy/+z9mUWkQMcBGrd54ev
6jGpeofDd6u177CHioBmRVH9fpr9WUfPukuPcXvD015ivVdvGDJAJsh70ecm5sVbag19Hw/Y9EgP
qQVcTGP4XcU9hzQ7lspAjKtqdCJOUHI0cBQ8TUZEDPFjPrCdkjy4UlyJbE1ChDen3NYqs0PaxOAe
Yy4GAnzX6JG69UHL6eb6vV0VBgwWIIXIO5u2YDVINTCg5KA7Onf9dNhwC8M31Pcaibw5lfggmSxh
96qekZIv+aC03GQN3nPNj0nxOrx+bJPJhqmvBT/aycKEXazzET5lEZZQzIZxjkTTt2j39Qvchetb
uG55T0QJzstIezVWFR2JBfsH5dVNrt9ElrKJs8qfnB8IXfsMvfIsrOteEuGt6qNJwFqNLk/9AuA6
Kza33RJGVyOJ3w4fPGX+UEuErFp2vM50lKVB8CD2RIIGrtLaDjupJWRH4mOT0SDvYcyjbds/I5Xo
tZqMO3H19E5kLqp04k0cdJfZ+QCZLj9Q/b00gbI26I5YzuP1w1sVhK1DT4GDWvinZTsRBNAbKfuW
wUUX47SrJvBBtujCDBo1dr22qyRvjtUDI8iJ/l1+JsJ1S9qYs3aAHypi6mn6S59yz5YlBz9juQuH
gOZVxLQmYtoLZJqa9VVbwyoOYL5qSdMdIgflWKvWfNoRr7GLF56plTf/lTXFrkY7Ra9tE5rvZ3CK
T0RW2lrdYxeuUQf0G3ssHCZv1aLrXGgp7+5Yg/GrpOo805w3RoYg4Pp5rm2wrgFfA2ZE0EOJkO/Y
iqou0k1EQeg4hai+f+mlN34xVOL+ngoRFmTqatukowX0f1IHvDxS9HRdX8aaqTyVIESOoDcZ9Dax
cYJV4evdT63f2Ynhtajz6gD/XRe2dj465pGAlAJ1R7TSnl+2ycVLO0b4huaTymdldqzH6dAkd0aH
23Bd1OrxLENxFz47A6+Rc1E1WkgQBJAizO3M56BPadBdJYMAyoQIl4w67UQTG5tnuS9l33hpuilo
8T+uRHBmZqQNTmo44LXoj0TRfLu8Vbjs5qwq2sl2CSdT5gAD1RzbpQ4+2TMZXeuiRRd6jEZ3MAya
iNssYQ1zl2WWOwNZ2NvsGelVn885ZjiZx1FXd01V/xUnrmTbVhUbvdqqhae2ig67cwUAZ6qSG3iL
hmnKQstGa41xSGtUDtHpjCTndW1b3T4b7cOgmQHSyRIUoTbMiDVtDnC+2sIXg3lvRzKj9q9LWVU3
G50SAIMC7yTqdE+NMlFGCtxgDnLdTGemb9qdBn88lLvrolZvqk2AT4ezAlpbyFiNSuZaXAVE0R3M
bW2+8iTejuA6dLK764LW1/SPILGO36Jj1YkqwNzqzvV4P27c4SXvbMn5SJYjsk2wtsGbaWY0tJzI
Gyj5wcl9UmBqkR1vrq9nTRNAk4YWO+QXwagpPFDyqSoa045pCFZ+dFzZZpf/BWSCTOHWtBsDREAF
Ab4WQGMEMUVvmF1nw/sMU38zKXCxdVz/Sjrt0eSojNPo6fqy1jYQFttwF6g7uowFBScDjWOmAkXL
OPdL8ivTkT1Rmm05PFwXtFrLPZUkmApQfsbzoDY0zEC04+tTgo5pt7EeGpPY21gluV9PvD2Ycd4D
h+H+6uwo9jtDVcC944aZwmy/oUb8B/fh9KsEa6KkWdqPI+5Dbbw65KemgurzmFAZE97abSAWgglE
2IBmmMLi9aGkCZoTYUfyemO3x8WbDK2MU2jNGoOiAn266PNaerjPTaNdEGKMOgCBetXEIF8N4q56
d1p2bHRlk3XISaea5Fqs6Q/uBNACFkErlEjWya24LVFHpABSzoaX9PcYeAx+1UIFt6rMTMpk6efL
Q0NZSzDPeIkynG9luumKLIiREIiiObiurGu3EGk+oPLRsKODIftcEiKnCtygFg0NfQwzSwsxQXOj
Ne0OM4C3dZFLemDW3kfoJSPo3cXEEXQBnoszNW7WtEUTNLh6qWd39l0zfjM69yaxbgy0AOH/Orqj
LbHQIuHeZyEIfWy6DfyTA9oR4e5jwog9KglgtlaCrFLSPkRp86VEkoASY2dYyNjOpU+r7FZlw409
R146NH9gflwwuoIxGBAgVzR3+pSlk+4Ah+tO7Dgw5yvNDL/O+73DZNWhVe1B5hpNyzhatHydbzJ0
Mq80C+iGcp7AvTrcOWgO7Cfrlkhj7xVRqMaALwiTPWw864XzLNvSdl2MCAxJ+Uo4JmF1Y8BKB/0C
L9f1dFUQXoIIhEDxBRTb+Zp0rbZK5uAEmXZrEeu+pB/ldFRs5/cfnZYKpAGIRDQNeQ7BK1kNyZEW
A4rCVNRDjLZGqja7P4FMn0kRbh0zx6QhPZATNdJWmfOQWrGXVX8Qsp5JEayIMbdJnSwogL5XvvTo
ybSVJ13BYB+klNs0iBzZmIm1ewaJC62P++kDhFMCyf5gpfWC4HFsjNOxC9/NH2zrdbLh0etNxSuv
inuPqV9j0MwBoHO4riUrzgds3AhbFpYZ3HdB8yu3VPqhUnHPzdGr6QceGn9C/nMmQ3huNjYqI3oH
GdSsPZTGDWJ6Fv3+BwtBjR/Tchz4HLG/Iy0K1CJrkNlk+odTIhXBHzJX1myxdqd0FQQmBKVxlMiF
3epmpvasKqpwTs1q10127UXU+FWr7AsYtbjE06xKA48rWA5QQYS48xvcZeZouTkBNiSeD1zHhBzG
njATKShL2bTBFaeG0TyLqUV3DBCiguKrFkgbUzOuwsR94ZE300Nm3zjD3pBxR6/pmw4/hmwNUkiu
CEVhql7XdqSUoc2qTRm1R+SHb/PeePx9bTgVI5iLMbNdFGTzKmxmvJR2DvXcQYInWW6m8LwFjPrf
lQhbppNmLC0jq8KhLzyt/+gwLONPFgH2MoJOGbwAF/04yR52TaJWTodF2OwVAmz3Re0/rotYiS4W
LPg/IgSFdsaWzCmQsKEGALKXTj333HZGe8ImT8GxPZqBwuobhdqv1+WuRfzI+QIjpKG0YiE1dL62
ukRw2DoWSDYqbuzcmta7OjU6L40wzoyqBKYXgdZuHHXrdTAcQJBrx8/LzNiQzDEPKH1mvlpPIK28
/mFrdw5QbAdd30A6otlc+C4+JIOLrG2os2lnuQ4eI/N2Mm6rWZYXW+v+BsE2OPCWsA4uerkqJ8c7
an2DBwGugpZZh4mw7ZwfDEY2zuD6pPVVlFKH1N2D6ceP793W2kbOEExVej+Q0df5k23KmqXWVBrE
BBgcgOUjkyrcGj6BPSJOqyosmcU8ws3YT8yo969v8ZoJOJUiXBw+DHrVG9C5cWw47Ce3fD0BEySJ
pnp7XdSqe4V/BYjQAC0uMjXne2xUlZ5qc1khGfThMM0f0GZWp0uRclDBYHRTa/tRv5lKNHq7zsFm
4x+YcPTmkYXyDECTT0j+yRnXMc1sWvIKpcsjxkrQ96auPckdXttPvOscPEUMFyGlcGrTgJEhbcdw
ao0SpMVu5lGQjJJniEyIcGjWSEEd4WAhFdrbEH8R8GLrMnK9VSFINsAVgbYTb5Dz03LVqDEKZ4SQ
5AE5AZ/x27If/uBI0A+DJlBUm7BfguVxBzpXCHlqAPKbynOK27rPfukWEInFn4QL6JBapq2iNwAF
g/P1NBlo6NqW1WHGm11WKj8m/S+Npje4vNf1fMV9w0OYBq4VqmiOON92ytQUvEttBZacNvLcWtkq
bXwkDp4W2RBY9Ot1cSvndCZusSMnWu20EUUerKlC0k1eVH3XctSZKvb7dgKI3M9CE0Fg9znz7kRK
NFKmJpEKvUZPcNk2u3ifWrnEi69hNW0CDONyPiYQk8taT6WoCTR6rOuwUchucM37JH6pu/QWhPPb
uamDqvqOVlq/zLjXRHSH5hE/L1rJ7VoxvCingUX2k0UUDR7nHwEgRVmkXVOHpKoPFefHUka9u6Ih
APghJ47WzsUaCVcLVYuu6LKiDvlC1h/dJeYuxgwxgyZeNMpc28pykKxGWIE6meEQEQDi2HFJnGKq
kRrRjDmA9rN3K0nwZLuuh2uLQlUd44uAz0LTmWCUBrOL5nnSYS/ctthSppcHeyizbV+amhfVwPmR
OTElarmyOMTiqDBhdSDOFocsUNT9hh4kbaFV1Jt87jCSNNP/APqOrTNxVAs8EqQ95wrRasRS3NGt
gcBwya6tlfyYJq5yNKuxkdyAlU1cTsnWFzCNg/ER56JKrnZI6qJekuI/2I5WbxxN1qWePdvGtixT
13Oq1pAkDdY2EQKRRXNQHAKf6rnQsXU7hUYlC4uIf1eSpUXdjXbXtWPFSgElCMA7MnVAPop0iGlk
qXxMTBYmzS0B9QZ3azBXyJiw1qQgR0Y+GyzRnyVc3dyKsrJyMh4aYM915heUhLmy+f2VnMoQLm8W
j3pjZDkPi8rwdwz4Py2XtGGsHQg6B/CqRbTk2mIGrO0nvSFDyuEVsz2Z+S+a/QmIG9RTwIShTQ5n
Ij4yjVazeGfUHEhmexc7GLnH4k3XRfvru7XozvnDDItQlyy3iacFCI3PdauseDODyROPdDsOuflu
a9zjtMUAYRnhpkySeEuzuoB3TypAL56c7I1GwNjZX3Ll7fqCLs8GC4IdwNHgsXZxNk3m2O1k9PDu
P7TJa2VPctnPC2mGGrxOcYeIKMR0tsBygjK3g/9tAULIZTI7jZMOCxg2jd8drv/45QXEUwV89wiv
4HTAlnt+3GhYmNraxufzaOe4GIfdvpJEYiNXZSBXi6yBAcUSu7hVViIxHDs4Af5A0ldQF6v6y/Vl
rJ0CbMg/IgRfZum8idloQ2vJ5JX9Kwjorgu4VFawUMHgLtcCDlO8FmapJlOBgbVh3ozcS2y1C7lW
oypf15k/KsMs8ZOfIcX5PTwXKNyOehwASwIVTch7n0y7ug6al55teLxVjml5q/USRZAtUNDjuCzN
UUW9MrSryPCJyaLDSJW3UkVjqsEpl1jMRWkvlwcWCGC4HYT4y4GeBI40UpKyM2YsTzGGoGwBtTIR
B2gD3+j9T2a0wahVihdNg8S+XTrsZV+XwVwIryzAx88F99GcOhg2g5xNv6P1lpZxgJkAUZP4af5w
XWfW1rjUDxZOdQCoRLZzQMeyrtQRYLkODynY7xxMXsLsBkK3epR5FXE8WxbUXV4EoAtBKQQvAadt
O8K+VnllIMhRm9AwfrULxbaklXpl+85+X9i+Us+cITfw+8OYIvFwF3lZ/KVKvZxINm9FH+HosG2I
QNArJlJBLBSdrjHrDYL6n0NxB12wgMmj0kTS6oIWMSDXRpwjzj6htMFM+jFqwsS29rUDXpTnTqn8
mfXHwpLUBZfNEZQeLhyCECjgrSR2OmBeL511NW3hW1OvAq2NmeA18XZd61aFYA7JkvdcuF6EkIpX
yhwTE0Ji7FeVvfbdtmher8tY0WxCTmQIIZWigVOqi4sWhDKqT4rsiHmj/ogxEVOqbpL6lzHk3tjq
qeTFsqrcxEHIi1gLN0tQPt6bkT1NtAX7yGNZPgyDLGe8qnR4zWLIPaoU4K08Nw4FqQCmq5o2VNl9
MUbI0YwBLNKo65vrG7iyEtSHMWALFK3I4V6spGSqMQ1jF6agcNgYA+sPTZu6MieyeG9B4dBXgzcr
Kt/ogBK9Vqu0SeR2ZhdO5ewXbvFaJeS217TtkLeeTYfHqaOP5lwerXRn50eNvNr9+/WVXqoK2q7Q
3rOw0eLdJxp6+EdUNm2jB3dKVG4SdBZsM0VHVlgfIo/rebFJYpTmMdrkYI0TPVyXfnmgkI7EoYWh
Fsglibe7rREWtoz0IQB3fu/OXoGJewTYXlvyJLs0I+eCBLur9aSM4sjpwzzbl8V2qLcDoD3xrWLL
znS5v+dniko7HBeqjeAqRpB+rqNNGnHS2D3mUg8Zy0HiXbCjapRkU4I4109nMFi6Lo18dJ9zrx5j
bauoTbW7vq+XRgYfATQNHrx4jaBueP4RqUbtrIUGh3SOgjEGgwQG8irclFz4leNDXhbdPbgoKBqK
CegxisrJGkDHSIZNdt/EC1QyTOpSIuZSR5e3OwhAMTUCjx9r+YyTYKRB7aRwcg5WQYupN7XRzbeJ
AqyT0RffWwes3PakNnuzmJ7QiG5IApLPTNz5gYKmFegcUMyhKRxj986l13M/k7FytNACcdFkYhjW
jAnEt8XPIQvyG3d+nPTMUzEestta+bF9xA/tpui5/yjNpzw6qHbqyzjYLvedLDBmsCwCl4jM/7Jh
JxtC9dICojjRw3Rs6s3EVe48uGXWM99KrArAvBoVHYlJXAEqgVwPRD4LYAJHLZaH+04v+raYMc7I
6T0D0DPqdoA3Eg+kpp7J3KAqnM00Zxtu/745RtEWM0MAPUQiDCi98/XGWlZUTaFpoUEVTMHLbSts
0pY9X780K7uKZiB0cuH5AG5TMVfECt6j/z3GrpapdlB7myteBTie1xl4aA+gIpAYpctbCh+GeBBN
ZAv3qJgHY9k8Eqee9BDoSh2UfTa4tH4U3OL0NhurlEg0eeXNguqX+8kXhgr/Rfmv4qhrZFWjhaod
UOabDqa5ebURgD4fA97cOwoYzvjbFv5cphCKqFlk8YFU2icZRj3cd0FlYWy4jGp6xUSAJRZaiV48
sJQQ4YGZMzwqkOnTQoeaPfdnq9WoX1S8xLulyFnlo18Xc0NI3c5BnMyAoFEF1I3XFejSySD21j5z
+uCAuOB1xuAyooxKj49QNH2HHBMJRnCebbWMOwdrTrdDZ6aSa7kmc4nBQcqG/AmqcedXA0T58wh6
PS0cJxJOdnI7oQLoVYbLMepDDWM3kyxybafRrYGCn4P2OVDcnQssFKMxW3AZhmU5/JUkACuCbVKn
aLEE7eS+zHJfqRqP5VyivSuXBV4A1x/eFW0wYr+uxhOdpyNsHroElQ0Zh/Z7pVPXb7OmnyROfMUS
gMADThz4H/TIiuzoLqUINDHNABxP8WPbA8aes01ng4sIscl1nbmMNOHVUD9F2gU4ggvS3HxQat6D
EA6TAMzkO7N5v9UVrko2b10KEsVo6sS9F/vyYiutZg0WKERfderRqe72eT3IOsXXjgivd/wQ1AKF
wWVbT9zSMLTVUDiZEZKCzqFqdB9mErc+QyelxKqsS1qgwmi9RWlE9Mm4aXmWF0YYFdaPcbCeJqu9
U/ro1/XDWRUDr4/gAyE6ONPOF4RyNMqnBTXQaKODwGeM3d2SLdnXTJ0lSbjFhQlRBtZiw70iDIdj
X54KJ3s3J6qlNLGtgxO+OKIxyjfYV8ZVn/b3hqLs8M9vLw0VOVgNDaglDNMVlsYcR086NOKH3fhW
zoXnAtymy2hjLtUOVWhoHDowkbt0iCBENYvUAkG4DRJlExD1enrL7DGXGKRVIei4QqFlGWVABINU
pRz6PMYQYjadGjBWoew3kJqkfyII5OC45BaqSSIkxu3yuiotZi/kmszXS4q4J57L9ufvngyOH/VS
jDqBWQfu71wT1JmbGYZ82hiI2lB107hOz/b9hBDI60qmZY+/Lw56p6IWh8oIHtbn4ro24uB0S5yw
cHjn9U7/ZCZkb/8+VQf6bv4OPha0qCGImTs2gIQ6dcJEYeEiBSRsv52+cdHricwapvWgKUGk93EL
aleFEjth36YveLREqPI5P1lBZEi8S/ewCAJr7WeSEkb7fMvMDOXfiOQOiorvTa48VxhxRM1tqskS
BGuCLNSz4RlMTJsSJ6TyoVOjOgGFs125fjyAoTcGrF0Fs7PseK5Luhj1OaBFU+1UHA9oszZ6+26Q
Ohg6sGESmW+9DFgQqPyzJgyAPN+8pGUuHqSQZES3WsXvwMVUK82dFjM8UiXZ0PVVwShg1B7ousW3
+MBwjWeG/dOzNPHLWE+2vE7vK1qVNyVpJBd3xRChuQx9FugyRZuPuLIOxO0dVQdEDQkq856ixa8O
Op3/un5fV6UslTLEmYjARNR1mutWVOpMBzNRVjOvNHS+0xD8/bouZjHN5/4INPGfbdvYPsSWgo6z
WmvjmoIgvnWKIshcwHYKRTV8Zmvj5rqo1RUBAgLqFeBA0Gt/rhFVqmvl0LSI7My098ER3IP/wyGS
isa6lGX4M8wDDPjy9xMHC9rdmZCkB9VFRt1HICyzrV0mJLi+lgvtBnMvjDYAbI6KBKLYYakMIOKL
QXoUdjT2eGQ+YmBc0Bhw5475ZFSNZOvEBh9UERAwYDHYviXjKzoLq+lI5WbR8Hyjgo3I6+6SLaLx
LVobN/xh3H1cX93nHNMTrbgQJ1hxcEmppc0gbvArzx69W7vwKPf5xvC1VzXc6G933FfuueeHjr95
Sbcfg0e3eXCUsbCK434uvkSIlypM9LWGCRTXt8QJ3smv/MHdIiP86NQ3/stH+30K/cSTNZJLpQpK
5BZd29MaUoP4cUu9Zm95k69v8ArqPzwj8/GKL3fJrSzfI9IgXqx2ua0nytsXFmcqwb5PL0bitcrB
PipLUccfMXle/Vbdj8xP39rX9oNNsY/qRbp1n2fza3YHzEUJaq4f1xVBeARefI9gHeCSkrxpsA/U
M0pvp24xicOvfYn5/kTxXFM3IcxvXNVueg4xfZDPfnlQQY7sxXevmfe933hPnWd9AQ1V/Kj742H2
HN95T3f0Vv92p253b+53dEbsIs/3+w91OwR3b+rW8B8syY0X82L/2QtQPcJIYqKmCCaLCprnoMIc
n3OvDxI/8eNN77ND7Mu48qWSBO1Lo4FW9QRJ8zYYn7Og8PL71s+3km0X80QXKxK0zTFHkkbgFHvu
uPfeH+ob02tS75gHe1naRrokQZEwDbWrrQJLsm/zu+6uu53v3F3deMVOdndFFreLVQnKxG2bgv0R
q6oDxdpEjur1wB6N+kFzvPLjaUz2JfPqI6U+OggYASv5AfxE/BhnW6faXr8/YlL5Px8DyOriyVHp
Fj7GLTHrW3eg2XV4SzDR2wPhVeLlt/fO5FXbD7L3501zyG747bCXKexiGi9v1b+yl6foiTGxZ7z7
TIaNGHlAvo/dDb/nJtqR/XZjP1cP1rZNtqbe/5HYBQqGZlcVEZKw5BEkX32Tk+E5z/dNDArRp+wn
jYG3pJuyp54KMOZfRuHjzX2QQbCFx/Xfu30iWlgxqcuUm9Pittw7pQM3tjdOgWvdTHWgyYjr1mVh
MImD/kYVA8HPd9eKEYmOPU623XbHOcBoHXagwc/r+iMTIgTRphu148SxIP0Y7dybwnvTXqnswIRK
1n927d+VCM4+76rKnhfrqw/P8G1j7rdfzGnX0uM0hU71QmTNEctlv1BMFI//u3WCT59djsF8HVbF
NvVP46j5hixcki3JPD+cdnZ1XrSQYHkBe8SYZ9jQcTPuZDkJkUboYu8EExrVyJIWBgSRnaV76WYq
MVHZf9O9Y9YF3dfBIxviX9cJEXX0H5kuPJCGoQsYLni+OIpHV15GkDn4TudHH5jMlrzlm/vie1nf
0KDYPF0XuFzYy+P6V55wXFOi5lGfQF5r/bSd4aV+RxW7f3FbJhG0HuUCT/fflQnHlqAlIC/7ZHz+
9iMevcq/N4O3Yj/sm/0oKcnI1iScm1umWUIyFwGe9TWtvOgx8hvJQ2Td552sRvR5qlmZ7RIwqB/5
S9J6pQcmx5s4UCRGYt2PnwgSLC7NAKucJ2xb+vENRnZ7wJC5KdC9mz+yFCgtoVq/KJ6I5ZtUtYpK
DL+Ca83v4v0Xx/9KnzNvf13f1p3miRhhPb0Rmy04NBCXWAAt+1axRYFuZz9/zX+2G/oNsyzsMBxS
r98pxw8wc7GbSJJiWo17T75AcCT9zPWYW/iCDM8ff/SarbYj3vdYtqGL/b64WidyhCdxlsV1S1i9
bGjiZ9vongTm4a14GPaaROElKxLdlYY8uhE1kFRt4rvEf4z2+QG4NYltkkkR/NVcFVnWcUgxnpJn
288CFqjb+ePjuoKsW8B/t020gADUZBijBTHRL+ML0qU7+svdkCDaKg/Fpr49Dp5E4GLirpyTyElX
gdk7tikE9lvH+1Ldtvt4ZxzvJs893GiH68JkeygYQTVXB62LIQvjab8nUD5rE5rfZPUomRTBAFop
qtWgLxqf9Vul81wv9tQn55Z4lUTFl98Rdw6wUIJMN9ohMVQCfz8JQgetbQxzyqfnVu2NTa5GPOjT
tNr19SDjzVp9taNWg7QjMoFIMS1rPpFVWnNfqAkdnx0vvunv6y9uHWSB6Tk7bVNFHvLE28S7IZGf
vP/RA+dEtrFEJCeyURNBk1AB2dviS/IlSu77TfdVdQOyiarNdQVZVf9TWcIts+wJQ3FqyOqqG3N+
xziuIg2m7lBsSBTk6r3doPB+aAIdt8/c/Y/Cheij/T/Srmy3cSTZfpEAStxfM7lptxbbsl+IqrJN
cRV3ivz6e6jpaVNpthLTF0YB9aRgZEZExnrCVZNILyIYki93vTQU2tgeQvLevyptgGDtOPTGnMUh
s6z3IQRRLcWgl6PByTz55oQKc3mXLCP0VplvHv26uPTCeYJG/bq+/QV4RsA8QAx1f52Z5voYNOuf
oP3aAmC7RPcKQdZyZhwOXxOOjox6CkNqjKfgi3EI7B1Qi4x2k4YUU4JIaCy6lueSjNmxISHmZc0v
XhAqSnI9GphoQ4s3mRHH+XJNZcMLw9mh5ZuXOiTFKH4qBPnUL8DTCdAPJNxIv8TY0Eht8gSExxOj
9aHin2FlQGhpAVD6VV368/LdMVxaEZ7rPWY0BzxJjJInnjdt0xakvBeUMYrVxDC458ajwSh3W5wj
P0Kv3fGloadluHkXDetsoNBlximhByTDXh5r2C13/MNEf8u6xGg02pSVqKphTpbbgobm798Zma+t
d/FsHiUjaM1qRYXlwTMcel1TJ0Fqbf4R0McfwVM4tkPUBbSq6E77W1ynVuhRb46BTuo4nvXh1AmP
Wn+Ij1hm3tg8y8W86sByS08qibaKoZApDYhq8OCwedfJGBLZjUohy0ApJIa/kQxvrpEPkeOf3EBU
fvADXHGgt+OJlQTGgGhNGmGx8BR6Lf0qt9HMrN7q3wqZrRCA7kWimI5xKLYH2iyRfLJa0hCcKy+d
OPrUDz6CMS7lNZ9e1DM+4sVY56vz09Syql8Zqef7VyTbPB7Ow2i0iNLY30wzFia81HmhBqCXGi+n
2sho9mdD6Y7HV/8zP84WFXogMAAHDijI909B3LaFmMYyzhaOhdnMz4SqvAdg9OgGNJijS0OghF2w
rvRoxL9i1awd3VSM1fR5UZHlGiAhvPB3NOMOOLa/mWLOTi/1HFg5ICi8v2ONzCL0LI/s9/uOZNRb
xPZ2fjwbmWeki+zw5ewuv3fO2aTP1Lx+1aZHnx162MH28QS55/PRWTO2PAo17IgETNbxpNjXZTvn
GJnekj34+ds7PHDSImxpVeMUPw9Abs+WDouFs9vtOJc5qvHfR3uL1gdE4lqdZrkGIrfeSyOPUJmg
nEevt08sIyg6ojEBu9pQ62TOScinYoWkHUT/vBfDqZGGM46J7KX6BwWAUKEPGyVHhZV67xKmUgC8
jGPSBFZaNVTOGuopTpLzXryba/yDFKDkgK08w4YCFiKvnmVVoaDId1z/FhUboJkliT/3MT1buik9
2TY1D8LrV/4e/qG5HZhfzbIhXW1+cO7t1kz26DuYl7cqz3WV1df2eDLWWFZKthhXJ2iyxKdgTwOx
aU4OWHePv69o3ZBrbS451zr9eeqKCMhnFf1uQLvDDnfcykB2mkA5Y7imbI6TM8G+gUW9ik0pIOnS
X5WmDve6tGdO+y/8mnuyvbgNyLroRuwaGWRl4uICtPlKI5HJewpvpff7AwYZaAaMNpL0aOG6JzNt
ilx0q7Y5KrYsEHfhJaZOkkNnoBygE/138JSFhkTTVaIbmMgrf3l/ElTXC3Sdr+uX4Mrzhn+ag/vv
YbRoUnaAXe8ChDKhLtfGRcU6mGklN1+pkALkrZgCxYXk0yw76m2tbYRGVH0iNBUGqlzpoiakkeKE
ZwJvJaGfp4T5XBSM0J/ODpjHajBz0XGAXDy5AFCAhItcIOJmti2MzVdCn+v1IVhfXh+bxp+PXH8U
30QZwRNEsVZcdYoagJ09F5a7PcAVch7T+GkYgQuLhioMDEp9eMB4z/oMe5yUTO2lrDVD82zItkeR
QuHo8Ug69J4Oo8dRXPpFloIOVr5Z/ktn5a/TTTxPSUl5iaHbrAB7WUOeGN95GrZqoF9Aq1kkqyMG
qLYZOiZU4xya4vwE87FYekQmEa2WGi0NZTHDcJ552c9t72wEvzpTsjpq+ivdDFxD3TWrlsiGagSk
XhvcHMXPV+P+YJhLrq4hZmcg35CsaJ6Z66NmqOZsrpBFaruUcw1jEjU8Gcam5EInR0AO62/7BA1f
/0ool6ExBR7SYJxrN6g6fSLh9Pt77sfyPbN0VDpZTxYp/d9zm/enx/iBmdpmZ+Bc/kcvt+XStUzP
4K1IGnsAhhwxjqCbKRe0boJItp7a6CzgdTGM6yAaiIBbh+4ltncy8rAVuo1R64Okep/mr69i+fJv
tPybAnNMVXGdtCEm8ZGEa83ASB2NxIZncM1kL6w/Ne+bDnNSbaWo+aRvlZGt7SmipwuxtLf6Jba4
znlvLx5RYp4tzz3L+TW6cbT17cCIaUIQBjcONwgeV9BvnpgHqRCEQNQzUMLutWNG4Iw3RDooBC03
ge0Z2ZKH+zKSeeqF+m+KbNqyzeJUDnSc4kuxy+hnRzfx1jPoY5EYyQXdU2EscnCWwlpXUAmTSWf9
PhvCm7uaUrSNqUbIeci4HDEW2Uezn+D2txWTyrRQkf3YTIzK+Xcnh2gbD3SPOMoidijCxCvk2a3N
5N3b4X1OiUYmSL8SXlfYSG4ExzcgxZjSJrmqWTi9kUK2wrrQ86trBNZk481pYscFzTgv9fgTOqDI
GNZC8WZemqCiGMyvxu9wfV10aLPzrB3P+R+1RwNCjLVQ3SIppBDZ3cw8XVVCQiOi4vyx+PWW4If+
DmiwlmJS536gh1fUy08RtClacI6LxwRjIGTsSFbdFFnVZTTH8m8SzlEZ0szHXIj9rzxigzEOwCCT
q0mFo0pOudXS9/NhjVlqeAmqga6ahUCn85jkBvYpoEdu9iG9qRRrTC3NMt8U7BKyCqN9CucLeQ4I
5sefxvkyNqyupsr5kmWQlrW06BBYt4aPa3xM4xbSPmCfDav1a1mVsQQiL3VC1u8ujeCzyEZurLUn
VzKuVCBnc7PYE930beFoJJ9Y28TxaW4tyo8+gjEuueq7UajfDJlOhPUadbOQpM5bPN8808vct5Q9
zzMfES5knaY9DkLf1KwzwqVH1yIQvKo5njoLCe7SKYzL4X9P3aHEAsei72qeYraR4avfgOu7fRsL
Nm5ZSCdY9RJvAZ3YgAUgXy79eHyZY+cIlMC+hVrCniMgI0DWBwFnFibSpMU6sSP2idMYIefauqCr
Eg6p55PWAvC1kdjaHnhXwv4xaWnkNb8jzbA6mSW+nEgwptlXbUyQ7sJUe2D0X3A6r1PjHQ22ZLLJ
CP5zNlTaWLMn6XClv8LDdSMtKb2sFvq8lzzPimz1ieM9jdQwcRODk2F89Jlc53Lcl7vQ502nCB1C
fI1sNgGprIO2MTfuRp7zSs4jHRc9VRmdN3AGMOrPvDAYM8+zxIcFE0GxMvt6jRUZHraPUZWigLo4
NCRZTAyZpIjYeNLQ/zqjVXfUmddGjhFo5y5y5II9s9czc+rAizevi5So74l9eb3wxL2/Y5aggl1e
ACRDl94P/O7QTTEBLoFdmeTzqVHZiBuIvJgs+jeOFzfcRih+UAM6A/DxMXkFTu+FPY+qax2qKG0g
5FKXliVas4VKgm2+BAjtZmKnpuns0E5OTPqGxaTPXFe5P78HH8DClcOpvJzLvrZSIvacwnOIbSwz
Xl8aslmgF1ZsCOp/HHs95vNJwHzXgeiAMSOM895zfe2U+JyKGtKgs0VripaFxN7mCVVN789jjR4p
fmAx4YASo9EADhICH1hSx9C5ohckwhPYWRmJqYh1MNQ7Jmif7uiTb5qT94B6BkaYYxJQRz1On7i1
+T6JwZ718GMY/ZVboU2kOm+Punu9LpJUDN+lMJNImtXnJbYP+9TVYgxvCHFuSwBlcdwGLe+cE+F9
BKPOGD71ay/D2YuHQJ9HCS1rgt3KtVXJRgQI7jfAEmukimiKblIAMYaWrBkCjBoPzWzU0A+Pg1Ht
ChjdWGyoonKSGZOVdKUX0VYvjhRS7Dm+LtbBmbbtRvXmfrnEFj9boO1vVTQen8dYSu1OQhgvMy9n
WMw11eGgQBINxcBQwco1cCZUWcKD2PHKK2Nv9pBrxuNMYox2agm4Lo0LPKLXt9puCY+pEa/rjinG
MUiQr0VUAKbEGRZ/ktk0JU1t+vNCpS2mdeKQSN3TVH+t9I+gthR/75dHAXOz5S6WK85U80ju/F4H
GRsX9kPBUdJre3ch65h0FX33N8F8ncyDef7hmaqZqoY/V+3KSMibbM8MU4upwctvjHT/40Ow+2Yq
Yjyrh6y5NzsTtxRc2ffa48v19K6t31E7139F9sYg8IZ7j9g3eEnAcfEa0GR0PnUDtRYC0BR2MgzL
9LD2HckUY/J0NkqnwfVgWsqlvHTBmEt8xyuj5pOm/UusVRml68KZ6I56UJP3Urelq4GF4eicrNEk
acUhzaKllliiBqynZ3G6AKqwGL9igOhcWHpDhG6ppgXJynUZztOceofHGjgSggGkqJ8Px3OrAeb9
/lYKQUFlJfPbo2hJdEL1xYaXpeFRYLShS4t6cm3O7TF2AkOn0YbqH4956I3ED8s+4IER8alQtbqQ
9zwQ8Te92jwxGjUaf/8+uo7uz8jFttlZ2YIDo8MhpduSvFH392Mebo4cwwTgLvrSIfALgK7B2OMo
Q20GgUB7LBYzWzJlUNqHK51+KmiPq3dc12PkWu7oMZa3k0qg8E1ATz/02Xhkxwt0hSpzz24s3VYx
USagHeL4mMsRywisWczoolcHhYabvg6ii3AqtnLeopBXzXbJBENG+kbKp6QqncRDfj19f0xu5OLu
yDGilxXeRS8DkBOhhhNNJVKyqzSNBtML0eNXIL/R1OfFCSMu7B1RRhq9aaYAcQx+BsDdXyq7WscI
Df8Ab/LZR8/hYwZ7O8IKzeA8bzZ3cJ7tpIz1KESB9uzlx/ByNvL27Pz/SDDeolS1s3YWgURc+TTJ
fwfR/F8QANxGD4iEfCeLo62rWBhY9TKhhXBE1Qsp/vdO1x4T5ZsC8wpoE1/1fbdtjx6a1c9Gw1Hd
ESf+7ucZYx+JWiVeRTDgz94ns9DQ8dACQpU8PqYxfR0ywdiHYlKlntrfg4zVg1oF1B8X40CJTvXo
j8wDbR8ZM74/MsY6RNNI9bt42h6Xy/Wt5I6c9zH6c7xQMid/VrW5ClfkDSOdNDEXB+zRoMn6Azlj
DtO8o2VeJ3cyu14CH58hdDUpxD9NLZMy48WBo1o0kA/GTBSRjJHqSGiP6JZGRdBrrKsy4wjJDV7j
h6oOiDBmIdD9qr0gBkEb3dpq9j5BFE/0zZUEh/1exJ5nukrIghx87CfaHr60/ddSP34sW/uxGI1l
4QfSCsiu+8dMnZRhfY0hrcLu/HSdx/t6O3XiDw9J8gvn9kbPFbtd+943GX7f7J6U5McV0OBxe26e
EE38OFdcR2v0QRmQYFRbDjRfiVuQgEuFovx6282PiXW8LpH7s21z1RgpOmlLhPAHff71wbH1o+I5
oM5o/jlsMjlQcad6fpKz1yQx44JzX6MM4vSQAETHDzAn7s/w2gby1a/97jibtX8AomFU+pV61+Kj
yoTSnIYB1oY0PISQUb6wtETByh/soFAZtZMyNHp1ftgd82zthpu8fJpOeMtreDQYxqpLOfUBKdgd
A+33paqJPltMPB72PI8Io3SSHrmRoAcwXQAJF8V5nU7NDO4/R6dGBR37VQDn1O8aYwW9U9OumnaX
7lZFW2r2hEzJhLpWQib2xWgJrzYzlrjqAZIB8NWDccKbupcKJCZaVbumHTzedY00jk4A4Hqcvfze
XnYWyYyVmpO3fB8/5aSdHxLq7B5zPJbZufsA5n2Q5GuZxVHRHZenq088eHJPrbn+nVpWTPc+zQyz
MtKMJr/MxczIUaHytyjK8nI6t6L4D6M6OAdGUAup8xSxyLrjy8s6Xb0X5Hd7oR6xJ9TGUJ/3tJlh
FC00gEZFAoQFHPUf1c0BdUaEtW4yuVZC3h3rdCd5ByzKWgnpsysDv6eGU+vyFh5zr50R56uguy3Q
enHqaN1ozfetbv0u1lcy//SpbQbIQef0cjjsJsaO9xKLo6r0zSy7iESuwiqe6T3t5Umz34OPd+m5
gz81J7ZZm43xtvh1WDTO10Ig9K02zeeA8Ioho2oG8MwpYKFFIC0y5raUGu8cA6j5WM8+L5N9Lh0f
SzXv9xmt8vxGmqQ11DiI30PtWZlwsttjvw9YGmxw7+M8gMfea20ezIrptVS6o6pcTuI5P+mXK33M
wtgtAUha77fEoyj1o00xrLsuOwvd0c18orfzSn65tMZjGmNZlX654t9Eej4HUUcn6UUQyB20TrYU
KkQYxMwPx9d4ZnhPpdlY6MasYqIeOWR7d4FVdgA14i0EWh7QaBllF9Qgnl0qvPVNcJ0EFHsUW/QV
eXp5IVKDdQxYKwrsZxqLMMZLpdX1tR9M1YgAzkhySeWnkZVFQGHkWP/ZyHdhKxoQ64EFjD3I7Hf5
SpMnaKGYwvpPZvSMFi4rW8frY4dKwuQZJdeALPQFoFAWjlM5L87/fixoAhYBVgHsEwGgVPe3IWp+
HHtBNz0ap7VE/UVmwCX/2nFs3VjjwZAMC82faWGuyR24zMyYoKcnfs9N743fadN/LnPLd3QYJXHl
6NzGDehMHPhz6+3vKyCFaGebMG7ksHN4b8hY4gWtImjj6B80IEAyLqToeVlbA732iLbRCzlv5zaM
6UqwzAVHN38+FyqkAzOQ6AvXgb/BqI0WKbPMrzBwaVgFad9WtOO5OyPO/T0JxoK5WptcmzyCc7/o
lsRcLTYH3vK1EUG4p8E8/V7md5NM7edGURnO6JysWsPkHNVIjeqeCKPrMx/uxbkEI8sJkd42aCGg
BlpceK8a98CYJ3wioEkRXiiS0msRcyrJnjeZz7t0RjvdtrykVd5ferFrTwdlzzHGnN+/MTiwxfpV
gcW/4PcLhJIJoaV94NiXXv7vFfLuKtj2Dl+s0RFQg4JM+kl4n54dx/ng3QSPj97IDvjw0i7OahkX
Ef7SfwG1jDf7MdKqdc9Gz+aAwDmYxGWHrmDE37JzsXFUC0hVS3Y8dJ+RZvp7Soyey8EF+WgJlLrt
+lTR0+n9TJ3thf7erq0UwzxXTFtu4aVxfHKezrAZZCH1sHyxV/7p6f2pJmRlmgF55mjmT/PcM4cp
CB0pXFhLRmGSQCmxX+GCkRA0Y8AwI8Ag3dtjkRsBW7snwihNp2ezSTFNbpbyeb8F0NbV2e+9dVUa
+9Uu7Aw9JR5aV5HV5VDmsCcx2ZFz3c/Bz0D5vKr26HlZFRk5W75dOhqOdLpfkVfzMsd47jP6TNW3
L6/DrJVGRa4+jJTL7s7g1i0zkNd0AhynXMBBv2jPL2u8GNacPKl0lZuv5obyhPYfDOHf98qOmhZa
oXvnBOSyDNUNlOKWO+NfmapvEowGXiUFk219YtzISHihr4DFC3j7MEbK2vfHxiifXmKVRFPiAteG
ZVmfsyf7aWX2Y14BfYk5/jz3jpjn9qqeVbVNcWjI6XXW1prikuzcSZwVajYpOkD5GEM/Hfx7/pjX
txaivElRQzl2y8qi+vGx/P+Dlfy+I+bdletETNq4AEencLPG1PERpVlydtKNwe1D6T/158PyTYsx
JSF664LZBadnrK9Ag8DaL3R1EfPgo8NMN3gPwEgh/P7kGKNyCaTCFSRIxnIZE2ON65rPn2pqf5bO
Ht7lAgPGOgY8eA/bP/hLf7PJDtdgMQpmkSZgM/ao/L6AKGpoFCscjjCOP6DfZBi/+QLYbBlj2siE
XogwV7aG0/AaG2b9bzy4MXYhbhu3fq5jofFxaZysgqKbFbkWxSCmSQ+pjYlNXtDBY4oxGXJ7bsI2
y9qj8iwjyrTmMf2UDBtDcG8YeeUdIfeqGOMhKtNSvcgQkeQCYDJvXZwWmK7f7ThXNdJKeCeKMmM3
pmcx9byeDsQQNgN1AHTG2iY1HX2u40HhHCPvPZUZoxGoWacLUYq3JEaD7u0tOX6SP8iPI6aijmcY
Hxw78rPP6Z5Dxo7oZ0nyFQ8UQ7I2mnVh4U3ZGhwinMeaXUYWuEjFVimk42Sgh+1I5sj5Y6QXs8NL
zeTp8Ujy7Z4lxn4UYTFrphpYWoLcO+idrT35dC3bTNAfCL3+2n18CBy4q1FzP5tp8hSZXqD1MBKJ
IaoC/j0kRa3I5QQo1cdHOK7Rg99nJDFt2sSVa2i0SF4wwfD+vp0joScRNANpOErH4YjiCDQATnFA
kBHFK1ADpkj8Q8VQ/gJKWR/YU0sz67fHnPUH88NUDegwAhgBIVyuKxyc7EhG8/r4x0cyYPdcME9X
quSxOoluxwYAT4xCr6YLkS4c/akhXFdw1AgOWGEEr1LbQqknGPj2IqQNUCTkJSbG7dE3BbaNwMPe
HuyYBjspckhbmPXP3hwheQBIEZ7tG7UMA1rMO1WLLZogsbXsqFvBNnVQ7TyT3QfPueDozS1nN/Ce
y+i/1y8efFu2H1//SPXj7vpv9nbw614h1FXUO8svy/90tL6HjnXM7LmNRPyqo41hbjaxEVsOojwe
ayP5xnvqjE1QtbbE+h+c4BJNy908mmIKPcfwu1VSWvwGXKLz4RyehSV3JKjXmQc6xY4oxlFeRlUf
HAUVjdy3kuTttp5ZZ5Fj9DgCf7PEg+PVk0kSesBZPqpbbS4ja8qRwXG/fSCDjHHIp90kLC/9CRqo
ZcDL3SK2KlHIaAy6aB1e3YJnLm7yNGAor4FODYjqPmWmYpzB+o+RNUyZLox/lQUY8MZYC1lPJDXR
engITAmodGq/0cVuV3LM63i8+E2GHU/MZUlNw/4I/SsRIAoNEAsxAz9TORE578Fg8fUbPftL6JaG
YMqOu9hmp+f6HWNM3Bd+1L0d8MTkoK7+9DKNs14sYvKSkXJlySt4FSrSwQB4MsPTght29z/5QKXY
5HMLKFzAh+K2kJUiRkGuy/ygrwU0u/BGwcYj4wF3jNkoslkVywG0CtFPH/x8As0MzotJna/ljoco
MJ4EG1BjHAtBCzqsyQBjBmoFays20To03xeG/bYwFy05OAhPlh8cu9yHAz9Ps99dLUv9qkTmbZnV
V6VMp4heReAmbtPDcY74ZDYnJq7PwVjw11dzy/hxyI4/Nt9kGblJz+Ik1WY3sqfTVqEXbCEw4dRT
edM79fQLfbwp+swFB2UZXlFxpH7RPwff1JkYyUcTfzTLS5TFaLkKju/rOblS0D9uNjx0rn9wF79p
MTIUiGHpyR1oLV+WpdF3hvnE2tslSg2wnSYc78dH+w9C+02QEaPMkzIh74PnPuKE2QQMq2LYyH/t
lA2H1niUNDhIxjUVY71QFLV/1QX7hJm+de8Mu9arbW5+mfCGTcPhcNf/4iN5Zd6hWquD4Np733jJ
SQyRQeuG/Su3uSj//+AzfJ8j47BmsVCk6QSm7aX8oxIR2jG3E6eDp/+KPSEdlSzARnHY+4dn9pso
8xSp5+KvZGphlsbyjA4VbUVszLpWlH7I851nfLzwOsI46oA6O8588NaW5Vmq9d6XzQ3jJNC16mzR
R10YV7vi8PcPz/p/+cNmxHtSs7Max3Efy7zrW9eYEwk5d3qLqHmNZmJ/VP8sKVhtfE+q9BtAHZz7
4NOwjG3vou9j2/KX70hyIgMD/lYr05lSenAM4Kw5vrGLnnkptPHs4N8aorKT9TDpapyr/QMJ3beO
PkE+hnQL5A+4Zzv+Fn+fLWNp6ok6EdW8F1ggE2DQMnEQYGsbzouh8Mgw9kUTPbHJG5DRQqKfMX12
aqn4JyalEWFLI+rBtYGBtYLMEw2fMf9j26u3xQJx0cE0yfxsucafP68YYDmhH1bfXVb0w0XQvFiY
CJ+rCy9cH09QDS6AMVETxS0Ct89uG4DVS+eYcp7AbdhxzNJ4iPZ99oxZ8jGFeXX7pMMFI7d08i5Y
dOfwQL16i/NIohmLpE6Ti+b1IXQ3zwyX9Finj9kYT9gMDosxP7U3K2fFFWyEBMnD3Qm9Kj123h5T
ZqSEqm5M6j8BWvKwW3JRah97IhhnvdfXIJVdXegjxDWoFlQ3hT904ZWEw+K4+/j3Td3kZWDsQq0I
g2ufkwKwY+9jwVu1a7JCQjanB4BC8Eo4HJOu3mqQA4KX9orIN0DKbfme9aPYcLD2TwoQnGbka4Hd
CofAfswiT+Rv8cGAYpVe0c50qwUqC7ch0x3sgNwg3jD+n4QYi1OehbQt+7D6YrtveO6x3cA5cAXj
sa+oskXaQLiGmniFYLwsU2Cg6BvhzT9EdHfzDR9zdIvHH6jYDdNucHT1ZOb58qSXjpf1eoonH4t1
iB3SxEFt+EAd8U3lCQjnnbo9mQOSoaw1Uz3BIS7PaOmlheEddzzz9NhrwpKXe93ygGRfhjHYWhu+
g9THNj59Za9YroGQggt/e1uK8+gQGStyLsUmmSaQ+KtlvC8xN7neHud7f/15jLZ79Ca1Ivn8JIQW
aDEHkpi+Wh7CQ+s4vJPluMLYb3fPdlAgOk161cuN5el9ax2fsLMHj/5hp84jynGGeWp3iwQGF9mK
fhdlPdsTx0rPxHVEk/bYtJzL5LwCbJ5O9gMPa9KhDoDCrQ1praWkiwyBp9s8MkyMFFTuXwUXy5Id
FNJ1uif01wI1fOgezwXl6MAtNB4cXef915As16h0u08AjHus2DzHk03E1SWyPIUCLWttAwml7Tyw
yuUfWP1+0IHX682xWGw27hqlcqddIQn+4hOj4h8cXnhXwzgbchqLXtbX0A20b/fPCdrHbbO/GVTe
XjjE+h97oMxsIu58jbCWuAUvQCJ4PyJv6q5WtzLHMv7NSyf9Q+bq78eZhYJtU90X0162q9gQsMhV
cQLZia6rSD+IGWQ9k+yk3LcYeCvoYz45Z8om55I6nAr1FGwum6/ZW7754mjtyHzzMOfwY+llVflR
kPRuc/xrje7zkNpzay3ZFkRx79koP5ONiUGmhnyhwYoj/VziTCyUTtD7nBfg7mKeUK44vlvGUlpP
M6OhXWq61U7b0vbV2Dlfh2gdXGC2lv9P68im7coqUDoNnRIwWwZAmeElo90jwh+H139Is/4tQ7c5
vYEtyRNxei2k/ib9X2gjU+nshK41DhWeuDBBEKK64HLt49jsQlNHIZdjy+sZ59hEkQlc2rOq+UKI
thVE5f5CtR2eleLF/exyu2miB7JXgMJpHW8E+k5S5KQACG5P5o+VixcFsy1wlSiVldIDiTQUmy9W
Hgntvf20yfeo3HNITR/bq1taYHD9XliFTYPn5GgYjUI69JCTX8hknjlONkcAJMa1iCZZVfodOEIw
eQGsLYIViVPT4WTXAKJ8776IEyHVohZJ0oYC2MbYYmOrRz4RTxNMkW6CWxtCgbVsPJD48ZBFxEY2
XcYQnXYTnMEZzrypq3q9GdadFys0j4rxiUSNiap9ny3h9xSPuqcDeow2udfJuQgS3JlMlldHfw5/
PxaK8VzegACjSyVGIyJMmEPSMQVkvf9G0IeqY0TI2wa1st3y30nhgCDzRCeiGmqV258gmc9t10LX
FHHNdv+Yr1E/Y0ClF9LBPWlpnFwvfu/WdwZw4ngmezSpMfh51o/3ouisZ70qKTvfjsitJMAxpDxZ
Y310bJT4K1g4LYHS1TfHfyIcX9GcOgdkhng8jWYZvnlinfSmE7Vz02fHz6vfuBoVe6CXCrBcdGP6
VvAqcaMmfECMeXZlQU9ms/8QM9aRJfxxDB4/o+ZuQIJx0yMl1HX/luWU6HT/iiw/AlSee34Le384
gQMq0r2gVVFdxL6IU4uMd6zz+bwC/ooAngctPF5qPhZqLjHGGmRe07aiBmLG6ZSvYrJsqITOUEt6
E7RtNneKyuJQ7D//EXuseciSGWD0QDEEUv7FJsgOExRMHHnOk3bedTF2Afu+4Er3Db0oomNQBy1R
toyS8wrFEoSl+rzB4OvLY+54QsgYiQmaR5JL2WuxlJNJiNkTbsmJd36MoRB9Pa31XgiTub++LnV6
Rf/wV+/cBfjHEfnxHM23MLKuetVdlUzXQe1ljbw+jhAYssYeAFj4Q+WpR1jAWoGKCChJPz7K8RLt
gDTzIoezcBK0OgQlB0xpD1SqIk/aUP2Qbj3SPv1prHrRLcS1F8KFdpzH1MenFQbUWXMSZpc67vtV
l+/xZ2HJkNCdZr7wYDPGExkDOoxNkbrWm106HLBIXEDab+IGy3cWzsHnJWPHEzQDSoxd8Wel3gRS
L5vrvj0QSPIhdGGBuprDw30Z79ga0GLMihSLsSyc4QPkxqkyUebCw1wSrKLAmBxKQJy74mjdD+/9
4mEBbG/6DbQ+/vbguM33KISgdQAb57n2mfNSs568rMjupGxBraLrjHjm1MaCG47ejTvxgwNkDIkK
hqqsz5xXi2iFtQdf4lKOiYeFfRvs0Pni+lA8phircq1cQfBV0LtNT0eG/j55enxLPL+Q9eK7UOyZ
AglrG5tIctXkD1p8NbJBqnfniMfH5DgywfrzmqYkmuj2DK0jY7pJiLLnZlA4LiE7lFL5TTsr+0ND
lx3Zf/ajCCa6lc1dznk0eYQYI3FR9EJVUxBaY4Pt3Odg8PF+nTEMaSDORK1PWC8V4JkW88cXwbOk
t00YA8c5mulpUszw8xVtFsa1X3j+p1tkc7rkuei9Uvx0LRREUpLeL7hmbLYvo0MqCxDDaZ+VQS8G
djnwNi6OZujEbxLMTbgTZXbREpCwpsvZU0RmXPPCY4K5jaLDvG/swmtBy/N6Xb0HhgjAhteWJDY2
saEbCvkizg2NO0rfTDHWWtPCJhdbkJy9R1gjvHoy3xaU86COxx4SlkIBzhbAueycybTTztM6rXq/
LyYtXcMfQ79MSTD/hDlAPEMc/2HUAAzoMe7DtBHjsh91PHZ/IgzuiAvYTc658Ugw8ibmtZ/Vet1f
FfAE0Ea2xazEHNlG5NvwsIa8asS4N4b9PqIu6gBbZrHI5KKVLl0PD1rRmPgF6ZweTqT3yt7PhuYv
3T+LA2Y0fCtZi8Fyx2tgGxXNAXlG+FvFTerqDPJbbwcX5cvjPOTjSZgBAUb2J2dFq6duj0xKzqv1
mW6twKie52QvfKAT8GofMHwVPfNSMONZzAFZRv5x2KrXdsr1eDU6Ej/7NvpsixJeLYe/UXkZ0FHu
I7tEv06EWMPuvJcXFbemGe02e+XI5OhDPqDBBD19i2GpZuBlabhALEL7C8re8tsHh0x/Ez9M7YBM
LyoDo479rPlZ6vcOZnsfy1r2tx5GlKwOLY+hXokeUeoPdUAJ5aomUmMwFNTAJCsLSqzw07M9ec4L
rW6lon8mNWN7s2ayds6UDuK3RFOo8hnOgHct+XbuIXt+ORNsbulRvs+WsPkwdmqA2eylzBGRccfv
74OdsU1biV8WRTvFwRpGlBKCBr+EJPvDgbtuhyP1M7ZnKwUWS6i7WDe4TOslKmcxbIejznccSRn1
LgYMMUajCaJmEgIV7BhElpd4pKgjEgDGt55LAplOF74hKku3PD1PuqdStBptzvmAx6L6E9dCLM9d
EvS3uhZo+lb4mwj4I62KHKFrqikvbh2vfg4YZqxJh4JhPtVxrpI/14SETENa2bM/+UslUkEifkau
9mL2cV12pnw+Kbw4b9RDGZBnjIzeqK7SSABUjr/8kPhPC4/3lI9HkgMSjI35P9KuY7lxJdl+ESLg
zbZgCJKiKBpJlDaIVqsFSzjCEV//TnFmrtDVGNaLnru5i45QMgtZJ7PSnAyxEti4JLBRzBWD5ild
w5UTLLExVj8U9+Bwh7J4KjFgk2p5KBoZ/YJO/wM7hml6vHcGtya+zQE2mSeLgZsuxNIcM4asF4fu
eShc7H5xisfNezva5oEUy4eH0m09favVIC9IHV7igSOf7cyKax0k2xdYT+40H48u3ND968BTkO3J
as9V2VspdUKnU7Baxi7w25OXKNzRFIdT+Gt/pXu+7XBTHdTy7sAr25w1gOw6LujFcDbl53Igx/ZX
SLzSD1Qb1Nq+dryv6fzD49tM2dYsM03QYTTc5BWkdyPsxUgfdC9Hmowj6b5jl9kaThlr2NtKMY7G
ZVcbK2gfSv9nRmjH7eOPAguwHU50O583mijHoExR6EWpxrjmhfuifjWrMiMr7izX/YBPvmWPJ743
s+JLq44I+DABL/xU7WF17rAX+v7pcRzEDU8nQobOHMuE3m5v/3X/L8+3OEwOiQGOsu2zqqTrDGqn
NZxrbKd7Q13UgdtVpHyxNmiKav2Cx4PHNTwGQ8xKKPKuwbFFEYI8sgBcofcLiT3e0AznRrH1nFap
hyGl3yf9kRzGH/794+NAEVu+UXI9VsQrPswmWHiGd+ZALce42N4q00irWKWnhL6/FIX9N5Cy3VeA
Y1nsHKR2FaSwLKBAsMT0x4WzBZbzGgMB6u+RqdS13dXo6e04bfoV7cZuHvLYu2Q2CCXRaro72Lb7
9rhflBoPcGZf7N+GzXZYYQ2RbGkNBZzVydzhpVT2zidvFnb+yT6RQs1vcjPVssP41xkKgmVZ8t4p
wcECpMoon2Dfjc3tIKTndcc/3DzXRByoQ+I+Tul5Zk7dEFsmOEdki1GY5IbZvANkkEESQsxhCUCG
tianU3E+lH7yMgaHiPfm4wE122aVCnpTtxTeau+yCZDsqBd8Ior7rz5s9/79S8lSEYQK3ZZyxaKl
12pTdcTe8cVwriw77JgPF9lsZbzF+tVGt82n1O5Qv8M819XBya2VJ25/K+89xHLXiqkiZmcVIg0f
GWOXYJrBt0Pvk9e2xfMVbM+UpYmJdKFXqtecAmt0Hw+f2icKarRO+D++idi2Ka1XxLFqYH0pClrx
S4etfJ3TYZXYFRxvNTGblSt697HwFoPcuV03AtXJ7UrjtAiDDDKVFuQh+4z8bEDVBOohjtfggC5b
jClaRVaFBEuVrIbEAbnwQP2/vK/QRYJNLaalslM+Vdx1uWxhaQrYQpzcE/bp5s3G3rfVIfYcLv/i
fNkCpJ7/EcegfGsUZosN77SQQCcKd+n6aC7VnzFWFVqOv0qIf/B3HNf4Xz7Wt1AmumtLUbLOdCnJ
uF17S0+wxz2W2X9xEZ4+vv80im85DMJfrudO6QR6lmuQc26XgYOWccpIVWNbG3j0uALnsznfAmnM
MbHCBlSWZRRAYI12SDr/hgFNSqBJI2X4FbgVjNM7HNOfD2S+hTJgL2ImqVVMmOTLGiK9Td9j1+ZT
cJAdEXT69q5a8zaH/hfU/xbJhICVWDVRL+IDgmDmQsynB0p1B5IvjmbzLvMfMexrMQKj3ljTh8dL
9rC52qOHfFGxucZ0zTB3HJRjLDedJ9/OugiKJicCXQ7mee/5Uf2RpiTwfhSty9GLd+nYp2KYik2u
0hVVmBsK15rnYfTcX5IVeg0Oz4/tUkFkwGvvmQ+mv8+Sqj9RTyilQDULWMnZcAKsn45ijlY85GKf
iUaA1dNGR6EEu1ZlclIXqOy+9OZC95BOdzhehmcbDIYUVhr2KL4BiNcY9Ytf75vezdffgQ72bdgF
Spin2g2inJO8whZtLBn9oJRbAyZOYrvBePnDeYnengz0W062wNzn/Z/APU8GTMpGLeN0gIblw/nx
I3eAIZeHh9cHuAOf11Y7+8Q3DBNbLk0sOmWD/QprVuWyTNAfegF/GTYpeKA0QQb4vkqzAdZECvPN
sqFXz70MjkyhsTPNrQpXwxKwZJmU63PDMcfZRnVNVwy67Qhb1liWfjARVJF+pdPyDjCq+yhs0JcB
/63HX7rzhPbk0GvXoac/foYgPDVdzuebu29T8YzvybXKRJ0L4rFDtUBnVvTr/lnOVpOmAhjzkIL4
CrJxVADXG+/D+6UvG5829KK0mcMYP18E777A2Yz6VCDjZyTjnOv9GfVA8BStVbf04yd//XJfyJyF
TGUwjmUYGtUSY8g4nTxnAD9VUnFezbPpi4kIlko/beo+UeiHWW/KQ/Ja/UR/RnixP7lLkef88lQQ
faRNELdrpc6MKV0DxhSCVeA8oUEoIw80JvV1l3Nw1JxYvJoKo5HJRJg5tIMSDxB2cTGu7fK8x+xD
xVA0DcT/EurbbLZEClsJtNMibXMwMJEtNcQE8VoNXXZCSTB6wdFnzhCm8hh9Ohlt3H0MeUpMkteM
RLscvKj3jW32Ck2FMD4xlOp+6GQIqb3TGtFa677nb7Erv10sEi8bDUn/Hrp9+YFoJ4uKSwxx8yLs
V5v+AOrkJl+tD5tY14QRIJEiv7L5qBYEz0BpQUbX9yVOixL3GzLwe+kFDYUNqAth7sYBt7t+pMm7
K7TkoN9siG+oMmrLkm4ossk82RVZEsaqp98Pip2kf4Ng8kiurzzMuD3//zjFiSzmol0xYHAOLpD1
sjaI914+GX6yHVCLc2rQtTmHwEUT4MHWPfAEwqlx88jzBzv5AYyxpikm6HoJP8A5vQfgQcQLw0c0
bPBinrlLPj1Uxl718Fwo5xJy1uB+KV/Dw/37MHvnJmow1likwhAMNf58hneSuGwd16+5HM9zuZyp
DowRtlFRgExDwlmh2+t9SeJFZ6vOw2uOaVq7JdKy5wSKs6mPqUR6qpNLNoZFUQUFJNJ0xMnzBPfi
kcOBOwPF04xxyEOs9jI2xFCKJ8x7W5Bir9T9/U80672myjBOWDWug5Qhb02jGoxsYiG9SuRXDjDO
hp5TKYwb7ktpDNFAACklupNHmMPZztcL93nlhx4PKujt+OP6IkZD05RpYkyIEaYXOeasNAXCGrpE
w5VQ+PQBiJyTo4Z1RwybRLQCK1FFSYUY2s90GhzjUSXoLkdt7q+O71sjNpF4GTItMEeDauRtcge1
8Np+skmEkPpz+H/05c+j7UQgA0BhJKeyFsp0vAsjZKcPxVGdDJ2nXzzVZtvWjYkkBoLOmZhYaYpT
xFVCtiF6uoDVYEQLyfpJROUa+BofxDXkfuou7yJzDIXNKxZmeTGDSgfFvhM8jYuHw8r/0pamzft8
1F/csxQGosBAb6VjBznrfmV5GAl4HXeSvdPQsnjfJucDkMlpMtAUx3J6qSyc5kuKPD0a7LwB84yW
vVgsHnHXvna+ad8XyTUVBqVKvSmGKoWpOLWj3Rr7Bk9x5GX+Ijsr3knOQuJEPwatlEgOzajBRXA6
ymOgPBYnQQPKcxu8eZebwRB11Ks8MYHxIpIO3VJ4zNaXn49fPXKXFXdLDu+zqUxw0wlSmZwHnGH1
rrxi7ktVSOOSZ3dRIsBvQIXhm+pih0Q7oKbiZohn3fT3obK93+WQqLFUQ/rLxcVK8fDR27QL5Uyw
c2rcvYmvuxde5/G815mIZPAlACVoLmJ9MG0dA2ju34CaX1gD8cL9kJw7rjL4kp0xK1pdNBytS+ld
y4YIrvrqf96/BXNPswmKqervIQFaIoUi6HHvKmURNwsB85RL8dVqNvfFzMZr6NfGwjFsctRE5noj
MDbNUTbRebwYH33+aOj8YX3/feYup40o652Ov1+5Dvij6bKM1rs6mEO9r8d8gDtRhLnHMUgousCC
IDS52066D1fhZhRtvSX1ZofK/6N2HDht+/8FqL6VY6600dVZIimQqYF8m4guFjmjCP3TJKuoIp+f
XFaBWZvQFZixKOHcTOYwVSxy7gJqeTUi0498e37WMFfRIBXbPJd2CBpr/sgl1eEPT6NbpomOfuTe
bgRpk9BUxlhCYwXYLwoyBfB/C0TzI8mWl0ONBTlXknr+LrNl8a98wEQsc52jeuysWE5GRKq4Y1Ji
vz7bfrv2FS4wa/S+3tOQuc9Kg108cgJRjv5eEMXLHSwf8fYYknj9hQLrk/v6dvUkOyDPq9UKHacn
+rRBCIPq1+cnuNzsxze8pXYAGo7vnbevySEwGBAi4Z+aBX7ZRvE1INojFiiCLkNacu4O/Tv3ToCJ
JloRNGsi/cZQbVNsZIWES7u0v5SnYq27HGGzfnCiFIM4vdrplZxBKUSeJ2w9QjLhUcIBZjYvPT1L
ioiVbf/YLnNfgjHqTP1KRYEFx1ycFOykCFM3ePAps4/v2yC3bYjeY9Afo/40LsRiKYx3tGu8x7n5
qVmonfwaFqGMKNQyEUtzT877uFZaz7Jv7j96VkPCnVi6hZr3PioDTo1gNJKsQByt0o5O5C33y2hr
5jayYnHi+ADFwDZlvwQrBcz4sKIbp3YvvIh4NhT41prNZYq9EklpDNvCJ+jd9ws2hAUPygLT9ahv
0j1en3/3jJqIpMHzBLLGS2Jesys0D1LiVSsxIQJikIUbY1uHr7213G4Czpc1GLAKgwjjNgIErtUF
gg/pjJrLSlzH2EAFvopPXjZpPl0wUZBBLDXBptCxo/LQJp8crlvfB5knB304wG8w4JOW8VBoBoSg
gHoGhSjKtNz8Mwd6DQZ4kKqXk7YJ6ZritWd5mmi7cGTgfeVxYvCg1GBQpxXgO4ULtHlBPIqdKgMJ
wcNPh945x3ZLM9+5d+xu7HNvdOjuDWjnQG8nDwbmkoA6yNhKjyKouy/Lrx1KOYGtu9zIlIPjBoMw
WtBeRKHGcaZY1uHEO2VP5y4xfmLnAvnfYNxg4CVR9RAXm8qqyfq0kXNb/CxRYscKU6I5f/cm/DZ5
Nllb5nlj5Cl10u+XRfocbkDAeAB9U0+EB162Zz7M+sdtmAx+xHl0LvsCkLUBZnkfOV68+Rocp/HB
X/9lhDzRjAEPzOReUwHsOrSJMdqOeFLjBHmDYzz7NxnIGAZLNouQwrCT7gYDdRE0SDrIF/C2T3Al
MbjR9rIptzXsHyNWtzQj+I8eUCxYc3Gensydm2Yy6GGkYaokajSioITeGVBTURJuxC28nhke3poM
eMh5mQmJAltfny6bjuR+ScBHJHPnmWe7LiYBCxvgB2qR5+cOZ3ddRAVBMBa7gmtYdvCQN6S8OmVN
dHJ5QLT0uY7iR6uz79/qWzPfvSNlEEQwrCJIrjATJHswIqrbyhqblDMndkGjtgwqOwDZsdejMVSO
3dA2fXjUELEEfe/wmZK4tsSATCvJ51SvcOuvK8+rbOuKVfHgVhaWqJBgq+J95edTyt83kd1gnI7S
WCgi7AkJyg0WRi3B8LzZv5oEu8us5SdHGjUa9qhNFWswdMXEHu7bg3YSpVStrHWjkSEcVJxio2BQ
cOHH29z+TDafeOZwpM3dlak0xoRHJPGKzoI0TNWQ3Int1yuiE+4LdS4vORXDRNxjVnToSjnfggaB
pOCD9K8fvBrTrFlMpTBWmkd5nPfaLf5Bg38MDjeQ06OaxS2QzzZgTyUxBnitEintAuhTozzYjFj5
hrl2mzY64v3whTeLhXWjvG8190KaCL39qIllZFoeXCONfquT04nQ7yGiPIl4IH3yjJAninF1mjnm
oFiBKJrcPTkW0hc9uZzUM6S9fGan/80K2YkDQ0L2oqYfLlhEB2Uk+hl1XVptSHj8HbPdUdNDZBxe
DRb00LxAs+uiwgjZ2sNksYnNF+h1DIlmORW66G1xTcUbSwMtxsEt6cvll5mNB6c/hPGHaSR3UUNv
nrNxmoZAOtaU478v5AyQgP184QSgs00wpmpaeN1pOrrpmNsRnQUtFsoLgmpMUMNa/8O0xPmW9Hf/
iV/fYpirEVpNK5hdDvzCbBcG7kGX90zLObxojCOHvQ2qNEqNSa8g3iHhLsS6ohhkhwQHd1+hWec7
Obfbh5xcOyNCQ0CoQCH4XY8yLQ3+AB54ZPOoz0FaYM3L8c7OcU5FUtSeiCw17LEyM4hEYzOobN43
indeaZt2KaISF8OvOvd1nO2KnQpkboXSdYLZ91THbFuBRtnfXRccEbzvRf99olN/VcesbUvodBof
0opYuwTREu0bdT55W4SkeSf6jxGyYziZqqei2MHWX06ALEdHRwDojXwwL3C0otZ8x9pvk+sTrTRT
DHU5ruj70RHtbWQXFal99Wisvg7GG90L+//YDMvTjvGmgibr4HGC0HH7gn0ONMWcOOU6fUiP4FXh
tT7OckZNjYMBjrAp4jyTqDWevO6QBA7CPKzsQk349fPri0vcPx+SfH87BkDES4gKtApxlI/k5CDW
9A27P3IBZDYmMRUZjOgW4i2RMcjr5TzotWoilQz2sn6nudrKTmQvW3Df37MaTSQxD5JWTtXQhFI4
QO01wQAVhqeEJXgKOFA1V+zS0AErqVj0IplYVfn7HZOjc94EjYprrC6O5Ye179/qCm1D6/Djvt3P
1RF/k8QECEOtC0JuapC0Pm29j2PzurfcXz8JXvogsc/snmjcyHjmrmHmTRIl09JpcYX5YIEYFVUR
WuNRR67mRSCFXfW2CTJdt3KeD+WmXPx7lvOTB15z8R5qYCAHkA1FFdFI+PvBxtfrWUrVQgQge8Hq
SNdbk7er8/gDW0C43H63iSYGVH6TxsB/WOZ1dh1a8ZaiLbCSDDf8h+VdyEdIEm8PHpvstnPw7Uf9
aHoY+Stt8K/4azy17n/muaePLkNxGSwUkqHfzGACb3GnlW3eRyKqZ+uN7FYqCuGIqkVI9L+sJV3E
xJFIwYTR/TeJzEduxGs8DFjdccyeUBg2DPCtIh2Mnqfr6w5x9Qs/0TIT6/4mkbmd105IwjFIRFqK
3ChOcKTMZ0i3cJcbz0USv0miuD45zTw7jyD5TWFFHfKz23F05M9X32596/gJPyhTgkEb3aI8L6XO
OAxdlmQL1WFQPMGEfxdcF7KCZ14Gg9LI4HUw4vEBdDouVt0bBB4ysWl1FFkZTApUC/PNRFfAR/Zq
LexksPu1j2U3oMS2o5dyb5+3B6fjpQ3nWt5/+4XMR+iic19jJRZ+YbtCYQKrKjawt7FeNC64AnE0
NrHNh7NKNLpr0/wAI2PH63ufg8/ffgTzfapUTc+RiGMCnbVGMLyLmoRnkoQbbtHz/sPIJ9+DceBJ
ElpFbeXQFq/u7iC/nY/u81f1wXvez1W6ftOIcd39OCK0i6BRu3Ic32pAPI5qbbDbrDWikAiDjaWX
bixMFSCiXWCF8wZ7SmAQwouR+ja3ajz36Pnt9zC+XU7hifWOfmbH+VDfxg/dAQ8L2C4b0mHkkeaM
1oHFSeDMvfmmUtmmF+ESyJdMolLXm+tjvJMr0AJGzpO6XIQPA9IE2MwVuVeCxRFo37usP0Pnum4/
eNA2CzTfX53tfkmMMBosEz/jiiIisiCL2g+8AVtWLaxe48AoDdjvWBjLuNeHRWbpWSXCP+O6B4nT
7X0kJriDbvOYNlGKeTnIbaTWQnsT5CEtnilECpEWH2wB4xwY6LChXJhzd43dDuueggykpSBjEouu
hIIFubrpqrBHPyQfWy8qiYbWm8csI4WDILVcHFbDwn4EZ5PdxqDDoghLH/Uo2Zt2+vo3xavfrI2B
svJSjFak484BT0+oXmHGC7v1+H6LAyI30J94EyNJQ7BM4OSD3VUqyTkIiRl8nZ0w8aLiRx+QcHSE
hGCdhrW6qu8cA5uJaX/TkoGworTUTgxw/khGibYQe+qnGqNLdCw83r3heC+VATEMHGa5ZNBP7dDF
oW6Iaf0H+pxr/WjBg0z6u/+wK0XRRcuUZM1gG5+EVmgvvYFTza6eRbL+UQ9+iGvDcP/m/CZymPMz
BinA6UHOi+cECUGWRETvMLVLjqBZJJgIYk6vV4beii41PT3q4NNV671F8Ab3xcx11yI8/D43BtmR
MWy0IICY1m4c7/qorAOQOz6Qn0t4lpz4zeaWucg23GTJrCV+S2ZHbRPVDLuuheQBa9FefwVe+JmQ
cbAzABB3DdvspZsIYx4CrQ4uDMmicCe7FzuG3woAM1iedOBW82fep9MTvUUrk/udlV2E9SrQSyGb
tYRGds19qxe8BAbv9Bj81oxA09QSUoQtoqs3TEOj3wXtF/Z9+5hLaf2mDYvXVg0GWGrvumE78q/A
AZ+2WmJKuV0Kjv9JW13i7W7HkTrrciefi8FiU86rrI/pGXZ2tjUfWk8+NY9O+fwlOJ/Rgru+eq4E
8ZuaTAh5Ns9SXRoQCFICybls2pYcvtoPYBV37bg0i4sT5RgIuVxy0TxrVBaWUr1XxFuGJAPX24Gb
H5wjYPxNLQZExDHBEMIZokqn8eiW07iyMVhsEd1OXWF/jtejXe++xmf/kC++DNo6xPECVMIdXL7Z
1+Q2YMtQZFnUfug7tLD1ny+8DrS5R/5Uydu/T0SYYOE4Vw1EtPZtAzBe28KI0fYvH/yZ9ieP6mY+
dELeycTLWpQkk7kS51QTLj1mVY76qi5Jvyl+pZvz88/IXzWpc2i3ePOuaUGTc5JzLbG6PJHLXIrB
aBOpbCA3elif6iMSUsoKiQz7gCZCzgWcSdn8Joq5DmI41PFFgKiUZEfpEeX+wyfnis8i8kQb5hak
QViXpgkRpbPZdq+Gi1G5g58tePnC+SfqRBBzB8xKzLRWvSIyqH0kJs8k/UJVCHN7tIdQdmuTSPva
bZ306LolZtA9YdfjmU+eeT3Nc1dBkXQR69NQQEJqBldlYqexEYmBpo80GVWmtlIRhxcEzeZ9FFnG
a0zC/1SWSv+SpuFFbEx627x90LkBmnrrhf2169GEghFgzjecC7qm4pijVbQiuV4LiEuJ8/4+ku0C
7NMZeXz2uR1Ds0/QqSwmUBGuApz4haqGN/DmtD16oLteBL4KhhMkz7nx1+zX+j5K9vGZIfFratm/
jlK3hzOCIby0j+FicEGx+rmLeLmU29uOhcqJhuw7M1OCEW8DA/c7JspHOq4EyY2xq31lrlfuAuN9
v8hDQB5XhLIM6fpq5yCV96nvQYv2IwQ7icP5unMgMP09NASZ2Kts1kIl0RMXz259WS8W+wj8vT/f
7CtaIb/sRvb+aohXn8pkwhrhqiRadsEZrE+nCEli8vq4kv3gkRM+8VRjINxUhHNdZRCD299KWG0V
D7tG/hEKtlgvLOPh/knybJdl7DcUPQzRYYebfwwJXYTmWom9XCwIWsDx1Mvt5BcwvOLy9MxFGoqM
hhRJoslgnTnNDrVI7A0J8FgRwKxMTiCdw7RjMZChslGa4RnMXEw6Fcec6rmDd7pcIA5BVPcwJHbi
27sAY2zL++c5fzW/1WIcYWAURXehhmnsD2hQxMTo/b8/62mnijDuTw6yGIRbAhRxBtmODtJCP63U
D+y998Mtd7hrNsaeimNcYdjIemJSqMFS3MxxStW/eqHtXr23arlq3n3u+Pgc0yKu2fcJMsB9TnoT
IxJQEIXq3MH6H+wgopSRiye6O8Cm1fGemG5LdJd3tnPPo6loBsevchrKZhZJx5frAu4YyxvTnug8
0+eYCNumXhfmRSlKHGlz6B2QU6DBgAMhsy/niSIGVXQCj9WlL68j1rwggKFUlSA4t+kw5d58AHkE
dvP9OGBV8yf3283V/Kffju1OV7r4OhRmiAN0WlfAl0PWbsEL2+eKx79JYaAjH2Wt7nJYyIvzniUE
e5rDJ5E8iwS9E6FDt2Pxwlv6F/90f//YJFsmHMyhVGoL59nWRCLBcjzTXg1UEFBz/eJ8vNmSgYK9
GairqOisYal6krHWq0E7S8f2ajvis0TrVY/Fk216PPq+uW5TfSqKAZOuaeROtzKJujRHDJcxhibd
dru6Si631WwWgSdqMUhiylmD/Rk5bOPkpG7tK7YD3jLO42A26psIYcBD74devrQQ4pgVEX/q/uH8
ygFg6in+sIWJCAYkOrUcs7TG5+lhC37oHi+kss2l8S7Zq0bnUr/MW/u3PBYuqlKU697EN0I9TVlL
fvlUnu2yKl3BcqLzehjdrie1Z6UOiPXlEpObSuIW7dN9tW/h+R21WUjJc+zMUJA0Pa4vLkbdyw6o
Qiem25C8BAvMOJD8Y79HMdlJPA30UvoxPmGGbLlyq6VekHaJKJ/bkzML2JOzYcJA/ZyXrXZNpGNp
krT3x9FGqulKvvQzx63zborBYI5VabgqAr5CLjuRhbFSP9r5q+dVVRIu9x61oHtHzcQqWtYa5/iK
o6Z5kc1mmYDsrCOLh4e31YrL0jjXwzfFAHYwJhbGM1K5kLYZYoJdl4mtnoJXHoXcbGZC0QwFuQlw
W+jsunO9DRulTQpcGzt8VJxqESyVfe4Pe5Uu3a3xqEW9DPUT5TMl+vN94533hxPhzJ2Nk04P1LyS
EMWA3niz1e0tot19g9xW7Q42rc77jrr/K7fxLZYl2SgzqWqwDUs6aqWf+4/2ENrqGm0VdLnIXxWA
Jwd8q1hOfP4QSI0SSDhgNLJsOq8gWL9ldQ7y/2su+dmsheoqkkzgx0PTDnOemgLyieBaU7/hya5u
48G7/0mwTmx1+AJR6v2vN+8Qv6WxxxjLQdmerxcJySValAtXwwcdUU1LB30EHFmzDmQii4mcrLNV
jpoCzTabJHT03lVlNNFW3nPzfkixFmbB81jzeZGJRAbDkjrItbGGdgrpvFy2H1agt3UHV7ZQvHE+
x8N9DTmfTmGALKnLoBiVXjp6/SL3Ve8gcrZrcz8XA1/xOR2FrIeEWnCuTw34ZVNs0FmueVOD85g8
OTnmrZVHiaq0OU7OQZoudlEkxhgkuuX55OizIftEEhMnNRdwF2iXQUIy6eTQl+pRIsfqubCX5sPi
h22nW/+QuQdEn7w+m3ncnIhmw6ZW61O5b6Dk+n3z7h2vFcEmRWJnfkRE2qu/83mwxbsDTBA1pucy
UBtoi3PVJFusSPycr+n0/+HakEOyaj+Kj/tWOVt4ACvEfxCF3S4fSUaklBZkigu80NGe1rvxxqpt
YWFfylVm85Nos/Hot0Q2idYqfW5EGsz0BeQ9kY1++XFRLS8fJu9ZebtSf/jziSQGU5L6P+epFWCl
QIXDo+j80r2hK2mTe9Ze2//aH7FVsn0efCFCg1Cx1HtUr3jvW2qm934IAzVy0aj1IFFbAqtDvc28
HJR+p9tHpRSn6OXgfFXOvWH5S4ywrosswQ1t0LnvvTdLi1yQtl/3iDS8lf6BKh1H4uxLbXLWDPhk
dRtbytDSmyptseD6emtBU49jzX1lK7zjZPBHvkSWaI6QVbm1R5dCnPKHq22Cm7kgGKKTFiBxextc
93WhglIIszVYiIvSj+U4a95B84yZAShNVnU9CnF98gdqYx8XW9/WuLDcFyPV6Z4JMXAkoQX+HFjQ
GUT26gK0iWBdS15L+Mjctf9Xe2WAqAkkKVcMCEsye7P2PirNLsuF+eigKzWx479h2NYnIKQyYU1B
uRt1Eea6RnSId11MLBse0g+Qbbpvp7dw9845shsyy8tV1YqYepQXp1hF20uCqa/lcps7lS1opFnY
CBLXmR1twLiZbT65XbG3DRv3fgGDSuE5SHS9vcJNe5s1tr5sthf7IybpaklJ4d3MX5VE9t6eD9yp
M04IojEwFJ4HM+9CwNDGQT/u5ZXnwOZoVqbf8fbvk1A46CSsbpU6fMfO26BXTfFKr3juLddy0TmF
V9uh/8htu1us0AK6+NnZT/un86JFR+pzBA4fMHQsxoW4fexcbDzPbP9l6BcD50E9m1nFGladvobQ
yM92BcWXxhCqq0iRSvAxwJwtB+eSOlrsCRnpl9bLqsa69fWOl1+arUlPBTNXeOgiq5HCm2Bxp5E8
Jhj4OG3EK8gXVu2bWG0wWs9LSc5GhVOpzF2uwsySKpANHZEZPG03530a2tIZ3XQq52rNhoVTScwt
PseNDqYkKslCn7tq543d4SxXiittjLf793i2D3QijO0UAq92qxYphK0xghRWXvoebfXjOXLapV0Y
8DmV62Ml2Nl5dB8Ve5W7Pi62bhCe36MFWvY2T38Hc5vFCA/voqZK15Ej7LMrscsVZTG6r+/sS3oq
h7m7UphXw9kaoS/GyLbbyt5j69XCsF2ygm+j89mJzSsdz+HFVCbzZGmboouqEboNrf3hJSgGoGF7
xeVI55norRFnAhuVmv7bRNfNQVm8gXJwZ9o8T00DkHsfigkazskY6vhYOEBru9mkmMVGx25k0bbW
T37Nkn6Oe9KYuCDpikqPAkgLaoLp+tWqW/woVzuO9c2FedMPxCCKFXdN3oSSdJTTpbBHPXqM7EDg
TXzPDQjpUzEMhGitJXe5SW3vBa1JW7QmLffk6dUFtRIYhdZ8Qmret2KQZByk5JJk9FutG8fRQPzw
jP7qbeVFGvpvuVmVudh1oh/bhDH0WYYJcIgDi5Ll5WuMSGDfDJoj7t/h2RKirmPqSddUWdLY2EMa
tUhSwGB4LEbfoGncxB4/+sh5XqGEnyD24GZw5iLlqUQGnRqpEKJCUhA1rms0EQtoWMBjEpmw3U7g
FLRnbXGiHAtQZTS2bU+NBKeo5raGQ3y5f4CzeDQRweBRrXcCtg3I0lFoSbXRXsG409oxFt7+lSeb
CKL2OQGkfBSzJO6gS2872VNh1zWhc7RrLivbXFQ//T4MKDVhZHRBjO+z7gKCKHv1iO3O6XZ3oOxB
3ErQrJ1P1GJASVCEJhkEFb7K+Fm+SVgIcZacVHSQPOHyJvIsj4GmKOoa1biZw9p7346kgjmgggx6
A+7rgacWA0+VWFggOMAhlg5YikanWBjPwgowwSsQ0tvyB6hPzo+BJREE0YXZaDRjuOmO0n4lO8/U
89638tnM08QodKYnrCjj2oxziEFCWV2cNu/v2yXGMLDq9MFFRfLZXkeL+yJ5yMQyQHapkHdiCssA
A+SmxlNWdqPaSx7XZULwGPofD1JnsKI361axRIh7OQlEXaK7AB0b91XiwBHb5hIZ1dBICURECel/
ieiasDuZZxHznhEVY4POVBuaxSBSeMUimRSMv3hRBQv4xqW3/PUU2ws4RpAv2VhIys+fzUacE5kM
OGGDo9pEoY5bjPGv9+7h+iiA4p8X+92Crj+N/Vs1BpqGZpCj6kLFYHQTtH4jKT0s10auKrB5zTUU
DO7JYoDpXPedecbr4QgyfmkfkBX30TdvDt/aMHAUy7UmRZVBoQ9vk9OmcjdDBFJfZaOeztty8eXz
o5h5cP+WyeASdhzV4K+HVkg3nmqZNBEx3OxHWJID8tUc3ziPt9/CGGwa5UaPmgwKUmGbeHn/Ns2m
ifV/jE4XGUwa2j5JUgW6GN4HWqn3+2Xu02w4+v4K7HezOeJmw+eJOCZuKU21D0YN4gREE6feLQ/Z
un4Bl4vDETQH6QaKo5QcWUXzJmMXYh/l2RXdGBjjdYK3p7ODxD7mFjlS5jzUVApjCQOmCNJzCyko
JVhI6qvEVVzsw+NoM9tTOJXDGEGSVb1yrSDntkcGZCPHJfphMe/74wcWqfOaQWebUyfiWEeVyiNo
+M8QB+4dxwsRTxy9rUFa9LBsrjs0KxhkS0cZyP7ydn0qNfLkXh9qLE3FSLCfb3bVK/iO7h/1bJJl
+psYyzljJXQVXegHHZzNERP2BOtg0TQERAYZ6af1wLl36hx2TQUyvkwbjFRBjV1G9CEv0itR3xEd
nL9QYejdzZbEm31hZ95xud+DTn+wkxfk+DQbDO1nC42sruS6OXm0UTvjsfTNIcL0hzG+qdQGQa4L
/LCXGm0gFp9vcA7fpgIYR3TN26IdSnrU3uZiZyJRFv9iNpTeeN5oNv0xlcV4o84a8otI7ymaVjE4
iAxI7iyPILwV334mrzopliXG7V+qgNeCxjtF+u+Tp4Da9IPWURtXsHPeeszc+/Y6m42cKsYAkHzO
osv19pXWp/cIy5/3/8fad+04riTbfhEBunSvNJJKosp3dXW/EF1t6L3n15/FOjh7S5RGiZ57ZwPz
MINdoUxGhl2xgrketDXGpnlpWeKaF2RMCF1gGx3YA1a3yFpNnUaELK91twefk75pl4/GE48zSRB7
NaI8FbW6t17t2inHSMzrARyD37/nDlhtXLHNHEwuS8yr7FSrKwT1cDiSHKLU7dvxw3xNNhK7ehWq
c3qYlf2eSYux8xQSypfexWTBQigh0YPrLuLfT7My3WIh6GcBRDiL3cDC1jsAdOQY2KvJxclR1qi2
cS5NIxb9os+bzXR8DR9+Wz8XhBNmVv9Mu128lX2e/2CS/znaGsE2gwNoVOcOXun9uAHnImzh9hEh
8jK4J6t4XO3vnJ5vZY59nfd01HA+EGO8Fk+BFezTEOB6C73ALdYt2i9lZf0B8bnyuKCZf0l08Wot
81T+yuouUz7xrEP+tAViAUYRYFVkATLfu6jDOmI+FbOyvYy0zJ9bqAvmXhorOLZLv0Sik//B6P77
4VbmIuVgm4grnAVlEGzNtpIOpJKxlW2cctva+z8Yo3v6E2E7gOQtXIv+Tg+3sh0lYvW6KyAX6gIb
z7/1O/Wj+ZCJkd3hym5M4/+Z3oPDn96Fdex+tDuzBSotxlcD8/B2Qc9IznYtezs928qUZNoYpnqE
s2HpwRHL/gor/CE7mOz+VraEUj8py8VZFlb6aKID8jm4JtOO64HPP9qxpmsmdZ103IAKQs/J5u4j
2WNqYPYQ7gkbzzt8vt/b3cE86AfMSEhuUXLCNX0zzYkCiw+Tcthoh2Av7GoTbQ6gWpTIue79/z3j
ypqgVax32oybPKCTObbWoCwgCge1LFBofmQtuuHyfYxXJzFOdGRN5DyLUVVFh9MtrGnAHn0SFWL3
GcYxfj5uvW9u6H4OYzTSREXyJNZjrGpJJrSml3sdZ2dzB2ghWDdelMcF3w/Gamk3XvYdVxYmGeaJ
FQbuF9AM7I81dtjD3thA+X9bdjUEGyC7sIP69keV+aM11XOqsxLVDRwSs8GggYSvff29BWWO52Ik
X3alV6VxTeXEMDVktNRcBZAizhQ/WY54nDcoEQFtYFXOV7Ld44SA3VqS01270lN5F1facjNdEiAw
4e1RPGysV0DDncmwiH2vbvY2BhUFgDCyGs61KAzTz0wnxhJcEu38nHpahv2Enc5Q2k33nQGgXsqe
/TXtPBWxeo0kriLNaDRop+M8fAybF4lxvhocnQpYO+9ZBDpJIQA1ryXJACwD+TPmn1zMnGCfkUTe
NQt6Km6lGkrRV60S4cp4bfUBsOa/JQKuYlxPJayUoSPhiPEPSEDXGJ27DytbIiCQCN5WOqmclccG
HVnvdz3kILN/B3NmaL9u2RNCH/AXSEQtP3kd+ZweaeW1w2hKUeb6PJIDw5hutC1Y8/CUZBW1q6nZ
qaSVq+7qKsRe2XkxTkALag0o2s12sfyhtQezryNnu78WHJxKXDluzvqiRlEFn6uyzFcEdHKPJnmm
65pN0ZZhQgaI6BaAHmJHROOoWH8FRuLpz9vtbyXR73VXIS8rI2bRiAuc3DDacE2+EPq6tfvH6qw7
CYWSNUXm4xuR1lXrtyTestEKFbuO7EoDmyRLHd0px9fbB5MYonVzoagnkQ/LJYKtIwYt1X5ny7Y5
XK3lnejC2m+kOaaR8a6Wisf7O7VN0FTCFHlu9HqPrcxSbb/ayjiVtzIVZpckvF+MkfOuvat/Cqu+
ewBSNduagz1jvGi3LzTrSxVaTy+/pE9N9hlX9oM0szkP0yLcGbC7aWFslNmNa6Hc6fnWdmOsplRX
oSkYnWieG3tZq5Y93u+wShYoZ4nmywwiXdmOfvInPQ0XDXk/jqBm3Lxy53lrjdsvvyThzNXixOnB
VkajKXNsrTXwysDubuyan+Tbr9vafjUePZGwrhnMPVYmYLc0DnOE3zV2kYXh4JfnZfIEsAUg97Yv
A5atHmSdXYmpXxcOcjLOsxbjEqPtkxQMKTPv65lZzeiTSu3w198c8vMQ3qFejW5k/2oSO01Bd4cy
j7Sr9h+iwX/s1XqcLUx9TpTg06egLoaVJiCC/Qjcb+Bs+eHazZ3MM0tM8HqA1gD1+MjiJaKpH6PH
FxmftMxKrYfYEo3VKYA6i54XiC8SN9s11tGKAssILLMHX3yXIAiQvWbpPa4MRpkkowFKiEUlseV6
3oXOsrj7B5YN756A3Pl/fM7rhU9qP2Z0LvECEN8cN5rzWmHfMMGm8DuYql8yUyXx0esdTz4ZSBXr
n++NbI7fw1/BU/KYvBZ3sFX/Hx7CyoCUVA+yalzEOQgS349v6vZdbGLNDgrLf0ZDLMLWydsmRfb4
1sUDVvszKGI/rTEqL5uH5635unX3+88BPSnTm8S9rMsFFY+MKWc44QBQzfvx6KPNXLg7EbtPsv0X
ktCAr3KUKmvb2TQ+v53/WHgoD8j6Olc78yfmeF0e6HkByMGSBoEtHskyGNW/obf1gnaBzLdcraae
ilplKElWlZOZ45kB0wViMuTmKN8GWIL6yD3L8r5hTwq29WBXz7IYSEYlJDMu6+VPQBOHga7hoCCE
2KROvdtubRcIKWQwC7JCksR8MiffyCzWdYGexD1JJojrbBSqURrHhujRwojl49b66uU/EHe9TF9f
0qdyYeaXTpxdJXE4vexVhJJmjI6MQX5i5UDgmI4fWX+QBEjOKQsY+Co2AetMpCjGYjvRW8/cEFh7
WXlaqqMrmzJRhWHL0qKjSDHmnbH9AuSII3XistBkvc9JQ6kz0irIqTfvAI8g73xN0Yn2nee71jId
C81V27V3iWLLihEydRGrgkcPztE5MSD6fcHhbD7usAQNXmHcLZtlt+OTv9lSa8TOFM++x+CD1RwU
71c6WLKKz8riQCF0bJhighCDmYb6ue/rtEMZNqAELerWS9MNqXbfpwQMWI1hD6YbyYAZqyD6U5bA
HivVELrKCFklCaSY23Hy285LVFRCNWGLXNjZxgwm+7aDWAzLyVtcBAFkwlSBshnRyHpa1h8b8N9o
eue1Xf8W8CnbCKEYEiHiytVRlS+U+Lg5E5Qf5zWrTp/KIuia2atJofQ2NaY0sNO8Nz9SPy1bh8RK
btyP2IGTHuI47p6FEXKxTXqasmPhFyaxeG3w2cJi5bBzGnOkv4y2JKXrExZ95yQGog7AYmxIGUU7
WyOGFu6NYUAjpVK06jmrc2xPactCvBVjaPwppqL6CcKD+SGNefKaJ3r9lLaT4qaBn4EfgBloQOpj
j5V+RpEWTjl3w3M8ddnDAHw7qtFMKJ3bG0P1U8+L5COb/Og19sM0t0heFk9+MpupjUFrejRAWAue
7L4ODbuqo/A9THS1svx+UAFNDodpo89NL7bAvaVkk/VFEr1idR1W1hmpmI41mKLNTRjpyn5ERfCD
gnS/tcKiNdSjVkXpU58pc36fR4qW2bM6Ba0bVr4JqFA2KK+BGiXvM6od3wfWsDtwiU7vMEhJaqlx
lxe2kdf8Rx6naeU2WdFrjuIXaeSmfde9BJXeq5uRG7HmZESrYkyQ5gUKQWHbYPt8p9MvzYxJRLfJ
48K3NE2IH2FUkGTXjVOMPXvdrDz16GuhQhlVbeGIJtRaN6lAi2nNPRm+RXlQzHcd7o5apB+M9m4a
g0yTKN8aOLKoOMMQEtDglGPDx2cn8eTdYvN12OjgTfEopu1GW5v6orHMgg7hRp3FkIJKmKnPXV2g
wpClInppi5ZFuBAjN62+K/AptEr0jW1MWvbDL9NRWCyJdU/HRrPMJlpex7gVYlJHLynv3RRFasxw
0Chjlpaw9sgTpmZWhLwbq68N1le2qerqkWMljVuXc/Wz8+e6cgQ6IL+VMsgTJ+85Qns+MIGhnkQP
D0Mp/BcWZZmy07o06zas6etx24q6mxwjTcfcwioK9jw2g6o6ykSC1O3HeSqwoKsJ5tLqKoNhsVRd
80kyD3/FVjFOdYJlCRoMybpIE099GeZ0GryBlnY7bKkRbvrqt5Lmsgx8KQuvjBUK2yZ4PwWHIeEr
x80BnsWGj2D0eBxoz7NCR0uIhm6muFTdHDGUFXVjG1tVzoGJUmApOp8pm4Khp6oSEbiDWcWt9dcW
dOGIAEkEI9g3SVceeDTGhLZmNnpAhE22wRTwM1H657aQVXoJHTZMjDLA+egMXoGsDOjYdU3RRebs
UUY2vC/skLX7rqEon0+/hR9K3sw1cURVOZwDFUxfe/t5pr1ZzIHqFZSTh8434w0robxZPfWPRTYz
24hG1b19xks9ggtSTZ1waoLnY+0kUt6woRmV2YvKWLik65Di1kW3J41ZOAUhmuTDraoen3dKVHwy
k2oMg/mLtp3Yhb7BTmZVD1UvjCNmB4FZHkWv9A7BdpP97aOtEs3/FaVxVYWJ5vDoq/CeDYYhaj1W
PRXLjO8IzX/oLcfIZQQqQtOf5/ucaq2dakq1uS14PSv4KRnbd4G8FARrIj7z+5NDqkoeBdhkMntg
vbdFpbsq73dDJ55AVWNPZuzo42vfJvZs3EVFM1oRePit0o8lqfbnxzt/ugbRVAQypkpNAdbh88sW
qtEIDFFpnkkM1cY2C0O32EB7Kx7zyg01jbldWVMbpnK0pzkqbRH3zSaLugT/yhhY2dD/riJm2p3W
5oesU5Wjqs7zl3Zohg2WONUO+ETTu7wexS6vwvIlB0DTmvLJ3+RZXN3zoGhfbl/uZeyEM8G54OMh
qBHr2qNaRnrZ6J3qGeN0X+rV17Y0ZMOeV5QU5EVE4NrAaszXJA7lFNUdIprRm4O2Per66DvQ5+iD
6Z2MbOpSlKlClKmhf4qU77OUcKIqGcjtCnBU6F6RVKYlSDvtmmzObBNNXMl7uCaKQg+IwMA5PMYq
M1JzWsQjogdPEJcOduNvh0zyui9DTlwZ/D2298CtYo3PucIxU4S4VmF4tRpVB71tJlftCX3OM6M5
ICKgFu1oa5ORBraYpz6UyF8DlPDylh9ACKJ3DCxwunJWtUhrYviG4WnjhmBjuuWL2BmSD8U0HTG5
DS+35txYpTps+qCw8+nutnZe/wGCcG6YAsdlK5/BM26IjC43YGZONwZu0oHgX632zJzfNPVLpVV3
OTO8WOEP6tBYfdS4t3/Clc+M0MvE+2AmwwbNldmrOsifeg1mr8j6L7VmFvuYpdy0Q9/XasmFX/ng
OqIDDWLwXEDzfP7BB4PFbWy2qpepBoC4MZuxpLQ3zQ1LmuFtUCLfbfQ+2eQszmxjFoXksJfuy9S5
AYS70HUo3brhx8NR8aFNqtc3mjiQKepdaHmDmJam3/NcKSTW59KnQB5hGuhlTXhqdeW+fE1R50oQ
1YvymO6Ylud7AADTDQ/0/jFN/Oxe8QfzgReskhjzdWFjUW1juWfdFDo4tdfRiI7i+gD4n+qlOuZg
C/E0xdNboYDjrBswjyiewiJ8bWJiz2Yl+cpXTg3RnCOdXBza2pNGgRmOXMGpKzVfggLb778VsYfd
lVbJSjtqtrdV+D+c9V+Bi46fWEUj8nXd7CBQVIOlVN8SnmwaI3vgJSaq4mYfhdE+r6rcGpgmkX3l
+RhMo/i+iMWQEOjnouckNUKqVLpHsSLBAXerZidZD2ZOlM8koi5dmWkyk2JJIAAlGqoO56KmKAo7
o8p1b4PxI/v2Fa57CIu6nP7xtQ+Lyg7MimgKemNRIAm38rHb85weZz/9pUbNPQDMjpJUd2UVPQ9z
6Oofw9B/jUXjBqri+gkWuKqzNcd/9Gpyg4E+3v59Vx6uidAdUdkSdMIFnp+dT5SV8djqHjFCu6eF
HVXf4xwVbEyj3pa0mPzzIAgXcSJppUvdDE6SfIAkFrql4sTMUh7D9PDlthTZeVZ2Xy0iqlZk0L0k
6R21P7a03fjkrhTM+S8ECY3AwmsIL9cBAy0r0Yx+rXt5I+6H+nvclhs+EItokkrqtRPBgWKSmxlA
Pa2pFUk8jhrH5ncvjVMnpz+Kku4MY3CVhEl09do7QGqJXA6UJaqxLocJn7GemIHhkbjNdwHLviCO
6He37+2KZyY61kkj5cBTo/onPOrEpmiJQrUgTTTPaPzAHng33GHXWjBbNdU7q4jI7FI6Nruas/Ju
KrvOnRCGHgcu2i/CZL3kei8PTRCFwZIbhMNvruPYNlTMPqwT1WsafbawAbjZ6lWfSLTl0poRxAG6
iexO1TmG8s6fWZIweE98SC/r47uZ+se27e4CKoksL/0DAliYSgM7alGVWM+ZtVOmJEtB3Ev0xm2z
YlOVBFW8+TCp4w+/0p+MUWI6L5WTYJ8E7k3lDKH3etYjM8UgelNDZgMK2SetbHonyX2657SbPWWg
41+rKLIohG6EY80ETrky1QoKPryYa4R1rZ4fwoI2Xk/DQmarLpWCqqaJXBwBBoLodcIW16wwI3U0
vSIzidOaSbMdiuDv3xtDlYtjaRiUQkAvzpUiVeqkDxtICc2MOMmIik7RZVxyZZeqBynYfosKt0Bl
Yc3HNLMs98fWMD0++pWH1FH7wNsXT1XTGO7tt31p4qHGkIYSHyUIAo3zAzWZNkdxGhNPKdt4S8oM
HkvN1V2W6sZ2ivvpLVQ6mfe+dj4DWT78LKrs/LNJdGJPRp/5WV60xItqs8+csIvjyVJRYTYtsykC
InFjl6rBOMomAjYfRhLJzfkZi3zCSvKhIt6cgUqB93O36ZpWxhZy7VAobwqkoqgXGOscUZRJP1dA
wXoMvBPF/CCSYKfFusQqXfteyN65AcJ1hrUwq+ZSZpYt0duMehGPGrvvzfSOpsaw434RYvcnmgEV
7wOJklw5msC9IXZHR4noYqX1hUnHXnQm8RJa9g4Pw/GADLG0Jk20ElFX4lcGWQLrrXWkJ2BfOf9Y
xkSS2vQF8SrO0m2RTcohzRO6o1rdeR2rg7s8DbvdpFDDNgc9PmTjpMnw51c8HkPZCyhOE4VMDZp6
/iuisQ+AXM2pJ9QcWcG4b83ANfNvNPVorlmF1loBRefCMrIXJk0art03/DlfytQG6g7L/3/yPspa
qIE/q8QLExZZcROOjhlOoYXYu5Tc91VRyLXRK8TKbeQo56KCUWFK13HqcRpy9UCMZhwe4ylKdUso
/WhIyGAunyJHwKpqpqA6Ndln+e/kZFmahpXZGNRTCt9/rVPW/C5HX5W4uMtDLVIQHRD0ChdanfND
NTNVYF1V6uk1r3/ovTA2qYF2lxUlTSd5kFdPhDgPe5QETOga3l4whaSpkjJPtOEAOhijGYrNUADv
L3EKVwVRRtHM1ZBlrcE/WsVJ3vT4UnDW+Vvqs2ynKmp5vO0P1tgKJD+Ld0NfgKMqgSe4MjBNjIZP
QSPfI9hf/C5KTCPzuFEe6qHu991A1EMwzto+H5XJjcHPuEliNds2WdY9V1p6Z8aghlQTP3VZXPlb
rvTmd7VN2q9xOZUPLByo09dt8ouhtSgx81e+usFNk5v4FKqqicV0nugWG2qk/lHjeywLfLsIUE6l
GXkh6ST55FdsFB4ntAu+C/E9WbOodmxEB5bovtfCfWmWpobhO4WvTl3UTaKfVUGrVzPsqt4xaB/m
Gw5+mLc+AdOE5MjradrlayFARTgMjUBLfN3MKVIMXKhxyD2fxxikjdURJM+gE3R4kGyqmPk7UC/6
TpIhrKsHpXbbyb+PMlE/DOGQHNOEv5l1bBxSGH5JmnrlcyB8QTy2UNYgfF5FFqrW9aLtAu7xjk6v
NEBbssiC8mlGsUXyNC6dIrI5Dg8PzUU5fo3YbLulypWXyXEQmU2zn0YbWHWXWFhga/nlXxsXgVlN
DS8QKbiO/z5Xs8kImo4ULDsW/J4KrJyYLcokm3cv725pOaA6iCo67NS6GIyjoLuW6MlxztGZzUbt
l6n1s00D1Kxuv/eLbMBAqQYVFIFDIaNaN7GMROQAUxXp0YczfUiTaCm9hsxOfRLv8XT6zW15i/s+
KyksQBTCl/Qb3UHYsvPbC1WWFR2668c8U82XCWUWpzc7BoK64ffstwTolHZ2tNAQz7o65hLpF9kW
pCNwR6Eb9gHdiZVj6Cq/Neq2L459EpjHOJ9nt9THcduE7e9ECaOHIlRrOxSJ9nL72BcaughGoGsg
moCvWPfujC4zgjkTxXGsejFbhhGUJsALfqBZk45+0Sab2/p3XI7T375CCIaBQqUZuR76PqtXGClx
gxUvYXns5hw4E0SULtQpsng6tJKHcWkWF1lE1YjOYYEBOzr/tjHJYz01svJIqsF38roUXjsiTMMO
BO1xDtXwD+9jc++3Y4wVpkGkP2qgb9jdvun1ehbEFPgVDH1SNBFhdj5pdk/cwMCDEFCGsjzOWk1f
TAWwFZWMC3qBGbiAbj7Gw5RvVLXoXjICNncrSpPpCVwLqTWLhO5bhbBN64sPPZjzzSymzUhrxcas
Xvnj9m+9eOafPxUdBzReUGhbW+8y6okAqVd5TPzYdFOd3+eIsrdlzo2P25IuggdIgh1GN1M1VPTc
V+1MtH0SjSqkOM5Ci5yK9qmFAkMmscOXxmR5XaByNTkm/dCbO1eAiDd+FdHKQAfUx3rTqs91VH9r
mj21jRoPNs1bMt7dPtnlHYIg2tARqiy9TcDqzmUiF59SvGrqVeYczC95lYC/KQe+qHooR6ycdP9W
nIm2sArNwnvmQl0dkYClfm67lHvJ0AFoxdC15UfsGVeJFalh0Pw1WmOBn+FF4S8IeLF1ras066ZS
Js68QE+MyPJVHmMpBRVhIInML+/RxJEgQ4P/RPi3erxQmblO8oh7IyB+NuEMiyUBFUteBj8kkURR
LtXxXNjKC6CCFxIwTmNXM/A9FjIqLEQbY/7X1h6p27LKEK4G603XoTlvinDOeoV5EbgKtsZc9zC2
ROutyFzI3waGYIG0JiaaDJpIQEaXBh9hKCpeaMQgWEBIvVJLP57qgYTCm/nolL1/iMYI6IDmde61
baW83tbKK/cJOmFKma6ZXL2oVQbtVAwxIkSvq9KJWRNRU8VuOU2EJFy40BLTXHIcASkqW0pG58cy
OZZ89rwsPJUmu4jBX2MOXnGFLuubyQStPDWtuIE1LEXhpbR39PxPMTyxMpL4iotrw2mQIapEw4IC
sIatch3fn5ow8scCsKE23sRF8ZqrXSap8F4V8gm3QuFcIEM5v7I6VFLF56zwuj4CkJEEXXSvBnme
/+2bWg7zuaMO5QoU9FafhogUJSPBC28MIv9uyERko6/cSKSs9RpeHTqNMAagLhWN3JW5DdsMHI1I
jQ50skstsTuQtPuxW7NpOwZ/adohCzA97M3WUYjBw1zd3EAnRkrik0OqPvJ2tCuHta1z++VchAuf
QujS8BMogABGcv55pnRaKhWCHtSYKsCwhvHbbLL8rUdKtK8mEby3yFX3MzB628CYI5sbjflV7Wjw
RMc63XYKz63aDJp9XqY1dv+aP4tCGI1FYzOgkoBhHb8uP5YABUI5sKFwP8vXOYltkN/5MZ9zegje
WOluyFZz+2P/7faVrLHzAICgN4VKg8nQHVg2Sq2kGPNU8yzlBwSymd1nApOQVaVtAMkGM6yfj04+
1ZXbjhV3Yh4l97Rpxq3S0jxASbDz94XOKxebV8N7hhWvR6ZExWurFu2z6Md+B8nq3TyHfuzUTaA6
basJLA+dOtK4JgO+2wo1IHollmsdm+BQYql0cwbMJ+qmK4MCcHU2jzPlBxNU7EW51fTmTum+J6hv
3L4+maD1N1In4Doaxg/9fAC0wTYGw8qih6R/+y/kwI2iQoiqNpqa519p1vO2jUzIYWTCDnvqijz6
XpqVO85sc1vUlUeP9PBfUSvTAuqPQs1Czg+t6B79jL6xatNOx5aAxUgfJPZSJmz1oRSWgOGkwLnA
macEzlGpn3etbDbi2kcScIgaQH7Q8nU+pqddZPRAfR/SfsZeDyPL75qi5js+dfcmmzTJt1q+xWnW
uygf4B+gH8CnQnS1Cq7U3gixCQ7ihlqMVkLzzqn1SEZPveZlQgahGQtwXGP6ouhr/FKCmlcsQHPo
DXpUVnZEAr90+7DtvzZBz7A5mg36j2ZoFls6peFoj83UdbY66u1kJ4XoXjuu5qFTB0MQWKirGwHY
7YrENDC1Oc0fPc3SJwqicsPNE1P3ET4FhvZTLWsDCP2pqwfuoOmDdDbSg0rWFbswflRDS2zh4kRt
EujC1cPKDHOcSUyUAyD81ZeeWXSnarYSb/1G8oQvMllcJCJcHY3Sz8BxPYVYNjTOOe8CDwQc7aa6
r6z8Y6qdPRhhZf7nQjUA5kXjUkepDMn3BRxbm7rIZ9oYeCIGJqfnT0D078yaYJlYrlit9r2vAqcw
YnTGsq8z/qcYz93sendSZNjNi5d3/lPYKknMUK7RimgIvFbZZ2qM0K7apvqWDdxiSr79S5vyKYzB
nQEkDuLBlbChLSYStlPgRenXyFDcfvrTh69pkR768f22qHUsia+JnS5oXDF8zWWo59xSKi2IOBvA
wz0trhzd34+Yc5jCh9tCLiwKRfiAdiY4GxEbI6Q8FyIIeMnUgkVenfFj57/5WrIdwgyfSpJZXMCT
cBxIwlkE/C/igJWB7IXw/TAbASLTlANhWMxmIM9oK6N4GSpj2iZjMbqpRoINDbTkcQx5s5lCnlhD
yPst5nH0J3UAbL3QEFpXiFwefYT1D11uPBe9YM8AKGPX2e3bWfMEL6ZJoPuPdvYSaCMQPr8e08fs
SDREsRdi9Ma80wJvJHfo92aPYq9hyc6P5pfvOxv/Kf+N33xb+PK3z6zvp2xk0LC/+DjrairN/bDR
0Jjwugw1N7spvPkJnBUi3o6DVUnAKRetw/896f9Jw/6t85NOESDs4DeJvSr+FQbVXVROjj6bW0b4
hglMIk2HPuFO/hW2NGWz5KxXxaM5jEkAdAPRKV6JrzD+U08qiT0t6y2zKgBK89G+JL2FUSWrUke4
BfJIyLeg/to1phPGQOjdvu8rdkSc/oTVUyi0JCEJobjv6UcQvzHsKPQVp29V25Ahra74BKRUC3Aa
fb4lzT+/7HBkZok8O/b8aTdUf0Z/toL+e4YpRz34QhLZiPXlI9dRL19stYksWP0c3TqJv4fcaNNa
70JPi7yeUxt8/E4OTDjJPm5f4RUPBEk60h9AuwDVX6cl3I8CPUYE7fUbYul2dUyx1DqkVuk0EoW9
tI6omgG2gFo8QCDon5xf4aCUKi9MA6tcB32ZuLAy5UsmE7KeYcb7h5RlsxY+Eop065ZsrDUzOohB
5A3u6Pl7aj9T0w0cBYsPY4lnufaRTkUt6nnykeI0b7s+haiq+K0odvCUi0NbSzKxi0GV5UAAFHMY
NcRcxrrnROOpiYq8iTx9Wz0b76qLaTyrZpun6iMdgZPMv9zWiGuf6VTe6jMl1UT0uIO8AoRTaemk
IVpPk6y8eWkqz0+1ek8JmZpYaSAlmt3I3QDjpLn1k/htSqqN6znwT31Y0kxYZIYC7joAV1hgMJ+S
CLMoX5mRPapBsS1Y+MzrZFPOwo7yxq7NdxGUo8Xb+mGelD8V5lCVbnf7Xq8YTGRQSAyRWgOWgOOf
q0uFMLpkWRZ77EF7oG/8F3V+Fo66q+0A/9wWdk01T2UtH/lENedxKsUCt/KafF/qGGhiH3XVWcMo
W+lyTVvwnhEhIOFAsrvYzRNBaVSFVcqH2KNYMpUPkdURbISPJTHPRft5eQQYlUDBn+E/yDzOxSxw
gCBv5thDw/kpfqR7YEKz5+y5f9W8yvadIsmtCUvP/v4WAZZkGCdA2R8lz3OpoYnlRbNpxl6gdpaC
WAXjzhZqNL0pCbWuWq0F72dglBFLPNZBKkMer0FNI++dbOhkzYfhEdOSWKuNBEhita7q4amsldcs
53jUUgWyBntZk/e9sb4iSrCWpaGDxEEvF3QeEKFJc3Is/fwCm1rVW1SHI69xiftf/XEAp9BRBgIH
3uv8j6tar4eBjxmHJm4fCy0DmzICM+fvVQCY3H+ErE6A7FCj81gjnCSBRcv2oTQKKxFPQc0lOnD1
rlDFZwJp2iVNp25WoxBJF3sxy2KrVuIHVRlkXZ6r7h7gKwQVC0cmUMfnlzZWRVnXKd7rpPfjtg41
uEkxE6cGQBjtCf5zAjEHeqYkddt8FK4/iFiiFJdRG8aAAPEDVQSeMnKY85+AdH7EejIVdjAi2Fgo
+KHGGLobqsafqSmJM4K9RqLz16wUVuSgY4yePCKPlTn0Z2w/9pPlIcdii2LNvEPym9gxdmxJDnfF
8CK6AcwBeD7MYq/b4LRUu2rIg8TTyJ8C94eQwEhqexmkva2YV450Jmj1IYOw60ozVmKP6KkLjPre
H4gHQgz3tpgrfnrJNTH+oi11nrUJDDCl32dRknjRICq39PNgsKZZfNA4a2w0I0Mr5r5mtTkfAkz5
D1II1PVz/vsDVp9uVqIayU2ReI2mvuuKuu1U8pBOys5X6WCN3LyPqfG1Cqrd1DWBhRYn8JNxldpZ
3IXOmGaqFQGZLDEL137VQqm7pAMAIKwb0HkBLB7YHRIvrInFxthN52dWEkmF8poyod2GrjPKeigS
/Q9pV7bbOLJkv4gAd4qvmSRF7ZYtry+EXS5z31fx6+fQc+eWlGYrp7ur0EADBSgYmRGRsZ5gYtky
UoIWPWwT7/WuLN8D5SDJoWsiUXP7lufYUZAiwUWjNxOzPtcqGSIPFYpmAnaUypaAMQp/oS7/dklH
x3jcBRXWYLeK0Xt1Gm9bW0cPRJA9SvXvHDPWj7e5mUSfeXVQodKmtloMb2AO75qbXunMqK/GZCvI
ZkarrsgRkvb2bSJzR3ZJhGHmrDWF6udisg0SqtgyUH7+/u8bSNchFYYZcLg/10ykfqXUtVbgOahf
5OQpkt0q+rpNYk68UIlCjIl9kIBRYOIXqUyxZtssQcLfp979EK9az9LT1W0qc7eBJlg8NmgqkDUW
pahsPa0aNFhEJR+L3xheA/KlhjlnjuGdi5PQGPuHDvNSV3WRC70UxNviJYE3KATEkzLAyXhE9Bta
leLSS5N1UpRkPG8TI9hnksrR17nX9eobmEvL66QtADuFdSZA0PpE1Ur/vXgtNtXCCnI7ON4+2Jl3
FMPLyL+jcwO9B6zrjagwrLU+ire5sD2H6WFIGqrXbh8HdlDwRrNmxB0JVKQKUA7EI8p25rdVqPqA
cYy36TCSRv/y64wkhsZRqhmJxAgPumdR80cG7RvU9CKa6IQy6L3qjDtcfIhJg7KMAxwaXCKvn3WW
HSSDMR2GjjVdZCxr5C/ash5kPNNtReTcp+O4Pme8nscZ0Z+KqNP00zTdqDAK1pdZWEeGAbO60CGN
PhXr6h+cGK4eNWv07qjorr82E0lfR35T6/G2rH6F47HrQjzPWJRRPdwWtrmbwWAexqYhanDcmAPT
I09FX7AJVuAHK30AnCCfKskSUF0cRZ67GhiKqXcTAR/wXa45QqGnGtDOm2y1FFuj1GcTSD1G9Pcj
u8lUTH28E9AJ2+Med2XnpV0NIjqwZBe26R+kYFcmvO6S6ViYpwilpKmTayomocOWYQZTJUOdgk4d
eyQMY7uqwlWsl1aD4bTcXwftYo1BCI67OxfigR4mWyAWeNF/TI+lbXUeewmP01Y+YmKgJeIyOyyA
rmK1n12MljzOpf1Mj079E38IMuJRiBEGrOKJ4Em2E0t4HO3MVla3ZXCOyNSdhm44BEkYK7w+zFgb
xTTtzsl2lO7igRhULtDv53yqxfNtQnN2XMOriPwh+vyR72W0KooW2J7dKQmGVUhqL7L72EliYjyN
v/2Ynnk1iznduqTGSHwmFqWAvCmEsfPRVf6h+i3pxJryk6PTL7HieElpMlgX9nXMfSnQBBUn2G5G
I3GHNzyNWW83Os1j2sWbMHLqwmrLdezcPtKZx+rqRCetv6Bc6IqSDqaMqaZdEWwHu/6sW7L4+HdE
GG3r/HEMfQPXNtTLt+g9fh1z6t3fpjFnnjAIjdAZzj9aVlgaYhW05jlJt3UTfeYYvqlHTDPptfXv
yDBPh1CLQ3AW0nRb1JqbZcFqTM5vhhrx3KY5duACfjerI8pgDSFa3TwlG+N022MKmrQYr3Hi3p8K
DRovmzb3GuL9QJPThKsI1/xaBNA1ggYoKUu3phLpVPIwqKtjS8ftc5vRJbTcIyJDHykSQ6wHMfiV
aWKnCwxuHdJAA5BALVOURtETx6E0l1nGJDCMnoTiPYo0jNoai3KRtIsh2Ubtuq0DojV7OXku82Vb
oPPil9itz+FH6r+j9FxKGj03PPdiltcJxAfJnAlHhwlBIq/KlaGHuOeiayBoK0Kn98JpYc3tM52p
qSIkRE0F7h8a1zAzeX1zQQ1sR/yXYi2z4qh0tD7S9UB+EwV56wy7JGOUVzgkZ4TliiQjLGPsn2O1
D1NUPTpHXPe2aIckaMidtC5XwxLb3TkUZxQBBDE9biIYQs/H9EEXBkqScs3sRJhGL0mXOfDAUJ0S
grvbbM1YQeCzqBN43HRfLPJQqxeY+2i8ZBsrKkZ3l2OCFRHKsfGehJqTMp95LOHWArlDxfwJcJ4Y
g9uU6M/RYmhbBvAb0qV+BEjAKF2mZ3VYFS3iyRQzmLsQE5j/4CQxiwVkNaRlkVBgnmkka2Q5xZ+t
oW677ne7jbq/30CCcTP0q6PGD7kEcNr1ZSmdlxeBHwTbtvko0IYvahiFbNcpRldNFKJvX9qMZCAj
i8YR9L9N42WMngPDrNaF8Rxux6CgWbmufZVUZ04wN6PL8A7hQqOBF+E4m5cFyGcqx5qKeph6TMfW
ErUv3URN4+93j0xzXn/oMGIRGgEcQxXlMEO71z3DaoX3KL9HUzfHZsxIOmw8kv+TaYQMMg7hQtKG
CrC14RaQp/YCAYMVahJK8xKczzR+G7tC4lzT7An+lyJ6hq9lQq0lpcDcQbgtjISqCP/l6D4Dxqou
JhzeZgXighJrDpMiyqTMQ0mx9tBK1YtgUH8fWoMTpPDoMDbQbMthggwMt2mJCp4SWVqKMJIHDDLp
CuMTwpFBekZF6yASdIwuYX7Ni7VFhiaKShuWphS7ndLzwtR5IuhMxLAOuhLZy4n7WhP7CNksVGFH
3f8y4vPnbS2dsXdg4w8F5lI634/bRAKFWKztRH0Hgi+tRMMVpB1wCyyEdvQ2wTmWEAmjKv8d4rMA
Ca0ZYQRYB0GUeg8ZkBHEc/V0m8RPAVCm1xaNTFOLBg7vWqSB+eMNUgobLhQLmgcxaZqPgVcb+Xlw
ExFAw01owOhNZ4h0tRGPLfLk27zwnMTU9pHyGOrqJhiGQ5A2gGsx3Nts/dRUtPbjgUAtF8YINvWa
rcoTVBM93OkWQ9qkw0M03PmLUxf9bYNwTYZRH7U1k0Zo83SLCQLgKxvtfiz2Oq9LjscM8zqEhdcE
VVbgndXtJNFCEtbIMKZlQirz9+1z+2lTwdBUWEL1zkCZmGFINoVkEYl9io6ggxcWTw2wbYqhBlvo
oQ106za1ObkA1AAS6HCkUQBl5MITWwFeITzpIEJlP0RyTBieSmwnLavmC/NO/KTMD3GftBclM3iz
05Aii54n+EaDNb1Fu1WTqLJqtGhaQOrKXaUdeFhBM6TgOwC5AX0LcODZMMFAb1V+DqRuG4eeukuH
5GWIfNkZDa1d3j7GH2YCTzraIiaIj2mUic00Vp4uC2XZdVuUVC3BKKwg4aRFpqf0yoBfU2B7I1Iv
0euqAC/QVoG0rdjaoFg5YxY3Lpr3IiqIleyoWm1aQzxIj7cZ/JlsmujjiUfdFI2vGovsESxyKYMT
2m27X6p8VOlKMgjAU9DjCeRMWmGn0G2CPwTzmx7SGIi5UNxh55wWaa7H5QL8DjXNfwfohgIOfWuN
AueZ/6FuDJ1Jhi4igq70Aox8yqAzOL5WEkM++Val7GVuUX5WGo0/HDGqprRqJHsmOILEl08All2F
v027IZUdYke1aMUO5854rE3/fsGa74dB2aGBYrsbf90FlrT+2/1H09kB/RuZT1SN8YRdE4DH7td9
ibMbf+UhHWkuW/ZtKfhhdxkKjDHMC2Qc00kKan2TANbUqzVAmwIh+ddtOj/DfIYQY+Axvd3KpaZA
vcL7qLbC6k5VSeNuvY4UCcFuiOdBWcbaJw/miUt4siwXl1RopT8mPghrB9ksiEh7Jyjpc+8ooqut
X6v3gnDOdFYOL25t+vcLimNTxlIg4dYa8SlWdqr/lCgc2BceCUbUcy8Uz2Gk4jSVu2746Be7XHnj
3Njk6f8wiBdsMNKNvsUxTSfhi4PUAuyXGVD1pahJbGEwLFt6MsdQzJl4ICJiIB3+M2JShiegpEcK
sFe7rRgORPTwGCsFh8TcsV2SYFiqA4xTR37Yb+WB9Ct9E3Ieex4Lk829uHksY8hAAyw00ZvcHKLu
nnMnPAJMPBgoklCXatBvPWQfihUGB8pgr7z3p2632Iubx/AQ0eR4myjn0FiI96Tx0Tpr+P02yUor
l0qaoz8x0zl9W7NUgLcBoMMp27KY/v3i6IoQ2ANJhqvxBioTNAJUnEBj7r0DyNR/CTDiBRCdPqmb
uN9mn+jdoJF2qtNl19lVuFR5pYhZo4MQDXtBFij2ARzmmpsgSzwZSEL99iy9iRMMuYMMFTYsYg3U
gqpvuCQOd3Pey38JTjPSDMEuHprKmAjSQqFiSI2PBigtPVbLIEPGEfP5o/wPdyD241lq434R5T0S
mecvk5Dh6/3vSwOAkBDjYh4D7jHroy9ao8cwG2SuqI5ZdEqC3Tk63RbrGSauSDAPUp4XhRED7HQr
S6958gl1LfNDjfn/OynnqO3MI3tFatLqC9mW2wJTx1jxsk2TGomOd2XxOmCDiMSLQefpoNiLUuz3
jotrOpNx6zsFOgQRMPsFzRZI5GEzjGryJGDG8wFHfygxhm5CwJDOBpSpySMaY1+Pmgl2rFDBG4jO
Ob0ZmwfQ6AVSKhigNtHLc82VL57l86JIevS4tyRTR9Ij+3VbFmYPDrt7vsNo4BkyxkeTlLGJCwh0
L67T0ncAmUhU3VWH1L1NaO7ckLBGRRlTMKjLM5KwKAetV5N2wNB/S8JhlRTPi+x1yq9J7d/375Ee
R3l+2h8x9YFcH1uSR30YKvmAPvnuVAskk+yipOg3if92axKA9C4pMUzJUe73oloPW2w8ABKVEgW0
rTJeIP2zmjyRQasB/kPlEI7xNUOAe/INLeyGbaPQYivaXr4UBXfQyZgsy1XOm86dsw+X5Bix6xep
kQsDripQ4o3+Kci+FZ6fZd+WpCW6jDkDFjPP3xVzzG2dkZc0hxjMaV1kpblIUu/Y8bAPebuhWbMK
xKu4SjqsuouJtdt1q5J8rE4rUlqkIK97jU7Lco/WbZFn7w24BxMmAWR+AkP4OUwtKFJhyjmIBqvG
ssJ19bV2eVu2GQX+QYMRwQGoLhFaALGm8O2Zo7JsYP7jtxnjIGFZF/AR8dvOblgd/FVE1tT1bA4Z
FsjxB5mJxYtHohNkrwYKG9YY7zSCHbwD1oT/utsSunexd/fz9qV8NzRdOPc/qDGecIOFYEBgBrUN
1oQ7b7v+/rC6/7W0heW+ocPSpTwxYFEqflCc9O2Cv/MiRr5hOkZrJznVarTeArparUjh2iQjna3Q
x4g8fJkrDqvsUMgPwowvNqriORariXBndc8jhLx3udxNxuevzxPFtGvuPP3/uNskW+xYdU7YH7mK
rPu7X89nh1Lh9ZOjVvM3CHQ6bBJF+wTwWa8pLuqhHStdkE8vjbVzanK4D7CZHKu8C4ItcGR9tJ54
sfS8jF7QZKxUe+4zz4s8+ZStxHG5P29fF2Rv51Z9mBb+PjyI5MF9ui2p3znEHyd7QZNR7TDpgXDV
gqYVrHZFR7Gk8VNa558QFte3jthYyyHIxL3/Ky8XBBl99/oWhz6a05JhlChly3I9+vmPVqJfEGG0
PfKVHs17IKJS8c67/7eHxqg3EGGzCACc8qmwII3xaHen4eMcbd1k6T7S6vGYUB5J5r38cWyMfit9
KoQNQvvTmeYJEPFfflGa7YzV0V3TqnCOXGlkfKkfBBm9js22CuTQV06W/ul+PUkc/4kdlmN/n4VX
MICqo4pYz4LV5AL2M+f4u3yVrXVAXIsnDvMLmv/Iw49iTuyLWjdCmzH2T3cp2R0Oh9PqXl/9vrvD
5tv3d5Bd98T65Lm+PJ1mB2MB7VYrggTKm5fB2gXUWa3uyHZBXn1K6SdHSlgwhB+HylgQqW7rAUOI
yinYbqy3t5oizUPu9NOyOROsfP/0P7hHO2uaL46WMSBVpeR5h16B02bj4F3tHhKrXgaWHBEJO9H7
jRs/nImPsWbuo8A4dT+YZSxJtcixYxWW+9Q4T7tdcLeLXQdLjVf3qrXcGsstlahsVdT9PN42YRzN
YPtj/DjWcwAlyaePE9pyScNJPnIvkbEuathUSTY9PTtrsBys9Llf3hHbttcPX1xPZd79urg+xq4Y
izT0sx4Ss3mrjybN7yzfcjk+wl8oAbxEFF+ACvJtCy6cE+xUkCJFihVw9IYN5UBeJas7vKXrCOuK
ju7xyAM0YjNE/5GNPxSZB0ACqI90nihuktVbt1IzCser252Je+ShIPyFq/CHFnNfVdj6gwRUlVNK
nqw3yTo597Asv5YEs7GPD8fjJ+c4vzvyf77Zfwgyd+apUuaXegTTbH209wcMGbeWD0CEciAjWRF5
RbZksN/Dl7X7gD67r4Akxyn0cMe7mOCN4nSAzD9Nfz6HeSnMvlCluAb/Vuyee5Ku0gcrebmtc38h
p/8lwqZJmzJDK3wDnvPYLZ61yiHu49p9asm/Y+ZblC9EdSG3RjPmYEb7iE/Uoy3RLA4rkxG+cX3s
NEShVn7qp4FyerIOemT31npt9cTtesIRlHnfHIjo/9E7dkoBGd9gLDIcmkKw14m89DZiLKm3LM67
w70d9dpb7rKsiYIChDbCQ/DgtbZHXP/hGIpkwyH1F0/5H54Yq18MiRyH0ST8uxesCSZnCrZy8iba
b+ljsvFPxwLOMqXJ/pU+RDzbPDFy6+4Yu9K3i9QT63BSvRfnzVmdvm3ZkhAbYesj3jv85cnL/Dv3
h2PGvnSGX4/GRLOlT/oaIDX7NdwV4W7z6XLdlXnv/A8txrTk57aM4gKyudmc6c4RiOOslh1Z2ggg
1wiUb6sCx3KwMEh92ZdAnQM1a8JBOjZP7hePI55oKkzoiNRnK/vixJFG+vWut2t6KlCMRa6TZzu4
tJgcmpaLI1ZkTZq9cwCHE1HYX0c48WIo3nuqMMHpuUFLl/59Sy9nqi93bx/kRO6eX1976x0BOOeW
uGwxXqV5ztJAjyehl+DiLRAb0tBKqMXxq76xyG8oF9vk15pBkonfD8nLrli9fQgEMT4cOmLYS7Ig
7xF5xHZjeiZwGThmf9an04A5gAZyNHux6VxNgT0GnqeCAKG2x6O14fz+9Ab+YO3i9ye7cvGs6Mqg
pPU5gWNuIgLRSNYQ8fO84t3UrPpekGGMowob7GkTG09who3d3p6C69s6Ox+4XdBgTCBW23t1bIKV
FGCAMBI7JyTdBtBP8SnaBcvCGu7+JUXGAA6x7/lZmk2XIy8b6wWAIDEZKCIal/e8zDuOF9wxBjBs
GyOKzVQ5VU5lTTc1bKvEenxwj1+8rOp3yf2WUDCO0wILJXtVxUm2oGM5gaVvbajvkccUR/jY3iss
gFBHVQdPEfCyTg9fPfE/OFfEETy2lUYrMqMvUpB42qkUcJQkOWP1lsO15pOe3Diyb1N1oUdyXKI0
6oPOebl50Zdv6VoYSLZ33ZJ3aPPO0x9J+B7lviBlLqo09zTczm4XiaSw4VUAHw9PLjfvxzs8xjgk
nlCm7QKUSvvFOjjOQO6zza+E2PBw6eYpd29f1vzzccEZYyXG2hulrsAhAoqXvCC9ubq/N+gd5la2
r+5UQude2/Qg3bo2xmbE5ThgoAQUwyddWA7Udt2jeUqfY/LP3sYL5hhjkSe+H9UKDjOePF6DgLvV
8l6dqjA2XcNicF4tFjL7f0PNC4KMxSjRLYT1ayAoLvW3ze7grBoy7utf1P06Hv/BSWIqAUPUWL0O
3EiVjYM6zwRSgdrAnUljd3QMoh6D0urkdZNai+fbgvK9Avb62q6JMf4MdlypnRSX0OrNC9JXSOys
lkvziJoJ/nBeyJlM9DUxxqnBfrUyrfKJGFKcZNxWAQmsFbH3dTuVhHjkJpG7xRvj1JS1WnVYg6ic
6gp4XWcqr0uST6Dqu21I5ZM2IIahnPeZR5NRdF/NznEUVsrJxB7VzM5VifTiQ2lyyHCPklHwIAvT
ZJDAm/WCyKgHfpxdn511Zj+4LjpQeUf5035d3xyj3VIkmFLfgq3Ny07USfYubqFot2Xx5xt2TYNR
66zqQr/PWtjI3nJe0Ct3J7a0ofQ2lZnn/5oMo8znasjRig1WeroRaYw78klKzwe1pa0Eh4N3dD9z
Adf0GBfAWESNLtSgZymHXXWKBTLukA/jWimO5LFR0HnERFclf19R+rt65AncdCw3lInF5yzgYox6
idsBSvkLhAAKDM/p10tnqXYa3PNWV0+XfYscYyoENBaMxXRqu6fwPXD6u4xn1Dn3wo7TdX5cS9jc
DD/j+LKJTmpv6YKTPBVILGw4kj3jUF/JABv2CFpopOMCtJ52lkB2xFt1FCHWQ094KfOZZoFrUoxh
MAK50RceDk4wSdSQ9i4AHV42aCY/eU2FsQdBmqtNvgCVp91L+/R2tk0yFmuAvOtT4PhgU528JoTs
hdfNbiMcdhuLlgfUjVH5+bfv5fe3Xnhxepj3RjhMgh/qpF3+jlcAZ7ddfh8GT2IYyxGLyaIdz3iY
e4qaYB+tDGoaNNOJRS2OunFsocIYjRZNtnXjd8hRko1VdGSxPf+KH3imiaNkLHTyCJBorImYxFIj
O2uxBAjj2+FElssIKynIE8fwTpJ3Q6VVxtXIKi+IRRH39DL4tkaqrWUSv6CCrR27YMeve0xP7S16
jAmp5bySgxxnuLMOQbneoppqUEu6M62Wl8CbKRBc6QO7IFMs5VpMppPEo+K9weXOiXNYoazjr8LV
Fr1B3NeS946pE/sXYm+0XuOX6FaEB/CyO+xIuutXlOv68kSEMSd+XS68ZgSVlvaYayZIejUpIcIj
trah+rHkEuR4GuysYX0+m0mnQErGw9PiCIQ5t+WmgmYCv+vrYlyNKsgbr+/ryaF/sUZkvAbLW+4A
WHVb5HmHxxiMMZP9pjcnK5kCSjXj/DrP1KuMkUiLoBK7DlykT7lOFuuwoPVipYYkd8xXk/eGcS6G
3aiX1fXZ1KrvM+ss8cl05M9WJrJbu7yCM0+02UbFaJFgk6YCUtYOzq1kOeKudspXvGS8pCC7QQSh
3ZUksJvn23MVYrkTSOnoGXjRKwDRmuSAKldNVv5afKgye1iWUN8vbjjEMxosEHmZ6bVyLvCeAE0b
mXjZRj8XwCWsdGfY5rLtCPr4H2lLCyvbcYwx531hF6fIWdzG6fSUJY2tjvQk0GRhaSMvGuLeJGM+
JA8uaVuBznlStMBC+JU4yFnCxeJwNJNqu75JxiXBsM05VYZCQcfO0w5rB9p7bT++Idnmo/TGTbix
MH8/BIcxIUCtRTQ7BWBoitgVHwsyOXMbbpV7+uobj5jGmBD08aapqIFMT59ejINjyXbf2ihGjbbt
YhvdbYM1k+m4PkTGpFRyfo71KWR+0iT495sR817LnlqDZMeVS0lEXNeweItuePaYRcr0ExV4WvJ0
mAGm2TxKRQxJffkOzzueN8gAtsa4LeoAbJNhnA9R1cdnOMctTUQiHNWa8pyqyY35eWN/aDBuTmdK
7Tlo+sl4bYZnGykO8sWro/xF2uYPEca3KRdpNYweiLxMXaA1XaUUTUd7dByts6X7D+OXP+Qmz/jS
14h7RazP8AI2u5dduqO1RR+QRuQc3WQMbp0c49HoeqboYwmmngqRYHyNZyGmQ7n1+4wx6hp5EUsV
fj8mTzvFkvZ7xGAut0NrXmX/HBZjiMq8G7wBeEgQgPrddMbNzsEfNJk2nybN9mVI+i09u3jNFg79
ih45Kjz/Tv8hzxims5F6atWCvHNw0AFttxY3u8y7KMYohVmpB6o2cfiCBxqNyIfTCU1v/tJGEzza
StdfpvXFEY55g6sDJRPwTwqQiya+L2RQAAxT0xgjQiJgPW/jffIq/lYP7SqzY0zdPkQut39x5iSx
Aw5IIdOuEOCPMGwOGhYBet0ons5ePdrIbfuvPnYig3whosY3hvI2X5hnNzQx2pBjCdAePlL19wa5
pncGaNfTXkIgkmrYP3DNNvrEJE0QZPFU1McoAeZlZi/y59syMxMpTS0kBvYQmpgZY3dTGKF3FvO6
lE9DfMJ6exK2Kudh+UY2Z3QPJCYAKMxcY1snw8ZCw4SBXFYy3PqYvCQrZO3f/IoeEtQY/f1hJW3u
BbrM3O2zTjBzR8Cp7LTberu3H7vlA0eYZhk2sAT1G90V67uvDzXO5VDL2gLNwwFSBkppaTUPGmrO
H9EAoYQdEcCQAK4JQyNJARnlNz68u4a+jFaESTKD9IBkA3C5s16jh36ILH3vcU56RjeBOKcC1wtw
KkBmYV5wfyH7alvJIKsqJO/cDugELddDnww+c51APcCWZswZT7hezIPQDNg3U2Lr58k6lG/ds7cV
1usv7GzT7qzbojmn9leUmEch1np/LAJQqpyNQaKTaceSFVvuBrCNtHJuU5sLBzAhAnBoXBsQR1h4
2TwpVTgIsGwxicmuzOxOJqOPxIiCLpn7jqqYtKjHvbDD1FS3fESJy+KI5lxmHx0rIuCNsYYDyCDM
BZ79YahUT4DLvJb3H4PbAMrFhYNuiMt0RUMno9Z46N3bjM80gAC7FyOCwOHAxNuP2bBIE5vxLKbq
SalWkem2vU7FbVzT6L5YmjoWW9HWIFhuziE74yzhrCf0egNTg0D5vlZEsY9TwfAk84TEuN1t5FW5
AmDW85Fny7/7jBiBBfoDeMSiJIDgsotkUyHSs6FUQMg6n6lVvotTf0H1lJCDvvLRVCmQ9L3D/yk7
KaDPUYg6kbIWCdpJFwaR7nhv6JynffVBjHmIJDNrEgDDn7CvbL9LnHBd0zffFYixTwDnsI/sPCBH
Xmfi9Ku3joE5b68PPM0XcQxJSMz7eAtFeuCI0oyPfcEYhpuvr1Rq1UFMAPN0OncWVmuGyWbYAEhE
43lzM27WFR3Gz160QHCXfNDZRKvWPpu06x1zr5L6RO0ks6hSknWUc6zrdD5/fX7AvLxmLmrU1G8B
UnQCzdEGnnEnWrn3jv2iHtVOHOW4fVk627GE7R2aWhb6JLPyGkPPVl+TyEmpppP9WqG2/pJb3DQt
jyhjb4M+EaIxxbFa1UqwB7rPKG/Lw4wymoBun9ZPTTtQgO10fYrYtyUkee+ZJ8VSSLbMAOZuAYSS
+o/CoVl1z9qyfowQeWKlhbYD0rGeOXFMfRToVuN98QZIq4bEycnXlt7v22f+k3vAK4oiXBWYCV1k
c9RiM/hpHgTeaSwtvd42RrrKVZNIHdqEk8QxeDO5P+UJ9DCXDfhWQNQAjOz6JIZMlJu8jL0T9qmd
TgGQzMkL77HWpyu7FtprIkxEoKPl0ywqEHl6Ofx2nM2CbpDrciRL6kjq5sudY212GEM4rDDT6rvB
4e51vbaD/ft+v1fW6R2i8WOE7rz1OnToev1A33nJm+92xlufON3LhXPvh6Ovexo+0UKH/ceHiex5
Z+VoZ96V5LTcr9E0Na7XEh1tF60CPuVCy04i9+MDNGwYn1ZDwNdmDCPwmjW5qjwP1cDR6TqiuaPb
vxZnkrj5QXjl9bDMXskfcmwwkwJeLR4r0zupi4JG+otWcsKGGfcTl35BgTGPfqk0ed+BQuVkq7Am
byUR7XJdUpMGe/+1IMNTRWX3tvrIP42yCYQxAyvuAKEm4jCv7zEsi8WQ5Zk6TcXmpCQqPYTEuSdL
9B1tIU6P6JjhCc/MNA18CPiiaIJHbycSWNdE/Trxojrs1ROCCslCQynac0rLO+zfe5LbrW3Al3t4
v83pd8mWEZgroozm6hkWXKsNiFYWtKYmGEsKf3vWytm9bD5N6/Mzd62+c8scarPOKD3qKQF60vHp
9nfM3fPVdzDKvRCkTmhKfIeKRJCTrxMrPPpH725Fzi+ZrT+rHwLnXZqxkVcUGV2VsY7oHJWtespC
8lYoRF9VvsPzgmf08YoIo49+JAN3TwMRyzy86b/vx4QMSxTRjreP76ezciU6bK9VUGfGUMmdelos
g8P9nbIWPm8T4AknO21yDgvDE01QGA/iW4NEkGJhomC1JKq1Hdb9S0LoI28j3cwEBdjSsS1ZxtIF
bDebzM+FOY3PaS4AqB2nh1FxzDD49qnenQh2g5Jhc7806JJq9EHcnAl2sn8deQsSZtq8r+kzGimo
gxyk2jApR4oGxKmK45T0BOdlt4rp3fM0Y71/fAjWAbbxHTl3OpMcvabOqCY8tCyMYnDfvYTv+hqa
ObhouIRRt++et/lqD6AGgJhyLnrG9F2dOaOIiPXxz9OZTwOolnPQ3NNKFzAHd2/YNppK1l/nj+nE
fcviVrFmteXivhmVVIAMjXQGaKMdw0cp8Cl5WJHxaNvp3bu6jZCCpuY/6Ye4PmdGR7FjqzNGA7dc
205mnWD8lipaMF8NnjzPxMSghBScCk8JWXt2xFbHDtHMX0i4UajPh7RZLROyBRCBjXpEaJ0Jr/to
BufjmiCT38iBlNJIIwhurB0WU64gQ/cL6163lmgxlSeflSIBwa32zJrWCz4ZvcUq6w7N/SCL/pJd
4WBveLKXt5/GaXNM3qahJ15BZM7xujpZRlONMc0NcwDFlm4sJ3bLZecOzzk173+je2jZoNL0/vhY
7WKcsrk6agdjtbATW91zDP6c53D1IYzSyk2gSUGKD4nR8bJzutXgEQyGLMPtdqusC7LOLXQWif+P
Ouz8E3px6ozmlpGeSloM0qX9hH42zFXky+oMh1d0j9z5qxmP/4pPRlVVT+mGrhYnPqO7Lju1OdUM
Uol2rB/0mBOuzmTPruWYUVFZUATAdE3URtplsIPiw+u6RpvjcaqKWrdNIO8gF0zor2Gni+9hyeVU
JnIkoP2jwoaJnmmeB4ghHDM/0+N+xdtCun7kFtWiGpUKRm+xK9dAeSFkiWkiDLNh7BjrIELLWHH4
+1kQuKbIeLdAvo7DuAFFDQWkN2cZr1wOhVl/5I8oLhi7U49Nukh6UCgsR3N9Iu1te79GuAPPh5fs
nH8nL4gx1iZUtErRMlxXZ2H7E5auW6dv/+BuYS2FZeKmjoCFGgVHSuadkwuyjMkJzDSSpRhkU7LZ
7TBMAn/IWS0sQn6RbW8h1Fu7vvPp8oZxeCZmwZiYBFtnknMOwk8vG7gkjiPBwuSPgk2Wv7Y2osr1
g2BlQBaMKE9Wp3v7ES1c8MyYmKhJ6l7tQTonwR2WzhBMLOAx2aJN0n636QNSfUfeIl+uOjKmJj0v
IuSyQVScRqpwt6eU3q+WnrPcy+iq4oguj0XG1ERBnJhqC1Oz2eg94JYf3KkS/U/GI66UkF1R3WjV
Ig4WsnoKXoMH+VNHDVV47cnmyBPU7/bHG5fGrpsZTEnQRWxIOT0FwL6N95it3rVP1VayPlYlHRpy
f4/3cbuXMYq/1wnc+a1tLF89rOaekD/ij393wmzaLPJ7aWwnfZVtieA6SUyXW0ztBrZ6f5vUTGvS
9SEzdqjJgC47tDhkaKhAxHdnNRBCQgpxfRyWmNE8fvFUhGNcTcYadej3SsRMQ8xSOMkBS4zEFfoZ
XCpYptVvHoC741vmq7AFVuJtZr87JW/dM2OQosjXqqQBs3FFLAMAx41g3TtITrbL0gNQK0Hf8lQP
Qpcs9GhjbR7cB/r6+gzXZKSve7QY3f6gmXbx69NnDFWgllVQiHgF9F1pfwiIXFbSsrMpsict+bxN
jOcBspWRhVjUwbnGucdf2HNoI+HmAAtrFS6llMi/XqdxRWOLZIbl0nfkg2Eob3/AdLq3Tv9/OLuu
3taRJvuLCDCH124GUdGyKVv2C2HfazPnzF+/h97FjkRpxZ1vMDOYAKjY3dXVFU6dmlkp2Y+adAhF
PKpffzAv9fGP30EWXW/lzCpVQiZ0XoezDXFtCfjZjP2n8VjGQrAAwtVrR6Qf6wDzAmD5JG9jYubl
SOInn6KthEHZkCFdYyEIq59DYhTaiiXpaeHqTDt0s4OYRShjKCqPmd8zR4h1Gy8INQ2XNd1KX+If
sEYtSLjrllxI4K9XWA5CDUwAJET+kcfch0YfGCox5PXxTt5/sS7kzMwO07qKL4zQRZai/mhYT29v
HJ3Al/BVlwL2+6pxIWxmcJI6y/gp3HJqjZT5Qf1pkxM3wklOjcoZNpiICXKLxwucLu6jk5pZGk0d
2rTisI/Bz7mKXzNm3agLR3U/Vr5Y1sx4lH5YuVyiopJLzhMN1sRf8Xw6TSRJC8e1pHczp4bta0+u
BmzgJkj1cSPqo6rri17qku7N7EPKR2Hsc8rkLp7Ra9SzJP7qDdBjBPpPt9JAZvS6iEe8L1NBRgUT
b0R1zlrBhhqeItGX0LOlxwcYQjxEP90GQczq72LBf7o8t0rxv8LmjVul1DJZF4FOGx3iOz1WkRlU
CQV3xaKku08smI3/Z1nzHq5CHTgeMxckRBdoRNJIdl7kcbwfcV7ImJmKocQQYol3f1MYH5iXDPCE
xZM1yIlia0H/7oAWYNwvZM3MRTbWnDq4kKWtdroAXJbJ272RvO+bpVZx4f7N/WfrZsYCkJC0YHkG
FhCHNJWmPg67xshtvaKm8/z8bGk0N7bW9r3Z7sFisf75AUPgYp/JHcj/9YpnBqTXXN9zSyimZqZT
F7lrm43Nb5ZAhHe4Rq/lzIxIFIhNE7oeLsCm1Qs8ZMghg6Uj3SAfhNrRmr6k9HjUl4i27ns+Fyc6
Mylc18auMGB9r+fdWTGb3Xjcnyb1oYvR0T3rNcF8ZMz5Fnl+3pPXNm0huF0MFvs1yqEZkQekR5jX
wBbPcLTgbP7d6I+t/6Qj84vOY2LwNJ5BUDA28PoV9dgiL8tEkBxRzgiPEU39Eoxn8mbmEjChFyhB
1N8wJHOmHhJmLGYKO62J5BwpCf3kvpfesLvuzqWQmW60jR8zaptJ6E8n+kf1Ge1Zet4kP7tzAJwU
Uj36sP1/0N/eM5OXYmeqIYqZ7ObjJHZX634wNf5X6Hp2nZpUugUyKKOmayjl38eHdjdLcil39v6I
WTMy3ZBMRlPBen/JksApuTVO4LVbckruKeWlsJm7ymZqXZdJLjljQ9Vin7jr8dOPLU1fYqS4e9P+
kXTjtNaV1Lo8P23nGVho4S3artsT2AeXVnQ3TXcpaOadtkkk+c0kKEIlCAzCJvLpYPe1ntDFwJvS
MpfR9IP/9yUAju/6moWiWovNdGARARMhUN705+8yC8XiBs4en1LL27hCwAoxpX5WLQXlbgUwrnzj
P2PIqa4v7eRv0+ejhc3eoDH0GswRg0Tk6s87CanqM7NiMeVN0+U/VF+9Tly1wxp/WUd02p5Oa2Ok
b2kMUDYFvc3S99x96i9PdmZtBKHo20HA96DqZCZGZvXPrbESusWw4N6Jimgwl6YKEAAGsxMtwQfX
9EkHQUxKdtqZB52s6aE+8LJ02e85fpeSZocqtoyqhQ0kjS9wn5mYKkQzW1gawEBhTqdENoEyLZiY
e7f+UursYDV+SJQekw2cUCNDpCcWWyN1Nj6h3jOxYfHI/v5dqrdMvzlXJlEG5BOocvC6z5FObYP+
0XKQJOd85kC3hOlYBeGIb0qanq+KUncJBirT9ZE2q8QFX+jSqA1u6QNmh9qKLtxEXpQc4DHdzyQ3
eaddsT71kk+RpcDXZugkGApLCKzH2333Abtc+uyQQwyEZfoYS08rjDlDhZZ91+h22yD1DFeDKNYb
ZYGL9I/j0jTauwHupejZSSMh68mxD9H5H97oS0fkbRlQ98YFDq7T+Xf1XdMo624ioMXjdfbyH1VS
MWF1wjgBCsvNof6slmLho68gEQ1Sr8PuNXv2jn5MTqfuzUdd8+/CXt+7UJfyZgtOEvRzNArkbcIc
/rnPUVlviYtGwPwNcGbkvwdzC15mbSuBuTQzfGtA69dK+A862zRADnlMP5ExsRJe2PWrgAEb0UTe
pzgx+pZYkfjKsTOldT3VVoZV93U8iiMBcGfpnt2521dyZ+5DUiq+i+42BeE4eKlBmnEu0NLqfI24
a8+iLTp/UjD/rsePdb1bMfaPstgrtvQFM5+iqHnQ+/H4Am8lvaEN+Qs9rcfXs7g+b6r1X88cVguH
fk/Lp84ARQIaC2mpeXvFkINXIwFMzOmip8DhdRR0hk1iTmmcY7XxLen9sZb9cnXMjNmVwNkSB8y9
8uKWgZYB280l1KeHXg9WbGswp8T+XL+4+5e1QfzX3/oSQAOADNQgrI7QQ7DwKdOjN/sUkUc6QsOQ
bjRHzJkbqkxRe62rGEf1zKjHXB/FUb9KxiqDJwl9Sly+7oT3bFSI1P0kmRk1x7DTA60nAZuTnP8s
8p0UliSECYzBBLqKwi2mhSXpoVVp29tM3FBedUpm748YXUbi72QJL3ovrL5cwm9d5AI9NOTZUOdy
yTjcS/Uj1Dav+aD8bbSdiwk4R8YuXNo2zuN9u+cmXgmduYnDKHOYGFMwDsPqJXwnM/zLcIa0wYBX
zH8g6oFyO9Y5scCyHJfQmPfC6ivhs7co9hPFjzWsOG0ANn6JYlb3nmThecj1rMBwW+aZTxfS3nca
AHBF/lGUOWVEIaiF2Ks540g8LSrTVSnHE635bjdfoAwWvovSbv645I8ikVGETSxCbsnvWNBVcWac
x5hB5xuPPRcwzo2n38+HqTSZGz1joI0U8yhWC4c87ePV5cCtQF8SZiLymK57Q22mNiqLGbC963gq
NXfZPn8RjdBUFBKjXrg3aGsA0UOTw8Kl/NXYR3JnylXmaij5PORWnF2/lRtvgpY8V1RYIZGiOzsW
BbXYJFZlWk6qm5ZnhXCfQ99+iQ1NBngztWIqPD3ejdsE9O9uoNsGGwFyprmZlNisl2WXd53iVQuI
WkWk/ULx6atI9FJ7YdiGyPmC73Or6TOZM0uptrWb+qIAoLXyR9hoR4muT0uUV7clpWshNxnNDNyh
6LxzHSTJkhUePYWcN7ne+ob8FFlotlGfFNeQBsKCFsjEC4wi3w9oJPjxX2v49CWA1vMyJwkc/uX6
1deKoY35VMZyBRcF/8PXYSKUxvjU1EWHzdpfmud8m32fCZztL1tIpZ+0kuv05aquAbZu/zY7ZTca
5X6fODDZZoDsIL9a0PBbxOW13PmsjbTNUxc77jqb6GdzjvYZSQwfo8o+XPMtCiawHFAGU/SiPR1f
4uPLcUGX797sfzZamd0wFUOyOaFSXSeTCFuRmiW1wRyTJ3g1MNiPhd32j0yLRb+qyGH4A6fMgRyN
12g1K/qMsxEt9xg+pVvXGEhoANNExTVowoEzxVAMzxrRD/SetFN9Hr1cLz+Pv+PWz5l9x8yn5NBR
l2Uc44JOwIoKkikGv6WRHuiB+RMadUF+NrLxWOZtI+1M5kyjVZ/hOF71GEePMzDK9lsz/uOYQUQc
e0e6D1Egn7K54jfr4e24WsWG8vk56J8neLlLnu2kynOjiqHKgBcL3BRPzF4PzSu8yh3g6aB35NVD
EnB02oN/TvYijdaq1e06jqxjo0IoKa60df0Rrku6LjiiL3W13bVql58yy0QMQl8yboNPqeKVVL/1
LJWETfficSTEnNotYz8+hNvYFUPGQc2J2GVaOxodrs1KrnY1xg/hlsNPafawo0aPQReoSfkoEC14
0zcR1CQLr6WCWagQOncoE1ZJMk2Gkkk1HcBPl24YFb1Qe23BA7tNdP4KQockpswJONXZouogbMpC
CeGQED15bj7aCOlV+SD9fPJ6bLSnFVL+yiKZwG0W6VrsHDTYRkqGlGfEIL+qR9hLMSTbwpRNOO1L
I5buGQ7MP8RYKAF/4+GAXJ9b1HdaFmaQ1U7YjmO7MoVVd4o+nMleEIB5MPrLeBHfsgPqVYDVfOHa
dJuGLuGL7z39Vx8yS0FkaqE0WYoPKWQi7kNtLbsGT3v12Ch/apo0JO8W5hrcZg+nfb5Y++y6RvnA
9mMEka+bXa/nf03z42O32WxWOdjsqkOKWyzTw/DtVAVpTkbicFNWoHjH85wuJ2knaTPjgSgc3AoS
hmty6FS6PgmOyyIUYCTGiT2jycFftWG9Q14TXzMbzVJjKvf74F3raddalWYu3N+bkHjaCzwhSJcC
NIH+45n0XBP9pulgRBXi7lL0KAXUC/XO5MHp+zebZoIsUZzfXTDEyuhCxvDSX5NyEVSlIRNFWaMw
TsYdWmwtm6VLPsBNeRc/j+GeWJOK/IYkz/c0d71+aBr/xKt7gAxoEtpCdMyZsyyC/DY1GZoYMugA
XO81Fd7VjTBSbPCQryV+I4XGqLkL3ubd+4Z+ckWYhs9qmOR8vc+8xpVZAEzHaWSOfm33xVHsTn3/
ViG7l1M1o3zxyg81Eapzy+vhqBjtSMbXsPtUFNqiR1nxMl0YMeD+m+looAV0zMxO3imC3gJjGNRL
/uJUu5qrJTZREgCyV/ibwcyekrtiHLTeSTAVF7MQ4rOowGGsUzI2RMyoKhhpaRUeHRCiJU+xt+BS
/Dqk8w8AoYIkixIPgog55lCpu6SKC8k/JSlqeE8qGPh1+HGp3X3Wot59jmCe1qvXMd9xxXudgyhD
BrO88pVlFNCVsAh1yUzAUmCqNW2EKbcpGhnzOT4Xp0SjnEdY+VnUSGC0g8FKRqKYrEA5y91qKtXM
PrLlt3yk4z6wG5egA53T9Gzty6aLDvW/LhIRTr1zKUYOhQkRGNIEuv/ZYfaX+/fxFb1rrjRBE1VA
miatnvlWftW4EuvK/okJqX8oSHjmqbr2aaybYISnuEC6ATxiSp4Ooh6vIt3In9eR+al8rhRb0mtT
W3XeYnrnziOpoFYGFpMpZgOXycxwJ7wvKt4g4o6NOy4nwUjzp0ZhiVR6q6LYtbsgoUxMshc101Nm
JbkvZU/a51qmjbh0u25NCr4FZkyDG4ws/twNHlDlSschDE41OpNze+D0+BMnXHxLoTlEPckjp/Qo
z+mMtJ78oI5UYUsGlBS8wOBjk7E1iaaRwbVvHbPkHd4aIySY8QfuEvwWVKOvr36Sh0WUdUlw8m3m
7JuZ+1SFK/anQui9dwuSo6k6IxHzZ/xOoo+Q3WkhmgXYFf+v+2A1fAcGX4NERMVYMmHmL2d9L5d1
VwaneHjSXnB9pG1yQpmhGY5ME4DFxyy/ZWTgR51VreJFaRfe3TuRGYhmUGHhpmcOk9FmGxEwyVhy
PhOeCgAMWlqNNFNo9l25b5nBDJuuAKPItiVls4e7ypTPfWYWntGpJPvyDpG0cxm4fWYVHsLnuqTS
QhJissDX9ub66yYdu3iWyt6vRmH6uhrtuj4NAzxMMMHjTsueXZa0tf74Xt8JkBW8CKhACBhqPDG7
XAssyrEZ6tFPTiG/zTEP45N1jSbUC3aT7VzXhIkJHLZccQLxTxiNPhbEW0Iw3CY4MQadFdCGI7Go
gHFzN9BNy5BthSg9NVaKaTdP7jsgXrCuevfW2PGJ9RaelTsX9UreTAUSOa97N4S8lP3R8NwBOfl4
V2/9mWlBInx3eFKyNG8b6ZOUUzwtTU9gr/QwEPin+/p/dKdNXtFMV66kzHSFc9FVKXtlempVuzn2
G8GsN9oayWqvXGW6uGGahbsz6cJcoKCpCoYgANHCz5MKwHvUjCD42cktf2rf7OvXNlsYG34ndASX
6IWMadEXFyALptm4BWTk9rnmCRtuZIex2E05oCr1709JRHAFc43x68oc4e5qicfXbZ2d4Es0g4Fs
Vwre8crgXpnFTsJ7Z3Upa3bN8rYIY2msspPypythdwi78f1tFL4y9UE+Vw2tWjPOjMcLvJNnheMJ
/xbT7OHboSH/ejPDphBSLVDyk9/SdoQDoZyj1G4ZE2OHfWHbVnoSGeyT8FPEI0E+u44cr1kxR0/b
MtJHwIWE50jhrVTAsToihTqf0DhdKcq5Zl6byh4rQ63sNkC2ZT3AM0GL3gA/MaRZ8+Iu5UpvtQ85
Sjxe07WCOz2Ph/NUaP2g64qTH+iS9JGlO7FZCERurS9EIIeADILMI+Ke3NEL5YvTymVcbSxOYPsm
ff9SAmYQPLOdtBrs9Cg/Pz6e25KDpoLgTZDBLgW/AZmLa3FAwwkDy1bFCcnQtiEKR1vbLy2/2ct2
pZfP3LOExmwtiuBv/pULi1m6bJOhu77Q+ADcZg3ZO/grc9qLMEy6hAt6rLcH2A6UaB7S/0AOd6Td
uRXVnppVLi68OLecXtOqL4TOUpNK37FAb0Lornf405f5Fb7Eox5vODDOrGs0dpgGVSyQnLxINg3b
1eNNv3fE2hRN4N5j7tj80udV6wpcVxcnadRzl3S9akU9UMWapqefQU2liqWPJf4yMd/sssxj0SAA
4cAbeH3MsSbUbtEMmNGkC72Zoa6YphzheEP9KV4bUBUVRDNShrqsHqcGF5hNRjqRjs/A2ZBgM8g0
ReXtswiRw+UHHZ5ZjFajEkODfFrGdPRo9dR/pzntARlp7BzstwFtxl3vr8pkJX/xFW2ZVZEbOWKT
Reas29kDCCQn0jksTAFJ21yJuJ4P1LGVypMvELaOaVy+hQn1CrOMBip0H0Fmse6r5pvR+yA996Iu
di/CN4pMkgTSfppqYHAzBdXQklWI8k4FwHVpt4BR8TqLUBSlMGWl9bqvbBpOzzQT/1FCPvvxIam3
T/b1KmZayRVxLrOSXJ7Q0h5ougLAkbITwMo1bquf8QtoCZSAXCv9xixw731U7TA0OcVyB6qoqyqk
0bjmWWvQB1kP61WXWtr4FLNbkTGy3Cxd6j9LwiF7Uj6CZyE3AuHN6zBREoXlwfAO4p/aNZRsixmJ
7lvPbEpLkNeydlQQ1H0XoVUmOhO8RppVRYeIM0dm5UYmL9FynyHmzvdDmBtRW1DRJ6OFRgkfv+Kv
GYmEMhUgflsVBluaXEuH7sn/any90HikcvDnUwfsqy8tbOdtb+dMKab38MKSBnUlyKUqlid+Hdo7
5nxorKQgMXJpFquDvNMnMlxbMn7nGNmL6NVIrdIKzKXyvzQd2+zucTKaBuBdggiF+40GLr6jaBkf
xGRqeRIO3Y/yJ9sX+9r2TQ4kEJ6TbM0Us2YOAx3NaO8RZSdZ4R4TVJGeP8XkjYLtEiOJWMwgQ68h
S18xy/e0kizeDA7hQvR4JwWpXn3pLDAaykyIKkYpT6xS0bT6mdq15Zf0WbJwqpHpL8m7p/CXOzPL
BRV5Lwilh53hDqVZoV4zTawdQQui6r7p2q7J7cVDjNnFzYIFvlOmuVrpvBwppKycwGZAN47Rq7dp
pefxXdx1Kq0qIjfv42DD78j0MFpnElSDf3l81fk7r97lTguzq95Fsgv1x05rK54GHu2RdAYa6Ozh
JpDARE1OF+xsk1Lp3aXVOjOyjWBP4JTH3/F/6KYMMlk0g4GYb3YCEiqhXZJM37EpPuVjRftNqpej
ycuIPje4Luw07zG285Q0P+xb/tQXeoFEy77+y4ZU+6OskiQh0rqwstYII+ISpiJaQRkwGzXmpDXR
oXMYzurGrUtrPdHbvceT5is8tjAi60h3lYU13XHfcbaKAEwB0BS88luKvrhvXDfEWqIE1WnodL+H
8/gjZxpV03jV8FuWLWhYMPtS+ddRM6TCh0JOQdWQfJmdqMq2iRRILnRZNNyYNK997xPlw9947Yu8
xOh6p9o0SVOQplYRNCu/tu9ijYXIA5LDhNXJR3an+vZr3pTrXZm9ARgk5qsx/CO1AakFK8DEgoam
Mb/gUdy9uhcfMMvFhX7jd2wWVScxsmOAROF223Vkq9WmX7ASd9J+12udWSV5TEtfULFWdr1jDqEz
muznAdRBMk1W9dTKhoxfPbXt07cGVD6JjViNxDSltfGZk8L8ie0VJifgqaKeuRRV3YkIrg5idoHQ
MSgMiTh9XGRz+SoJRSL3z49v6S1hFF4yBelFBAToTbm5pXIqI+1Ze78aHVbvheTE0ko6JBH4V5WT
PGyKxmJyUwGTEAPExK6okac16v69By/iYLHB4fEH3cnYTB+kIKbD56BiM2X6LtVP9eKhlXH6Cp7w
xt/3Zge/D15TjRmgzHbECB+JpaoGEA9h3KeYSn/jdboE4LyngwgtwcoI1k140rPQEmhlOS+kGjoI
zv6mMF3/dcz+uBUABm6/EKfck4U+WkVRpnHB4jx3WeRR1HWyX5+Ax67/wJFhkOFGshD1B2S+F7aX
v+MxqBMyFSAVBU7tLAb0larts7GoT0K3Ubmz+sOAc1hRQP5DIs8SpIqqnlFU0ZqPFtIr9+JB7lL0
7F5zcp7kQZrXp/IP9xUJAhUGXZRoVqsgjwpoRRpRz15kyer3lRjQFCiDrNyoS4H2nRIwEGEXWzC7
9FnaZRhqXNUnTBa2nfBFgpl7V6wXFcnig6LzC1fsrkG9lDe7x62YeznLQZ7LrjFsMOJ3BWbM5iEq
Lse6s9WGchFhOaq0K8XR2gVretfz0jhhwt3/PiCzE9eE0c2YuqlPTYKCSr7JRUMsqNvv8loySi2k
FYc2gIK4srOga9Mvz73TS8mzAx/SRuYqtBidwqojTQqnWEloMhoei0rgd1TpY/2ZFn+S4aVqNrxm
e8NbUtP+/fFn3DLATKVAeMgCbArLCr8O04VFiTi/l2IFGzDACX4CC7qo8yktdkNItFP+8aPujxJq
OIHJ0ZNkJxvVCI2GVCvJ5peuwLTimx1BmU1EJnhirZxu58Wn+FHQCEUGk95GH8OuLQykGdUpMzJ0
GKY5fjLZJhJtxafBmTuonZ7lq8eb8ev93XwBWEeRIFDxuiuzM+Gnset8lVQn7pwZ0lOHhGDNx0Rk
DTbYIE4BxKmygBeuenPYgFvEcmOU5MPvGtHWuixRBwvOGLi78z0q9VQJLMAH2+74+CvvWUTk9P73
I2c3NHcLXgslbFOZkaGgAV7XZFPkKNN6FF7jY2G3rVWTfqBAj+YUFuo6z/tKXIL5plWJJ5CCIEsm
9oh+AQSa+nCOnMH2DaT+FupVd2/GhciZHjRKGoG9qqpOdYRsIgJX392noR4qC8HAnQLi9dqmYOFC
4comzDB7/HdtGqhG8m2DtjhBR9beQF+EDebSrQCis9hIQSn9eF/vHuKE6P1taQcx5LXoOI1bJW/a
6qSuuUPnxbQcISVsDrGy8IBOj/GNTl9ImvnH3NjlWuxDUp2CSL5LGcn0quLt8XLulHGmrfxnPbMz
84SQa0WQqZ2QUjsxX/JPWKxSYDiErZwSNrP9XeUuJBPveIDgqhc5TuY0icdcjustbLrAE5VWAj11
7RshbGOUv0vCgo78BqSz7buSMjMJjdurAUiyqlO3HqhoNN/FxIWd682qMGo9fvI2wlePpBxHWbOl
Af4u0M5uDdbu0Qfb76OXJYT8HdWB1oDQd6qWqejBu163VkrI3IZMdYq7t0DBqO322KItNTAFxNBd
2/8n23whbqY/XeDHxci41alIv5sMw1XUrzwKFq7D3bMU0RA0HaeMOSvXa4IHHo41RvOeGo1G7k8i
oJsiWgIE3xPCqSpeFpZDgl+aHWXO9Q0zhGFz8lzDEzExtwbZ+VJb2V2FAewH7Vwov/Dq/A1hSllk
4Ck2p1KP7V7ndPHbBwfpiLbUEm2ShmoHNLHVQ2QjZPSfwTIOekMqHACtMMQVr5fk5/HdvIP8AcQf
eX4WqQZUeed5MK1zVa3IsubEpaSwihP3xTa6Z2i0MmvkuBSKpDQajkUWNB66tN2g8UoxRbpp0RjW
k2ITLz309zT48oNmp61Eo9akYtqcFO45kGkWb5huHUSBrobEEz0COBrSGWaiEl7o1uOZt2QM23iV
hwXTeO8BwAAjTZtwy0CgzQOZnutLtW3L5rRJUGgHd5jdHsaV8jwcBnRDI7keGwlpt3q+5nblwjN+
xy5fyZ609eLxcYVCbSMWp9KjqD5yu7rPFt7uSZ/npgsjkyagG6aXKMrMJg+jWOXJ2DQnIQHQrN/V
+cZtVnH1JLrmgopNRuBSlDbhcNDDiBoHUHz4h+vFBC2nKo3odSev0+sz4EyAZFkAVqQgf9yhkXPY
emCjUWmnr1BYfCz8Ju+E+oOIvg0gk6ZxRsoctTr2mTjmcdE6WWifR1yx+ss9gOy722YLr8FccX8l
yagSYigLckDzKZ9t3LhZHPKN08SE75J13rE7P8QkMb8+hoMN5OzCxs6V5L8Fgqxwgs2geW9msuSA
5cO6VBuH4ZEPRt9gK1YL9v2uiAk3jtI7MDlzUA5GicdppAWtEyeo9PI+ml/+pXH/XQSaDwE/kjQU
wmchnqz5TJoEZetwo2wy2lMhRMTzioV13JQdJjGAkOBopj5HVhOudbCRG64dJzGlLlvlVrXUtbru
XtW1t+L0VGcMxQgw06awOapZmZ3vG9tf8aSDvVtQyPlDM30J0HIiK6IsBtbv2YK5Ua1GOEutg0JL
sEJEpYKOgCQMxiVtfHbFbvnMbr6yTYXqx78XrWrIy2CIBRIz+I7ZJrBxqJZa1DsyKgmBMewyTIcP
981zJL5IlSM2dsvvZP5JSo1wD6a9Bflzk4OVq8BWIT0q4BHH7KKZeC33izAreicIfFowwD2qJ1Sj
KtGulIXIVZjO89rmTLIENHYAxwF86Oy81U5kOs9rIEthCZ5WLTyK7U5EsY5BTzPsOapfSpvoISI4
WbES0adt/detDFkoyVC++dU6yl+7ahOj113YRJyVpYYbkrymMrcGDPeFq9dyZnAR0I6FuPT23JrM
68+fnZRUuh1TKtiqWrF59MByBBU/7znSfuKIaAKJNRp//CfawQFUKwJMAQWdKWbgi27k+23vRKpe
V6vKEJpNvmnXvGjkbxn3MoAnSbPbaC+9N0AH/ifSMWUGwTU8EW3uuKLXv1bYse6dpnwW+4aW6D8e
XILrTFzAHgWO8PkqVUvkYWwmNLiMZt0rp/YL3zFt7LXeaOiFxpMIKwFvU5zpqAzEDALLnnXYPGJo
zosJfM0hXTACU/RxJQUIDgCtwfjPok8EVcjrm1BkPDP0aMl2YjUiQrwbBrNjn7jQeLypN726uG2Q
gxr8rxxY8Ws5UCM3CvC/nf6gvWQlqda9XVGUgx13qzKk9Ei7Trbb984eNv464BZs+82L+CtewcML
INWUMr0W3yotJutlEC9tvX4XdEYevLccyoncBMgdF1Z7Uz78Xa0ILxb2VRKB4LwWNzRyj2gE4rjc
KbiVUqyq1EgEzGEKSVAptB7zlY8hylWS78Km+QyK6hPzr2g4WMWSmb97wsBNyjIUCYH8bOeFMUoz
bvqWvgR5cR9bY7grmadIWFz1tIlzXQI8UpB59NnBvM82eZQKEYXTgHOkyhCHY+qIKVWZ5+SZn+r7
PmKYctC95tAzHAGISY+iZMFlv3fMaEQCdoZHrgJ0Atf7LqturnR5zDlx9zNqVh0f+QYiWbDPx45U
sAtuz01Wcjpn7KuKphDMGZBvnrFsSKPeVVgQDYIPhbxuMMHm43CwHbsFNfX2rdEB9iYvPpooV8fX
x1fq3rleyp7tdiJUvOb5083t9031Wm4KgP7r0Xos5Qaf97tEVQKsDc7dVGO63tImTIKuVlLO2WFt
YIcULcQ5GG9HzIxaIPu3rAgM0bbDkcgYCdjsToKBPz+nrvuB/CxSCN0Erv/9QfChwOqDo56jo1rF
DeNCdllHb0GpnFHnY/dxPu8iOtLG7KxCj/eltVm9vOz3R7BtvT3ej5vCwyQeNgxTSTUVow9vumY7
gJH7qOIcpTKqUwK6hlguqYD8e5gWGHcoEB4e5LEd3xMlXWtPC+Lv3TEFiDw8iiBru+HgSobWg2tZ
co6AlGYMeHe5Kv0YeKWj1n70XYJG5VPPS0YtYVhhpAudUyTTJLTHnzHZjPlNn7hjeVg3QQQw4Fop
FLQlRb7Ycw4vm1lsFB2q2p/5Kx+ZbXcK4Mw8Fvdbkp/LAxQfRgwtlKjmzWxY2UhqlUcc58jZPuIw
BdUaew2v8R7z4esOHQCjtBJivXdNzdWr/BS+iph4J0dWLztCQmRvK0u0x/ChcDTYlmI+XFJ+AdsV
21m/G6uUDImRLw3+u6kZTaoC5xKHBYuE+J2/3qWhr8HsUeLqwFfwz+MmQFFMXHFg2Hr5ARPi4z26
oxgKKoHAJU/Tf28IVIB7i2IGM2kd4QxkOjiovx///p0jv/r92RGMslekQlCDQ/0v0h8SenXtdqNK
1uqxmBvPfKqh/rOMuT+iobQStgOW8YEYRB/0ZuH+LmzTHFiTKINXFAx+n9NdXdtx748//6ZQhzO/
+v7ZmdfS0LJyi9+f+CEV/NXtxXVrEz+g2YKsOw/AlahZYKEJXa7kGkS5u6/AkHbh8fFalrZqclAv
Mj954ErCMP0+/+ObqNUv9tksCZj+/4WAYIiaRppUKiLoRyPjVkW7kd5s0Xf/M/EOLLPCLSjxL2Xr
hcTR/S/SrmvHcSTZfhEBuqR5pZMrUSqVynS/EGXpvefX38Oee2ekFKG8s7uNncGgAQXTRUZGnDgn
yHpg12TID9VQedONg2DgBQZwyCewdPboDO76hwWiWghKrtZp3vIXRtGiKFVpimFCvEIxufe1dvq6
v1JLlxJ8DNJLSA/ixUS/MWNOqeNhFs/a8/vsSTDzbWe0xwgicrueUfVaOKBXpqhdEYXhoMrZCCm3
X/FOteXQEHcsolWWDWpj6B2yFYEEG3xp1qYRuC1rwuYLirpQNLyu8CBA5wve5NTZCRKVb7hEmLce
EHUmQAMrUNSOBsvOzet5biG7sEPNFpQgRJnDNXr2UbaW3zf+RlrFR0BoXRbLw/xL90ZEzRkXF16V
hRgR2Pg9xlN0cT0uRkHFgHggkTyO8NtpbQAb2z8w80GseaLOiJyTqqhnPaUzdF1PgI7LjoS+guzE
OowLHuBqQebDenEYFcDaqymAoZ1/cj5iU7J7ixEcLZz3KxPzJ1yY8Am6FSIO3P7Kdu/vPKuz+w3P
uCYXfP+lDRpgFYEdVYlAhXgOT+0qedEtliznogGE2KAaQoyt0mGuGvmiB2AVwglDsHwAn+97LNbP
Uw9kaBYVuZzi5+uf6JivphHS6PctLEVfwJ79MwLqJtY8QWw8OIC5YT83sKtOg/G91VdP64Sx4KzB
UM5EHfOsG5DpPFsE2ZPWzM+MoSyeDgjMovKIfpCbJE0Sp0HXCuCzB4drboTGd22JTF23hdt4Tn7/
bYRakiYbyy7pYSSwClv/12nE2RFe/Dq1GrxaknJs8es5Xsqi6YBuh0CkihUF3xT4EX9d2aHWwo/C
Lq4z8LtbUAV+fMk2xBHWQs8kQ170IxfjoRx7P0k9nBbGM8cuKRThz8XKYiz7otu9sEG5dKwHn4cR
xvLygrQ8kB+IV6Dl3fiG+PD4+MiCqt5g++i5m/f5hePSlbDxBtzu53C92asn8/kJGkm7N9d6eP65
P7RFF3kxMsrd51NR9WGsI7R8TBx58zCBw401HNbsUZ5eDuI80hqMJtrURviw/Xm8P4alUP9qq1F+
fkRbMmR0sTz7ne9mm/P51IDvwWCYWd5oOsjPQA0pAod/vShTrGVVQ8isTJqhO/IbjTHPOYtlb8mI
QFBWwyUPVjkaXdeBZSTS8gDEuqa2Gm0BLyOwAIAN/v6ULTnKSzP0oSnQYTa2UETQVuEab/WVzwAe
L+2rSwPUifFqX+WaCQaAgvkpn8W3z2g7so7lkje+NEIdEy/vm3HgYYRPoMdYG9JjvlEOwta36nX+
H9zzl7aogxKV4DpSBtgSV8KDt843rHB+eUlQA1RRCwPygvL64D0Cq/MAfY9JRx+pIW+iCTHR/WW/
wS/MjgXEFwQZRGRw9D/teReOpVG6KK48ScIL6E2yqtdsh2yMWZjIicKL7SCL+vKfWETORQP2HOl3
Ot8/8f7Y5JBVOIdGvjf8bT6shm3nmmsgDx+J9cU5rTkcWKt1o4HxZ6AXZqmtMeZe5HGRJkGLwiK8
ET1laH0Du5318wh+t58fdB7iT73WgE0l4DRjRbd/srH0KwBUQX+Pm9ovPDRROzXHB2CmJwdX4MtL
Y8V71TaOx9NJcJ9+Ajuwf9Zf9+dbnK/vG7szRAVds3PXCXWys87rU76I5usQltFbmT4r4MwtQM28
dU1bwHJ75wj1OmCIDeaol15zf0Aq/2udOvakE8OoEWH95QXWd44Qm95G2firX1u0yT2B8za0shUL
4LYYa1yapVYbqhZCo9Qw64EWTPvKthAsnRVc7s/tkm++tEIt6RAWMu9XsMIr1mFmIR0MPCOFgBHE
LuYQLu1Q96VaNy2XdLBTb8GJmBv7/tTuSWIBW/X4xfCh8tLlfGmMutXiJm44ksCYvJ8TZX1iSGvv
qJ8+wDD2u7ejV89CuD53fA8YcbdLlWMuzBzMhRkWEHFqDO6YfYMC1LeefrbP788oNTAuXjKHijd7
GvVXlIFR4CEK5Robr1dIrPV/hXhvb8lGRZJKNbTVzAc6rOelOG828nEUAEHnzTi1jc/PGGTlkAGu
1oXdAG5ZW5GtYftv118/c0LLdzLzp1j9/Hwxfd6y80HyH5AGAkQHDcKRRD/JxxRJoNoWH4uHAWI4
53wVOMFrtXHqVW34G+8zW0nmNjyAX9HKLbRsb+5v1hsc9h8PePER1C6KhjSPpwQfIR2SBwnNrMlT
uo+f9X0Ja74T7Moji1px9i036wSQAmqO6HbDE+k6Qip7tZKKckJKt+gKcyaGMhFIFYxjuBjuSYLE
IwaDHBXoAK/NFL2Wo4mvhHLUG5pfN9OmlwHPsACushk7bzEQvzRFORax5yQlVXP5DIjatCGv2SYw
hXKl//5RI4AwRQM0Oz+a41sKg/poKX66NEz5mk4DIas0FfK5eghtnD5TQcMAy6HdAuGgwIVLSgQ4
TeeBhaLeaFUdhcAeqdO5qEuDjK9R8zRGq1Imq9chATRZqAw5Y5WsFoaGdiHUvwHAw79p6G42yGPU
NR1/3unErlfeJ2iD8gOLoXvhJrqyQvm1RG6KTsS77RyRH/+da80OKi+Tkwxf41cDugo1YFaZbq9e
nPa5FwWsxYSIKnXi4rRLVAnP0XMBuREvkRx9eqkD1NrRbudnZtFVTwBb17LpkedAdBjn/XbA19ap
ARdN2Q5lJ/RnvrMmdD+UjeR4eWgU8qZoZFNR11Us7kDJxLB7e4HArkZAZSaBjZGXqYCjT8ZWG7Uc
sKTRSbotp9bGlE9AbRa2HLvB+FPpTuSDPmzYEQLNDl09Acq7anLT676alnGfLYQC+ByQAM4dxcCx
/rlLLiJc2fdFNdar4ax+1vLjVD2W0zrnfnc/SgfahSfcoe2aRQ+54CaujVJzEMqIewUZ0CyOb2xN
qO2qNbrhoVQhThmtx/GNa0ATtNHy/iO3xujQC6Al5EJjyt5Hed9kz4w1mS/Ea0d8/T2Uh+TLrg+x
+4fzVFpjtlNjXIy5rWRo9nz0heNoiFFuMXFSf2LLW7MgqQF9AlJMdOvllPR5KXT9cOa3om+q8kmt
h5UvklVd/I60X5LqlErqRgk4+Z909CMO+b6oN/G0kbq9lJhpeRyE3miCszSuFPmghSUjtJrHfe8D
qXXqArS01TwQgFEvvRU6F6zCNthxmTgxTuNNIzCQsdiG/0wFtQJqPAYc6DyHs1+9xN6TCr5nZEHR
hx8XDqecVTQPjpYE2BOmIN1WpSl6e64+RcJjlTwJosP7vxh7Ysk7qYDxoWECxXA0rF3fmiScCk3y
heGsJ6E22FlaxKYvx/K7PmqTk5HyuwE2/FCR0rN5YdhxEVCSKGO/94mWMpKQsy+6WAeAh8HgCxjm
jKOXwWFHe8o273WpVMQ9IHzpZCoEJeAQDC6f7VfIUhGer+h7tii/yCtVVYmZJu5DsIw/nPrC8P5d
roMeDZ2hr2t/kpUQoynwlBXR/WnIX6jSQkesYD2wGBNHw+YJlFIIBHmAyAVXpVHvJ94oQMYBStO1
yIRfUjfKX+OaKSp1NLOjD4Y6LVKSDHVOImmfRp7TBQ9SZeld5nhTbunBlx66Gt9YUpEyzg79/rmx
S+1Upe4zPdVgty7N6UEpjdQ3SxDAOBr+CPv60L8W//La+MumhK4EQPNmbkMqEiJ8nxRCHEj7frTT
da8YiCnR7/JZpqYsGsJe/8UyubiUwA6BZFMG3Rqh9mUdlZXcRrG010tLA1GHbGXECL/Gc/QMfB7j
8FMXwl/DQ0iCzCLoyAG9vD78eVhrSZsV0r798U/pultzruQOL/E5dmQWrcfiwP62hZruta2+ayfS
6xmmksw0oYAKSYZ/9r9w43zcHxYVelCjkmhwJ+fLYN7oYUnTTNI59efwU4A3iBlaUdfGjZ3ZtV7E
FLFcKWI82+EMfh/+BuoGKZUCjT5mfBzX1XP9oW561VCe7w+PNZHUnqwr3tMmKZX2XQpuz8wupe90
shptUwYPXLQr89f/zh513gNR5gsvwTCBCvbQmww0fGXEx+hUbbnjf2eKOuJ8qCflEGE/ck/xKd76
tpcZ+XnkISL23xmab4eLpfO4jhd8UH/MY9JehFePM8IQZLWCbwJ0fN8W9bDBNlEgHYWbFX0U6Gn6
Q+12YSvopzghuqbvh0YzoxjUJklhi8UhCSHCW36FYDm7b3DBU6IJf+6CJDPvPxgJrkcXl1GhCV3u
7aHSCX6wxi49bQM6UaMfWyvDuQPwMa7QGwfCH6E6tj4H7XcARe5/xu3xuP4K6ngUXNT6+ZR6e1X8
HmM0RRxKdfXfmaCOAoeYvuPGxNu3suhEyUbvt73MEjBeHIcCTjqs38zrSO0VtCuPYC/pvH3t10ZX
HJvyodUZoJ3bM40eT/wP6GyA0hEmX6+YTEZOSKYpcLV4S8BKUEhoffuq9UOSKUZdMeKs+cRexz7X
1qj9MebVBDY+IXB9ydfNFkyzaJOUK0ZUTT9/sPFBSjk3EKFJBEOi+zSCPkijQg0jt5myTZo/hbKR
eOjSBNvAaEXFS1r5hhLEtj4ZFbI1UgkBP6D94+QQdYUdKZ3tjSwyt3mxrod+/U3U0Eux4Jq49yM3
kvVtmT1JPRgxkscO0NP7W3PhEM4UlRi3jKZQCX2h10uatAR4MGjAu1rYWKX6WmQ5OB68gx9Y+iPA
164IsehvnTBcKA2/nmcdSIM5j4ImPOmGx0qawrpBO2jitva4GiEPYOBlbUWOv/JRN+Sg3aJZg1mB
dCI1RAuZ95XixOBWfxa+WDAxWmH95lsoFzDpUROhMTZxE9HoguMEbESDJiqpM7J21wkfQozGzi8J
jHmaamp1twKRMpes69oUubcmhNRRmFpau+M4G/xEJHpNsqc0sIQI/b2HqrSi8jASI/ktVRtAqDX+
VQcH7f11vD0rICRABDh3LQBTTiOpoykexbJSErdM8i9NyBEYDU/3Tdw6mGsT1J4MCl6Xm0RNXJ/H
dddtBsUaK1bia3aF1Ma/Gge1FGA4gEppDSP8iny2K5Cmo7d2yNYSdKxAGd82hljYIyvoYw2NctBS
F5JRHGGVcFbM72pw1IuMZxad9503mQxYtQoOA3QOybTv5NG8R7y6zl2uKp1aPQrVkxy3JvALRjZa
CdnooLPu6xicuAzTt4HmtWVq4bx+aKUpb3I31Z5+S3llQ+Nk3r69yNiEdEb2ZozU6tW6qGSF30Jd
L3ZU4L00G0yuIWf02qrZA4obMEKIxZGpMrowQcY6u5Jr51VIaRrpTY6Ryb+4pjI6lcP++FWCaDUU
WQHSgk+WESL9bYzylPwgp6EAvJkLIhMzig5S+67mq6rv//1rDusFqC/YIfCkQ53gelRqVE5V3GK9
gh64VWGjBFsE7SrwOly0F7ynQTlWsYEunbxj5O2XFxA95ehIgX4CaHCuTetT1go5V+auN22qgLPS
5wTNpvkK5Gcqf6y8hyFiXAQ0x9u8Z6CPp8wqeSKapWkiarWOURIJlMIN35HIOX5wZn+UkVqyQYdg
iTuIQCfP0H6y7zuzpVv/yuy8tS7CXb4OtXaMVBDKtu/yd9qJoN1JEF/YNXjl8rXS296nGK1kbd8f
xlgH8bw5DL/UzlYUn/EtdObxZgqoWW8Gv5ELRSpcaKqbkhM58bO4QZcHxL3ixGwi8KxMpmcENjh0
UfwbIaUC1js7f5Vr1gm+jfCuV2P++4tpmcbCH/kCqxFtQJDqoq8YOS4zW3cm/4bi20O0/oEYF3dE
MXJzf0Vu3x+wjKQ3aiuILVH8v7YciSVQUllWuDk6aEaC1+nom/HgRCKSQ4XhSyNjrIsGFSTwZqY9
SSWUwX5s/ACv8sKtyRv4Aky+30ce2PYUt857I2XRLi+4D5RX8NaZSVAJHNb1+EoVrDJjKxZuOgZu
7GUrDmTYOd7G4IC5P5NLp5jMvTsobCjI0Wj0Iko8qM6rsHR/19C7jldIzhjP/oHFYLYUw13aoSNn
X5ECYYpgB4T+Z1Bkvs067tGBs0ur28kI4hDM7dHzYXnOYL6DNfIpsLV16gBD8eE/6ZvKuT/whSAI
3wMCEEh7IUes0GdaySI4r7R0qwJMWpDw6FncDksW8PBB4RYuErpS899fHA+xaKOBSFnp1mEq7AZV
AxWT2rKuNRoG88chQKtBkhAp4DVHl6L1vOiEqmxKt9hAodeQnHjN2zIkiQfjwTeVNVilT4X53Fvq
6jkxWbm95UH+Y526f3Kdy4tMbGFdqys7zQrhKAbhyPB6dIn/ZpDUasmkT6u2wiDFbXbm3sI1nnfA
OlkrwZQftFmsNP/FeL8ujgxcvfNxx7GQqOWrsi5N6ngs3XgqrCrdgTmC4VRouPhfo7owQYUkxCel
1sRD6YJxeRt9juii+KVYlV0/CLa3Uz58K/24v+sXb1Co6/09Kmq9plqQw7zGqIIN+ZTeMKEvkVV9
ZLtwM4I5dBudNGcmrmPKNs7PfSpYR/oXKLGZi2bOPl+fhhAo6TrQcf4JtGyk2kSyyAOR/UpfZf5e
wCtBi1g1sEXfRpAZBdkG7giBDvlIVgdajPSz21iyKdrOEW26BhtbMH/6zdDQAYXDBzTaTbd7MrQe
J4196UqGsorXUKyyEQkFIMkGR15ktDvpq0dn8k/E0tNZepATuO3/s/xnAi5cTJVmYwoWO0wqhOSr
zWCQU7KTD5P5rlvtTj3f3zzzdrwaJ3CNKGURiEQgAkP+73oJSZG3RZ3BZYLkKDcrNWjXChkTu8JL
zLpviiYjVxE7X9miLtzAE/Qo8+PSTYdzGn19j7+h1dJYXLMbIR2kyYcapZLi0cusdNY9OES/8e/x
owLi8tnf1CjQ+yx66VsnRH0TdVX2VesLpYZvUqS3wbcEdRMIT1zwq5wCkwetONhBVpFq+ZBWG1dT
b6oC4866fRdefQGSd9crIOnSoIoSvqDpf7y1BzY4UE+WByAxLIhFEPUln16EUmd435v9PWddCE4v
8kyoZdLrLhV8E3ZK27paj5Zl5bEDBYyamQlYuRr/6/7C3+wxaBqquJbByQbMDNrdr0cYqlJblopS
uWWavBUxsGuFaNZt+3LfzOzmrrYyzKDYB8olcIWKyGBfm8kG0pNkgpl69O1cegpJsepzlMRYUJml
8VwaovxtXGNq0xaGeiKeo1lNMtX3k5wzpm1hPCB3mpNjQDwjR00FjCrozEhahRhP4RYgedeCZ7Vw
cp1VYl7YCtgIiDMQ5CJ9THtxIZTjSO7Hyh1fZJC/mtWxBPEjS/h0YdKurFCHv1D6TgNxWeWqfGbW
0TG0J+SM7++A27MEfCWCXhnpRHQfgK37egs0UVKAQCmqXUHhwAXVQRMKXHMVIEVjYeURUcy49mJg
meLS1EW/NIaai+2uiVlV4KU5VXDAoO41/4PutuDTruoLIpUur4KpnMjgRv+MQWPiqaEl66wk7q1n
nXGl8CMzbfvMDkVtlSiLejHR/Mqdil+T/5mXImrcliSi0IYatNTna644JnnwPBSO/rtv/FWTWqPg
gp2LiJ2JWoSittBFNZLuoA8qC2VF40mQy5i/D+lJsA6iyERv5biKu4zvtdJtK33dZJmpfAZggpSk
38I2qs34XKhGIK05fpvEUEaRNsWwrwN1pUFcXd5XuhEkDGch3zoLqNUhVTqroc30Ctc7pW2nuBk0
FTHuWL6WYFdvYpkRbC7seMjHgfJkHvlM13dtAkQowZD1ZeMWwmSJ4XbwFSNWGE5iYaOhtXLmRoWS
13yGr42Eba2WU1w3bh5vhemnhLZTBIY+MZgMVUoY2dkFj3RljDrDSe4L0AioGpdAkUlsD0Hx2RXf
ocLg7Zp/hnLkWBNcS0D7AAlHExyiwjJ0VZBDGqz54ECep+mVIfiiQcS9yD8TlGLuu43b5xYeA+hO
RWZPQkXiRm5N6v1CkpW+dQNtJTWg4sJ9b5H6rYEqn6S79SZLjFC1x8/8zO/iTQ5i9mc93mKnusqu
ltf3P+d23wDkJCDwBEu5MFM9Xi9pkiYjl8hh66bZsVG+AV+KVBZX5pKNmXwWWwa8YBD8vbYRyHnC
pVLWulWEYod/yHLkmbp/m3fGEOZ8BxYRZTqkTq+NFBC/qaO2aN3JgcQnXLEv26EHCSbn/oTd7pdr
O/NgLyJmyGwC6NXAjgYRLoe3tWgVpatuMrSKcaRvvcZsCWcab3PAUP5spAtLAZo1CxSLWreVlMBs
hOEgZgCp/uvhIJUN/g+wEONRRbdS1aXvT5Ch6NzMcmITqWbItN+3MHue6wMGorYLC9Tqt0qpRwGB
BUBcoIKUm+FGcx5Z+XK6iQheH8xZGmqKwEqDcJ92gKGq51UrRZ2byOm+Pys9IvhmowMuGITPafA4
tcUbP6Sbsfa2yWSPHuQ0ZKdWZLOVIFkVFHYPVbJkD7lyqXzKw/xBmRJHzyH1cbo/IQvrii9VEaCK
oHaD1Mf1DtLGVsDjpOxcT6u5TZN0EKmux+/7Rmg2t/+dj3+sULd0UVVDVYx156bTvvXNTDaTAPez
/B4c5XQwycHvQf2k58eBz16KHyVwQDPkiwnDvywMFozQOPdzwRuoeeozuhziplpWj24kKobeoYOM
MVCapG8eKCzApyKiBKSaxmt1mdTzRdqNSEhk8KBv8Sk6Q6jooTnWEEVTLMjKHcOjFljBZNcb0fhi
kVgsuDfCI2iesbwiEC3UBueCuI+5WhzdOkPtPkXXQ75L6sa6v6C31yGGCYw2KMRmdRi621VJ8jSf
Bm90hWxYKxFqFr1qZtmryErI3RYrMKFoq4TIlALmKvSmXO/PvoEyT1NXkwv5NuiUSLviybdFUK73
VmaPu9EIj775Azarp/sjXJrHS7vz31/4uzAN24znysl9s46sJPW8zSgndDWmeXYvflsG068YVfht
HVxwH91ubnMi5mPssFCnC9Hx9exRMdJYqRzafmBpND/SVWTle20jb7L1tKrfauu9Xo8rzlHcubOv
NyvLs5n9nLdjRViui4iBofeB2tp8g12MddImNSv7XHSHsY/NTA3BW/ga8eiT/Sa8nbYmipem6vVG
csrFl6p28goakll/CL3aUGc9dWVaQ4B4gnSv9q+vG2CwQF2DQwsSQv3Pm+ri26ogBfjXF2R34hII
hE+CbE2iEqyToYA0OMg1gPjmW5ThJWV1f3fd3tuzZcTIKh7uEuR7r2dF1XJkaJG8dCtgTHpgLzIN
7ATA3G/y+i3UWNydt34PABcJCsHA+iD2p70SRMYibooi2Q0rZU+gY4UeBkbEsxBJonsGuroyAvK5
e40akjCqKWqKuuxCo6E4RmCbbzaThl6/9Dtx04fCFTkjBgnzA2QuJdlpoHcrHAUntKCHy8wk3vqn
64+hdl3k6Vkae5rsjo98aZbKTpBNFVFYaIYgTW3XmpOW5+kF4l1jsxYdvd3cX9/bxDR4ZwGrQhUK
dK08guvrBc61sh9B4Sq7pcwB8GlKwmO489TsuYhEQ2m3SbAX222sbQnYgCfN1BInIh9Re+o/7n/J
baXqz5fg6gWbJ9LVdNaYI6VaKlNEXPVTS4D6hoLYKfYPnBkeSXhIid1yEO3clztxG2xlN3pUDtU2
OU3fgmeLhvgqqGtAr/S1pKHdPJ8YF8ltPKbhkoL6nAINBQh4UgsVV7WYFxG+bmw+W0ggNvpjKv38
yJ1VlRye5a/3Z+O2RoHZuLRHvUw5Gc5ISWFv6Fbqtn9w9a1nPL+7T6z+XJpwEZEALEFpAHMOCP4N
ystPk17M4pi40CRNQLVuNMdhcvxTaMfEUSojWfWa0Q8n4Puq3PB35YsuOOK++zX9Vrs950yyLTbO
pD4SZZ1x6PX3J7t0uFUoszglbq+66y+lQoYmrppOVVICkAzESMvemKYtkVlgh4WLABmQOWQAAgiA
ICoVKgbC4Kt1T1yI6cbVZOgyXhGnUIQ6R4BuxcCQ5WZWwXZYERHdWfbXSiDGRW8rWG1RIL0+izqp
0dTLdcQNy0+yA2tuBpb42uqgADSum/AwAhTe8qcpZAx5cV4v7FI+gIye0EJfjcDzvVThOcOKF//R
2mlzT46qzUEnFb5XTc+NcT4Rtw0bd1Ljdac1K4kMjNff7LyvIxZskQszVOCMYmGg6MNAXJKQFekT
xVTH4rNCUjbRu9QOk7ZgBEkLN+R8USFnjl0jIrF9vWhCWnoJMELETYpfcbULG6eOyanCvdJz4ToY
OPu+Z1ga4UzHijwi8iECLQiYKzFaQH2FuP2QoevzlYj9KvKeshzdblXKGNzSfTwDbpGCQ/AMysHr
wUEiYQh5IhIXnVaKwU26audZpjJ860L0B1Arko54SsPD3nA5By1H2gzUea6ShIgwepPEpzR5kQl6
cmRbwUYZbJ03Brvv7EydUHCKM6fUN01raqGjS78igK0aiCC1qc1MKCwGDAokCGf02txNQ00CacOp
FWNFhuJXsm1KzfBSCGBjfdGgEShQYwzwMPQgmO550CF7TyDc0tarVDDBguLr64K86rLhPUEovWsf
kpCVGrutj8GBQ6AIMrczeRsUHq4XqRqnRuohgOsKY2UQyRShuVTVa89qC+PdswCNbskpPPacZo38
M5NEf3FDXpinpmcAa7CE7Y7gdIBIcBOMvR1GZWnVPhrIMJvARugji2dmaWMCeQ46bhXgGeCir8fM
F43aqyMuLU+s6xUSXJElj3riMM7a/O20OwFLEu59vCIBq6fciVqgISPuJcSKZ0T4ti0bJ918OPmG
81s3nM9VaECHe4P/VF3OMm37YftqfxvvD+/PT+3OBMdkYGzXTzaostfrx/X67fzz+PSSG9bO8t23
3dYzd48syNTSclx+MnVJFlrfNfWI3dpM0GaMntVx16ul0wkHAXCN+/OzGKVcGqNuLC/1p1obZdmV
ALEvqi0Aj6L6LGeO8MGVjizb6bO01R4iyPxoLG6BpVvr0jZ1a6GyI9VRhrWRkl8ykpd9ZbWsqI9m
ff9zJV8aoc6W7/FF0YAnzZ3p3iGxaM7cbNAbNMTVTBICFnA7BnuCZqnmEVxtzbZ+wPNY/X/w/SwF
oJDuwqafM+ESfcpjuZWkJMY944+/82Hdzfe0DxL4Q1jveOJUGUtncemIoSYCJjJ4fwRE1N4vG63k
qhBQuxIUFAQtVAGjhvDnbUGfLiRp4bsEvDDwBrk+xEAUZIBxJYrrbDacuYF+87diycanaqvmt2d9
H0OztBQDhHFg9lmrm+QNnD/EGE9frEa4pXN++SWUD9PGQRanbh4r2Y2uJ4G9JfwNIATjovuzSPdG
PB/ei4d8rfjBmKkYcWqMW/AXvenGx+EDMulG9fD24Zw3mvWdgqIWfNXm8bN/y8DvWhhIMA+m6LwH
BhQFncddbre7l9YkjK9bOlCQZAOTAJhd0MJJTcJUBloWFq3idp5ktOO2k9Z52jFcxuJMXxihZoAj
TaUHYq24A3yFBoQlpKKhnazm7/dd0+LuvbBDXRC1imxx02AwrT9kZqvWaBQp45ERHy1PmTo35pC5
Y2D+iov15Cst06duUFxIx+Kh8NCNa0FiJQmWIkywtaHSgBhJQS/etZE+zTs/yDLFHTVAJl/Qk1A8
qwM6RZGcyD/uT9vi8lzYohy6yHtErqJUcX19N33ykVWUlSnUrKB5yZnN0n9zyRm3N6FOvtC1faUE
peIWhdFH0qaueXMMSmsYHhFMDSgm6vrp/sgW7kWsE563uMZB8kRrc2pFFvlFIimuTsYRUtoBxDJD
YTUVyr5Glsgsp5BhcWELqoidAXUF496MJ75eN32U1dTn4FSkSngVImR4uvp8f1ALy3VlgsoSqGEu
ZnwLfyLEsiEB1gutKRlkcGlu3Te0sNFV9BvgEcDP/6dBtckU+k0swFBZfgEZEqBbfmTpqrNsUJti
aqDbo1aw0cS/MZZWXQsDQzRmcb6QzASfDBhcELxRS6KMXdKM2N5DAhHYbhrPioInvszViQGhj839
SVvacmj2AnCPKBDyoKs4op+leT31isuJeWB3QQ6C5QnaS14doHUqDYNVmweMA0yLuMwRC9LEkFZE
5x4KETRWrS28oBVSHkMEJ+B+ZjF7iVYvldXbOcKV0ChNMMt9q/bqdDz+OmrWyRidzHgQTNEye0M0
1j89k7VvcSIuvokKJVIOoEJwPWD36M25CQfNjLU2s0oUYmQdfNCkkI37U7+0ly5nQbxe6KjSFAHd
cIqroTGzOkXiJgkZFdpFE3AnCiAQc2smtV37bEgVDjV1V54gl/w0oY2q1xjne8mFAGD2t415P1/c
L7pfVxxUE+Anp/5zEJpPLq/t+zOlzFNBxSSzeOTfNqgz0Uh81SKTj5aK7bh9gVaCqZkN9g5e038I
HKu3nWa22zfJqBwEwefv3OTmjRVja6F5ITdP35sTjs9GQUNQaMpGaKqmF4BRTDYqO95ELwpimNcO
2q4Gb6yJ9ciqHi1tL0VCQgT0EwCj0KcaEhzjMOYqFpv4sgNuPGXlp/lbMSobsRXTg4KeKYY/XHIk
yJmCdRzAP0n4Q3p4sTCI02OhVxPVJerzmGzwAsqjyBRzFpXZ0iZDXmnWnUJfv0oXRNKxHftKCFWE
MWhh4DMpt5IO1fe+hoDG/Y2wOIt/m0Kx9HqvJRmpSkI47Oe6eork7kUexFc1FBpo6ozEDNqhc+5b
/KPRRW89lLdnrlj0XCLneW3STzTYDFPVfWusGUgNX4V0jpWYEd5Z6PYyk0NtcEbnNJZm9+abaEOL
SqnWKAbc/5LFaQapIEFXH3qe6camjJBySORKdXVuyymPPP+tI/a5b2NxfgFLgWwHhFMBtr0eLKfG
EIzxc9UtgykyUQM71jlOGCHIKUvHKVrdN7c4JG0GdoBUiSDjem0O4IJJDL1GdeUUGj7oR8u192Z6
vm9EXDwHqNiAhVYCjFKhPLs6BjIXguzdrbzRCPod2Do73Nvjz9AcwZncaY6uoTmSP5YKMnTyqmzN
xNtlU21k65A7DV1soM5hDJxvjF6/9wOQJyVW3R55FvT4tisBFyMgughuxVnjjOZy6YemqqtmVF0v
SAEVl5yg2fV46PkbsbGIYCpozzAhtPYfrMMshCjPvV6oN1IuvOolDawdkuoKfYd3jto8ctCeXXlI
NjIqm38qE/RxujQ178ALp1T16BPgIpgCF6Ez4A9BsXwEv+use1Lin+Epg/73LGBXGgeEAQPUN/yH
DipVk5kYR3/17dvGQ4hZMALdDLaPj63JkgdY2pcg5AKHA3oZoEU5//3FRyKBnpEEDCJuOClnBEFn
pVJLaEGLPOO8/Qmvbqbjf0g7rx3JsWTLfhEBavFK0lUI98jISBH5QqSk1ppffxfzznR7MDhOVA26
qwrdBaQ5j7BjYtveBPtoaoIeNZdI42BKimRMLXw0L1Vyiu3OlfbjrrYvtLEQ4L2grtDNakAPSO9C
5ApJBF1fiFIhV+DDb9+Uv/nFrV+zvI9lVgSFz69J9NFWW9f6Oua/hP6gNQcvu59Z64LaUXRqdhbz
OT8ECfh9blf1acx3ai873TTsIVmypRJYtnBvKSdwy26h34/1UYnuzYh0OnaaBmlPaD+Cu3QI7Ta+
1O2+RlK0J/t1dNMWz6FOByut3V73oPU6acXoQFy48bHs4a1vncOaqz0WoqEZpsHAK3QMG4bwCm0B
Bdb8Dq1i+tVzTkd99q2FOo4L7rhvno3hqZlkOwlfTCVz8nbjiVqr2DC0pdBu4Q4DwFjcKZoWfhhk
bFvFvfmriti5BrERPTmbVwlaDIvZP93hMD17D/7u908TamDV1u2Si9XsHPHnHP6Mtrn7ELtUImw3
crYaKCsVAgPUCk8X4s6oQi0yza6UG0MJIvOs+N/F8Xs21DCafS+z75ZW7lQz3d3e3vdkHLjSa3uL
pywqh1JpCuwZ5g/Rf/SUfZkcYVU7GwGvdlHaYumkva0mrnUfRr1jDXsPYluCQn380MgxPDSDk0g7
ZVQ4gPfk5o5H1TT9WCPpKL2OkjN5vpMKdlE+J91ns/sYe7Y2xcdY2JqsWH0W5nWbhzjAhCyhnEPb
536ppeY5OZnDqwenXkCz6aQeu/h+Us+bTJ7z2V/ejWt7i5gnMGLUx0vsdU3jTHn6RbO+iG3g6Bct
d3zrQ4Eydw45whTu9PgD9IWetkVEsiTp/5sjXv+GpS8KICqYpxHOg3cRA8fLPhroPYcVks+uZR2Y
/pDVD0QwDoSaU+oE/bAzxO9iWD1XwbEIEEjenNqdj8y7ZZnnQWi8QzVgLJ7JRgzEKow5Uj37f1ZK
KkD5z6JwdP0u8Y9ltOGhVsZQ5j47LVSid8Tsl4LoZV1kQu4X5jnVGIvcaU8a2LOzP7yWToP01QT/
R75RDlhrJF7bXPbAqbIXnu7nLDsIaCh89oEzHIUd5D32k2l/yfAT0KG5I5JhDGK76UZv/P3YItf2
6puX9YhRL+ugnu1rw76p9fsOrlo97RzG2PT6EIy109QXJWKc+F6V3TrfGgydfeX7Pf7Pmv9Folw9
C+3gR43WY7+0ijtF+GoqjiGeRIX5yWBLZmz1PBH5qpAVIKC6RHFEaqCNpldxreFshz3KsWo3mVU8
jHtBf5KVEq7ejYBj3ZVc2Vw8e4lSKJUCcPesKDv10BupY7C4NIJBPth686X4JHl/brvitWiK3jvp
IYxCzEUsbrKpRaUimL15DjXRbbKvImicPH65bWR136jVysTOpKLy4rvGqpXUvDKNc4TaQygfvT5x
DW/XqLUj+BvzK0u5gP/1TZwR4M9U6Mh6OURXh0QXUASksWeemf52o1N0Eh0mEf8KN6p0iSDin+WX
A1ig6MJNrmD/oAt21B+e8ofefZ0xUp6dnh4+9favxMkI5SBHoYsi7z/9ur0qqyeMXI7CAwvzLl8O
0Pqrsx5HrgXZ2fQ4wWN8H7cuWcg+HodvcVXafvb1ttG1l95kCwDQzMDpZTgiSnlLPxyjZq3YWQxD
5EN6aKHBb3NiEunTbWurp+vK2mIvyqaKo1LjQOu4xEL+ocq/RrK120ZWc0jiCcYb0fTgHC/O8Gil
cSYLAa5f+Jy2NSLLP7r61PYvvv81aY5JY7cA+8SQ1+gxys4posAaIlliDhbkR2Q9jjNRQAsN1Vjs
kAf40vjNoQoPhXko+uPt37pyE4gQYP1BOQkOlKUWX6wqU9CPLL9fj7Y+vKreM5ODdtw/VdEW4dXK
LMKsdMBQBgUgXNgyU4ot1OasZHZhBPrEJeUxCA6TcRwr1Y6GAIyyPTWxG6Oy0tnDxP8pQwn8ovUb
13/Vr83YQDjLJIpsS7F3X5qashA68yz5u0Db5fkhfW4rR6OwEACNlp7rred57ZhfW1xEA0aq+lEU
zG4tJFf3J+HVz+Jd7jXMeP2s4v5rT0hye2u3TC4C/dbL2ygZMTnGqJurxPXNy5BccqaU/aTfqYK2
4em2DM7//srRpXzeVHfDbPDOu0vr8CH2fpX+sxHqbhZ2x9uft+at6LiRLoEdmCk931rTWlmpKyo4
51Sn+FHdS+axF5DN3usQ6JpfW2EjwFqt7TGBPbOozUN7f6EjV5/XV30GegKcmgxExrwbyJr8Y/Gk
7GEOtL+pu9LW7+aehGS/xJAndfZL7UwGqe8uSza2dj4ti7gDTSo4IgBzMuVkLLZW8rsRkQrqwxzk
neH/kIv62Bimnfdb3Exr/uHa0mJPE6FI4NrAUuJ9a0SkwMmFJLN1k5jqmLCxpaufpSKswfQej/9y
hf0u8BHQDowzzSciqGivyr5d67kjiVu14b9Ap3dL+HdEA/wJLc35pbjazbjoJsS0Q2NGn4TRiUGA
yTjp+c/J7YTXeNjFQeHGn1rBbn6M0kNYjw48EMBh2pMyvIz6QY63OpJrXgnxKaBv1JJwyktsVokG
QyakFI/TPqXp+amSnlVzF+jfCiE9GfmT4uefFeXL7Wu0usFXRhfZW0xvQR8yjHb4XGH4DXLRbVDq
Y06E/uXGyzjfyXeLzoNIw5UXn8rx20UXkYbJwhZjYpjKTpKAIBSScovzY/UYXVlZ3I52ChOxmwoK
ctLdmNKJoxvUMQXfx3Y4bgEm1vIueGFmBR++CqTn4rHvFcgAebopg31tRPfH5NuKB+lO9GA++5+T
DYTR6qexdNwRMnw0Ad4u4CSVUZJFNWX96NVscOLqj7r+IgtboJa1jUKcRAQ4M89CvwuQjTBRunQ0
zoP5Ek5ns/n1z0/djLD9Gw+baB+9/Y7K6LyG6QjjDBezrZWvAyQQVva5VH271zaAM7OLWh465mzm
5WIU591IfKn0URQx5sZE6G6SKzuXPyYTPZgPNeXrLc+8Vl4DOvofa0tOVPohiQx+2jhntXlS8kcx
h1kqeq2Ek5R9DyDV8pxKw7MFyX2UoFZbSXD8THdDUu0smfgn/jLUvSPWJzP4bAyp7VkXr/8Q5LvO
Q4rEDgeK3OF9XN5J4mkeA57qO3gnTnCdmx0X95kRYdhB7AypFCt7gMS6HW0hfTZ8tM631CRXnuA3
37qoWUL97IWQXxjnWg6e++Zg6oIDJJ5JqntGfvpTI221nNbOpclNmxlKgG8sW3o90aMS0zU9p0bk
RJn4aArF6fbRXLtiCDcwMMetppAyf/TVw2B5bTtCU2mc41xV7S6RLcdQIAIQUypKhe8bG4/eX7n2
d+cTFRX6rkzDmcueoSEGcdqi9nx+/KrZ7ix8KB8+zxX+r98ef0Tuj5zi7Ff+7tu0pJ25rq/yn4Oe
ON2n25++MvJJgM7MFMkYjWd4vd9+ewAttdLL/BR12CmtnRpuqt/HwVFvT+J06obY6c9NDdP3nQjY
bQrIW/bE7rAkNlv0HWsg8DfJwuK3WGaI9IpZmmehPOpNeBTKnU5yMj7nsLtaB+odWfTHU5yK/Oo3
ZCLjVqd6rbr05hcs3pFSGoZEGUlXguRbbuzruj11IXxx2t7Q7K7/MM9+TL+LBNnI/DRsoTHWssh5
fID5SMqHHMhFhGK2SSfkXWNChs08cyXv23T6qIK7aZKPkXJB/Ub2d370s0n/aAryPKfx5wQLO6qH
dfQqhqMzFDaSaHYla7Qka1uSfzWv6cfB2AhG19I6el+0vGlNiTpgy7enplUFv/PL2jx71lfyWD9F
Np5RQ7R/H7UxdUw1tq3oPm2c4EmxEPXyjuPkMj/jSltrtuIeLDgGDHrEhE80Dt7+ks6X0rDoJRLv
CSqS7C7Z0ntYe+2xwJ8MGYIFA/DiVAa+khd6rZnnxjy0hmsdheaDpD3OfDLlh0JX7bK+D7cYIOad
XniIN0YXB7Fvw7r0MtU8W9mLZv2YG10olW3c/Xlt3hmhGAaRFfqAoDLfrh2npCvMXKASIEaAlFOY
59VULUEn5J8y3JPTBUO0HwAd0/MdoiM0jdWjGLXmB90QdFsqrH9RXcUZAd9lQw04MBa5Ry2XWSo1
7GYjPKIg6D0J2n1CCT99vv3pKwECdUAgjQbVAOiMFstbN2WkljHLG1MUEon75fi+rY+0LHyiuWCr
+rC2m9fmFp81Svno1ZVCxSt8bOTvRfioQcf9//dJiytpCXHRTiOfFLVU/3PbLPZSpdhyuTMeon8R
bzNgzjZJysyzJC5Ojik3SdyquXVOGSeOpRelpUEofG3lrQOxNk/4xtLCJarQW+VxlsGOIxdfEmaA
xsTOKvVQe3ujr+9zyzbK73VLKuc2W6DlVTeH8pCBO6aSA0bu7QWRcqW22rC0zvJBnQ5x/JQgHuC1
jiJfYsmis3fS2ufGuiuUFwFG3+iTwqB1uxEtzP5leUtnB0fdWhYhE11srDqqSlhrtXXumOlvIPSY
NNrkle/U5kY1Zz71S0s6PAzEAVB2vOPTyHI5bKJJsBhIylzNfxjT1m6ikxR+MPvPt0/r2o34r6l3
bIQZSgiD1fneORXvag+CAkbGAQbcNrIS3ODXZKqOzGsyG74E1eVeGI1CxOEJk4+l5maJo7VfpZqE
IHz0+1MCEiE89ek3QwCyU+4seBHbA/i3RjgaGyIj73eREodElMU/eEiWhY4EoF3T6dyYpBBfc6n8
CsgFNRqj3ydKvZV0r9QVmPBm/pdiJ1TXzJi9PbhiKYG47CV2UtIc2KWKai66aoToZlg4Y7IXbbXY
3V7t91uKTUZtyCCt2ewiwetjav1DE3nnhsjQb/atHDj9Bjxo/cOujCye+7qRRzE0A+9cJ3+i6Nna
Z5kNYaZ+qqafgiK62bSVF79/KtBSQNUG5giaFuZyKRmkH0WPFso5UIDgeq95qJ8rXz10wa8kewCX
8s9Xcd416J+AE76jYOnUIoD0IbLOInOa43RXnsQy2mqizjDItxedb7oysnCqtQILQqUE1lnV2p2k
POSoNKDCKTfyIYs+DNYX3fs1CsXGnV+JpDDLe6FbwDtgzlxsXsZ7XMcTd6DPzrkc3XmIuqGJYVen
doYJGfs+6A6VH7qbGOSV1OKt6cWDZaV5Y5lCZZ0r2phD/OnDgF7dcXBRhPKiQ+aav6wG4oBub+Q7
QXu5vaf/jw+njAwwgO9e+iFDRQQgCeb1lrLWzvrfEYimR0U+ZhOv2USx01F8/1M9qRunaYUYgSqV
BCRUhRmQl3pxKXWtaKow4/FAPub5BYIisM4/DUS/TVdwBjqSiNztfPvbZPM/KWEfqmd3vLdcsFao
JQJx399eirXbdP17FkcgKlOl8+ffo3/Seug/fUfWdx3FT0l+VTf5cOavW55zFG6B6jHUjvNdnHM/
BH6mmw2XyURnISQhCrVDKX7tPWtfVYFjVntPxVlJplN59KNGe1AejWEivdNqZwxdsf0lVnsjoXYE
3WV9MLZoC+Zz9/4XQonMXC6iFOL8bFyVHkxJiX09mKxzputPgRD4dlX5z7fX/P2zzhlQ8L5w9QMN
XipU5lLS1P3IY2BBLV3D9BENz3Xe2SW57SbR8eoG01mcezRMQxqLkImB/9xEgYaLVitOLJ3ICH0A
taaZ27Wc2RHz3IpwEeNDKAy2IA+OqR/yYmJkKt7VpmGr5os/bs0Trzy+TJ0pFrRIDIMCY327ympS
BaoRejyHwNy0e4/CmoTyRd1sXLctO4tnt5WreipFAiihVR/rMDsyJninkrpFG3MbW4bmXbg6NmEV
QD9bYWgcdpplN+khCJwtrM3q2bxatUXgGUp5Wlg1b63exd/NIAbjgz7L7bO5+qBfbY22QOyrpCyQ
5PMlk+d4oOzUg8+5+fTTiFy/fRqN/W17KzQNXAaTIQT+QUi4xA9pRiQm0ph659gWPooAH4OXwZ3B
GS9QoDdU2YyDDkPYg3F37iCquW197SbCWDdPNalMCvwFV11tW6IO6ozT886GFtgZsR9To0r2RazB
KncbY2Jr4di1rYWnZX5eEro0IxzrD4b6rUw/lNqGibW7PvPfGcR74AmWwPmw9hKPToh3DgbAd64V
SXY73HvKSVLu9K2dm0/b0lMyrIIlOi8iYyRvj7xeZgxDTTWwslR8IDhxmFxxhUD4rVMIr0z5Qe5/
Vv1GRrRhdEnY2IRNWOhj4Z3bMQO1TFnUuq9EMj/YsZspYQLaAGMuB1tB56pdhA+pD0NnzjzQ24/1
uBJ5XFUeACL1rim44PY0Op7k1nfaVn65elCubC0eyVbNijQSWVg/+1PEL6b6qxT+TcBJf/c/37Nw
wKlX+4Ia8T2aDqz3Tj5VO7SXhvFbFD9CPpn7mn37pq3UDUj7riwuXLGiNNCCyljUveHSNY8q2BbR
9OmmPPr5c0FNGYpdXXoY+nRfycFxw/x8u96dVvjuZXjAZ7jJ4rTmqV5MY4p5k06ULem7Mf1RSN8V
/4NVfJTSo9UotqjYSXwXj4qb/YsXX/uv9b9O98rPTNOMAikaDzSSZJeAjLTBOBq9m6IBrG+8eWuv
BGz7/BeyCuKsxVGNKjWLJZ+0j9YWCgbB4fZKrt4EZuCZ7rN0CPUW78OII9BaDTcWEs05RlO7Q6gZ
Tt55h67bDV+b3EHmacPoSuGH0zP/0Yx4sCTLgKHuS8ssUonTEzZODpco+CjhOExugmiUWn5tzH0R
OKH/LWSybB/lTll+aaVNydDVtb36GYtDLNJjjvWenxG3ChpOdqt/nIqdvxv32mFwYbrzwJ5A9Vey
KsLGGVpz7gZqHRQrVHOO5N66oNoM/SEPce5jdGziV7StwBjbRVLZteTk2hZTx0rrBeYfEIiwdBAL
U/N7ay8KDNjlRTYa6IYz6OmnTj2VlqN6upNnD00TOiIsvZUY7wp6MSLEmu2/eM7mIXeZ8UtIl5fQ
5qwYI1GYcPYMTTpStLeKA6MpXunK8oNZbLwsa1732tgiTjblru01aTY2fZonuKpHZML+jRO8NiK/
XVMzmUY/FXDthBteVbmx/C1RIOOWvoRe6ki9f0wZMLbbftoXmZsNydY9WnODHB7WU0SWBe7Ntz/A
a5U6CVLDO0fULhPVAYDjMgMBaomCW3rfdPs2+WEWj1mIjFG4N4TP/9x7XNlfvt9wiTIpmegeYpi7
pCbZHJLn0hnFfaF1H0WS/3BzFmPtzgJv4OqA1QKzvdjYUYwioZMt7k2vH9L4rMk/p+pL5d2LeXLw
1B7XZbjI7UnNj9KPdlBzPurWZuV6trJ8f4hxCR2gpqACsHhw5UZsCjivBdwmkyDjx6A9mSWkY5AO
+g3UkkNnG/AFlEp0znPp4+1VX5nNmHsCEOIgtgjRj754E2SzL2t8unCOHma1xWEPlzblFjYAPYxz
fDBP4U5Id3K/z5zyuJW3rOUUJqEGBWzGEch7F1sQtH1dxbIqzMdeT2I3CPep+tzt4ovFAN3Ok582
vnelnoZByGWZBrQQ3lv4ysEz0iROZOFcG6LTlMIOiEs7okhf26Z3MIo/otU7yubtWtnkN2YXWaCU
SmrB7gnnPPk4SE9yC6mxYYKMtGG52ENjSdxau1WwxRy/vsAA18APS/CQLIvZUhAGylS0vPkw6kqh
zZxUOu0aE/S43dy3KqyrWyx+84FdHGgkhBBdAZ40S48sXFnIVRvMCpOjAHc52lgBuh6+dg/7xOn2
bq48fCYxG2QIkMnrsLW/9VlN3vZ6JPDodrl5MqlSmOF9mppHUw8dSfliwCR62+DqdZmpceAmYWBA
WXY9i2ioy1GVcdMCbRAaS9DPMaA06KfQTBkj+4DeuoNYw07K4cEzoHAG16ZSwSGqdiP5a+Z/lP1P
ylYEsBZDM9A+E+qCbJ8J5N6uROBroaxkkXDuEpSqhJ2W8ddDpOC4yPmkzK7H9uDXBzntd2W+BQeZ
L81yx6+tL/ZBk3y/rdtAOBvelNp1DbxIO+uFXXYaRGlbUMzVXYdBQqVfAlp92eUPk0pGOKbAGlKg
QcSxTtvjqISEGUwoJAW6SNJmHX7lrWCEDeIAOgtzwWyRemVNK7TspwDeAwU9WW7d7GI1+9y7ZF5h
MyYBlS11swAG1fxeLi9Zep8PG0/k6ofrMzmmzgAIilZvN1mJ+6QVwkw4D/rBLJu9UYauQcuY21wp
vxDr2jjtK4EPRBzIWkLFiUiPuggJah3+74GKD9rNuuhaBQ2cUJAytzPyLQKVVT8lsbiIlXOPKTO9
/bZmED0/9mtsUatwOMtHIRCHUwf8yjWT/NG3mNmPk1y76/NgdAJJ33qIV1eXXgepCw1cGmRvf4Ew
BsnYBqJw9ji5VkLVIKBldd/CGBM1r0HyZcOVrL1EWJNQGmK6lbbnW3uT1Y+Dl7KbdXrvRbFb/1F1
R2u0C4oPhhbbpN/iVrdx7aJe21zsaAx9VKtI2EwrW58Ku9i1zHIkPzzn9setrSVS0TOBNQ1jdflt
fdV1jaBZwrnSvdeszPdFAmUm1EfJN4Y31MbfaNmu2aMZTued3JPHbpF65rEkt2nM3rWGEzXhQbjU
B6mVHbF8GdLj7W9b8wTXthbnJA5D0cvnc9IPkx22IO633OnaA3ptYXHPy6wxsqYYhfPnoJF3ulOH
wk4ALHr7O+a9XjptwBK8FhQ4qdQtbpxe6Y2UWoReeqk/DubRH15M71SU8M9LJQ/ILvhw2+DqZ4FC
m/nfabD9hVpelTo0NY/qGbRwziYkqQTLaTyEYBTxIG7J/6w5LhrqjF5Q5lBQQHt7tcpWKuQsJcgr
tM+9/pAZX4OtScjVF/faxuIqlQmnsaJwe/bgr/Z29efJPBqxwxJmtuGGym/rt7nVktv4LmNxzAez
Sbypw6Yl/0naP6Z1KbrX25u06oivvmvpBnVFoJCic7wVfJCY3EsQICtn0TtSL65++1+maotZde1C
MTILcBg8GTOli5DcKvsmbE3RvxhJL7qToo32lGVbjBhrfWXiXzDtGgUDtGIXL3gaerJfFQXgHLe0
A4cOI/Rkxq7YvX4q4LkUj1sW1877tcH531+d97L2Ck9SgLSUmQU/866zfnSVBLu7tXGxVj8Nvhdw
wVTdwQQtVtAsgsY0Q51WrdW6MVNW4fS9vGPqIesB0Rd3cfUYWPuJR2aUqMB7D3r0mk7PGydn7XG5
/hWLW6flgTUJgQEEK/3dQtNw13ytrE+kH2DeBxs6dBHdEHfIz0PoePIDv0RoH6Z4C/G6tuwzCSIq
P7oMQHFxMRMRXvFeHrwzLEJ2EQMDjR7LybK7uNnwoGuFMIpQ/zG1fHZ0fzLTxJyAuKAvakJFBi7h
LtOjI2Osl97qKEc9xxlM4qb0qKnPVbuBsVm7OQhEzFw/s27TMpmto6LWsoz8pxYfRyGASmLDG6xs
KRdzRpnNGDMe2LdHuNON3DCnzL/UFnRjoY9D4M2LvwUlKV29GQSubJ1FGsewKxzwBPYLc0kh1X6r
JMEl/aPeMWx9gSTjLt3Fj8MzwxTeRx/C2ojJ4P3tkzufiDcvIRKns84GwCERqqxlB8Afk0gpOyO4
QAc/KO6MOlBr9EBsLXwojH3Zb0QrG/b+uuBrxzBOWd/k2JPCDCnLb4Gc2MJ4serPKCC6VXZXRU+3
v/DdPs4irhT3+D5LA66+uJqt1Ph576n+pauTXZmpx6o/JPGH0lI/eYJ729a7TZxtgRsCFTWzgS2n
k9Ky+D+2QGEBlTmU0I41hnDYxIxsGVo4dHNIWz+KTf/Sek9lr8BziVJxKtvlFiHBqiHSLQ7kjENe
EkebVKgqMgb/MnSKGzEjZKpP0WSdcvnH7aV771DmteMKqLxPyPxp84W/OhlJJEK92wfBBYKmqkd2
MhpdihyumuZ3gxLeJwnYNrgIGOXhjIj5t81vXTub179gsagzC0DeDnFwAX8xePFJ6O5qHTFANXXj
Gu3BJHUl//ftz15b31l1UiLFpHuxbBwZSlEnipUGF5HkElYJtYc8yjtt9jbX7RiQ6wPY4y7M//5q
dbuaoWttKIKLmhxF//dMvAJ5RfCPqX/ZRNLz/5hZeLGoZFRWbzDT+eOuCFHTi2FGi2unLuFh2Tqc
7wO22dwMNwaqQCl7ed+KEk1osjDMNaMj4cNeo7C3veDsm91O+zQKX+NI2rjj72Fys1FU9MgdSGHf
IUizcSybZMRTwxZ2EI79h+ghOAX1WTnoW6212TctvbOpm5ToZ2EQKuRvd60smm4IpD6AbZghlQef
i/DohZ8E+RBsHURrznne2ZrPBhwnMyR3sXW+oJnd2HTB5f7rN8Oud5eLZF8s+9d+fzntmf267C/2
8+4ZCQb7+Tly979fIDp0CCfdl9+7p5dvT+cvv6EktB9g1Lk7O6/n3dPknIPdrz8fPlunD/ejczTs
1r6D//b1+PHDL1jmPzgfPzi7u40NWnP4cx3l/37IwuEnOYN/xvwh/ll9auzqqNrTVsFkXvhbizW7
kqvrFCtTqHT5gA0/IvbRW51Az98KCv4GUe/N8DQTtwMQX47wQpGoVzF0pBdJi2w9/96poR3EoO/G
n6hDT2royOlw6IoddbmyPzZT5cAg6ojxS6U/Zwjw9ELOQJjigvk63HZcszO89dMWR5MRGPBWQoXj
ukM66fsGFGN1feHuJF1W8YzLcp8uDEkYSVNwiSHsixOm+zci9jUDjK0iKjsHeLzYbzew7WO163OL
m5VouPYSVxWMVeneXqQVrztLfhIJILpDjLpIWvU8Bt7umQR1z/aT5sgbQfja+Xjz5y/rMV5IPa+Z
/3ymTqcgheZf2hnNhYaBbRx/F8aLKbl6+FlIE6i+7UF1i9GOi5Mo/QmShKjhX0BF6Zhdf7L8dmG7
ptVKc2Rhuy5VL2ahSSfF6zemzdccPz0IOhF8HxwB1sJK0GVdSJOLpzoOGB6CIvCIeGykfEAgO7bJ
uram6d9DlOfvurK4KBn1hmIkkofF6SdwZPvFdF9+XJ5iJ3Zq56vADCxpnt3cfXl43Q3O7pfp3Nnf
j8qwcevez14ufsbi2kFk0sSB4gUXJX4QTbQqGMGcKGTO/aYy0cGGP6pj5CZGaxuteS8pwWFAykK6
F8xfjZQ72vijkF8D/6UfGNQ8dJHbalB1BaGDl8ADbQTfKw/Ym1VbXLMo7fvO1wUOaAn3oOhGQAlb
2Dqs5EuelMyQ57vbN27F+b8xuIhz4tSvxVRlfWjxPQWW59biveUFrpBvHMGVYBFD6JHTcYIZY8lq
p/S1HAZtjFSc+Fp2QDIzV5Hgk6vdVEEKTXvVpq+3P+1vv3LhcueIg8kcUl5GnxbeRNWrLKryJLwo
1VfJxLNLDXrYgXyQBYjCPesEPdnOEoaTHn5SBcFpm6dJBhjUb3EzrThPxrwkBr3mphDAo7d3vA4r
sc59vn0wpAAayRHKyLT4xwwv81G/srI4O00mjlmDtNWli76ph0g7tMHnJttBmX17Xdd2EioJrDHH
Am3NIl4IW3KSph2jSzMx5XXO/TuvyyDO7H5kaWBbzJs65D23ba7di2ubi/jB071QSAVsWsSPDL3u
1J3fPuaB5iDK8M9NgbBlNg9BQEah5xtzFaro5RiSIebRRWqcbtYc34HULNUnr3kUNstCq25Sk6lj
wKJFV1ZffFjXdRJEBQ3WUnEnIOHYRXNvsH8RioPnS49hh/YqSrr6ByHYl2AsKiajrPBliFjyvj+X
3e9eUH6mP9SHunaq4TsKv2X4paXROBD8RPUp0I8GvDfNKZK/ReoW/c6a/wAkyHoRdZM6LPxHqE/t
JERldAmn5kAjDCCbnj6kElyVWx38tVsEpY7EkWOOHuTR243xmjBOBCuJLnL4iwJztFWmXzvXOi1b
EIJ/y2SLP78uw1GzYrbCIjAVuukUTY9l8oD2kA0msW+QoGj+sfYkt4hyEsP29KcJeBbvcmTUsHsh
73TJdEaGlM6OojsKoxu3Z3Xlrqws3mKVjIieUM/K6ZFlp435i0r9ltjf6vJdGVk4ORYt0yWrjS5i
/mdIHzXLlbLPonkM9Ng289doa/p6LVaE+vgvnAPY/9/87OqeSr0yEs6xdJLvBvFDIka2ocJ8lG1x
0q4d8WtDiw9rBq1GaBJDsvFR1OqdZPD+X0Kj3meqe9v3rJqiDUXcNJdQl1hFpoSHUJhqblNTuXL3
bLU0egXHqj5Hwu/bptbScvjAAO8ps6Y45e+310mExA/FTnIl2dee0jE7mpVoz1pAXjzuYm9yFQ1i
Y8cUPoXhFo57Ze+wbZCjERPMFKFvbauJ2ieCjO1OeS6KY4bQAC59SyF8ZTXfWFn4Jt0fBItKfnBp
TSm3C5CnevSgIFg9TPpzrJ42FnT+0YtwAyIbUP30shlOW4qUjXKoJlTWw0sbyeK9FyelKyYGJPdF
1u58MUl2Wt9Ph0EqIdMtDO/eqMPoMdANb89oVUabM88/jz2ZZ2O04cbJWrmdiCRR/MdHz/nVwtEg
7yZ5hMKEX5Z/qCG6oKz+q1FTe0gZBVc8V6qbb8ipf7+9KGtr8peqicd7hpEvt0BAz1wdeEz7oXiJ
4/RjBiGcomxFsWv5DUToM+PcDO1SlmVyTa79JjLi5AI5z3iAWr+02ylCc9Q/C4AI5MYn4MttVI9a
Is9iS/l25TORPeQO/S/V1vIV7BRZScu0Sy4VXPfx4OivE4LVt5fyfRdZn7UV/2tk8T7Fk2EIjdUm
l360yxGad1Ww4Rwt7eh77sIdtg92ty2u3B8MMmHLrCX0jMtqSiRmoecxD3OpKjPecVjEx9qULCBz
WfDVkOryyVfTLW7RpVHKk6APZ6ptwCc8jgu3FOiil4bQXlx6uQPHezD8swYIrdSNQ6RsVE3e1dBn
Y4yvQNjEMP0MLX3rhxQh0KdGwZgvvhYt3NeSYMsFivaw25gXy3A76bVFoCoVbc+QnFjfaMotz81s
X0P5Q4cUSJUp3ry1P+ieNWSVl1wUL7GpZg/ARGLt3xiZ2VfYRsjkl+CNlOaHFYMYv1Rabeval6Fq
bGFTcHX1U66sLF5Jf0LOQozD9DLSv+lZv3zm7oC4+/aZfJfUzUvGX0DP5+SD7VssmdrXUd9IySWO
pX1tIjYYZJ8YcFK9o3RnSAdRy05Sau5VoUEppIbxDinqrau4TEf+/ghYD8EVzgyiSzS4JFVC15os
KQhG0208F5Ytp3FAv9vC3cdfv/6klx5kx+1PX7sZs5IC4elMObHsINNW9VMz4bDkTfAM0xyFTs6n
t5eSXS5uIX5Wr8asnkPeTPGe5+ztOhuxHIhKNX/ihFJH4XaEVxT95iZ5QlGijodTaA12SU4yIbFQ
BH9SeI7/xRfLpM0zcwlQrcVvQIzFKys0cS4ib4hj9jyrPuHRbjSYPfaK2rOTfAiPt42+mxJic1HT
IPGjqs9k8bJJAhPE5PUmVjXYWATvWz4d5SF/TeT/4ey8ettGu679iwiwl1OSktxEx06cTHJCTBp7
7/z170V/wAeLIkTMczKYGQHevPsua6/lWAPcHrD+Dy6Mnor1U9Qy155aVDMocSvaTsbkar2XMjrg
p0US0iTGWn7/4OCKXeGnIVjVF1MRxIPoi46OYqgzT3NAgkqDCLPImtPtwS+n9KMPA5kzLhnoVV5r
UjXvfbYfbApaKIyJYkUvRTuFbhPKErh6ed55WK4312IG7j3eSwXajzWMR60XQi4VMxC3tMOftqwc
ZZKOeRsd9RKaguFb1T6GUQ87phdVXpu2O3fiVSb4faAfvmB984Jo04bWjF70FKaa1BWmxz550tTy
O9WwrpdsyovpmKE39GukqYG+3oeuhOxMt1v5LPh3tNcoe9+0hGEXk/+eduClxT8zQGevtns5QzCf
dSz4kEnFfVTEwylJJelB8WnQroJasee4kQC1Si283pp+Tsqiddsmko8iyqif1NBcenXbdniYW2m2
rcRPHaFEFFPk8XbLrP0aaupPoUMdvrKi+BCGJMNub6C1Z78Q1PD91Be5NDR5vbKIwVbppKftuZP8
7pCrou72vECneIyRjUBD9v62vavT+m4QQBjXMK1I7JvLU6LNYSgIbdWeQ8pXefZqtq8y3lFfv/b1
aBv9j3qQ7oV8OPnfmvshfOy0n1xfc2jsPEzveaGPq7d8CDwgkHFI1NK4Oy4/JLD63ByKpj0j7XEf
SA/t8A3ZH5S/q9AJguigVlD6+Y9Wjza3gL5K/ykID/6ntPsZaP2xDM65qt8V9Xd6D0P+R0AfT988
T191QToNe4SfVw3z71+L9icfQ6QCl9Dl144RObs2HdszKZ2HsbCtToU62bCnFJHF9kuQdGjr/tFp
OiE9/KDk86FpNRftjUy/H8qHrF5I1r2w0ZwcVlnN+qxN48JpugN/eY9417NKr8I7QAvHfq2BI9Z1
C+Nr2p1TIytnux608iWXFlFeeQ47MFSBGKluWuupZXeBET7KUxr5djUi6i5GVLpNWmahLVRrOfpS
lcCobb1TzYe48sf80GW15MVJR49n5cc5qCjBzH7NcQB8vQy6+FdVaUMAT3ZdnkcCih9hUoskb+U6
Hl01b835mCuJAkJgzvbI2NY+xrJCKvkuXnt6cuihvFwhVY2gndLIOjawl5Z+5Gr931z60YYTZCJP
5l6nxPq1eTcHl4pKjyZ9ue9X9oebX5qnTg8MzAHX8it2qnu0Wevbp/VqTHCc8xDSngeql4ti5STq
0ggVdVgI5yDyz1nqs/vqB0ObHxPhrCYtsZMvfbtt8upCwiQVRQnvE1oIhLIupzGcA6Wmoiuc9fiB
Wu/90J5HQsRIfbttZ/1y8lYrLMgyMgOkw1pMT+qCvk/YOV7i2ObO3XI9BvJB9IThj3GpEsFfjqEb
rcrQJyIhYa7t1Kzv6uoBXahDX047zs/ai1+e5Y+WVgXSrBzyukn1wJvN2ZGFWbSFof0ttOZOnetq
t63srK6ftKn6gEoRdtTuCUfTLfPgUQsyWoHjX2m9Vz5YXs6LW4QLDidyIfvDu4Ot6nICp1JNjKBk
AssnnJnz6Ltwq2hvxAa9dLy9D663+KWp5fcP56hXCqULO0yFqf8wvCrVwe/OSfYDDw/vYWdz7xlb
eQyCVBgqZUumMY8eTMRG4MK3y0yjqRosWDPbkJjeHt7Gwn2cyXWGUg+6GTI2LKrZ5yihQmL67gz9
Ac23YfD3tq2NbX9ha7UZe70T1KS0Ak8EmBENjto/5UQak74TWG1s+gs7q804Ro3Rqyl25uI76ACY
r+WjVO7si6v0DUfrwsrqIsKXHuFUwMogfIt081vvZ19zX36Uv6QvleoKQfQq5/TAaXOHAuJOX/r1
7XRpfHXxzkVpKbXksyuNN2v4M2X/MVZ5H9wC/KW1D8/1nbLxw67XC98fslkIvNSCumGUtOhzp8uD
E0h1eeyrsvCqbtzLIm+tG6QCoBqAW8JburoW+0yYpyFqQ29IxcGOQbY/ZMaU8ySLe6a2LhDSJ4tz
RwaFatflqdb1OiIoaEKvVatYOMBNgTdbNBm4X4KpT2mTBTX8klUxnqq56g6+GPR7HIIbx2GJlhBw
pvFNpfX+8huylKslmKLEC4Yh+keJLPD6nT8cpLEVnKmsm51C6FVSlUVFntcCvkfXD7WH1aALI7Xm
0WoTb+yR3ZN9uB9JbaKPGNTDIZmTU+z7TqdHngzp2u2jv20bUB1dHngKoI4uB1s1k6rNmpR48Bun
X2OrEE+TUqH+ZimJM4L+hitCEg6VJfzTSsPgVlUR7LyFG5crbjzZSLLmKJmsa3OtUcayMCqJV1h9
lR3HedY+N30NDsi0wqI6hroqpo6SV3nk+lES7nXwbNnnmURDhM+gs3K13q3h54Kez7EnTgqabXGV
nrSu6d9EOaAJhfj8UQyF9mTombzXZrOx1Wh+oaa7eNwQaq1OVjWLk5R0XQZHvBQ8FzC4nay29t28
MI99Xamn26u9ZY6ol8MFtwEE5KuNNsWd3Bh1lXvBnMNGRjhbZJ1TcRXTX7Snz3qVQWRb00OJFinr
s7RTLvP+4a7Ke9Gsh3AuPLk1XSPo7CHV7/0oukvkcxbMDrRCg2DanaQ7mSQ8q9Sam0x57Iy9J2Fj
gZHOoLtokTghRlrNctKEbajqVelVZJhKA1KBsDhZiflQ1mPnxHH3KgvR4fZUX5X9GP07iwXsLwvF
+zqLGC+ZgUbuKq8uzLs++FeoXqrsm+E/W8j6ghjQ4vYumj4H8h4L/8ZtDR7eIN8ts9KwoF5OuzkV
tJ1LeeVJav63NYJDrA10lsbpzkO7ZQckxVKxgCsJwM2lnSHxk943rdJLEm5INc10W//qp5q+Y2f5
OyufkmzDwgnCEVFozb20E1NwRmu2qLypiQ5ZTSc5eTltiI5q+kXRdvzljffbJMNBrzOawgAGlhP0
Yc8GUecL9FOTCguy4kUS8vwUwIC54whtDYn0n7WcfDoi1zFMAcrdN6yo9krFgYH5zpykUxUH5755
G8Q9hODGOWQHLjLbPKfLM74aExtVsAYL2Tx02LvGFmiLf5g6YsD2WTtlB7384c9POdKvmfEjtva2
4/VYiQYhQaDEtByFdfuEKA7FpCtx6aU9PdTBD1EJyEHe8xi4VqTYt0/d9fJdGlu9Zl1SCFNSJqWX
tyi/1ED894iHrvr6aEhauFB5MSHhZQVXJoQ6ajOjNxMPebhj8SA9wrP0R7trnALIJcjz3kZ5u9qr
1i1rdHkIFqvUI1Q66Ih9Vzd3YuoDghZYlcT0MEIhldD0FTf+U2aUL7fn8PpcX5pa+c8dopaLEmEC
eV4TR65pvCbpHpppz8bKTRbqWKihFE1phszpqe/LKIXTPzNdvWjbr7fHs7EBL6ZutWCUcoasFK3E
y4LKnov7KmUDmo+iUjizucOBtWdrddRIt2t5ZLBM4kuhH7Xxa/sTsV0nzfYaKjeinMtVWr7kw0Wl
Aa0o4wxLdDYWszPC52Kl5BcnJfwchrVbCp+z+GmgiB0AURukPadpc6S8qkBMAVsqymoFrdbvQooP
bMghd/Kg/hY3w1GcQjsNCPqLt9treB0WkM7iNWPfkV6gSfRytK0xzfooJqmXVuh/nrvypCZuq90J
ydlvXlTx921zm7P70d4q3jdSuZgyDXvQnNriIXefX3+V9nzIYFzaMbUE1+uT/cGUunJO5LlJrTqh
iawNDmLxmIV/xxY518mB5JreaFo6W9siPVyO/Y7prSUkSQgubllAutsuJzWpJ1OZFRD49Si4kR2o
nmmS88x/JXu9/5uX5kdTq3MRJpWh1gWmxvnbTEeAhBqv3B/9Am34uyKZTorhBvMAo3EJM0/lRP5R
b0a7Qa359nRfqRgu1/fHL1mdm9BX507TC26e+8obDr0LxWPrDofuNX8GovU9OA+f2gO84sj5JaXt
5KMDiv/2R2zu5g8Tv9rNyPtUAQq+qacG//B+zP/A8AbdVPcl+yXmOwmJPVurneyneGeDWaaeEZzy
sKSZBDjLsars7Dccs1q/x2ZyXSdaJnhpCwLpQW/Ymj1soVbxJaNLvVk4zseG/gPhZwZWMJvvpPlV
6H4rD/18jnR0fjN3rg9Td9T30pAbUS03ErEkYChtSUqvMloNQvJTrDPDWQVvzWl8zP6hCTWjXvF7
Hu1gL6e/bY/rCeUpbilO0+VRqgUhyYw2zZCnqBXJJtgfAzuPkZFwgriXlkSTUbVUybrib0bVAwUu
UQTFW9VG9T88d3Se4DYuIfVVQ2UTj2MrVmxwTW2OYnYnc6an9DErnsd03NnIW8/4R1urw1SJMaUM
bjuPYlHQvKXCJ8HaKUwtZ2F9PZJrAB2weB0s6eXMJopedl3DTWwlg4v2OOkHNzShSoOZbfxuxnsJ
qC17kKUyf1DwQWO5crT0VlTnvK9Sz5/PwSK7+UfX74P+cdJ/DNbd7Xtg85lB7sOAWl0Bmr4OTKMw
MotJFDDWfJ1iO0PLG/qyuB+htZZsEdhZoDtCpR3k+de0l6rcGikkiwo1P/i8SYtfzmyh1HkU9knm
CSLk51l4FoJjZiAn2SWOYB5Q0r492i17S7AI5AG3QVtjeepAUaJRGmmijsQHTXgE2+P4/mugukYO
70wHa89tg1tXH+xDyzlgatEfuRygmvZi1WVqxiNe6rHd+i9/ppB//xo0XwJlD0OzNTxzEeZg7xA/
rltiR6Ob4UuxMu493w4g7NEDaD5yR4vIdOSfi9DfCVWvoBWsHflPtOfhqKQVc93EZ6QB+KhGyL15
Bl5BgrIrFG+q3pTusVW+9Nbwkpr+eVDsUlMO9Kw48lNAMRx0YTn3ND5r7hz9EqKH7tvteX+HLK3O
LP0c9B+BgF04HFZn1grK2Q/8tPDMPL6Peu2xbqufilX+1gA/Qyo5sOE0etnVRjxVguzUBKKhHYS4
r5JaHP1ad8R6/iTEJ3LcO9+24fSoBlgrEkFwYHHQLzeFoteDoo9C4Rn6n9Gfnmc5tk30KYrZDYTX
HDqW+kWfE7frQ3v071SzcwSyz0J/P/sIfpD/vv1Bi731XKGsRNVUA4nJfF1+T5zVqi8MQeb5pu9o
Kq2xqpGfoyGW3TL4fNvW5tg/2Fpd13Wfi7o/q4sv4ArdiUKoUzHxTepmxh6v9d64VocvC6LUJJ3J
06CEB4VGYPmzILbHfNiJVreeXrY/DW/AA0mirht7YnJGZmFxjdUD8juJWgKkKNC7hFcnEZ0uEd0w
VY4zrXZGttfnv/H+YRsFUACSlAvWlQLYE6Y466PMC7raKSLjPpnqN2uXFewKxrWcdFOkKk3+xoJD
a3VVS0kvGI3fZJ4CkL1uxoMYDU9d8LkzfqaB5ba6PeuqO/jRXdAM/6rqW7orLbic2fU+hTlOXLDf
tCUbq2Ch6mplnv2c601XU0c2CxQPLf3P7Q269SBSOF4YpMH26MBRLk8DQJkk1GoGGuV/zTS4z8Ls
oI367ykfHzSwrkZkOFqQP2mDdjZFt+lG9/YXbG1bHkQeReCA6hUVrVz2mlqlVUa3HdZasDoILAX0
DDXBtHN/b20e9ix0DUuzMKWmy7HKucJiDe0C7hEl2+wsAY5lSz5I/rSXit809f5KoB9N+mjtDtOd
otMUupjKD2OA+uzUNE8RSYOd63Xb0LKCSArDMrsaE5Fs1UbGwPopKkzJb9EANjnZqZdtGaFpB8Am
DfhQYa4iZoXuvaywcCQEOEcPvSH/HupCtPVW30NvbW16qskyaW4w0KDXL5fIz4pSLH08iFoYSBa9
FNG4M2EbPoq2nGoa8UW00NZSxlrfm9ZYFblXz33hP2RjSx3Gp3hzKoWp9e9DQSFWFvzJil2BCuKJ
h0rMDrc3/caEkommXIHQ1VIEXJ06WKynOmz7HITWq2qS1exsC6ni20a2vAKIIClbS2D3LFJHl5OZ
FWlo6pQPvShzv1mH3v4DibbzyXv7dqD33/7a2VBJ7LyuW7nvj0bX2RWrNDM1zjCaNLULHz4aJCP6
SFPRHOr4vrWcsYeL7OCrd2XytY4eBAiLb497wy+EkkUmCgVeLIvrye2LlE4mJck9EG360YhC/1DT
qgPpM51YplIeax3ptlkp9xLvW68GACmaOJeGIGDWq8OYRWMhh/zD4+Uq/63EdrjXi1F10EUY7qPW
XHaUFJ/KKRppk650Z7BAEkRSnL3QYSg4qZI3x/8+GdRZDXYZNx8fdrkHRlQb0xJlEa8SEvOxLizp
0OAXPchlJT4ElRUc6qGcXE0Nxdfblrf2OE1DyqJcRJ1ZXn7/kC8Vw6mHhTovPUGbj37Z3+WxM1Xi
6baVDQ+LqtGCuWLCiR5XV5NohfPYzkXhdf6hqv6V+7tvg/Z3Nx26ZYZOAVCEXLQkWVYrS9V2bAqx
ZhrLhFVMY1zHUbwfZuW56GfNJQmx1/S+cVFRQ8LLWcIbrorV6Z2zcMzypCjRQ1IepJw2aoi9UuNc
KJKrpXf9SUTT5/Zkbh3ejzbXyMy8VFqIhqjbtsNnMzhH4o/efO1S8T4jK5cqzyoi0o38aQaYmuVf
6qA4lXt59o0XYCmdLX1D8KfzBFxuG0vyhZq+4ZK4anaE8UdT7PmvMn9h5VghEgKhAAVq/I31GyMC
qUnyaqA4ndxJ8UEElV8SNB76/uuQfpWmzg7SL2ly2NMC3fB0gI7jC5C14u5fd1H2kz76vkL02KVy
c8jU9l8FmRQnMSLRzkqzdG8v5tb+gdVmaTkj04zXczmRopAUXTZNBY5VN1e2HomlHcDZ+yL11H96
675KdHSN+rhCEFkQd3ytjUsYpxW/Dhw8TOHr/rOCxLYRRwJFSAtweBM66CYl6bFW7gYhX67inRaD
jW1DJzN+EB0l6I2ucR2KPyW9UtbUIbtvUtfa8Z6y1saAyK5KS5c+zR0AwS6nM04Bo/SgzbxYUeu7
YIJgvdDG6VOjpIlnFTKoKUEOYCQPjJ0S18ZFumSqEEI0qURe9QEMyjg0Zj2XHlR55Kus9qnvprt4
/h9Kudw1dGGCVwFztm5wAE3fScOUUPafRycMdDtQDre35Fa0AUwCuColpaU6vXqNINPICtkCohHk
woPJJdPPrVMZrunXdtAXr6HRwNpj9O5Qmbbfpsc22xOq39ooMtEdSuASyKN13+6kqwES2YA1/CSi
jPal6f7cHuSegVXM3zfmTA9WWnlN/jiK38bC37ull622usAAfC8QH+YRJ2cVnGqlECqZz0Ll6TFH
gPYechvVLZo7+UjbllTZ5l79ZOP5M3ClcKdIgIGcWlnMwyqLoymovGwhqw7FswFbu3ooFIhsdxyW
remjbWpp0mKjEHVcnrNsLkWzLJrKK4xaOhTNLDpBGu3UaLbGg28iASpQCe/Xm0AXE7loSrXy1LJ2
ull2RYQq9Ca2Iah6ISLeiTk2bn5CeODnqmwAd1uj3OGwHM2pL2pEoCl+BeOD0aknhRvaDncGtnVX
MHcETkua+aoMQ1JZJKpJai+JzeqgWtXzkHTFXR7tbPKtCVzUxhbUztIatLyxH5y7GZGAsenUGucu
PQ5C6Enlid5Fyvzl6y6R+caWQPWIEAaEFcACaXWi9LIOk1hPG6Txiq+zNTp5XO0UPbZM4GUB2YFT
iVz5ytlKsmEaqBGCHWt66EoMPz70XbpX6tjYByZuDaMgsYTnsbr+LJ/7L5UAVsm1+dgbsS3MUDTp
mdtHp9uX0IYlnFXQMrTbvRc7LtdHoN6aKvTQeVCiuGr0uy2+itAT7pKJXs8bWLRFCQSoGGmqNVRM
FrIyV3tA0Posms+jZg4/gor05u3RXLsyWKG8CR6HpBz3wuVoxEiOBynAlcnD/kkd8hwGEbQllaC1
7v0YBoRxNEtUghvhYLaTdbht/XouuWrxSQEoc2EAyr60TlN5WfBiFl4zlEjIpLH2ovpG6vrFSI5s
NMKd0W4AGZe7nfQqSA8ymmtHcZQhRw/VsvSUIQAOPAut9NSIsWmnkmA8jU0eP88NroBZZ8CU9cbX
/9H7EgmnnB6y4+3BXx90Fpcbny9iI7EMl4OP9GwIdZ8oLpKmr/AnPinid7SauqZyDGPvWt4IoLEG
UxEEw1QxcJMvrbVNEg7o2iwIR7nI3KYpq+/cMNpgq30qv4xFQW5byCsoeHIhUv+B5kqVnwb6p0Nn
SGoYLpVeqFALm41y59Xd2gVLxzKwVq5w0s+Xn9ZYfWZElVh6kP5MwUsbv9SRUw87vt7WdCN+BuwM
fDbR7Gq64zrQ4j7z8fWaRr+bgsI/aX4kHdIk1lzBjz7DSCXv2NwcGflQjjDQe3Md9PWTmMdqjDvR
1uFRFIRsUUt8MKq4dCq9+ff2frp2o5fkKxV7/C8cdWW1wlLWakUuY6wpJnuph1gQNCIVO/mJ3SXW
gYz3zuO7dXngrsOeQuTFxbtauAL3GR+AS7dJPsvij1I6hMaDEsDQ2Ki/Y33vjr9+gRngB3OrFRy6
xhJhvgLqErefkEq6G/XvoIr2JM22NgqkUwu1rUnXxDqXrcZBWRk58Q4/n4Y0ODbjdB574gM5BVYf
7+z+TXO89wvVMd2N65xaNwpRV07sfjORTlEIlny2uj+zYv4Up18hvCK3d8nmFUi4xS0AsoVc+crh
XAgHa1WVSq9+SpK/nSsfa9NNfjUdqlaO9PZ229zWmlHUXcosFHUBWF+e7STphKZv1BKsJ43VDeh4
iDWsaY/Ed+ugQcAGpRavGEu32vth4FeW0U2EHihL5o1YupMWfB9n9bOg6l9vD2kDFURzMQ3rtDjQ
VkNrz+WYpMbwQyGRMUYeFlWsu3AojqPs0PgYKc6sEeKVR3n6alifxURFqgznbXgWjfMUHW9/ytbe
4VahJXsRmLxKduftWChpZVZeNR1k3Wuix6b+YgR3mrhjaPP5+GhptWsSLfULPzQqMr+2bjjdobDT
X1pk0/58X8AGjnxm4857LGobBVGmGjoLcp3EZagoXE511M5JiftQeTNKsBJJXxgd79N6uBd9zU4t
iVro+BaX6dtc7mUlNnB+C/c4zuRSwCP7sbpu6gxuujSeK68H4EdwQcdOXZ3b+ntmqHYRn1PpVZP/
FWkwb/3HpIDkNRM+ofC1E3dsrPHSrYZ/RuIbZ2H1GXKUVtSImPmMHkbpmDnywElV3B3XaOOgcomD
JFgYBRcMxuVMo8Mxp6EvVF4nG14LYDCSH9Fr/XJ7wy7rdRlfc8l9sLK6DqaimuWItjcvTtMHXXdg
DLXJvRzafGfDbg6HNAQTRkkbh+dyOENQRJoWVbVn9t1BNFOIOOT7Vhl/3x7PphlDF3Xa7uFoXYcd
QhdUoz8znlRQLFp1ZcDsVdqeQnILOxf3xmO7xAH/39SyTz7EhYKITi10sLUX9myA5KzFgRPGwueo
haS2smI7qeBP8veKetsjpDppQAVFjmw1kVFv+LWixbVn4aSmd9Evfw9Qu7knwBtSQYEMFODD5cA0
v8DtrsIl4I1tOiwOBd6vGluHpNg5SluWqOOiGUcEz6W5jPXDFHZV00xTXNdeALIiSnVXSR5ogj5W
7Z/b22Lr3kK0gPiCxhhkStYurdUgxT0GQ+1JhdS9JMVUH6Vymn/mmtye6rJAZEZSH/vImI+zKD+0
UbGnoLB1bSzwzXeAA/CgZS4+jDWGY7Wmx7H2ILhz9Qyd5fFLIBwjQT1W3f9w2D7aWm1NXcj8Lmt7
Dtup1/+Yz0b/8/Z8bi0c9S6k94hS6S9cPe9CAfOhn8y1lydvQYrSyw+wmb70dtvKcvmsL6f3R4a2
TRzodRNYkGrl0ChS7cFKW5QnRfl+++9vOOj0xoLYkqGcgVl6dZPrViPobYKTAoVc9hwyzu+ZUDyI
Mf9VmZF5SNtUtFFP/e+96pQoKY+AL6CPjrFd7oWgb4RRH2gES7tDaX3Xwhez2SlKbN1OH02sjlbd
p10eaiL+QUrVI4fbSqQam0+vqtUeRPFTKh7k6nR7Pre2+JKKI5YzSOKvk1ddQ8ad3yqPE9Rrvdur
PyrLnvvOUetgh8Jg80TDw40TS7gDHGR1nsQ+iKTe1GuvLuV/hUiUjr1hBk6tapVLR5N0lBSYDYos
yN0mAPDWpYP1738fL5rHADiIkyk8rz7ByvoAQiQyg23zUEbWEwHM5yCKTlIgPbf6TtpuWbD1YaDz
knwnOkFsndWRiymW1H0UtYj7pghkabBZpb6086ZtneuPRlZXf9DkAGflsPVaxNeH+DRbn4TBLuf/
4d5HeJ7SJ9UlECorMwKdnaHflTjs1iieZSlzssl4aGJLdcNCid3by7Q1KAvkrL5o9CB0v7oN/Tan
6wMZZ49tUEFNAm99K9WDm2rVna+37Y65jYWi6rnU5d7xLuusvhgb1LJTv/HqtmXv6WblUApKQNCF
e8pbW1EARXqLHmg2Bcrb68hH8RMrrLvWM8KypPHibx4D7I4CVXGncba8ls6mozkL6l3aicqxkbP8
eQiN/BhmoQkOtux3VnZj8BQaILhZ+HNARa+unSoyp8YY44ZXDthZYNpK37m6snPRbB1+CjR0fy+Z
FSKRVaLDkseqC+uw8/STVT345iGqHlujobB2XxTFUTYiTv79f95G2ISjmjidyGvNwNkYRkyjcNp5
EI+Z1Ji9tPj3v28d8ooiYSyijoRZqwsl97ORa6bp313KTnstJcWOO9H57wP5aGV1Hpo0qJR6rntv
mO1y+tq1biF9GqiU3zazsRU0/McFWkpUzipdPnLyGPtpm0eDpxe/h/AhlByl/XXbxMbJfqfThXof
xJ65vhPhQilEaguDl83nOHorgVX7iXywoGq+bej9IK1uX9LhoG9IzS8B2crrbiZxhH69GbwuBn4/
heVTXX0jMQ6/ojJkdEfSdEOaWrHuikx6rQ0oLr73gdPJCBL9HPQfs/5c5LFdsaC1Sp7iU5o/6/2b
HulONIASa5M7Pa5ebn/11vQA+6OMhAgg4hmrj44yGDFmXxo8I4rd3HKRqLEb7S3So519u22ITQtz
85LJXTlS05SWqW50g9eU2Qk2nL5SXoOo+DQFabJjatk1VwtBOAztJBlcmLovd9U4i+OYJMrgTacg
vh907UQWNdYHu97t9752D9Hk4xxqsJNQ0Fy7M1GfjqMYw0Gg9+BkeC/ax9iNwl+V9LcU/t5eKvVq
WBBIIL6wLBWV57Wrq6CwPlP7IQ7XRnvkDh/3yAeujyM6uOCrTFKbpFHXm6GeKz1osiUbndaySxLN
HlTkSyX1v4pdstfo0ENeCiZH4BXr5zZuZh3nLyY/kuqtLYYN8GPzJEbwIiaZM6eiNzz3SbrjD25M
IFkhbSla0BuIX3i5L/zRSJt5ImiV1OoMk+APycp3LoGNTC1wjkUeVVlm8YrLZRQbU08iXM4OGhk3
nSXDKYzsWW/D1LUqGGRRKqvdpKZSJYdm445z5vhQZuwcga2hvgNqaYPhCbRWx7or09IsRFIpqKAf
EiE/qP7P27tx+QuXh4y6LT1xJMHZ+6AALyeTwonfhw0prrIs7SxSMuoVPYmu2j+XqtS6gan+9WUw
nWK18zZdH29ceQpjy8BIbqxFdoRe08jzGbUXBemdRmJFD8/BAl5LgidF/Xx7mNfXFtg7OFvgHKXc
SULlcpiyCiKaVtnemwA33pcKShCyGcZu2LbTvaEU4s7CbQyO6QTiCMYR10VbeWtIJRRS1hfYK9o7
MGPfSh/SHwFlIVud+gc1UY+3B3h9gzHADwZXO6VOpiwo5ar3csu4k+nZCivXAF01s0MTXz7RTXa6
bXE1pTz2YOAIaAmoobC4ilIkNVCG0WyKcxVL8JDqY36vDanpqFI8P6attlewXt1q7/bIBNMfI/H8
09dxuYTIRJqaLxbl2aDDT6V4GpHgr4wft0e1BnO9m4G9k97NJeUL1u/SjKE2ZkrhEDMxvSnIMGoP
MOPC9h6XpTMbg/KrndLktR/gppSmyXj0JXV05XwYHqbIz3ZCwdU+Wr4GsBCoSsSG8HrWqWGrpF4Z
yXJzFtSpOUpz9JYb8Rddg3zFCjL1XvCh9ro9AxvzzHMLKoCKGPO8zljkWRMg/qg0Z4UdTPOxEEKN
Gw64OXO4s4XWWP734fECkiVGQIB3ZDXZapEpsDTLKDWFUmIc0fPxwd52NLBaSSTg5Ed6ArdpU9ff
wiLpzYMgIc5hF4oQ/PKRXv2na3rhJemm2rSzbq4hi0XSWoH5PC3qQw33F13aeS6GNh3G5U7eZV2M
ev96tLOURQ2W9/bKJx14N4zKbM61lJaDnQRxdRcYc+YWhYEaYdMPAvWJID82nV6cEmEU/wXy2Mp2
2FXCUahiqO9EoXuII+ShVR+66r70653lXAdQ71+51FEWVjQyNuv1TJI5nMLcaM4GvB4QX8T1SyME
gMPGdHYCM62OQtOljqaHFmUeHak/RBZ3Fvr91Hx4ZviIJUgmn/HeRUtodXmqismHzZNk2Hn2EyQb
M9nXAlce56VB2DdG4qwiar5yvv3uGAI27I412NDWzqcx+Dn0vgLAbGgrPDOpr57NbNKcWtPiB0hZ
8oB6iTmVxKAjNMBmGOr5z2ga+9bJIaQnTugD5Qs8urhaouLP8yEdO7+BL2wUv/zXoyOBG4KDTyGD
ucCTL0dZR/OkJ8PUngtZKg553Ui0JRM69Jq1m+ZeHO31jPKu4B9zA1P9WM1oVy1BqihiCxZy1w9S
GUWDJkYJ0PJNtwh8/200CiCUQjjd1UrHQZDn72gxxzsbbDG0/hBuCwhcFgJxaKguBx0UdVQKGvur
MEYLyZzoi6+nyV0+RKR6YrRj4+a/Pa7vm4mENL2uizQyusiXFo1G1epEnduzPpcwYRu4Xe2swuoP
I/KBfTacgMK197fXduUo/T+j4BwJDnSYINZ5iKgPUP2MpfaMMmf9QtkwgtYoL1yj6qYD3mBz6qRQ
PYXTFDr+rOf/i3ncbc7x0p+6RkaIUChlXcdy6yUqzKqWDd8RW5CQzFB/J1mT3euq0DhJX8sOudk9
tMm6ILuMnnIKvhov4oJGX4V9mki52/SF/qyLTfQ51RskkVQRvlpz1E8RjIoHZYymw9gVnRPgvR+b
thIc3JxXBeCP01Zy5Rb5EHwz+navOrdyfd6/jUgdFCqQPZn87OV2ELuR1ixpKM9BQObBbOni6FXD
ITqR7IrE3YtJIe1TmVrKjgd7/VLyRpIQpq2Wvrcr5jpqSWVPabA+94j7jXYdNDR7WoLeiSdf5eDv
bIFrh4t+IIglSYSR1GYpLsc5G104xPSRnAsAEC+pSs+XqjeTY2ol3R1JqUXfbm/55Q+uTjZtFtyM
7/IaEIpeGoyCOIznyKrPghzPR2HZeP/H2XnuyG1s7fqKCDCHvyQ7TOiekTSKfwjZ0mbOxXj15+F8
ONhqdqMJbcOwBRjw6ipWWLXWG6h9b3XLbg5rKR5Ra6FuuyY/07QZgKGF7akbAzP3hNJrTepRtqqk
1zjIZjI9KdCGeeMVeSMszXDk2hfhKdRkVrNpxjMYwGVw6vRDMYChAf7OJXR8QrHxxLqxPkmjjGV1
Aje8Mkm2KsVpeE22pxqTOJEZnmWKnYmJbQdeq7LKQ1tsqQHcyGJJSqgw0ISBpEbx5PLTVUNTpH3X
9SdOJudraGRfRzMrd1WWG35kYBjnjFrm9aStboqPmUc9jMZorBvYUPbBlvTijYWEHwokZZ7SnNdr
9uSYlFXQIkN9gs6rf4zGcN5nfbtVjb9xQlMaRJsTx2QQkmvSd0WDoY5jtT+lev7SOcE+tWR/klAn
mh/KBkkxS3sb9GgjQ7+xjqgawVQG4clsrw/mUZmLwhqa/tSEXe9GAHIUkf+Q2+hY68f7+/FGugw1
YtEtwxeKu3atgZiXvMLbwOhPsiLiT1ogdeYxl5Le8RIRJC9m0hUf08CuHDfSOKd9uWrBjYqmzn9p
oZ7uB7m03JRr7CWs4vGV4vf3Om2VIzlu+9CkkvLaa1i03v/VtyYIj05KqpjzLPSEy6UYgg/rxioc
TgJWzGA4PaiT/qc21pVXNdnhfrAbe41K5+KPQU6+lPMug1XmoOVNsdxTY9N7UzNbbpZlv0So/oh6
4bcVoExdbOV9t6IiEQUdFR6JwYv/MmrSmZ3VVfFwakzjU5s/z/W/fXZIA/IQsTMwtbg/yBsLnTNr
Kbm9M/7Wj0J7SCppFOVwanvzOIYW0qJfCnRZq3TnaMWh+BXgOHc/5Lr9tFyyNCre7zuasJT9Lodo
TzB+UjkbTtZso32TT/ZDn5nYniCWexC63B8Qoy2PYTylfm7Y38gzxU6h1unmTnQwJnuLB35jWS2X
IMfc8vcVel7B+yJM8nY4Yf2UPKGPKg4TlemDysHwIGXzFoPnVjwEXQF1sP+4E5c18AeoY+5GReq4
5k+KPvslKHmXnfcz1Mpv5KLi7/cM6EayGUpyC/BstaBy4QgTO8Tx1IXJ95oSjjP/pzKmz6FZb8Ck
34WoVpc8tTcwqTShePGvBRgTLqFEduLuNJnq9Iae5ueuTb7LdV/5cjLPT6GaOX7UaNYbPJXSy4a2
ecHUK91ZchxjHx0bSe5OVfHb7MyphrPgVJ9aBrYPqOC6URKoblKm4wH1FHU/UHXY2PHrfg0rkzuO
Jt3CLOAVss4f2lKy7KZNh1OiWwmKA1KXPfB0sD+FobZP+z45hrloPmSxHR4jC4FmRQV1PpgFL904
t/ZVpI3IXZqaL+iaHJo6cfadY4hj2RcT/mmKwJvODFw5sz9GeSL5kdPxzoHJ5uWcQn5aZY9x34M+
7cWWDsaNr4MHOb0Wm+wLvMUawzvC53KaXAynOsXTDWBR/Cnp2/Atpue2G4a+yd2o1T5DLZ48MWvD
vrCmcadOTeL33TDvugl46Nj24hEJ7eDR5oDyGhpcB8cIzUMxGYFbyDGGdFot75Ku1DcW8vXNz+9f
hLsXkQ3OrCWF/mPXNLKadoFhDKdgrgLoq1KFShOWovdPp+u9SRQSSC59jkVU8C+j2HDK5bTgLNCF
JPwiVebnUC2HfWbJvW+NnboxquvznnI8AJelRkg6s+YHKWartfMcjScz71Uvta3hGQGr2dUjrd9Z
aRn5QtglNgfGlgzjrcioTVFFAUYOvmyV16U9GslBxSnUjlVwiNXwczIj2Tr0BgrQsjo9C6Edqnbc
qmdfXzk0XLSFIEztRoXwfTnDZt6Zkj0086kXBzIwH4Wg8YNhto+KdJgqr91SQVuKBpen0hIPfZL3
QqRhL//9j3Vj0VSaiiSeT0M1HNQ4djUFy77wQ63o3lxsyXvcHB0dEGyUSFG45S6jTd0y4UY3n1B3
6PzGqcFxOJLGTjccV5msswSA0p/qpepkmvPGarqxeimkQ0RaXteUEVdjHanNAEZkbgd1P40PSXTq
mx/2/xSEVxZUbwSm1jA+UWlZWUwoZjaK+NEquR9nPwbzd4S72f29eOPLMRoHCTIE8sE1rBIFiGuW
MsjtfILuEzUvcnI2us9yOnkohN2PdOORs+A8GQyzv+Bz1cvPFo2BZMqZM53ChreLBt54F0d+knot
RQjdE1+FyNxGBRhp+Buhl322Wp+L7TeQcFbNwhO8DB0EZS/UcJ5PdFp7jzKdGDzuIHvPajGenDGq
XcmIKc4ZUe5PFgJJUd3HG0+PdZdyufrQR6IUZjIH5Narcy/Tu2ZsLX5Fofra1+CNyodvuqpvux4I
5ftDvvVd/4y1yqzDtovsWidWF8++nrkzVR3l0cgijztm48veOOV4JlMmorbJflhLPM7KqI5jqcsn
6i7PNADsgbzO4N8aon/im1o1Gxn1dSWHugpn2wLxZkrX4Cpq72OZ1pNyio3sQeLV8IbxdOxWhbQF
1ryeRiJhMYNJK3ANPt3lwjGrqGrbIVBOLVK26ge7/tWbj7KgmzWFG7N4a1Ac1tQMyepo5awyVrXR
GsvJYvWEz6F4Kho7wvxG0vZdJaTv9xfH9TWP28z/XYW0Ga58mUWtNFZoTNop6YtqR7en88bZ3hrQ
9UEJzozaOgnfsunXrJDRKopcHmT11PX6JxXvDblx3BjP+ybbcjhZPsPl/iYURwo8LV5ZwIEvPxMv
C9OcYks9oaL2qsm+Ij9jsrIPJ/mA0MKhoWoD232jJHX9wRbIIk87ioqgau3VNYTu05A6oteQsA+Q
NKWZIWFP0aODubEybrzmiLSo4XIRkAqvoTVFM4dZkjO8yhTKyejFj15A5usKs9rnZfiq6Li61hLi
Tb2Fc1Kq1LPL8RO581y/1LH4S4E0DjKaGMBv6HGS2VAJvJxuSn39oAWydqrSwm3y31rw5f4CvVHA
fm+TLDk0U3xlo2IbYWPPraLhzigniat0WouqSYBquD5xfsmt2nyJ63gofN4ZvGs0o8lAEoOgE14b
S924GzoxSl6kGmXkZXKE7pPTiXxjI93o1iFty3tm8a2CrrPmSTj1GFXJaGonq2p1N0sz69ClTf9U
hk7tTxA5PGNm1WtagOFnbf/TSd20sQxvbDNExliCtJeWls7qiBqM1OqGptNPif1T6xY5rWPh5Ps8
UDdO3RubDD0kPE3Z1IgHrMtZU4A9VtK1Ojr8E9CWHgfVzJJMt6my8mDIVbKr6jHbS5mIDv2obap7
X59avBYoy6JDs+Rda5WtUKqSRulH/QRh6UkvYzeRk9dJtMdRjp/CFAED7UGPf8ZKTB8BBW5DwZP3
tcfv7f7ivLHvgZ2RlpHOQPVZg1OswBg7Kg/6ieMahoiSu5i6PEEkf7sf59aHXXzIlsfDgtdc5UuO
nIomUSvj5CCA7bTzYcIEZOhDNOo3It0c0R+RVsenGjd2GdqlcUqbBjDd1ziPH1v55/3hXF+lvCch
XNOBoQdDZnt5aDRVRRNZjMYJhXLcVodx8HAK/YzQDpoCHQy3Sema/+FTIeEC7NkAHHyFdNWLoOUe
sY3TOFDeHSYL6Ied6ftK1Fu+SDe+Fr0XOo08bCFhrltuWaSZLf/QT2FVvZoOeLpIfjaaXzXa2vcn
8jrd0pccAYEQyvMLYfhyIqcqjpwS59wTpkuPkvVYabEfyajKK/9oze9C3d8Pd6OoQTyKTmhA0icl
9GU8IHd91YnJOOXGLHd+T+agsuSV6aB089h4Yx05TyFivN/svEDIXNCUPFhSAXV/0msUgQZlMs61
4sSy25u4uHqZoS2GTtABUeEyRPRLV/MIHL6VDaUrhbP8PFlWZbpaYsX/3B/NjVcIoyEDZ0jk4BSf
V6MJFBMPcNU44bik1rFrBZObSemhggRty16iYKIiv3SA5KdhdBn5xte78QpYzmrqhUTnD+tioa6R
fS2FnZMVJp5eBh+HDI5b+1WLkrP4asmPeTe4QuyzSN3C8N26rqiI8h3JmTnB183/sU4B3KEMdVLH
n/FseOAGf6TtK8K8tAphnWuJZ6pjBf38cH/ab9wdvKooAAM4J59eo8HydOEeGLV5CnqgNsEY9rso
F9Kx6B0MIlS53NmNrWC7Uo3op9Pt2t2Pf+OEMymZkhougGugLZdfvUbFmPyqJxdF0dgPxzLzDQDE
Xh1r7cbL630sq2SUuwE5SCQmIJOtCwRBNBvaFJGtJXOyQ7bWT5zvdRy8pEA2A82boha+JrZ4Yb83
m7dQX2TGj1NxrIxzFf7OpoMTxa6C7HhLEQX1VIope0ugUaE93J+UW8thqWJQpwRGjWLTcmT/UbYJ
LKpHmplpJ135HtSxX7fOLzqRvq0+LzWHrur3zagd23RLEPQGFmvpML4TjrEEYKpWkedSshMSJzLa
8Khq4SEIjny1b3Y1ekEGLOxZrrOjnhoHSxN+0B2jWByDYtw3RnTMIvPj/Zm4vpuWn0Omya3Oj3pP
R/+YiBh2ah5lkwlXYTfYvnQ+q9PXcssK4WYU9hL1D5pd19VVK52NCDnYE87MpVfNiPCnSaPveLzy
VgH1SyXE/uurfVFMBoS5WM5xhq8eKZOW2FUQxCh2tvNwCNqg8hNVzd28n5Lj/Um83uOLbhW5uoxs
Gk/YVRbRyJVpNkI3ySIcr8o0tGlab8jL8zxqezvsePeZZBfi9X7Y64uXsBqEgCX7ZYevtnYVGRFI
NtM8ScXb1LxG479ZSL1169a9Obo/wqzuDVUqskkObfOkJeWeOv9vBbyKVnQvyQBthEwUsUJ/kDZY
W1uDW+1QNm6Rd6QAJ+7V9DhaJ+vR3mqJ31iWTCBq9uSs0BzWLaU+6praMhF1rZulcBOZ4VM0VvVD
lhW5b0uV2NkV2pn3v9r1gbx8tf8GXX01Ec2mFaXIVPawEX3aRJTj+/JbWAdidz/SjVOOUFA3eDdT
A7wqFxcimIwhZV0Wzs8Y6xHLOXIyeWomHwv1KW0e++gYVVvr5eYA/4iqXp5wddUbgNiJymEOaJhc
t3fDLVTMckxeXjXL0Ba+Ml+OM3w1i5ViSlGYGyadDV+Zj5uWVbcH8d///2rRm5UOYqnn/88Tz83E
W6h8MYMtWZ+tIKs1rmZNW0jdsrNGxW8s0w0S47nS//opwFSBx6NHqwCBX1fyQicxEaRzOHydMNy1
VA+9Li9+Uf3r9/cX3M2PQrZBgsmy48l6+eXDvhprVYqsU2IArDSVpPYqwBr/QxS0FZduI8UHSPiX
UexabtJFSeg0FEr5YA8KDWCb/O3+WK7fGkjZ0rAn819gjNpqgaXmDNA4EPapkHO00/Na9jIns3H3
ctpHpHZmdyjrfzLkbjbS5FuBgYzSRV0uZGdd1cCZZJokebRPwTDjXWbm5h5OYY6hcDzvxsTKjopQ
24ORFuXu/pDXXnFUtxZ2GVJkpASkRmvRIk0bQKBLg30yqrdZ/oKL8D6Ph+Oco8kY/xhB5KbKUTek
XW889ktdhwYpdHc30SfXacsjBKNHG0GsWI4frXYBNW72mZdbe7Xv8bB5T9moraKMd/nxwzxLKiuW
2PciS34j4VK9dZIckLgF9Ysu6aVn11rqU0bRD5U5UwzFKAQxzshDslDy7Ujr9rUyGC/0QWWvSXT7
c+IMJlhQs/Y7RfpnzOf0YyxLw8aqvXGLwglBP5PHD8+gtel31VW6nU2citaseMlk+HLhl/3XSH6Y
y39F/aoY3+9/zRubkYyEFIhmHeSMNQ54iienmoICRSlD6nZKZv0IBKC6+0FugBp4i7PVF69p9sla
Utiq+xK12MA8ZVN9Kp1dbj1RyBf4mLjp7IZOtJ+nf8zgd5FEbh69hBCNAvEUmmeNtptSDPvYHp5a
nkONmw67xn7r7GOtPpct5NBdGtFQ7c1mI296N8JaLSImBRQJ0ENYgWuRc0mntRFwKp7kWSlZ21kT
fFLMxnmLhSlyb0w1+aB2Vp9jwKazwXU1ckKwwcX0n06PYV7W9PnmPXJlMbCGqC6/B40Th66lBjJS
31ZWgHIekIOKrFQVvpojmRQZufh3nI0Zk7MhjTVfSWf93wQAR+SrWlzIXkse3qJFGvQQ9krRZTvJ
QBnVr6Kky8GZJou1TzE5P4y6tWzXkPL6tPhRpwB6A1QE1MxAu0NU6pzREJ7aR3LG4CNWiMo3PUoD
ShCtSv2iNFKl4ywLJMvtMiVNPGRRnUNmD/rXcNaawXVGo/ksolxO3KZvi68ZvjDCDdsy5NFiOB1C
mGGV+mA3AXQEqhR6khNzObb51Hb+NKCH92j2Fu/LpqFIuzO60owPKDqZ1UMr2u6H3EuKupNQtNEP
pjHVP0pq4d/NsM+LPVMUhJ7VFfNwxErW0txsVo1qh55q8UnuaBVtnLfvnNk/VwOEXapytIFB6dPO
WKPU6KJpksTBgi1oMgvXTMMmc4MWtLKnqokyumlHJVVDQml0JYkWrR452asl4U7sRrMzPZU1fF95
ttW91gN5c5VeGX45TRZ+yfOy3eilrnNWiBuYwKCwwI2+cARXiUncWo6YW4nCXixXh1JBg1WpxsR3
yj54igdV7IJI/ttE+f+CAoyleIQDtLV64MiNEstlH5unKT12X+xS9+dyp7R7Ef9tuWKJhKQxlztX
ETyg1fAaOYJRp1W8aRzNDSLzi1N3D9SF/vJ1QTeco5F3E9zZhU+9yiHyuNIrOZcpB0lsWMNXA3TG
hoOmbVFAropeSySOGK4T3qIwgVfZcFZUwdz3wjhNya+xbV+0pD4M/XNc5K7ojZfR1g5y8UGkzs90
2FKpXN85xAZyBsh0WSuMdBXbqJ1ZmgMyv2Ba5MaSPZ1WtyiMRytpXAWKp4JQX7eROC1f6HI7XQZd
rRUNvFaaQRQ8adHPKPssYX0X/+0bahkYq59pRTuUP6xiZI7ZpoABzVNXJ24kEr+BUxJiMrNxu62z
DeIg8wSclDIINYQ1cKProkBRG8U+KWVhH7LWhigOetyDlqbs1U6ofpiZoYf0Rwscxp6/tWZb7e3e
+ZZaavc05YNymgIypaxBGngyhHaSTKwZJZEmD3qPun5gFOY+UKItFeO1WSIsTHSw6AijbofOAmvv
MlGKZ8wR9TYJTnEWulo6F24k5Z/7UN7LwXNgH2r9yWksT14USgLpeZiaXVFNgOw6r8p9Q/pkDeGu
CRW3AROS2Fu/76oaTfmXMiG6jPw0MEvq6veJJg1l6unBSVF+R3zEpN4r7Yd0p9ehX8gzvjgUwzTu
NqV9LputL7tOjpbogP0wAloKN8Yagq8KDH+0NgtOOZQ3t4wl2Y0CcyMDuzlGRDfpHSx78MopQFIi
q0JSmDxjqP+jWQAOEvUY/JYCT5NOcdC+GeGwN0Jlj+gwvrlbaO/185JBYj+iYU1GZQox8tUTJipV
mj+ksidbL9xQzvcyRPIWzsr9XbIVZnVka2YQhXY/SSc1nlxhHKTql4Jt3f0gV7WMZTALdwEXBF6z
JJ2X67nNcI5IA0c6NXZ6UIfeRWzXHIAfGN+bHmHwrA08uxJeNmUbN+4Vm2EJvTgp8RCEFgDn+jJ0
nggJAkoSngMFXT7Ll3TrSHTDfA0UgXRy486a8U+m9Z+kTrziwPrvgL6x0EnRxke1MClgv8aZZ08f
78/JVfL9/sOAdVHAZ3LoEV/+sIgSeWrWeXju2x3yI7h3eBoiQHW5z4wHC647NKGw+JhjMo5PgED/
US0/LiZCuLD5Sn5UQOV2yeek3DnOx67Zq0mxq8ZjkvTUoRsvrh7tVt8ws7u+k3gu8MjkVmQurxRM
gKMlWqBW/GZpP4HnJhKtry5G0jGxPFtm6iobIhVE6fuzdX0vLYEXuRzSCtrX68mKEt2AwR2enVg9
D9bgTohJYMq4S/Po4W9Dvfd5EWFTKfEDvL38LplihUqG1fC5DmzbF1ayb3Vl3oXFD4ge+7+OxYiA
+EK4XCrBqx5lRuVCyfU5wxoLWAL9vWNYBI/0+hbu5caCu/52qKj8EWtVUrfUrKohNWF1PmULgz0Y
/HKafAcpgn0R2d8SSZ/3kZzGD6GctMf/YaAOyRp4Ytoz68S3DlhOVC6ys5Q8y+HeLJ+zJvadbquL
dSNjA9G7FMsUSBug+lbnGdXsJnfyJD/zNvO6EB3f5nOl/4fCw26m05v17hAd6kLyjdLaSEuvryUD
z4h3uszypl7rfGv2mAWOwByXXyY+IeqrPOVGqn24P5PrChMPHlT0efPAlEE0eM0CqpHasK0RB1mj
D+LHkQ6dB7y2AlA0qjGDk7XPOXVEnOybJthYrrdiL3rJ7D/8f+hIrrYG6ljFKGF4GiAWOGD/pdep
F0no1CBZlarah0qrvv39cAETU9Zi7SwGUpcha6VTJafTMK3FXTmeWbPawUq+Mc/7tBVQkb/cj3f9
QgOzQscVAg/7H5H9y3i2OpWFNhr5ueghvlP2GKJQ8qtyHIrXZiwT9eCk9twcQRul9q/7sW8toEXu
CitZVi8VxMvYYiqzum1nXGtzeITzJOieanrh/32UBYQKxYgDAcrEZRQVbzMwSTJG46LIOdtk5cWp
lGmjHHkjfQK7ArAWriKgc+6KyzBhPsh5KoL8TGfRtYzIEwPUqf4owyGIonEvGeFOmG6U25+koDtl
9lZmcyOJhvsDuJckddEdXq9W2aLF4BgT9q7QNFzZTMS+tvKzbOU/VaML9oguRW5aWhxHowi8Qp9/
WrU4Jo087QMsJA6FyN4QB8u9lMeYu2AUvVCo3c7Scn0f03r9+5sHdAwleB7qoL3XHMZ6xuM+RWLn
LBxpjzDUy8gN3zavzaYi8627AIF7tjGUNqCZqzVQy07q1PoyNc3eVB7bQ7iLh8cEVt8Ob9r76205
cS+flAYMC3vhB6MvA47hciHApVI7We7zs9oF6RecgwMfl9HxdcgcnZVnqBsr79YO5rXMHkY6SEVd
8TKe1WlOYebsIjn77TipC/Yn5zIfHotwy6n43QH0amzAd3mu8Za90kswUb4ErS4xj9j1fUh7BGzU
UJGPRujkzxF8fb8X0NnkXGp2Ti5xSqOi64M3Sw6J2ZR7TcudZzL9xANwrHnWEPd+FjbShzwMIdsr
rX2cHGH5bRsZT6FRpwfaty9hXUk7PSmqw5Bo4aOsDcDxRd3/1u1o4nlaZh5+mzUyq1rzMKktD93S
svdU9QKok6nYuNtv3QqU4GC3c56Qyq4+cJ+BZ6WkiDejNP8m+X+L5MBVlHTPHvL0NvQmGUzv/7Co
aP0uPBoUO9f18VyyA7UZm+KMUsBTo0wY/TzrUXGyxPf7ga5XEycY5zFvTciprN/L1ZQKEUtYA2Gx
TdKEJXyuZL7g8Ehn6yXv57f70a73JZc6Uq9whCj5oPpzGS2YeVM6ZlWcNfPf3jouDKG8cZvhP3qY
PYFV/4hb+v2I7xjzyyVMSPTDAD+AkcXG5jJkOIp4kBXMUIwI9zMgy5Mo3VSKnV8CMaTZLaHX8lDT
nKb0qDnAIRhwYnvRorH8Kqel8VlFnGhyrb6aO9cqTa1zKznVHmZRqN/LLqg+OZFR/wxBkfS+nOch
NEijMn60OHrudQCcGwO69cGgBoC6ecerrK+3PixqcHFDcZYEHK5KdqmHg1Ob3lJ78Iwu2VIlvfXJ
eMXR62MK+Wt13IxR2KY8vUrAFObDBDf7FBbTPsNfNgrko6Ol0Dy3vGavdxyHJrhQpNjwjGDPXX6z
qTfxEp/C4mwiGVY5+8L8UdvlI7CENop2Do/p+4vkRlZNwIV1DndlAW+usmo7V2MLhDaW7LIk6EWg
D/AtB6D/GA5V8Bm+i917uZbanyLQ5iY5WkY5dOxL5OEiYwTzfP/33Bw/Yh5sEKhf0Asuxz/PmUOd
vy64UtLU0xO6hFHRY6jYpwUtRKf8EOqoe2GH62xEXs6y9W6hJstrBUvHJQ++jNzRJZHllA1qj7rf
m5KXpgctkv/6mc00k+jTiGLquFcuowTKiENgMBXnQTmipuBmyceeVs9Qzp4lD/BC0h1ljQ1A/nX2
uQRFOQO5I6BQ64KT6qR9Jk8zZ8+ATon+wut4I/O8NXlIFS78R5jt1DYvh1UXoROEzmIfj0hESe6X
nrLN1v+t/a8taG0ABkAD10/qyAoUjZytOId4IKdwLGrp4xh8CkAihfPH++vwOrVZFBLQLFpIFDzh
VzmuCMdam0aNKdOy3dzrJLidpxXzTu3bLcXA5ZuvVx54MFS4eD4u+3A1efHUiGgxpE+l8ikIP8nV
Z1l39RAfF1Kbn5P9o3W2VN1uLQnQaSxCOIDYaqxiQjtuQUNiEE4nM9i3ljH7CeIg+/uzeKM6SGEQ
MUS2FLIH5OyXQ5t66IWa2pZnJapwV6Fr/BoVtRdMb8URM3i/sg033cogbi1GeJ1sYcgnXLerI63X
RGrNKvxp3Xqq8rfMeGzkrWrErXPqzxiru4E6TtFHPQbybTIhXPswV5Dh0RRHPk6D0LixGm+t/D+j
Lb/mDzQoMrmNpTUhtmZGtutS1SusytWqL0krjoa2ZbVya20ArwEshEo8d8NqM8tDlyRSz/vOMACL
JII8D3n2rQ7cjR0GPw7xYIckBTjdakzZqNRiLtLqHJpFsWtnS6uBvnfqYRrz+FggT7UxiTeGxZh4
HUMwhLuypuTNTpJVRdZVZyxJon1I39tF7ecv7aLp79CPAj68vBtsUAyrjTXadpxMNn4q+qgGL32H
VJNdSZa/sbFurIiFSw+JH2UcIq3CSIDaU5wKFlcVqrLDWzVGz6n8pjcDD9zqNaPzLLTpYfk3Glw7
DXWTCPsaHCjcMu/3lPL9INI3ymTvQLKLk4wqI9Uc6n38KKjwq2/Ku7M3WsZ87q1u/J5NaZx4VQLT
2R8mvTyKWotlr6MtkPhanEp+nxjmQdeg0PlKl9eGixW89TMFG/FTTAHOIGEtVJdV2LTelEz6B+TE
GjgKjRPtAuyGrJ0uomH06gYWM8lnLSBIIBr8S+pUPdxLkMlNj8bn8Dvp7HHcZ2YwdB/LwhTDsama
VHNr9Ita1xocNd6FVr9ULosg5Y/hZIKnqBDd3fhyy5F3NUeU2Ch3s+ivzLrU1KkGp4pMsthaezDz
6iGQc6re7SA/FKAaPWsW1uTGUdSqbtugQdI78mIsOMTPNqYCG/ot1wkgt/bCRgJyA7COssnl2YJ7
E29RUDdnPpNwy0x7KHPha85ByTTka8NHxKv3M2SvME0+zEOwkRBdHdbv4Sl28bwEEbsWOo6LTLE7
KzPPQxvui9pUeKfEXhSU8Uame3ViL4GoGix+nnTe1roCdZ10ST9X5rm0C8AwaM5kDS+I3G0EpHvx
PAQbe3QjoLXaok7taMC8SvMM08Pt0PN00ARuK18xdNdKf0vOl42VteQkq5XFhQ4CG8g5l+267RTb
ViQGmd0HMLzfcVKVT1qs/2fu4HVAJsC8MS5n/a2tYSz0hVbuq2EwD9Li/HP/l9z6pqC2+aichcRZ
LSnstvUe3yzAZI3id85BV3YU6za+5+0gQF/4qCS169SCBC03EZU0zwJgY0uHk5445/7Gdt2KsnoV
5A4lmzAoiNI+CoqaVnHQjY0E8HqhsPQphNMopN7BHy93IAKvaDuUunYOoIzCBVSVY5A+oG3madkX
JbY31uV7R+ZynbDToJfQRVl2w7rwEck49jRGop9JoXIPHPCMMvVkyLs8/qCmr5P+XVa/yJSoZb3w
BHWrpp/2OFmfQh36ULZ1Y94a/h8/Z/0kEmY4amHLz9G0Zz1A5tN8Fs4Xoe7H5GkoNnos1xkpMCWS
DmAEi90Fs3052az9NLEMycICXDafx7Sw3LACDhmQze1BmzZnNQ+5C7hSPvRGNXk1ruf7+/vjKhPh
N+DBhMYJXUAE7VaFGVWLUpChlnXOuB/pdPlp/u3vI9AB4A4Gi4YE2DLnfySM9iJl5cytfa5kSfdS
NrsvZ9WWO8yNL0eJAngp9Rg0mtZHalu2XYnZLUdqN+wl7TcA4GcpPukPGF/6PNP/+lihIkIHBeAG
UDdtrenTxxi39lLKtNnyo6FSQi/wa9VLc8uR9nrT0+Xj4cI/Qc6Cob2cPYyYK0XF1ADH4P6paEVM
fz7+oATOxk68SoHB/v8ZZ73x1ZZGhUycdJhdGyWUNP4CGHlXbfln37jkl0hATmg+8Kf3ls4f6yFm
idv9IkRUcCjs7a7VXDkMM7cDi+wHWSA99GIOjogSo2wWjNK+6wqD46ewd/cX5pWOAs9pHRs93heG
tiThq1tRRmhSssIAw9tJcgds1/L8S6Tuilx/C6Cb1gdr9utqfEmM4lM1jm/0BxfAa5bWG7/kqrq3
MMO4LJfUg0NwTYowwxpEbKs6Z94o9JOVon2oM2s4TlqR7ki8e8ingbKvRWg9BJOqPNyfiFvhIYKj
/MsX0SgzXK6xyKyrxCkILw0Okqph61cWaWCRWHjJOw8zYuNmgXetsTHsq4fDO66KI5DC5oJAW51/
bVPKRoJqybn7WacuCJTgadTdfKPidHN0zOn/j7K6NmM2fxwuUeQPste/dp/7xKNP8rve6tMsW3F1
lwET+2+g5aj9Y2Ej9CP0fCaQVrqUCr9kv+9/puvpojnAM5gCBhBbpH0u//8JFzN0D6M769NLEH8z
KErG82+7eAiMjcfT9ZTp1OeQtgH6hhjTGngXTFKKglgznmcHOV2pw0dl9KTgKyXWetCpfUoe2tkb
6c31CUTQBbmF3x0m8GtSyzRo0WCE6nhWjI/gxcg+UPl/LcxpI1m7MY28hZdYeBah0bj89z8+U9vJ
2GJF1niuYV+i9uN2dgFNH2i+8kmJ642E6v0QuVwVOrUtCp0UPOlPr9vtyGcFKa2K6dz7nKbf7dod
bc5wr9bdTndT00OXxj18//yp+9ocpMfsByh8cYj30ehWv8ff1YfqsfC2Xn7XS5UfxUJCFoU631VZ
pQrlrg2GZDpDUHoeQHRUEsZUxZbU+q2ppnYJn0enU3L1nhvtpJFoTU7ntoW9PrxGEdj9whVob/+9
dMDy3v8z2OoG62wIGBi3TGdrjlienlw2viOHJy3L/1PoP5v2uZeq57I6xtLGiro1myQdi4bGAv9b
04hlSdb7IBXTOTIfYkt6KFLXBIH017sfLMV/g6x2/1yUcIjlejpTvT1Yeuxmw/TUPYfRbpa2vtuN
rQj6mr+phy2871XKNsJrdKy0mc9aAug1/q61qifL/1jaRtJxIwNGN4MsAM8R0FrARC73YmOx7wqz
m89SAz3COtjfZAGfzS/J8ZEX3xXZRt52DRhBUPvPiKu7Lv1/pJ1Xb9xKsK1/EQHm8EpOVBhKlrQd
XgjLgTln/vr7UQe4R8MZDOF77Qcb29gqdnd1d3XVqrV6OYYjBItGO+1MNf/SPk2QsTnko9BOHvKH
wSwO2WDL3Yrlj0fg4iCY2fXB+kO9e/lIpBenDUW5n07fvj2G9u7x+T63f7ih7Vp2apd2aD8OG0J8
O3BKx98e4208/8UOdu/vpV3bkk2v1Pbpy9eH1/ybY9rd9rtnvwX2aMt2tecBvQ+25LXtcCPbzwe2
28bYvGztL/uHh7u/z/eB/ff339se+dHfeGtEi5u1sszBqHtGpNm57e7u77udvB23AIgda4c8yj0w
F9faeg/6xvpRP8C2qTmh2zw7h96+A/puHxR75bK/vr6fZnlxCUdxNei6P3+T62Xptir2KamsHbl9
Pf5ZPQPLq6cvayHG/EMXE4GykTo3tcIjcBG/wTrfj6WERFwUkRMPhW1cxCtX8seeW9qAjYI+ZmB5
tIksBkabqRh7Wi6eJDt33hEV4je6fk5if337GdiifVK/rKzvlWOAzsD/NTmfe59uyjRUu6m3MKkq
33UnPiQbwWns1Hn9NjvsD3g47HqXflOY4pPz1zwpR/B6tr5toW0Ud/Bz6LnN3SLvvvdrnKpXIpSz
T1sc9tIYxaEh8Wliomw1oeDZh+p7WDU1cUq4rcfwpNTwpqjiyjF8dU6AJaP0pND2sURPSVT9pVGp
xJPRtU9dfsjSY22+x2r7/fbkXw7wQ8SRXtD5eEQH4HzugV1WYxX50gnW37p5sIrOTgsUvzej3DmZ
pGyN+vdti1cOY3qZFQVJGM5I2qsW2zmd1KSRYl06wc6mTqkd1ZIjR3/7BA6v7F5v7+KuP0Iz/bRi
dx7KuWfPPdT06JCFnikyF56taK3Ju1mTTtmDYB4mVSIhj/zK+At2fTpgm+yl1LOtZGxv270MTmaz
xD8AxijOLUtzUdJyVremdIpqXh7xfSz8aNBYDt1QWMmAXOYmzi0tIs6ukBspGgzWsons9qfov8ri
f1kZb4I7D2bO28O6voxg4YiGQC3RwXbuOWJnNPCYM6563E6uRaQAZ4ynITUaSbCAelBh/fa5Zm+b
vTZG5osCNaVjlWf1udXQgntNUzP5ZBr0dFq7oHkykM71nDb8KYgrE3ptjLgotfdZEQSOnMXJVIlh
PEVmLp9SOjD7fhPWtkpTZWluU27S8lHoYjtBRuv2GC/3/tzvP7MWkRhVuMLPx1g0gT5OUSKfSvER
nGkb19tsfPXbfiWevDKX2JmHR0RE1XhxuJVeooSlXsmnoagdM/8ZoEkYhQXoOw58S7tDduX2wC4k
zciAnFlcrF6SDd2kGTWrl8d2nCD9kdtZ9w1gjaA45VDuO2Gj1hb6oIZNps8WAotekU3OX5vhV62V
9561b1K7L9Ftws3q0Nhnvr5PZMPRFJpcgt3tL77qAaA8OS5mYkm87nwt8iiVW70t5VMh7CKP7EFU
bbIdgHSphNm0tD2DNv81Lt8ruStYYAhVyZFwVAKNOrcajFIBqqXD7wLtNzplzmCFW1HZFLyRxd88
XtEQqOzWgKI+tQ63hzz/7MUxyZWAt1Meo8Fh2Y8qaVU/tVUrE5SbGhRCdb6bvCRemdgr9w6SbwSo
cKDBd2Mt7p2+KiczDTw8IcpevGE6lZPi5GG7EfQMagSR5VTIhtcrh/G1mZ0ZqEnJAYFkORfrqQdV
Xwlkyk959wtq0h4Lo4DWva0QFZt2mNnKn1qQN7fn9KrZmW/qY5uBGJIXC9qVclFXAvUHerTHalcL
42bQU9scjrr0rYiLN13YyeEDdJMrkeq15fxseXHb5rRQxEbsa6d8KCv6/3silwYVstsDvLacXAMw
haDyhjbuYlqVJFSyyAu0U+RRgY9p3G/+juVRQBzB77pt/1xGxv62yWtbE7jLzB5oEaOB6jmfU3HS
qBKzZU9+bYvbZnyR4Z0to32fv4mJseun2JZWYojLyeTxSDA3p+NnvtnFZI6wIAhouUynRI6UbduG
+rEWjOp4e2TXrIBFITSayR4vduAYqJOSB8V0kifi+zFEGg7S+H8VmCIe4RolZUJxgf6OZeRXecg/
xGU5nXRhSndmCFmXOSjhymlyeZedW1k4fp5aOmAX3kkdeuEPBvpoWyRfie5lUzhantqvzN0Ve9yb
pJxAidAruQTMDtYkJ14cSycvUvQfuWaNO6kzCQ80L6hsUEXRytaeQ4Dz45I49oPZ9H8i2sVBNkuA
VjzLCLqAydBk4TUBDZfwOAp52XQr22zeRufGYOw3kZympZpttiwHBdkAUhTtylOVirYx8mofeJdH
XzT/z2TeK9HKFruczHNzi109lEKfWmDDgThGjpaMDhvOqbW36t8BGeeG5uPl0wtQpvKkNr5oAF/L
fyVF8hCE0WS3si0bgS0Y94KgzdTRrat633tE2G7vtznquJjVuR4ClQVPrSWRj2EWuhUT555S+ud/
j/5R/14kf2JII2/budzXZNbm5i/ar+nFWvpmUodBKaDlepoq/z2lP4aLzktXbrhLf8QIrZ5gIXi9
k4E+n0oJRdHBzFPzZCVp6ADsZUzUmmkNavr/l/F8MrWI5vQ0M/UCIirKx2ZmG2qRbcMBLur/h1n7
ZGXhhL0/RV0+MiDTS3dNMyF7u0YTd80BPs/Zwv2g+a+zzmdhUmOTCUXmpCABWuPV1BN4maK32wO6
tqs+WVuWA2c6oFz3mDZJS+qd1Xrtxp+al9HyH+JqnFb84UphAIegZg1PBWnBC7pZdaqrsFNK8zSO
2UaGH9Fr6sfakrZiZG6m7s5q2j0aqEdVbh3xLh4TO2ylvZS3P6zI+1Z8iTvjjxV7tjLtFYnHD6XC
IJbcVNHt0dsYUJ7hBfuRZpxctbu4IyT9cnvCLpdn9mOZdBSBBTfi4g6ZqhC+edB0cFgOE9hZ7nZ5
0wwb1Ttmqrl2xl5J7ZkGdyI1SuJSHuwLt1aHpLA0mj4Ivr9G1oEO9DRHnkuwgwpy3LAdHW9o/irC
U5DKdpsK/0wIQVfxTA5MUEOoQUHnfAfXwgw5Fwrl1ME2u6FGrthqJK5hw66ET3RcmNgidpjZ8xex
jF8KAj16oX4qlcLOakSPt7z5jP/Qoa1eezcLqpVj9tLvqYPBJmfCYgKd+kf72adD3srp+PK9CohU
hzSEYJZfi5Skkxh/F0qrWwl7L6mUgOXztIB1gso7s7g4NtQ2hlAr1MEcxvK2zCYq+3K2B/jF+9aS
3wFPRkiem5Asdckx9dgXTRPvNWphXnhU5EKBKCWp7lSpG+/GSnu/7dJXAEl0DSCGQ+QFepZ48nyR
zVaiqc4LjJNvSve9oD9UjfcCg4KdW//JPIPQZN/odXvw6mQHT3GqPmjKXS2ZW6lz5TX0+Efcen4D
zl8zNwqDgJ9RQudf0wtDb3keMBP5v4HAwoQK4bsFebpDq6nWvoe/pN6xnoz2cHsWLjY21InAsphv
blcoYhbnbqvHcg2XmHWaumw7Bt+QtneE/MmYXqG/vm3q0t3PbS1P3RIYJ+UYbCmQ6/3n/a3cId/U
m0Del6a91mI0O9fZfM7GaNui3A/yBNTH+XzSRKGmWdRgTNG3df6CCoYtILqeUFvJv60l0C821sLa
4spXpM4vOL2tU6b/bcbapsMTRoTvswrw7Um8iC0whMApLb1z3z5+ez4sqdJHIbEC75Too11yDcvB
D6tdY0G7Npw564UFZg4z51b03o/Qngi9kyFvYmsDFD8N7s1iJXi56hCgY0FVfXBgLyH/FcPrEwMz
E2iD5+nQVLafOhElrS5x/Jd/nzkyegCsQIiDqlh4uhi1alQIkcezpIJeZyNl70q6cqbMs79wOprU
GQ8Y67mla/Eelun/0MXCF06antabXssFW+nl9Hh7JB8cBRdmZnCIDFkSOJ7F8jRRosZtkAgn7616
kl5ViaKX0/6ZfHscd3f6F63b0hAMr/2K3fnzF3ZB+JL1+0AzQzCycAtDq4RMEYWTWD1EVPhHTbPr
+Afy112T2aq3kQsAeNKKy18eUbwhTQ5qHtg0UizZ2dG1E0KtUHyXLne7m35bTW137bshfUOqbMXW
5alB/YWcLwcGk4uvnI+wjLooFrIpcPvszxBKr2b7KMbtBjQedI7qpl/TRv4Afp5PKbbIhvF/A4Sn
A/DcYFsFdTUh2uWqnE9p/bN1YtFFc40mLIhVpodG+9VDStm2X+iWQpSW7hGhuYdrbB/OZaJvyC4Z
BTTmFhumooqyRtBzZfKBPZLgmaMx3rsLV5vGSfessA9d03uIC58EmbYT6j+F9w3B0pXz4IJxloiL
DC9+RWc/22fZ/tZplJg9ZDzcrHuJsu9e/zaNDyOE0Z5eb3sJj/5dCnbI+4OG9OxXVrkydJzq165Q
oJqaRFtBhKaZ+yv8NUT25c4mGsTvZypebgx14RhiQ8fVmCqRK4XApeuMzHkyeNbKDrvQTGAGcHFk
bqh0ADFf5rqn0SPRCwmKq8ls5qbZJGJ8nF+RBeR8vvDU5OWxLcSN8dUbcptMihyAQAFnm/qU7pKv
9EM7Au+LsdiO0a75AHMP8ClpmzRc25fzgblwXZDjs3QHzAhwTi3iJ1CbnhGMYuy2gVNnL2pe7cpZ
z0F/b+X+4KXIPa0cfFecEfwtD1EKT9Rjl70NQSZLyWSYsVtZd0H1KrVPoX/X1A+A8lfOgcsXCHWf
+RdgRURsCSTO9yVs4iUkz17mBnm3AzZth/FoV4y0lzW78CuXJAJu6G3i8T/Jyx7LofvnwTK3kB9Q
ggK1TRfJ+Re0YWwUvVdqJ0GwnHAEbFFDZ0bVQ0725gpi5XJioe2d6130Uc3vgsVS+voYV7IZcm9l
WrMLUwGwyaDJD14u0cml1qqrtqsCIdeNwrpJBACS4kKaOgmmNDRj4RQWEnIgatCbTmb50nZKQP6L
Y107De1M/92+xC5PeEBw5FqBVrCdL3aYlOudVMiDQAbIrCYnK0JNd3i+mxUnfF57dj16FtXTUKzF
LXivdE2F94prQWZKzxNJRFDACAqdLyz5qVSV+okv8Pwgt4cEBhiAv8FDRmnA6TI2apek2UaAztfO
0hjeWL06EMrKe62BDe32fFwGlCYATKQTwCtShlw+0vogzDLDFBM3EAdpmwny4GATSEDRrsUPV0yR
NKU9FtABOe9lz1fWk+GuAit260FRNvGMLR0qWt3KYVwjCLzk6mFMsFoBtEYPgEN1dr5PL91cAGQa
tlHqFuhHNvSUmWUNg2zldPc6sQrnhjy8sY8fOES6cZNVxqFJ0n1R7wwtt6tq2I1p+V7TNSyv7LXL
l96siUNsAesdoe/FjEtKlwRBk6au6FmIYXPVS/tuTDdeQR/MD6lqHUPbKSgXNvvGuE9S4Z9XHNY7
c25HRQGK82Wx2Tld1UbOjdT1xDs1U9lzySZdKw1dbG4aTCBLhcPGnFXOP0L/T/Pvqy17APEr4hr1
LlBlp62fLWhpWs2lAr277cOXD4mFtcWQNFVoW3/0c3cyu6NZ9rboHYth8xbBdwqBjXaSlbVI8TII
n21CCDU/kFhEY2GTcKzurKHK3Rq2GjuQunwbydkzfaY/K3Wsd1xW4X3UhTDMt+m4UcY6uoMAAkZm
0co3hRcJP4NMWKtbX5t3suiwcMF/B23J4t7yO2Vsxm7MXSpneFFo0CTedAY9D9GPoE/K7aSuU2LK
bKazSICp4DkCiSoJM4L0hdHKjPS6r/XczXoEmrRalY++Sq942ac+qazaP5i+z+0lCMJGj1PvHhX7
77lklMe+bMy/K84wh6QXX0MaZQZtQem6fLyKZt/T8CjnrvZiHJT7qCCtZHf28FeBy90Oj3lj03u5
BqS9rC/Pk8DgddJ5lCY/smGfPL4QIYo3SjV3hyk/lJJu+8/VWGzqrrYtpBhj/a61EDPbIFh3e8BX
l3x+H8EXI6K4tbhPrHCE2GTyC1dsm7e6HaOtV8KCIWuTuo8y0YAYdcreb9u8OMoZLOyL7HASoeZF
/6wmgJkTpil3QzLDNGFFSIwWreBUdIBtb5u6iLxnUxSYgeER+/EIOT/J9WmsibWkwjW8H4r8pltv
t3/+RUCw+PmLfSwJgaZnkVq4srHx/osadCzsqnSyZI+j3DY174OFZ9IdNzcA8cqk3LZYqQS19MhL
jMKN/xbH4imObXNTtk77Gqj/n5bm9fvkjL2EPlhiKYWrWa5hHvNu08TOUH8ZXwRtIzUr5+8VDzwb
17wjP1kL5Unvk3lcavKihVtJew5++unragLiylLNjX9ESNzo85/ndkqE5GLNHFkqZO3h3O3/lkRM
ov8CFakTD+Xm9nJd8bwzc/OwPw3LtISRIBBzE4qy0Wu7BmW45g6g9oDRQFtAEKac/3xLMM0sJPXv
JnJlC/WrPt7F3l+vPEqlo6MP3cHFcntEl7EHaQ2e87wwSe9Bmb4wCVNj1/gxzk7r8lQ8hkjywKv0
QLL5t/cKlUhuHiMYCNYafq7NJOpJMG6S6oMPc2FWJmlJwyEOYmb3geBvVcTsbo9szcL875/Wqg5E
CONMLNBRKGzT2IdzbCSJf9vKNQf8HyIgUBtEb4uzgmgJWIuCFbgmpddEPSo1PYKHaNy37cqemn15
eVZQCtchbCd+IiV1PiA9SkYrDvPS9fVdAOV88iynmT0YKyDna/P22cxiZTpY7/K6ns3gCE12F8iH
21N2zQCtV3SWwKGEjvU8pZ8WZmj0seDBU7qmWTtS+pitx/rzVCymih0EGsPkFQnaaHEsJIitauSp
Ktdo75BCoddKP/abmBBfMXZi+CTJh250hu1wsOq3MFC3sh3Fdu9U7UaTdpRV0rWmqyuLd/ZFy5Mj
i8q0HgwKHEJzEGNx9kU7C/524j/XA8iTQbvA8OGWoK9z4fe+kBPoSUbtDrvIfEv6h2KtZnjlcD+z
sLhKorRtkDHBgtKPjtj91c37kHhWinyka55vO8v8sxYrSXMqz3JKlHAjLiWnBlFPyiItGrdFYMUh
1xjwboiSQxKBofh3UzglXZyQDVEOXYQVvd4ROQZ140695KjyoxSReBj3t41c8QOoKOZInKo/m3jh
/NgdzcloGjeFHDtOYcOJ459GPt6VfbESBV6mFeaMqTXLGJGtIo+6OJuivuaIRYXCRajrXqr3o4Hz
qy+K8WLQepiq0S6GBtwT1EMt6PsgWeNyvhwr/AJk52kCBNQJx+X5RlehpkZMpKxdPgQ87p9EfvWE
zYBg/e05vfQR3s0gcz8oWXH5hT+iwhFGKD7XriQgRZHlEHLLeyFfywBeHvUg8xgQ2b9ZaX1J9tug
1CBn3dS4mRrZvfSaR0d9ckYFfYgxo6XzeHtUV8yRAaNtFDw9v5Z12KFRlKaPlYaAWv9PaHeA9Lra
EdvXyplKca0Ue7mn4eX7X2sXldgBuG8QSY1b/vWfIfU3gt1blyRr0ca85Ofb+dzMwiUlCKjRDBkb
V89+jRFdscZ9VX6XELv0NmFIqOGpdhP9vj2TV/xQQWaDXBZ/sCfmsX+6cPq8HiwhVRtX3cMk9KV9
WAMPXYZtjOqTgcWmhrHTauMIA5CGOboj2fpG2eebcHd7HFf8/MzM/BmfxuHFSZVWqCK7ISK5anc/
56K8YmUzXXGEGYPNSxlCFrrAF2ORkrQoxtxr3KSAPgOymZ4EqJeB7n/2jGLldL+yMrPICpqTYFBI
/yyMNR15XjPsW3eMst8TfEsRoLhqkjZav/YmvhLoQob2AasFQTRnJ85nrxlFvVd9uXWDo38qjt0v
8Q6N6X1zFz80f71v3co8XslAndtbnEpi6glDJEqt2+yaI5HHq3ostvSrHeG3/We/OBvZPMuf/ELq
xahoFBFL6pvll++TFf8Y/H/Ho5A9AudFjpwEF7nahZlW05OcMKZ1++jRi1xN8V8qbSsId3r1V++h
7vEpOVrSIZpSSOXzL5l/uD3Oj86exelB6namgOb+RI9t8QWT6MGB3eata5kJRMB2Lyp24N/L+c7T
nqZpMyWZUxn2GECC/dSQgyushzVc6uySt75hcZjIcu6N09C13AKkapuHVkkezKY+1FVJd8z0fRLX
9GWubHuYGHSSaaByuAgWZ2beynUPWrt15fEQjH+yIrCLfLcytVcO5jMji8dFl8Gfb8ZD6yb9fWeA
sJScQYMMRvyiDPvEP1b61/Dlts15tS5mEtAtPgUg7CJIz+Uo1VN4aHHb0FFQ50TcL/vqaWvllat2
IBeGR5JsJFDf8+0x6VaQJrrSumFk/eyRUDQD4T2Nvo7qGoPU1TMG0Yz/a2pxxrSTkfSgplu32BEW
NJvGtItql+e7treDZEN7UNVshu9r0idXIj22pq7MLTsAVVF0WQyxi6RJLBiiFeUPYfzYtNm2hLCD
Us4GPM22nyiH8w1S50G2NryJWe3eXsx5ZBeL+ekLFv4j1EOlh4inuklXPUVy86YFa+t4dR98MrFY
xzYyrT4DUuWitbCtpcC2ugdVXxnHRwB+ayCLJUzbcoQREivKIfxRw3D/+z2Q7HArQzRf2ilApPvu
kJA+Jov6jZJ8fSj+5O/Z4Oj0T6BxSQ14cKI/qziUtQleXCeKF4S53+Jao5xtOmlr9Gvze917oc2k
xQ1AL7oN514kwQ9oIAqHcLtsqzEt5kOwqY6/5GHXdnb0Mz7KX247zdWd+cng/O+fLq5Qge0o1Ocx
3SXHYSc6vbLyprus+s2X1icTi+O67UMRTWRrvjLU16R8DH0oXxwEB4vmjtT9UUv0uyx0VPqi6JU6
xab24Ou+rQ31USyo66udrQqjrSH8aPYrmZYrYePZty2in6QknutNhl9ui6YkPfGsP0vxG/2T9qA/
jZW88qK4ekyA9iXlYgBYkcSFbwd13NaK4Hdu23wRR4AxVvjohTNCS36chi8ZifuJHGAq1vtKEw9D
UKyRflxbceIHYK30dRC0LJ6EOtxvoy5PvSv0la34+1rubaX6pa4ps1w7K2apVuRhaDjSljjCrIYC
KLakniiFNAup9fepHFfCrmuRAGKOML/AlDTz+J17r4KOSiUb0eCWU7mNxAdD3g7N0zB4m2LYrgkp
X/MV2oJpO+WRRkltcb6mVit4sp4OrhB3Th9Ee43+XE70ssnuu8iwS1jixXFze39eewt8Nro4cSuB
MnySxgOvtT9BvDMMMFXf9PzIw+22oY86x+LUJahEpGxGEwL9XHhm38Gon+tYMnLfqcLayczq0IrN
K+3zGy9+V7PvWWOXYe2GtL6iyr3Xpe9F+DMXuh96aO4nSNz0KtsOUuIUircrEdhtX5oSYR0xXYvs
rzgxGHGSASBxDOPiJSFpQYCmD2uRioc23+jfkIj0h601Jk6avDfb9FdID/wfOOsG71dQ2t1KYmee
jOVkfba/OKfhwB5qQGf4QiQfS0N4MYd8LdSenffCBnwjIscnBaplBtWoQinRynJwJy4BFEp/mMpJ
15rHNHeDybRr+r3y9i9w+a0xaWsTPDvz0jik8HPBGrg22bjznZW0WqsqXj+6SWv1jmyOBxEFVTrJ
Fe9VCLt3UYG8ym+EfVjK5TYQ0cNujWgzTFK/Mg9X9rgGqRNwcbLu5PkXN1Qn8Opp0ogvUcXvZf5H
tNonlImdXqDz7YdorTVIXDm3QDtSpac2Qtpn+fqGAFlT+6YbKT0WjuQPB7XYdkbvDEFiTwHEqP4d
0L6x+JmqX6vScqufre/dJdEac9llKwRDBu6NvMFclbzQHDGz2kz8ehrdJnMjuODawJaVe6Pbm8Z2
bHadYe0LOKhgID/OPb1iuBPhppX+ZJq/4u3Xbi2aR8GNUENHuUpcHH2dKRt+K46jW+f3bUFsVWys
zp4AXp7kbms8TuY3w19j3LnmgtRtqB4QzwMZWOwxT5hGSCHTyS2QZR1QDg5atHJQepooFQCuNEkw
ynbsT3aBGLxnWGsJuSsrQAPGzNOGSCsrsMzj62E+VIamTG4ZfYXX9KH+yRTdl5FVOmUPU5RXOILo
FKNNu0wlHPwWmij/d5dlv4P4/fbxfHngwDpI/hjWU9aBltnz/WgqIwrnsji57QCcVi+nI8wiaxXB
y1P13MgiUpPiTAuQf5jcpLnLYW4qqHBtV8mwr1kBqw5xBFwzXNqLKy3oek2pmkp0tch3ckO2Ibj5
m3Sv/z5htDqzbmCEua/nY+VTYGtG6IdqQim6+jje97IR2kpqPt+2cSXBRNs7tybvTfq2rOW+ECog
lPREim7Q3nnDAZG1UHhsolPi1VRylY1i+U6grrUFX/MF9PSoUAOkm/Ph50OTiwihHg+ryGCONpyU
8dYAKL4St19bJkhiIbugW2zmazy3EsSGlnAyiW7Oz69ibw987wVB759FEG5vz+PVAX0ytRjQZGWJ
2CSa6ErqtO3GR+QMVgazZmH+98/egP6xUpYqFsQRaGGZ25aSrMT2lxcHOZQPoDyVK3xuEVgHUSgb
lZaKMyYmRsxPLB9zaVoZyBVE02zlf9qY6YZcRgVh3qVtYbB7sg6qOos3UWsrd/Imu2sesx/FirnL
eSMlpZLSgJMKxM8S52MEdScxKNn10WVoqn2CKvHttb+cNX40cQYZTdAWwFDPV8aqBaGO6kRxxQms
XlJtezr8UvBZt81cejORFA+uueDNDbYsQAwVKdq8mVR3LGDYEY8N3U2TdhfGa3jaK4Y4C+g3mvkj
eJYszlBDSOWujyXVzZpyF+nhU+GZf5WaXpIm/Xp7TFcWh0ccgnBQxNKosqyW8n7LUmRTDJeb0g7E
HwUH6W0LV7wNABuYaMqH1H4REzhfnWZUtWxqctM1wOmlD005PteexKndW3YdtRlNIMJPLexBXAyP
FvpBKx9wOZugUziBaHeZz6JlBS6kDXKY1NByg/qxbUXUPR71ihReuIL/XbGzrL0NY+fXQRdYrhBE
jhdGdgfWV7aOXfJ+e0Yvo9l5QGh/MpuU05fR5TCKcjV2seUW1uMo35EosD0Id9vsp+RLRxrSv9y2
d9nvO7vH/ACnSYMeMWOxgrmuZTEEO4KrBQ18t/Khlu7EvH+qTJEm7c6BCAe+MHrGH63peUoCuxZ+
F71CIAN7DBDa8N/DuvMPmpfi01FsmY1sJKIpuPJzmdjCN62xj17j+K/ZXfdYPQq72xNwZcJBc8HA
QxUeSYzlhCvwi8/F8eDJyIXNJPyMW+VQCeU29BBW6YHgrUK5L3wJQ3Q0EhIQOqK/OucRPg3Q1Hrf
k/1yFvt4sUYEVASflHNnCH97lNNvj+66rflM42mEQ8nntpqqrdLA7PVTa2rjXVjXb2aNWmBVVsYu
0pRkZTLnw+vsVThTutAkAFaeuJjXwLm5qkATt6k02PC7TdEiKaDvu6p7UXXvP72L16xdJFzmXuG5
J4TSJHBWcXGU+kWhNjUsNafW+KYbX7vSv9cquzFKqNFJXammo7ZrE3o5QmwSW7FDqa+xjucjTCov
Jx0D5UXVTfDgls0TseW+6jwSz8moOZpFk9ntNbzcovM42RRzgxm1peU53seZVLRxY57KCgpobB5y
Q6/3uS9KB7Ad90rrRQ9BLDT7OM++56QcHGjoClsLJv0lt0pkIesn0Eie6+lTsim7VXqwi0tapdTH
XTavO7yGS8iM0QtWCPuOeYqEhm5gKMn8NoWmIH1ZmQrlwsEwBAs5kS3HFXQS59OfClKHCKoPE/8j
4/1vavbwVXco6jZvtMTY4YvydzySU1SbtYzHxWXKEGfeNR64dArDyHBuua4sNejaAhL+KOl3UkXj
Il1/5kqMeNmggBme0oSHvBuYzkW4o1l+4VWJap0MsdJ/jH7LXSMFqvXNkKf6vWxSDumx961vEwwV
pd16YezbAmdNsRvGHmaSNgyM5BBMebdPK7Nf0/G4Ng0I6CDnjVYI6cD53z8fXn4tpu0s7VRN/vSA
9lVuB/LY71fW+YoZnRuQvgRAwxQ6FtOg5/BQ1LJHk7nRFPcTwb9lS1UMrgYtWVuf9HwfG6O5VeNe
O0kKUOlML3yn6dN2K5iRsS1aOUFsOV7jfrw4cwB2zkTYc3Zx5mtbnHB1ORSxGMWpm8py8qyGgbT3
vaR59nypdoKQXkc6g+DwNMuRviyYMW5PzMVG+zCP2umsMwn8eDn9ARzVbRHQhmSk1ibrxHAbT15I
UrP8ZzikzmljEjlqFH9lpGHOV3oswwQqMDN4Qhym/52kBPhdKFWHsU5E2meC9uftoV0+ljE4T+7c
NjA/Wxcv8ljPtDYJ/fBJr3+pw2uPxjIEm7vwrZARbAvKnSc4grrGQ3ZxQyJ5zJGFk9GNwQm78DQ/
QMitjM3wKVPU6iCXsr+rpkbdxnpd2OGYralQXMQbC3uLG7lHUa7g2c4ojfuy/4IuaUwTiEaO1kkR
Vbs9px9P/bMLGWtENYCe6e2A3WB5ajVNkNRkop96B3G4g7VNNt0GAt+NuUk28IRCYi44u56i6Hf5
V/rUSo6WOf0aLHq2sviKmRpTJJylKxcR+HNXEiTEJ1sapJ9SjaRchjxv1EGTomrvcKm+x4FvrsQh
VxaVkM6YO3vmRsLlNpFbVRXKNkmelPBBmpDsnp7exnqNcOiax56ZWRwGUlmrKA2lCcIJ/p6uMCPz
7yU/3OfxNvc9J6H63SrmoZDMlWf3xSlEOPd5fIsoBGWwZDBiIX4SEZfXhvsoccsBJr0nalA2pPx6
VGxve9K1JfxsceFIvRA3KpszearGk2BVG8RE/Ueh2FVozd+2dGXtyGijJE9K3+DxuphUQ0AFUg7l
9EmtSKh34T4N/1PS/jTJ9ea2pSvrxyUDtehMJESMtSSpMKvIaiY5zp/G3IC7THOYx3BwkPiK0giF
Iyejm0iLaIpbMTw7/PmGAMUMTouaBc1uHD/nG6Kv8lDujQnKnrr5UQ7OONk1aXtrJwfbJj1KSWlX
4l4Kk4O+yqZ3Ob/nthcraSUNbGCihO3hJYAmMMkOaes749eVMV7Alej44QE7O6pGxXDJc51FeWNG
cZk/CdJTrUFSW/v7wXuIrHsyxuREYUp40oRft61+PMQvZ/Z/rc4751N8Mo7hYGR5nj91HHDxW/Wi
vcfPkdvdqxtYap18D6r6Id+J97TuuuNDcYq2yX56Er/IX8Z9s9OOa1v18rw/m4YPH/z0QemcOmja
On+SGmEjwMujDaqTVkdJRGhlqhxURr/fnoPLw+Hc4uJGq4Ih8sWJie/qZ1/kmJ8es3pXhpuwP6FP
SKvF/rbBi6CEKA0sCptoTthDA3I+501aZB0RS/4EN5DTScLGN+VDmq0o9VyzwuXBb+40MoHz0+DT
RFp1aVplPhVPimcTZQk/VvE7l9msOdzEXxGJJJ0FhPHchOcPGc/1oHwSPNiTKEJ0mx5BVVtRamXb
lPy3eojFTT4gvZooQ/qVfp/UqX2jON6e0St7lIomJBb0en88qs4/JBu9kKhFK55Ctee9Nqud3tFL
AkX8GmHFlVklO0D9GOJs6uTmYu3ygkItabniKW9HOxOHpwoc2v8h7bp2HFeW5BcRoDevVSTl1WrD
di9EW3rv+fUb7F3skUpcEefuzMMAPYNJlsvKyoyMCNE4cntA08wxxxJvJyCFcR8j5cH2iBhyEilj
mxQnPY1bu/B5EFU345KG+MzOR8MpirLgrUNOkLVS+WMRlcFQnFC2thW324Kq4j7cccHwJnD6xxCP
q8JbOG3XtU8EGedGp48625d+5w1NplfFaeCyTRQ+FyWyYuU24VqSlj3RlAZA8E2f05TjHK8MTrdn
dm4B0WSLLYuaAjDuzLFoRa33k1YoTm6t2E1f07ZtrJrLFu7KWTNTjgWpcRSt2BvLHZHTMnK5OPkc
CroFcHZcrdtDrn7fHs6MuwRy+R87zO2k+4HSAe9QnBRtIxYlmuGfhBSU7fssvkNf/gK8a/rf2G2p
T1RzU3Mq+t2YtfOaJol8pSxPfZXW93IWqs9NFhkUVUPIUWViboVCuERyN+dmAJrAg2PqFLymj9Ji
pFoLOSlPSuiv+RqHuyCK8IXcaiQ9gJ0L76tmTFdcvMRdOTO54PtGWRUAJVQ+FWZyBUAU9BysSKdR
yaCjqD+1hZ6ZfRrdK2hoDWpdowaHSujtJb0++1NxQIRRvEOQQ5m21tkBiQBCSGKuqk6DVgIxIcT+
c6Wq4f1tKzPB3CSTioBOQXYCqVzGk6VFwnNBImNwyRCtK39Qt0phBKbEKR6oePjqISu6/jnkGvRv
qw1nR3j/rhc+YrpbLzcUPgL5IQjXQQMAlbHLsaqRXkexYFQnqSxEAu1z5NxK40MAnfBmHIBs1NqJ
P8RVEprFTWbFXmkgGxv+6wbOKYWE7CRe06jNALJ1+R1ZBap6JE2qU4NMhAXwSL0ew6RYuPjnVvbc
ChNptHqJolWA5CIoaDsLbxaQrg1Vbd2e1OtDOo0FF++keQaiBsaKi27uKkgwp0JT7KTaDUHlpH6F
or/yPE+hvtosQHyufR0MghADJoHYxnm5nDyxCBKJM2BQ4Qdom/vClyi4GVrWS23Bq17f83gQq3gD
iAAuTWiES0vIcGpoYSzrU1V+t/2zBKHNxCndBZ86M4EXVqbXyNkBTJH57aUiq09I3UGhBAyFxIdU
MVgOQcSbyhHaQlJtibCG3RsIR1AURmkJ9zEY5dkM3lCi489olPIE3ExH87wokSD35YWH8JUvZc0w
YxPrPB37QgegXa/ABQUyJOhidz8uRETF6l7zf4ah2qDTJfuXe4S1y1y7Y5f3MVLF5clQn7twVQ9O
Hz7f3veTrzj3JX8mpjlEJIpSA+vQPBmV4bjyqpMWvYsVxOcBJ4UWu4V2FnB5o7tGVgh0mxe89Z+i
NGsWngNglYnjACnvy91SjEmZ5+4Ady3b4V3giG/qU3Bot+4+/dWot82QMYIqPa02sbcN+wWXwu5V
EY0ZcFuokCNZNJV1Lq0PUBt0XRdllSAmylfa+ZtQV81CUExVNhZCpyvkOWuM8dZ57It+4gn1yYiR
RLJ5MAVAyi8d0HbWQmyLjFw0bPse3mktp72mWpyYVj6tmxIcoYqmuMHKFYx26l7PxXjtFpWm0zgK
0B2nBhDsNvO24se1qMbA+Ui5WsW0GNvx9/Y+YZ0IRgEAKFYKqEZURVjWLLwrPbWOx/YkDW244lD+
WUWDv0MTUrh2hzJduuNmlmg62LhqkcwDgoE5ckGedVISx90JnYHiIUhqzqmGRNuoQedbLtdWcC/5
iMQiX7VUinLOzHMJPL5q2FI870SajeI6zHPkGjlO3IQwhtArWey4YRMQmJeJkFFFlz2iLLjyy63k
cYPcg7q4O4WNaxBVzHaKUVZv8SiU+1gKJdIjTWgVahZs0LQjbEsIlCwAI6+P8IT+msrrgH/hlmX8
e9qlUp5lYncKOrnbIu1z5ECl8CqXeW0FXJ/dNYHraJ50FPJ2iY/9rxR5eZCnEhI8P7LpeNWy4PdY
HGLU0aX+FHpicVfGbm8rojSgfOSPFDEKb0cSWgIbgWv3xgixXTVp/TVg3rmVeHn3EcZheoxqSaRh
x4GeM1Y6JDCg+Cb1lUaiDvKNsV/Az+altoVIXgHWpjY6gv6wo7UhuwQPIpDMZq5CVX54UIPRsFu+
9dZcqz6WWdFSNHxaHOJD0iU1VKjSNFt4ds5cD6jGgr4X1M1TjM8C8FIvKmOfD/qTb3w2mWh6A8RY
/WfIaK31SDz1LtBYoo1A8BFfePtYzhyTC9PMDYEiMfRoBqjqpqJyVCL3sVSF196IjlW7jTik3G+b
u4p/p+2O0vvU946KOLjpL7d7lYP7rufj/iSEIVTJZDMEqS8QsjQWJZJxNZXqbMPlgK14sr1g+/qy
v7TN7HM5bRut1NL+1GoD1MUKNOaMotnGq4b7SFyNioZrDin4O+QqWnWBrfE6BWRaipegj3OT/ve6
ARstOkvY0M0I+bEt+hLrHTYEXag84oAWPX1D9QvExULwMTdqXFH4WGQAUJRmZlwbjEqq2hEHLORQ
e3QVYa2URvnv9xFoHqccjYT3E3plLtdVl/zE0EO9P6mJct/6UN6V0SD4LRugfnEW1nFm+lCEkwHq
hL+C75z+/ixSzDSvRhFJHU5BXawDXyGl/lwMGxmNOUPHEcEYt0pl3KXQEPRRd8ZYB8MnmbautK8U
wO+0jFe3P4mNxeG78VBF0gFFLCTm2Dke+tJV8iIYT54r43Xa9BVYcwE/DgZcxLdNXS/nhJdEPwUG
j8ubfR0bkPOU0jEZT9Bx7UiA4N9yMyk1b1uZCTpwFcEdgfsGQHkkAZg5bpWU84JSOEVeW1txHNSb
nJczkutyt+oGTrwfULgHKbTn2V4haSZ64jUT7Lq6qbRjuxJiV9tHRpbanp8UhzqLhZXGdxr1ywbq
kb7QSPcGiHwXAt6ZuBCJErgWBaledFmw3BptHg96q4fSafASExkL2fLNxviVG6LmtgL6tYGGBBqD
oMEITBAspq/jdO5Kki8lE2dc3eWnTCt5tk1RF9c4JcGnqFuVprZvnsoPqMvaxVKoM4Uyl1cotD4Q
RwOUMWnes/QoktFFnSCl0gnXH0msYiuYof0lbd1dSqPH2xtjZqfDFl58cKWgumXbGcYm4z1VgK0a
8X2aP0NQtTSW4EvXseKfeMkEqcX2AzjocuZAkdr6VZhIpzJywN9nh0NlxR0EJf2lqZvc0tXUIZxT
oB0+FQUYS4EkFXqtZtIpflO5tWYVqyFcpaWNnBq3HTParRWBJEtk0zNnGHlQEQ1JwIRN6dDL8YVd
gE0ajMqpVNTtUAwyVZTIsP71SsEPT+qfE0pHZxnPJbEL5D4q9VMttKWpRXVMhrLcj3WwJCo/syew
7/4UbUB5hEj2cjiy2MZi74n6KVS4wFS0oDblRk5MIwOtze1BzcwcOk55APZB9YZ2MuYy46WqTvxQ
009cIauQMhF1qHX2S8poswOafDkoKIGgY61oXCXVec/pp6SSyk2LKDTALdKELzUkTe5vj+jKFuLe
SZsFeAOkUVDeuJw8jfPyOA9i41SJfHYfuV4m2ZwITXRSojlvkUr02hzAMqjpSqAvnjYFEwMFaH/T
c03jEOvHxIBcjuG+a1IHad9V1yREisbTUNgy+rTVsiBe6a7wI6vlUJb0FtDK0xVyfvaQ8kORDOCs
v1DwSsNHFEdUtlMxdewUNVCBp+4dHd2FE351kf1ZmSp/yHiCnJBVGej4OBeiXE6dZzsj4Z1vVgfI
9+EGoNuQgIt8Pay79SMFpcHSXF9pDrCmmaVFktrzwOmXOjvTbn58c0T3f2qDC6PdpGtoFtHf+JB9
drnl2VFFF27wq5uQtT5N/9n1ozYdIJk1Bl5+VRYY+HwFt94TlZ55c2s0Vmnfd+Q+Mj1zvWSZPaR/
lnFugBBEczZSk5eWA4nzE+g6JE4sfWUh6dFoqBY+CdGsEDzo+nPlr/I6poq/6UQCGSbShAsvqivy
hekTECBhl4PuBAA9xk9octwNKV8mTg/CAX0FSkrIonmWaKFZXaTDTxLZQ2jy0WqUN8YqOpR3Ey/r
SrZVfZPuhZ8xsYAxr3dhsE6V0+0Tz95uf98GRAe88sSMxGI0u9BrxQ7dxI4h1L7JZbpoF0MK02FO
26gWNrfNsSf+z9zUEYcTDzImttVmKAW5AL9f4qDIvx6TGGoqZXmPto/VbTt/GRz2PE91N1Q1AcS7
ovWRhiiTWzCgO2pOtc82x3PulCD8Fij/LLwBesz/VHlPq47k+TbalL7NlfYY0Pqr71d8bqLxNnat
EZlReesFa0HcRi/iXn4oxFONFFZPxV8vsUYIni9xA14RVkxzdP7pzEl1OymqG79JHWTxuj6hyA2o
GYm7A1/SZseFm7Qg2bq7W8rP/r30ruYMYQeP5n8BdZDpKJ0dUig/aK6nwQe6UArYQxzgKQJ/WWue
wMtFFfDBrWriV6T4DlaVg5rC0FqA3yn0Czyq1T6QN80SgvhKNuZvLs4+adpPZ5+EaMz32x6fVNvm
YMnW8GNv1NMKAGbylf/K63VOE5sn/qqh4sIj8i9re2s6mGSYL9SaXwhj6oAR7z76eJV/74IHbadu
kn1Ay52HFLb1SyuTbpPHADCYo0C9OypR/NwWzWDBi1zlZaapgP8yDKgCIxRl+3Z4LgPjeZFkjuwP
UbEJtYZDOsiVktcWInfPdVANrSmhlA+AjBikj82Y8M9DrSevmWTES7SSc37jD3CNZzbCYpa2dfDh
UCp9zJym9kebrzJE93LyhSKa8tiW/BJucNrzzFpMcEggqMFSCPYLJkg1ei1slErLHORy5Y0eQKc4
5wvB1DhDoQibEwIJvSWQjjATFAA6P4kxAe8GdRImPhEHIUIbQZ05YmyqeNmHFo5kma2lh7Im7koY
HmSzOJTqThLWQLxFpS2vl8BQV60MWHc8CMB4iccUIlu2licN/iAq4AdzODTDHsSSdDIp9kVkK6Ax
Tmlj8ptKRmXaEht7zEn+pS347LmdBycKVA1SomiTvAqpfQ/auEqROZ+fkVXQ5D17gvq1HXze9tl/
2WV2kdG2ATEadItMqkCXhz1PRWnkfYwUcH6CgVbjUwGiiRq7qYjEP6IildSCQiOPI03p0XG0lOfI
aGihLNX9r1jZpmlHOQdqIVC3ReTNxA14n7WxJ6dY+9Kus62zfeTMrbz3CYKU7+elTAH79PuzBlwl
JBGRscLteDn0svUhiq0MmRMRBCYIAXYlWtJTqhwLlzRAydo5R5ZCoynuuJpvuBPQh01IJhY2qrcR
JzQ8nzkdnyNPXQwaERtBXucKGrm4DDTZWit5yFjrT53huaux5cOFJ5Q4c7BxuLDYCD1QcWArMUDh
hC5OPr7BdfmXPvC477RHit5MRVdCH0eZ+QZBANU9GZAQwQsBuCHt6EaK4a8Kt40iM/LHtCFcH3sj
LYamCfeGFFSRyQ+R+JLmkvyiAa7RU96v0FMpa4GAO0PLhL3XxdA7MsTOf3ZzUXkuU2gY2InGyY7U
prlu3d7ec3fZBCifyj+okaOX6nKN47iXS9fIcyfzaahaELjV2tHMIoKCLOWKT/ENn8OBzJlkpw7t
1ECWq5/da2GrLtUF2oUKUfkluPtV9wx2HhiF8D0g4UMYyMIvxB7Fy8YXPMeQ85VmCehntIWjqq16
VO22HgimO9S9494apYUn11/m5HL/IXEIvkME5+jthVLA5YQUjSeDnC8NHPP1Ha0fm8No1huOvGfk
HRNB7ioKUgiaUd/UN7jvCaGP5u/9Pd26pDP3e7hBs6UxeaN0fY9f64E8Pqb0Mac+SWlOt9stfVx6
T1zfezgw6DIC19PE7cnee02dJ4UEAdMnoXhL0XtY1ZvIP/n/tqYLjdQLM5O/OIt7fDdT9Gbg3KcG
fQ5efETTLtEkhSbjTkpKsrAzr6PyS2uM9/GyAhdPBGteZw4032gEYrm/+f5wONhPGd38fA2gTdv2
lOzH3+ikLPSvzpyMS/tMlCe0ddnxk31TXdUBOdifFfWIRzby6fTC2+heQkAF3AVtSLPggJaGztw5
uhjpWjSZ1lxbzn+F6C6CTtbt+Z2mj93n53uG2eeel3sJ3Ir75MdO0RQkqBdO0szNiQlEyQ067GAB
gUTK5Xbhut4FGWLGPSVr9/Sz6rft9tgR4/sgkZ1iLrUbXIdFkzVE5TCHrCsLbOQLFfI7ZcM9Id9H
+npTgDl64I5a8VmrL52yEPjOrhB803RNoYHOYC5iEPfLIze0sKagJb5aJdqzNGQLR2AmxgFfwkQH
A3KcSQyWeaMPI/hMdMBNnzIrspKVvtfJ9tczdRotWJpzIJgXGZp3IKDCQ+tyqdSi07Wqd7mn3kvs
Pt+GlUSq6lDU/z5kxojODDHzJlVypgQ5DBlph7ebRFoZwpFI5QX8Vwx14Nt7fCZMvTTHeKyqauQK
uD3uaaeQ6KGzxHsOJxjv6y+BWqlFt+puIVk5d6wmRSrU64GpuAK5lVIhxaOMAaJpyFIh5afg3X57
VDN7DwEgijfoqpxURJjFymM0YYlB4jmxWr6UQbkvOBRv/CCxbtuZOVGAo4CDGMNBtP8HmD5z97oW
dmE7Vp6TVtlW9IQ7V4lejTT4lFBGLJLWRp1+4VjNZKXAiHlmk1mwXu59X9IzzznYdx4JTY/gj578
/GzIakNw2dLtGvLLeNM+LkS7fxVIxiFemGbclYBKQ1V3MP36ytNn1Xru6LDK1goxbXtjWPiEz6fJ
/yPfUEJ9AY0oKmlMWq+QJazWu9w0f9e3F+A6DL2cjGkjnC2AxklGqNSF5wSBsVZH12oVfl/0gpmU
Na0qcWHyZ81N7CxTTzDqxsy+CoVcd8XE85xoUmO0AkgQqvo6qnf5Ir//3OU6dQNPatqAiQHWcjk0
sY2qupd1z2m2hY7OC0yoRFKd9Jvwrj6lpuJSqEHWMS5YdCbjuSG7TxmRPzrAD7M3sC7dnukr8D9C
m4vvYW7cGkToRcGJnmM2lvB6CGUa2tKh/w0r4lF34Wac8gLsTjsfPHP19l6pRG1leE6FPoaHds8L
uw8FiSTlMOQLUczMixEDg/A1KOZQ80XW8XKiub7mkyKKfWeXkMNIBMEavr93z0B00O9uDTjX7Yn8
W7irsZ3ZY94ToesraGaGvS7ctPVO0Jxo57c2wOghTwJ3jfwAJIQbyBfHPniz5F0bgKvpNTE2Yr3r
LJ4nObfVUktTIF+R7iOATm5/4d8D8tYXMlmbwY9HF3AS3zFlWhDDRtEjIwpBePntbelReBdDEyJ1
1s/T3Z39sOdW8ZE+3puvh936Uf4M7gIzpWvX+tZM4J3Iuni5/X3zR+OfGWSpEVIoHI2yH/mOqOzA
Dly/VKFpVCRQaahtQ2WTbQc/RCZiI5rx/aAeiqdKIP1H/QBE1KDd5/5CMn4m4XSxhVjwG3IjAYh/
sKSKfqhddOAIlmKsJTc3u9pwlMzOKtJJyD2BHLKMtlWOtmTN+Cn1g956JHaXat8zr0N8EMr4gNIi
KwGE/OWeBq1tX6R84juQOtnKVrUaX8RTQPnXzkQ3IPp1Kb9wYueuwnOLzLU0pKKR1H7mO1q5VgsK
gckYCPl3pOb9pRzm/HSjEAEupCm9xeJKGmR4W2XAdBeyLSVUTEz5sTz64AZAw8ERkAJT8+8qqFBD
ZN5CX2s8UuPp9h6cd4cK4EpICCB2Z+FXzaCWiZE1WHIQc6ilxfHSNvQ+Oo8WIvK7abhJ9Ggluhp6
XCqqLJUk5wLfqacWsEfEN7iKGK+ltGqbxinsDyuFFL+T2DbJMiJQGtkL9/6sh/xTz8QVADVRNpxq
R9/Ddhp8J+ES26ueUcxNXN9s+XsREqKqjNueBkA1im+oBXucyWt0URd58SOYLT3mBu/3yeg7jfYI
0mxDXwvhXu8J2nqG+8i/B/rdFLLAlFGV24h44quluOS6p/uddYwotIMYGNcFYMHMN0T5CIHvGt+A
UqidoN+0Jm8STY/p0XGcxI7MzPbJL1zeQsg8P/gpkwzMOJRJWGxYXyl67UEPyhEpOG7t0OSou161
lvWh0O/sU1lIHc/eUQhy/tceE+gElSYXvQJ7zdbs9+VTeoqseq+ts4Nq+h/lWjqOW251rFKS03jr
k+bTM2P6/B+cMXThAdiA9yqA+sxNWXplIyZxFThc+xjzZnCvlZaQAdW51YxjEu29b24rLXWsz0a5
51aZ2w9YwLAvW1j1JWq/vh/8r2ZV0YrY0z34ipd5uhkodD0sNbBOKlEJtNMUenSO+hp0bMR5HF52
Swwlc951ag0C5/Yftpf5JiOPaiPRXN8J8pVfP5XNLhXfNGnn9xlZmvXJU7ObfHIqyO2hTfZKwCpK
vXyMJR7pvc4KiLcdDgFYXSk9iujwpMJ/cncittQnNAmEx1k6V6NMilKKuMDJGs9S5C9PI5Jo5T1k
aQ27UU98RoPK4rLfuvgp9gn03rmQqlNj+So2lh7fM698IKeBb53YyvDSZ+YZZbCiCDwxdIx6pcZr
gb/v3FW4RIw4+WZmhoGSRyYGBsBxxUK3eiDypXiQQqett5xEa4iNW4N/0sfv2wdo+lrGDuAqmoxN
g0gA8S3+/ux1JMqNrtcKFztRk5t9HxAkfORmExxKyEmIHnjD/i3FDBYSgDQRBJPQGgaOl/UbQqv6
UW/E8FN39Xawl5DmM0X2SwOMBy6rcHDTBgay47hLTfEn3wH7gXiPGKbx1H0ucebNbAgMCJluRFKA
grDV2yJFCFDLsCcPpK1ewPeWjtsw/bi9UDPlFAwLDXiT6Di2n8G+rJOkFKsiTJznyspA7GZqJHyq
9+2+IMIeb+qRPLQkt04pyTZpatXPAtLkj+vbXzEZYbfL+UcwL04fACevhSa9IzeSJY89ybzP2xZm
ZhM1wol8ELEpuniYoKUTG03oqgJArR4X97gJ0PoEKS/PvG1mZiC4NNBMA0PYi6xLKVM3hmoYBlK2
ybPGo3tbKMslmpi5COzCCjOYFgRxvlxPCCXjrm230t4NIPiXvMbCYchepXFV9aCQXIrFrot/qPyc
jY25E5tSLv0RtFiI7CPtURl/q/E+LI6p9yRUeA9twm5zezJnnMjUawEnwgMFdQVLB3+L0aZRlDid
Qpo6gjTpw9C/lbXdiw3J/ful9/jVHoFDhCE0GyBpjJcL47RaTYyLTM1SJxhCKvSTcrK3kiHMhnYz
cWGjXDlixhazhLJeJr0QRqkjVJoJoiZQx9pJ1a4Ctzcb/uv2RF7tShhD+/2UljTA92Ywd0uWakOl
BcAHtXBWXvvZltX3bQvXz77JxAR8QBc6cv1sqTIX4rAVhBY4RQArfNSE2tdXwaWhYnsncbfjljbj
5BEuPAYQDjhegFig4x0apcxaSXkRBlEs5yh/w2FtWpMjyAaRH6BqVyPtTATDt0d4/fRnLDIrhjq8
2keclDu7vN99eiRYtTSgP6ENDv7BovcN+V7T6MvMrNuG56Z2SvrhUkPnIXAdzMWTBaAfDL2gcPC6
Md+NncsR1yaeaH7UKyM0v5fqDVfHDgMFmAKga1ykEy/d5d3tBZmqu31XOPIKDN2i5dsQm4W2Qf7T
LyQ1r2JLxhLzcg8TA2lGDZaa4DtWzceGJ4/DknjL0nCmw3EWiigh+kkhHVE4CZEHmspr1SCO7poL
D6UlM+wVpnKRWLpC4RSWlxAvRCLasCKfCG/KU7CkgHkdjEwzp4NMAzQTE+MssxkRJyoRjkeB7a++
6+928m5Ux2bz0a4eOxK3S1vwKjCHOfCdAXSBRz96l5jBqTXkgHPgLh3gXjWyCz6KzK5k80VNyaNn
qglZQnlcJ1omi+iNRkswAkk4lstV4105rwKvKx1U1yDIjtdeDGUN4t9pyFqR0JafFBCHmZpL2/ix
5h7in3EporxOtDDfwOycNkhGPAHr0jng/vFAfW3m0IryKc0BFOiXlI2mOWQ92vmImTkGqh38tkZf
OqXtreNdvLSGM5fAxYwyHpOvfF3K1Kp0imCDc03Mg60XhK/e+shcSyftqbQXHNcUct8aEbNJlSqK
RGi1lU5qHBSQFL9yInZPmNwX7taoAJslS6nAxW3DxChgkVPQTIttI2UHcGSNCeCnL7KVJ3b4lUPN
rb3LIGmeiEBLAxhIBC6i0hugMsrikbmKlrB5ACY20KYAdSTQCl9uYEgWA4HIJZUjeA9Jb8Z6SjRh
O7q07tZhdz9aSzX2a8Q8bkH0fADnCZZtNPIxGwgx/NAEkVs5ffkKfmTRiV8UpCSTCaYeHnWiHdJd
15Fxq9sSEkW3F3taS2at0dACfwTVPCDdVOas8HwrhTHoPJy8eQ0b2ppq+5jkRJcX7MxcGZDGmqAE
2kQopDELDLBfogtZUjth+DBKaw1kTwdsJMhK9gvVmavWbjDqoVFx6oeEpjFa/5h7EDmRouGQO3d4
q0EO5hM4I832toHzdAhLopOPrYjsC/rxeJKuvLuUUuvhsfzZvRbEjMiSAtNc/IHPQS6K/9MbYTEU
0G0zwLal1k7cUD+xOTsprHQf7LT+Fyu7jkmzGo1dVG8UkCH4pEO+nTPlo/4bv5bRgjO57g35m5t/
PoY52t4YhG1X6jUu1fY72n12VguYKxltKBIQVDwIiYBL8y2NdDvP3C2lbmZ8GTrQsAcQaKJLjO04
F6pcbbl8aJxS5XriGhJ4XXN5cZQz1x74FdGZiH5BYD3+dshZ6FB2ieQ23GQGXZbCmhOf43ITrKC6
VCUgraLa2m8J1OC80UJbaQEwNcS50DLSfujdi6/vQnnXNCD3f7t91v6y3peHTQCgGZoz0xMTfzIn
HY/5sNESsXdKSGw/uJw1rNrSkr4iU1vHHBm9lQ8C65x2xR4d4l1mCdJdHBLItGnQQY12AIM3q0Ew
8+rbNQXOkg1oOVnu+B2JSx1vV+S4aGW9+Fbm2kniKIsEj++dihywK5FgeEfVYEIOjAT5Nesp3eVH
hT7GFJHE9+2J+suR3JooZpsiyxjoWTFC6JW+x/QwWMhZRqQ3P6fk6dPBIO8vAXn7UFYCdejx5WPB
/jXEZWKEQCSNij3OLSjVLi8BzpD7VC+UHmEa+tUia1wngB9GpZkS9B2bCumoi98LZqcpZUd9bpVx
XIlk1DrUXnqn7o+DgvgsrszMWCfC0ktBuj6Hl+NjojRRGWUIYGF8dkLsO/N9oNBItSBATWrALyy6
R5b6U0QGO1kZtCSiWRLK7yi8NVnKU1/3ojBzPX3r2WE10qRXC8HtneQ53UsvMnHNcf2Arlv8Bhyc
gmmGeN9GSMx7lA1Ma7GP+frGv5wM5lSOkL8QhQYf4BXfQr1LfVLL+6iRiZi+RWE+AT9jb+nWnz1f
E8sdOF1QkUMa73LYXOBl4ITmMGwifNn+4+l9w33Vm9BWSf7xAUGqDI2J7lEi8QpKIhzwaQtn7PpG
xrAnUTrcxuh5YPe44gWGOOre4MD8EJPDXYAuoK1HHn7k79XDJn5coVdQoeKnfPxe/9KSLhXlrzu3
ppUHGofHqxXOmlW057g4lN0kGZzn3evdIdh9SnZxvEOpKiAP+W61Wh2tx4Fstx/V5uhsY8snAP3e
r59vT8S0vFen7uwrmOUX4hqS6GKMeRBpW75oVUSy5t/S/E3eFMsJpi+8iUBYwRxtQA9yrQQLiROM
lltpFmjwrNvDmFvOcwvMkS4rN1P9shicKoHcohKDlxUHN1p5gmYqEZ6bQ0duW/zjfGBn7twkc3KF
IewNUcsGJzefDwcUCzKyG+5fXw/vPr17Kg5PuOJNcMQ/9GQzQqdm45EnabdJ6IoQy3IygTj+Frcd
MU7rx5BsrfSI5ljnN6Xf5u1PnfOsk9QTQlx+EpBgLjOZmwq0CQ5blwBWodyH43suW0GiL0zJrB0A
uvF2AFz2ilE+dEcQCU5nKkcufEp96giueBUAivr39ojmdu1UWEcLDYBekHm5dB+5K+XtYESDg3/U
EUVBw6AqdqRFBvT/Zchg/FTVYe7i6ZAayZsr7mrekYTX2yZmZ+2fsRjMbYscT5U3cjg4WgRZNm+f
4GEgRC9evlSrW5g0FmDcNgoEXwVMWiP3eGClOIdpNqLlyN/cHtHc/Xq2OizvrFJnAzdoMAQCa9oa
qPNn9X+wLiBvQogL1wk0M7MuDVRnMz4uB6eNGlOIAR71jkq4kK69Ygyf/Na5FWZpOq3vxCKFFaSK
9sn0OHk93PHWnX3K1y156HcPDy19a623D1kkHzwx0Z9xeypnY8HzT2BcJ7ATrSuX2IC5+brLiGbA
zRxs++4BV9VqPJ6k+5TsP6zMfFwDRxHTBdcxt5R/jTOToAnwDUwoOkySDX/7v+kBEs9Sokf/krv7
v+cYfSb/Y4F5Gld5qHphjwFWETALvql6z7mwhND7P1byHyusw1ASUatiWAnCdUKeD9mETrjbPCjI
iDsP3elLJh1ij9bqzCOivWku0YOx4B/nDuDZZP5x15zFeloXTlz4+Ih68o/Gj+LEnn17v8yZQBEP
bz80UIIokTkXQtsXjeYNOBfo3q5SxXYLfQPatoVtMfOSRrEQmB5wBiOtgaaPSwccR6EsNWI7Au9S
mxPasd+g+dzcRAdi7cGlRsut9pHT9VJz2Ux288IwC+zxDSlVlRqGJZBertSPINpV7/ypaImLRjl5
bZyyz9tTOhdaIEjkp25NXGqs9gwvlGEtZdXoJAAxDaklAxQQNg94J79H4UL2Zpo2NqaAHfTyowWV
xyP5clrToUiLqhNHRx9Axh8/NkJu5hLhX7nw3pDybbJIVDb72Ds3yaxkWEMSAYwrIx57u4E2eGuK
1Fu/S+aT7TkkaWgK3MMSZuhvH14NFLUhFRkK9DSwuYBOTKMQlFGjM0a2EdtgpyN9BGFm6SXgSMfv
m8ZCt+rm9krO1B8EhAz/WJ2u4rMD6DVGnxqFOzptQweVpKArD4gm07b5FaiRnIKTAAqA5NVd4lye
Xdczw4wbLeO24MUchkXjFGwF6BZHb3z25ksrsMGnC25m+s9uzS2ziTLNhSJmOhnz/ou069qNXFmS
X0SA3rwWXbOtWi3KvRCSZkRvip78+g1qsTvdFNHE3sUxGBzhKFkuKyszMuLcMT6R/ha5nfTnNWzJ
j9ryb0OgUIQXADXVvNoRo7HWTwVpdA+HSt9ZyCJt2ifqMqaNLkYdmuKGy+lfg2V+nFO4iGZT2N+R
2ezOK95occCgJQI5nYiDOu+t5agnhJ2mjS4y9YJq1Rsh0DN9tbKyuIhXZubzWuWNqA0wkxWH9jRQ
AqLGKCOarmrPNb92RBafyDL4loAMQkD9S2SrargQyLKAdTniOIz56JtPp893CU2jp0/HeXRArmL5
zCou+feNr0wMkegBQsIaMP/ZS4o2TdY0NdO67Mi7jFTokrDm5X5o3W83zmRj4n5GPRACvjMbeekH
FMxOnYuIBjexrGuf3A43MclOzt9s8/WSERD1HLdVTS4bF8R1m4/tBsQ5iuG/3HcJC/mX20+ZpuPK
JQBhUCiJH3fus0CEE8g/CGfhAQcIUWoDKe2wjv3yhh65Y3W6nOkaTvU3jglH8Xompvv8yrzKKGk2
xDCvuq/DN3r/9RNHrMk44jt5//UinmTydjzWOmR6379Rrb8//uXV/rcSM484xmIlxzVWohhe0vpE
lZVa+cIuvh3gzPPVXZcoPqT4EL+WRmu9WqI+Tt1XtU8ezAxlnv1W32z+qKa2uT+yBWd/a3l2XNUG
xIdlnnQILCtQT0GytjY030g10J6CyEWpNlpiB9yplB6SbJcWq93G0y6+t8tnN+tYq+zYxZhbgbzG
x3cUYwLjSdg4DhEN22StbbG9wCOuRZkLsdnNwOcxoBKMfcxNdnctQjPwfCXW09/H6MX0yFYPzA3z
sEGz7P3ZXkju3xqdPZVSRolSPofRTpcaYvTG++GzvTzF56d86zi2ZL4kSF5nhLXeEByShptK8B0x
1iLThUvp9kNmD6ZB6rI8/PEt1JyOc2e+v9dPGmmnBM1B1p8i49HOdiTd799yyTzChxOgD/B2sv+s
bMG10/2zRa9ON681NM8zbH5m8/wKvguK2ErWLQciV7vAePyrmHtTQZc/Tzh3e9aM88rpXv2A6fhf
fUDTt0MK6r7O5Q+1ASYyRHe4PzAJIXF6YhebB0bRX0xzixlIDufAXnlB/76Zbxdj5t6GQZXSloH9
AO2FXrdTC5cDtYkHlT+68o78zTl360p/esevxhqpYIDVJldKzRQlvYNonhyTdx5MbnvUeVwkxtqm
X53emXMTqqJomgImgUqQLM5wgotP2ikuwLvyEXCn/T414Li36Oh/+XMW/siPa339C2nk2ymeuTkl
9pgw5KfTDlKD3QRUAFoBLPV7LHS8g6/dxbqiP7y8NFA5e9NNsHyDWRYn0TsVBBB1LP1ms7LsPwxa
d1zfT9H/ai3iLKV+2U4fdejME3KNuNuR/ny0vwgcX/gAn+9jt69RfP48G+7Y/dkjV3ZHLWDSeLIL
OulDSox6f7AU9Np6xuNj/7gnzBlbASg7vEtXjtrKTv9xyleWQfCseFB/hbOn1EG+CvpH+S6sfT2K
RytvefO+v12ATdws+xzuVpZVHqQF7JXGK/04CHvEg8TuLJToHjDEi28ZK4u68Ga7NTmP2rSAZ+IE
JgvDO3i2ZIVbbyOevN2w5jd/ZzFuLc3cVpL+zw029WodDu1+zMnplBmp7hNvbz8g5ZbJ5CiYF2yj
nfB/fj/dWp85rVrrq1ybTpSc2nVle+i4T0s9GR3w0Rv3l/F3c/qt05qn5mPVK4pSg63BNqKQvOKK
osRC+QkDdR4fFP1Lvbzl8GOG+30GvcFuZdv+6J79OjHghZ9Up2Rolc0WVR2SKooyREniYffaILVJ
desxPjyqT2Gn2wEyOmcnsOqd8IiqRY6jE1p6dp4uq406Tpi9VSDnAmQE83/1SbPVp36oljWUtN3h
LMYgQjnAlRNHGYEf9awvckSK7qLjLbAyFYsn+MrsbNnRGpjSVMBSgJ7KkPVCfUvDQveona7p/P6g
qO5N+izqzhVJS1oN94ZEhnP7NT2OWQT/vP6ZoQsUS49/uN1TiV3g4FQfj7yB4m+OCiC6dK3yef8i
AMbLgiyoJX/LmjzyzktjvUVHaWuCJMg4o02APzB7eVibpGnu73357MbjIYvSi2LauY3HH5uYdRlO
WKvPL7/JsBUnQDvkgeYVEeplNNTUKWxCRkqZIhZkozycfsUcj0CkoavDRA/LBnLEZOd/buhq+9jv
vQD+dVYDpz5yqFPD6m3cNFK+aqEujlIJRDKjunYajyl11kuPvKpAC1FJjPuOgJvi49uJvbE4LzTR
rOW6KMgG12B4Ev+FTkNkirszY2Azrpj67V1vTc1C9QE8VfEYYHCdztrSabdT9d0BXFiIWQKDrpyq
aSv/Ghcqv/AwU/5rjrDj2rwu2x7j8gI9pAT9roa+Mp4pwvltAsqfAN5CmmhOOxtW6PYbRhRiQa8x
Nd2/v/sb0BKM5GU4qQ056ucxs+7bXPBRQM6DRAw8/egvRLvl7QbRULPro9ofMYeN2QEw9nl6HDey
UVnA+eYO0d3I7Mh3pK/Fewu3MND0EADlQBOEtoV5H7MX40XBNNLgRs126MxCkUFNdKxqQLrA+6rU
XyBsAEf8WlJxaZKvzc7CzJbnAz6kMIvMqYnfziDI3Ee+zjj3Z/Y3lwJk7K8NzY5eREulDdCt7j4j
yZYZJ+RD4t0TePLQ86ftKv2zsk+hWekcso0JeKVPzt7kd9vQcEE3bLu5JW9ae7tt7SO1LrWOv7e5
dWEJRIXRe7sGZFna3qA4Qrps6jIG+cjtPpDraEwKKRhdbrhkO0pdLbTibk1+YuGhgUm5MjO55avo
khMrqpUdthu/bc5URBfHV0Js0zxOharvS2Lqm9raXDYfsbGmsrHkCpEPhCuelLCx329N87RIixTi
F67vQchEO3kC8GgQThXAWy6q9v3VX3g4qCCn0qB9oaEkDr3GW2uaF6EKmaMukO2ZXQGSPGwBBo+H
R0X/RI3uRcUqeoQ5IHtS2mtYqGlrzR3JtfHZYvJeVZZNggSvD3Ht50JGsKMgy8t/V3BbJUUAUq8S
Tyz5/Wubs5VttUBr/RQD5vY9WniLjaLoIQP+41IgA6qhL1Q535/jJQ+CBiTIP06kZniKzAIdroPO
rpBwrau8wOWD0ji3qGiI2qF1vdTBnX7f3sKs3pibBTtNmTLU79nWFbeRgZ44cG5yqc5UD35ge/UK
q8bCbr0xNv386qCIySjVSYWxibrCWENm0PKVnmp/pU63OIeIDCYkL0q2aEy+taO1tRyped25kFVK
HmQpPqhdTkngDZLZ0JJxukliSQSDddoEmi2JA7N2jU87Y7ZbcVDA4w9+tQlRO7vGgVCFdr2gtW7Y
G2xkS8XEZMls0xf+Mf+kn0JH0s/7KykvRA43JmejTkMZYmQeTIqsXZRvzSfDfYqhXoQ7NiMcNcKY
hJwT9G8slrk3pOJAs3MBHtvM7rVD4j2nw6kGnFIC5+3fWKvB97pVe70fDrn3KOL/1hJTRlSCxZPO
wzuoC+TeCkYjzfWK6qFqJ5ndFKS7jFsBVcn6TwTW3G3G6rR+CZIveVIFfJQbXegcqar01NvLhdkr
TrilUQuOk1oHsas8rCgF/2YlhFoFVkHCbayht++X/E3foEZSomQiFrvxUnE6YzXiKR6mlqo82DY9
iJxNQQU3+0OGFuyXfg2LtnA533zAzIkg8TAkQhYi7dEZ4kDS7yH4Rok6be1GXtn5C/0FGKyITnw0
h+DF+LNHrk6YwBY1X+MycnlqSaTYt0axFwzIQbZWaWV24uzUQA+scZe6njUmSCsKumeleMJelPde
LyHPbh+ZlXtjoYPm9qtmTiaBcEjLDfgq0Fu+Sh45ADY7wWcZ85UBUV8V7prA1gt3xZcuuBtw6kxq
OeiYgd7FLFhJ5UIGnXDSu9koY4uyetYgOEJKmaJtL3q9f/wWDjx0t9ANi6LcRBYwC8FQgFWTvKO9
q9RM+NzidUpEufdWdvNC+UAVOBUcfZPgCwdwx61rk7Q84D0VMH0lyQl0DKzEM7Q+MEDVVLSkVNwR
5VVU6T1EuKkRCgBFdHrSKbo4XORyW1XgriuZTRGYnLASdi+dNPTVaYAK4ayhw2XmgCLV54Z4VHoX
Eo1cb5XpXpQKcqbBXx5cGChWglEYb+nK8BidUttnyf0lWHiaTgLn/z5gFiK0aRTCIQM6nj6D4ct6
78xXw/+Myfl7g8rKBryu1Nf5t5Yl6bDDf1nLwS2cdLAATIBpYLEmgbnbxeFpC5WZEs+pEth1ZIu8
zjjEG+s0EvYkn7p9+FA50XazMuqFK/zG6mxL1N0IPicewKVdbSVATJD4SIlgnaynx9T+W5N9Z+2/
FB2w1s7Z9gdXX/mApdfxzQfMzhnmAuGpOL2OcQ9wFih9WqP/4H1AtC4r9+rSDKPwLYI0AO30IMW8
neEhZxnZH1hEoOg/k1Co6J+z8WlMN4PmKOraYVu4USHgC8UWvB4U7OmZ55YRKmRVz41ukOrCa/MR
A0aB5NsDkY2vl5dja6I9FtSJfy9ljJGuTeua9ennV75cCRiqdgqs1/QADk74TQGNP1AnGskg6BSh
DIhd4o0S6PxTQI+BeX9fLZRowcwEDDUkaxRQxCqz0SdxLMdFPQBapVj0EHBE9b8BBNhBeRckb3tf
Oo3txq8JtEDvW15Y5BvD84GXnQK+ph7vqWjDc1tfJry6V8SW5Lwe5CsJioU3IjppoDUCUKok4d1+
O8vQe2oYtcSzohb27aeofZf9k6asjGgBjo6X0ZQWUBUJlCHzdxrFC5GrNdwOAnke9M6UXqM/8ne/
5yyw3euSRcn7aLUGq4971e4+OOvwZAPaMOrFB25pum/N/RvaHLamvd+bH4PDmSJkm5yXUd+/bbff
5xVPtrQCkLTjEDThHYK2yNtJUbKW7aKcH9ykOIOuUqOGFqPTpobgDILm+6u9UBaClMiVsdk+K9HU
yiohjO0OJ/kjMUC37hLlsd582baJrmgQSDLgXOdfulWHveA6b0zPdlqrCQ0gmNzg8jZFWBSST2v3
5/lQoYssedbs7QfjSCsebMlb3ticbbiuKjKvlmAzJfRZIa+Rc+COxXO04j6WHusiENiKDOoRpAjm
GzsR64oZW0xrjgRYZuS6jDcHKKVZBw/YCvGXZ9Wm+gpJyBPjKA9/pCfQXjytyfkslMKwulefMbsT
Wy/yhqDDZ4AwngOP77HG5PLb8dUUT4zbfqLXskfzHjhfnQuHfkJpZXtNu2f2EAMEHX9B+BJ9Lsps
iUWvyjELOHlD/reKjpX6eH/7/oBpfxvA44JHd/ZvBOoYjSim9lXvAs7x3jqCMe7FZ3UL7L4MOEFi
oFxgl2bsUCgO2u4FpRHN+J5EAkCuxjy0aGCsoR4EnVaydoqXh/7vy2b3Mp7AlE37undDha12sS+p
R0lNLvfHP83fneH/YLuvbqm602qBK0oY8fg3nvebZwoBcxNdS9mKJvficNDuBqg7aNh/5Vb9AY0L
DcVEB1FwoSp67YW1C3/NxOQXrwYjSJXURl7Tu8/NoKcQgMCSngrrBxO0Tx20H8qC/ra9oEZ9fxYX
T6t0Nbj5WvE9M3I/ll/57cES0GeW24+hjcDdoIb5xmN/bL41J0FVZS2ztriE/2zP0+VyJqgtbdre
bWVp07HPrPbJyqN5f4RL9+zVAJVZ5MbWTA9+ImxGP/9be4bSv3ChFQWp8R+YQcvJRC2CDsI5/XFf
gcCnFfreLQpfV+tPX7Da4lLh6X3fztJjB/HCP0OzrZKOMXhU+KF3Va4y0wzd2pJXEuygnGRo3A4A
HI5DJNMi/luIFL0A817bojzlSaJFld7xefFZ69OVHTxZ/XUar75qto0ECWB4jcVSjihiPvGVGltB
UgIoWQN/EgQ0Pg+t+FkyqrACJVx4a2M6UPVADyH6NqXpZF2dnBTSIJ7EoCu6Kupzx4cmpedhfJYy
fsdqaxn3BVg8qjtoNeDxAkZ76DwR3WcMXv0UeVmvAlgmNOSSZBoQ46SCiN74R6zR2rdNXmowuYCu
o/+WU30UwHy4ks9cvMsnYoypfoY7dn5yJKnVIFwDFDD9Tv1XjxONRDDz9hAJH4poRT1EdKCqM2qv
K5tvSuvPl3kiMZuKaqqI+t3tbAcB37Je67MAe7B6jjTxgTkWJH3wXoKVHMpSLhU0lsibyZA4AAZh
Fq5kQ9/6GZ+OrsG9cCA1+bQbFLszUr00Kz5wIRjDDQohHhQJJcTJM0tCLI+ll6GWETl1o/dGBQRc
P5Dkce1lA+Lo3/MH9DQ6XiWwMIhItN/OXxNXYh0XCPo1KJYctH70ZBMyuk1ggd6YU0lCaz7Q6eiJ
vZVAs/qT9qL3OuR9y9ismvUy8aeHIYkDHAk9FwIJNLKtzOR/eyGo46cmg7AheiRU0SesD/C7not8
nD0qsl8BdFRS5CHCJC+SvVoroWzKhajlZp4ie/snTmKPtaAmB4FZuVfzUFdFiR2MUmzZ7NQHqTRJ
jqFj2ZxaSjMra4BkJbxQg3RBgyiEQPx4GEKj7/xIdrqx085C2ibCKVfyPtmJQ877hzIIS8aQA8YT
SMrxBWuPOeooOxAr8NEpzWqpfFVypc0f2igsNaevgZa0yyoRClztcgiM6NgloqX1icDt8mIYyi2f
yt5UQ+A9+cBzLEVzSucJnJUllf8EHxj0l3QIk+oQSFKg6CU4v6FmJ1EQzuZlGOGVp4kgPddkMawf
4rQrImsEYqyx01xTS0MciwGtGUMK9bvQY2Iw8fAJ25iSxwvBhivVPgStE2VjNxeTNvuSpBRIdhKM
yJJ9pnzBQ8ss9nImOKI+IBZnOe00caP0IOY/K7QJ0FM2lAJD+JqnuZlUSjJg6ss+HHW1S/P0PQNj
lWyGSBhUX7XK++WXWDXQtNeVsWKyTZOLWrf1GUaKnsFoE0RmgC7Y5CmPIz6mpKzQSQdFgzSSj22r
SKEL+QUfbWyoAaGJXov7AvWestWQlPf9Rgn1tpIz7tHPu2Y0EvyZ1oRKDf5daFnmxho0fM2u8Ft/
V5VIjHwnPhcm3bZqEyk4Mk0jS2/4NQXgEanSte+1UNc15Osy7SkZk2EgPcQMeZM2aZIbHgUhs8lj
pvFFWqT0x7pkgsBshoiXbT9PoJDd8FoAnTBe9GJpjwQNE+680mOzA5MgIWbDgaj4pegw3wmj2DAk
bdu8N4cwz3yTzb2KpnpV5lKsqxT9wKC/qrKhfPKhbihEUE7RuuxSFIUy7jOFQnAEAtoJo4sM2qM2
QhbzgikrmCSOFEhWdAa+pfadGvqqGdi6s4wzG6YU0h3N2QyTF3S1BLVURDUcWt/qWO0JmiU1hrRV
l1InTTuOPoCBIFEA74Xe+LDxQqZiL5LaAzIzanKpvvudokSfY14Wku0PjFyh8CGHrdl6iTboPB+2
gcXJfixgqYRePI4yWJJwNhrIzQeDDNKKgm9YO6nKJANjC+W0LyZLIYjA+o0vGSP03v5qSPEEFlQs
/eAUlEXAHLky42IzSX1am4wa9rnFhTxblKRlmWQ0fDSjqN9dljEm6FrGlx7UPj5Uj7r+78ols3Cl
gy4ZFV9wpaEXZM79JI5tjFs4H92wDlFU1nZt5LKso4QuapREkw599t6qTzT+BB6H0CD87vvC0Ly/
YQqeV+175XMW7rz/Zr4SwOCGgvfseijTMWN5bip1+xZTE4jWcTbSySrhJEOl9n1r0y+bXbCoqiP5
h5oRRj9vks40zmPAu8q6maymlsCoz5IaWhnbREbEDql139rCswNXHmSsELWA0WMuuCCUUwDeoolx
iCRqZHXom8DNvN03wi1aQTcoRBQAVwBD7+2lJ9SNGrEB2hcTBg3meI43xZFrMH01kvPSkzSiEaMm
eHjVZuKDUkMrjVxVDXm1P3Wh3xc6zxOBDRrEedxUs/RSQsM072v0wCGF2BDPM9UtMKTJJdm3m/GV
oXb1rDqywe1SVZcPFdRZ7L43FJQtfVuttjW4CwrzObCQLIjOa2HIQggNKBRooCBHqKicNJsmP+8B
IAtb1vWoXOpdS1G34GIwn+BwEr73oLA6glQy7Bm68kRaqpNB4hRMwhJYSEFYz9+ukDbSOOu4jsUL
l/DnUX3sK3SuD5/KtoxtjbNCUe+/e7srdBR56mP4FIQrEe1SYDRJMCIdCu7yX+xUIk/LOEa6wE2k
pDPGNh0IT9HwXXjtGg/B0n6E+BBqZYgtJR7NZrejZSVcugDzsj+JEyRAAXB9r14Lsi1WDvMCjhdl
3ytL06ivHidVA35ZgU1ZpNxaECSBRIVMf2rM3vA3sg1pTx1VaoJCadiSLSCMkg2WleZpMNac2NLm
uv6SmRMLEyWTawlfgurQ9BEHtA/aD+inq4z9NkJf5Eoidyn9djP0yclfDb2ocY1kwn8bnHi4jbYl
yLBO42tNX9d1KGuuZNx+LoaZ87yxOTtBUeXzgt9gYQFc/PzUjvbWN3TQsK6mbyc/cc/Q7LUbdkrT
9Ljw0UtlGeOusERHT432YKw9ghZcp4QKssbjXIJBZd5LK0VpobZARbs58UP9PSjN8mV8jIGA8MjU
+9cYf6KV63dpp8gcIEAiincooM0WLom8nC+rnnUtidG5R2bUt2d+TS9vzchspWQ8IyWawEjiQFpz
r+FU6ACLaMbK1TN97HyhrgczW6hEYaqe5+BTIXGTvyRvEM9+jrRzcALmFEQnO0i9IGZLIrNWzUAh
4topWNoosoLbBoUeUDCqMwfQ5RpCw6HjXLRZ1R6JIdoKMrvEUl+Prh6vNbos7RYVaXfQzOJpKc3p
72VKVbXzxMFlcs7Jqx2XsisBw1LNBAQP/0zMBkQVOZVGRhjc8eLF4J/7eLfQmeqUOxBHP0IiiGgH
SARm5Iiy9xnPiz/3F3QJYXtjf+bH8phRIReIIaquVKKjy3h/Qoxoq0Zox912aiWEc9kw8C2eKf1Z
a6Jcm+DZ2WC5vksTFSjUIumPqpxvGgZ5oPtDnEYw37LXMzw7GlWBY9mVCkpDvgWmYhORr1pQq/Lo
039gCMVHsEKi1ibMpY+lMpDEUYiAMQwm4IRWf+ejJYrOfSvCFDvMx4OUEWogwAZNRAv4+dVFECZh
n+aqB+SuQHAPcK+D/lq+Gq9A8IILK9U59MR1b6FumgWBdPGwu7jVg77msqd9ee8rZitHYyWNyogB
nVJxDqQDI++6NVKopYW7Huhs4ZKQQ6cI2OkBg8tJrAzAmw2kbMBaKej353Qp/YcXEtjTOWT/wNI1
c2t1KPA5lKOnjJX0mm64Hbo9os/UAUltAhjw531zi2Hzlblf2UbaqQFUgkEfg0c6ugIA++kNdBA7
uY46wR7sOKb75p1evhCwQUvpcm7IqlDY4ivs35DnafwuDf1UHAPU5ocDVUCJVZxZ1fBR7erQNSxV
H2FjMnG4NtMLi4oSJq5fuFOI7867CACU9eOYQ8I3PcrP/oQyabZKucutaHTAQIA+YabTtX1ckmEN
BLxUmpmodLDGqODLKPHdnhwlSRI5og3rtv5Hz1/y5CWsRZxTIo4faQi9tO4hqOJtEIuXOmydiPFs
OjEzvzaAtqW1roYbiv6Y+oMGuSH539IIPNBaf+3C8UaYAEyYwCF1ioaO248cRznhYxGYCfFweAU0
832He6H/6i28VxLEKjn4QY8AP0G9HL2dz/d35lKS+Nr6PJ86+JDvQzZndPtq2zx2CkmVF5axeuEc
VmixLddUJxeIhiDtgiWRkJvGK/JXVjpX27blZBQAejIokd77mumFnjnERxY5HjE4ABW4ZZ9S3uSB
hV8Z7oIXAwMHsCKICCcyp5kvjWQ2bIKamfiVKvO1t4x8sBPGBG0zcAotGgHN+waXrtsbgzO3OQ7Z
2KuSz7o9BaoT6Nq60/MWyY/Y6D+beCRqopdANhbtl+/bRXFkuBMjGDLeN7LdiXYZmkjsib2m+2u1
mIXQTkZnD1LQYOqeVL9vNx6kTZiaSUG9h3T4uwoagY8qXilqLZoAhgARB5BIkA27NVHWXqSVLQ5g
ShiNjBvN7Z8Td2WKF0Jh5A3/GZmtKRRTm1pGug5df6XBg+E03KY2HKusG9ZoFfvMkfZWJ+vQyMCG
qm24AHoJtuwuO4TWWg5ieX9DyhoddtAqAFvY7ZBRUW95XylY11fEr6gJTb5yyi42meQbwrhyZ0XM
3ya0oD9EslWEykK0LMPf8WCBRmntF2RCybM+EkbKul3PkL55DQnbsDorkzgBXHokSA2QIOOsPBgJ
Uzwn0cP9tVgq78ki6EjRvYUiKhJjt6NvkjFVswBr4UWXRn4tkKy3m2fV14MAIg3iRUBZSKxYyHLa
VQAhB6NuTgK4lO5/xuQyZ7EKkJx4MkAnBfpmc0JwpEYLOUxk1uVlIrAP9LnUjNCpAkOE7Omwgtye
9vBvY8g3CeJEtTfnMVPUahQ7ZPBdTgVMH+dIEJEgX3kHLd2iOKf/a2R2SQyU8n3UwohW2b38DMZ5
DpnA9vX+vC3eBldm5hdm3NKKFxkG+2dQdEV7q9vnNNoFwVmVDklvtsjacs59m4vTN2WFBaiHovQ/
G1neKxyS4wHnQmxPO7b+yq//ESP5tTz/fv98SHVM275hc94VfF8eSMWK4ZlllYK3fFZOMhL6YzaQ
LMrGD64r0wsDKQWRoDaTUSPCOw7VBw35eyL6kPa2uqFIzEjyQPTZaXh/m1kTa/sePHa4wSIO2XSv
bvCiGaHUKhFWpdDKLjywTZppx8R/+jRp3gPU4jvSlyNuBKSURiiVD13P62jomcrf/hBHJKw6LrM5
qe1qvcArA2T6DF7Celak0oltEZyYqZCIzzmXqaIxgDUWrNpSWOd2MYyBFckjuHo9iTKvZVf2vXV/
zZb3ydWkzpxc1eaphporXuV1hfyDsgGpE9JSoz4EUD+4b2zpxYws4//ukJ/30dX7h+2EgTJtxLnl
njOsCmoSiTNa4Ub9a/F6fRofobx8HPYqeNGCXfMUoTVi5QsWQuebL5jc7tUXNKyI5l467VH2QWUg
sYta1EkS9jQxi/EB5be+2KiZaiSlxdJXUdaMVs4M0TsPgRXXIFVQH7RkrZ176dq7npbpqX31UUEu
odopwyUklQnPw4564r3wqxCjpSv82szsCh+qGtXbAmZAVh4JeyUwW80WkGpKq5WjuhiuA7cqTj03
4IObl260cZIS5rDQEpGgpoW07g79GBAnSOFRI2Bp2b24CQi/SbbRufuE4iudUs6rWdBp9/52Gf++
YzazcRFkOXrSOTdtjfqhhmTlTt1nIzFRVH65v7WWMq4TvBG59ImZ8pfgIhskfTPkGeey0HG10SDJ
tShaGNrZf916X9WpgJbFZbNidOnJcW10tqbeSNNhkHPODRyEZRXJ5GmKS6BRDPXUumVhJWvqGYsX
mAB5DmVCUv8Ca/N+4EE6uOCQ9uK3eWY0lckHK9f+4om4sjELPny/qNKCgw1ombJnOTPZzM1RCSPD
Wmva4qUFPR9cV3iwoVPp9uxhzTKpQhuoqya2l3xK8o7NV8KK6d77tQlVYVKARfT8CwRc52Mn9Hgv
unluUugWoPnJ3xcyYR+k3gnXKDzXrM2mbgj8JhFyWCs9uwew/eRNeZAYfd7FSkJg0Z9cjWtaxCu3
xY517PMtLKmJUSMGDh5oZLbtJ1oO7+/ypd0AHJ+CeHhCCs0b+vly8IMacZMbfsc+yBDrEJC+t5wF
C7j8n9yH17Zmg8qRGuuypuTd8cQimtBCwnBfAnq3tFzPT+W2WEurLG3Aa4PTel7NotyEkjJoMBij
uSLKNoL0mvy9P39LW+LKxDxnpY7gmBA8mGhA3WqO+/d2lz2rnBGsJEAWX0zXhmbBRNGBTU3yYUii
4ALyVT0Ynz2wzpcfI9YMBOS9eGkuNGhIH8rO/UEuRjLXxidXeTWRap/7bZJnvBtokOMysHjQEueQ
Bj8DnLImKbo61Fkg4YECqWp5DLUqraTW88Txiwem2hb7MH8c2V5PaitsNtWqRuzyfpmoLcCqAaGI
6edXwxQrkaZ8UvFuCvHGKb1jqCD9FDdlceqfEkvKgBPzTbUwAEOSrXEVc7uQ9wfpC/hRIJ7+owB0
a5+vcsbDGUUmrtbL+pKBMcLodckU8i0X2ay8r0SnFw3tQQtXXk5L6fMb07OjwvBDWdd4sbrSlxVv
JGt0cDzLPYSRQOBoQb8+06keg5HIUc7iBmRAyZbf8Szh8RdjM7a4H3UAJ2v7/s5buhD/zQiAqLcz
EklQ1EB2GsIHUN9D/hXdBfcNLJ1ftJAASA2w6YQLuDXgM7Tova7k3A6pVbsIjK4g6GT3n5B1XQmQ
lxrO0GuGbsEpDYM+qZn/G3KwA/hij1jU4D49A7SqW5SQzpOa0f99ULg8UJ4DbYYMKvbbQfVDmcR+
x3EuoCdd3G48LTd6vjK7NjbKkhLgD8EbsmJ0Ce8goxdGElAaY7lfQh+Fp7DtUKh4fYPkfgQMcTCr
B+nZA27XjC+7fLcW2y/VJ2QgiqB7j7InSj7T7rk6r60gtOMAoODEHl7uD52dKIRaum+Ij/cndDEA
RbUMbMF4zLKAC91aon0ZA13ucZA5fu+Yv4zidP4fuXIys7DLSOcDg2XNstTDt6jbUW7lkl7apNfW
Z+NkxGrQvHyyLu+a3BY/qP8Sq07pnySkhVfbjBfcEFrjkBdCmzfSv3OW+z6s8KMh5EELF486D1E0
jdDxVchMdHAAgo5EkVkesniTflXUvIiJCaJbIME3kgP9yN7/zvyJAfvt/hosfNWkWozOGFRDAP2d
XYDVCJ6nfOpl0/CKH2kI5va1uuvSCb2xMbvnmiFtZT6DDaYSrY5JLZER93Llds2mLw+Rf+gZIyhV
vcg7K6cnrvx/f8Hs6ELug2/GGIXv/L9I+64m541ky78yMe+4C2827kzEFiw92WyS3XxBtIX3Hr9+
D1ozIxKNJXa1+h6kVkvI8pWVefKcDhi52sx7vNQLXm/hnTHUqrSdVZ0Bdm+XpGhag1eiRVbMgKQm
RxocC6AVkHi8RUbLDUQ8RVu1dHfquPra2pJK+f7MZE4wM0OD+sbGyJWWpSSVsh4j3Zmd6a/dhbso
9CsU7vDHLEn7hOjS4od+enmsyFwIeCrhAPNAPgK98LOz7vczkMHQKm+RYYdg0ruDij1KBd2iFagm
MvungakJPAKWax7mpL8mLrRbw+NEX1cCqCEqABZUUJwXt1L11sQvoTiTUZizMtorctInTZ1jFZWR
F6lKVu2LSLZ6HzE3uqKMxxvz/zCYwK1D95PFQTzaNan778Gs1FLbbHaxUZie3pMngtEEfXm1ABnW
4XOOvnJqmeLhB1gSyu8HSefRHLa00IGqC8ACcRk4TyyElR937OegG70u8Sb6j4Wxc89wrZ8jqoWs
LGk6Vd5AjxdFkLtnLE7oKZ+VjbJp1ZJ8RGqLdQsCeY3V2wX425FX+boQalmagsqoCK+rFEeauQD+
hDwPNOxu2jeaZiosBSf20D6g7RBfRNQvNHwjMZONvbcHrS99Cya4wMjNyAh1xG9RXEcZsQqn4/FI
Td3Edy0ZLYFIbhTgHnpU0TgWr4KV44qK3E2/7fy/sthu+zw6IEUpZ1BsjkRwhC4Xw6Cjy/LC1WoC
VA7ovUGoDS+xWYENZsbD+XEGH62HYUXe+BsBTpNIEX9sX5972AbBEnEXEYHbQTDpLdl/VEaq16S0
vtYX0HYRlFLGarhxtGI1CxOavK6QwWGYIXMP9sFRe3i+4Djb7YdS6xx1GFZykLUm3/LcMWIYDXju
SiYBSCwXM7M9EemFyNqfdkfeEDRwKrkMYZc1oaD4UnzZCkGNr6X9f9oZjrmb8a69hmucAHYCUhr0
UhN6UBs25HPGzNRpKYG0AIyGEhL5Y0qyGgIebCY2NMwIHzuo55lQy6N9rT+jDgyqz/Z25rU1uV1u
LY461qNkimMaWMzSfSyg7oVXmxDhRFTj12t3owhbew42NPWGl+HRAY/OomAdecf7waRoXsz4FljI
Ta0h9Hf1oE+4UERSoWBFnxnRqQVya2v00vEQF5bZoMOzrSKbl0ZGdb7UbzR9VjJ8gvkfrw30iJWx
Cxh4K/e9kt3OVrKGAcialtXKzKS1gl3ILKOFSZ4GvVyjMNTveCOD08M8rLjnM789K1pS4Cicm9Vh
u42PByjRgEcFpGyoIxg/Vou+jxkevd74L85BUpmlWpqDfu83Nv/MouUmIoTo+J/GRmd/I4V24+TD
dK564/1qXCuzMeWlgaX79KSoNQlX++cv/aK/ZeolN9tTqFqhrmjOcf69OYXCltEWetDalgVhDJJo
WjkIFQq5gLLm41UXRFquhDLmvEfdIaD1S4GtXE3p22RHU87A8dJJqyAWk7MnxvRCQGrO9Ole2taJ
N9SbpY2JGitpV+Av4lWOMnOCTbossgzmHhTZCvBbRicY1Xtu2lP2EFfQbFOiCQ9VYVrzLQ13o7I4
JO/flAahikVFZHUO7jI1dbIC3AMyOIB7jNHW4A+Q3SZBBL7o9Z5555jnjjJckgrdzIU1Z2hYsDfn
p+xHnGsj2H+qpdOVr1LVqw8pBjSd45SedOdvuzQaT1/kEnQJYRQpJpAKhD9SIfer56+uTARU8UEl
kwR7eZWqFEU+rfPMeTO18wby3SFnAiLU8XRGKCt0wgjm09xRQ2kjcF+8D/Zuz0OB3fcPezJK7eoM
GUdSpEvG0QO+f37ciMk1hfjAUHcLaDTqxO9Hu4xTO5SDkjnFjjloHyhvl8IwS0jNgCvVed0ulwfp
FacOMyfWxExcYCBQB28UythwHI49YTmiOKnPgR6slgGBYnfR6H2H8QahjnXg9hWZcfemphvCUBLC
LsOgoz73vqttIIe8N4z3ikOxdEsu+fcgmgRJB4JUSKwqWraKVW5xtqzHgzz49KMjVkGQDg+NgfUO
VTX3hrMW5w+Xs6hbawwlvmbOR9msQ6jrAGDP+RqIUGbeAENPHhkcbSGBjVExiUDbyf9gko3E5Joo
z6H9JrYpHtoMDcZMVDTjQLrvVMSC9CvJYCOqN12t96rXo0huhsBgCnR0Z2W0PHkxKVLXg5W+UJ3l
zjsEFq2DyO6DVRxoAokW7kQras50qs8sl6nI4BBJQIgOpZYsron7Dnqiy3tKjdNWjqHEIR8VZp1E
eoQq0JhkbaXlVEbaL3BJd5QaFqc5DcWJruNwANnTUOACr3VM3uClPBPVfckCPMoepI8BihHoJiNt
6RfbIxZQCIVu6/3+8Vqd0IS5Nzua1553qRg0rewpzg9i52hsDFTdRjHkxsprIoMmP5UMRUMTIvdN
eKIR5xA0fl2flQDMsTPeye8zAo1hUZeO/iORPlZWq52mCPCWZeH+LTzirmYSsRNvkfvvjzYKQuhc
E1ZQbQNekojSgvdcFaFFVehXcX7kRWjFFRvF17JukfSbsp5bY7836r390WAjCNHW0dA/tiPJpd0X
wrMdaHb0FNhv/Vsg7qRGlT4T0MwAwPp4oidc63vbo62VSl3NZQL6HoYoATfqIiVUsm8vWWHlAErr
fDGXShgc6PtjCRZ5QPSQuQCIcVw9VbFlFwhg9jpxQRkCrknXkUSkKkQFpdSI/DGwWfpYFV6tZXXf
C2oTuwLk7HOQuhA+o4EtrCOB64w2k71VHwVpCr7npn0P+qZ7S+io/0wkJ4v0xwP1+6C7b/XoWdCD
HYFVRCCEct4FT6ZocQBuB+5KaAvVl8MZaxMrAlULA3B3AHv+IhFhmDKVE1RLnTzhwmcL2X+OKuNx
h35fR9DPgzwiwNIDdci4EqoK5YaLu3rAwEDfqgjVLisWlBtoUnrmQq0JIzVJ5kIgv50dhLuAXh1Y
ylGXMZZplZRKqSqeB0gkyH0Q8YRvbe1SM67jhE8BKyxyKqBGAZ/fz/vjxneMGz5ybM9lT2IBfH+4
LHLi8ZvKhT5EaBt1nfmkyHtNrgwveslDs4oOEbjzBP9jjr5pIvmCpnCcAI5GRKRRRnR/fThFUIlB
HbEne5M+gz1PE3SQKqerQtNl0usxT7gZX24iBQ2TA+QbZUu4NMYhAcqVu4oWkKrrDgkBlzPUGHmN
2bbqNtCEv+C/IQqNiuyBZJ8B8c9oX+DRJEleEwJEAE0BHTDG9JN+Y9VIBUEHA2lhUr2I+JdPzcU3
Hy/giZcbspEYWSCOwO+GOuH7sfU6kbIpOB8nNyHIY4GL0LIX5UoCjR106kp9+ZUtgLs/4em4eGx6
4gi7tTxWy0JdZhQ6bMqdmDpQqdSkQd/XALqp9+CUm6PEmesnO3JBKLZvEopCP+nvVMu2nLZwlpGK
clB7l+s86sNsBBBLM3BJNpdPm9xKN2P883C42Uql3PORHcB2um9LUpmx5qw4FN2ptKurFHhZVhhf
Nbr8hZDP3eSOveUSHnwVSDAspVrwxqvhTmjXgko/w8EI5/Tqp25BxJWgm4PQIKrFpNFSiksE12Sl
BUKlXbW1Wivk0xGMVNEAjm7ct76Yg8RMHfA3Bseko2zPKBCor3HtAsEPahYW3C2auEaNu7Bs1m/2
ZRniDTL3ep+zOlpJCHS3ZdbCKsjN6FgtKtCc/6WegTdCxHMOCufjI55q2KoMfA54G/ZcUvyCY3qt
BHukwJ4yjsjUIqLlKxN/FzbomwzWtyjbaoqZK2CYr5GPIYAVBVBT3KIMKLnvj4bQDZKU9mLu1Kjt
InyvFo6B8ZzznYbMwAMr40lMwdmEAkRYGSTz+GurVSZzzV6SBdL4cwH8iXcr7ns8XIc6dxAsj5/o
XYlrJgQfILqkRRZw5GystlAb+2g+5I8TSxSGiCt20+9Q8esaHCjOn+K5197EuXfXhsFJujkN2qIX
gkRAGwLU3yiq5+25pQ2l0PdZ6t+Jd9d9d0f3ihfSvlQN3QVDt/hpOia5EG75nUDutphLRk1si4EW
nP8Z2iEce98tKu9svx1sbQT9c3aVTH8dbzhRHICKP6Dom0GrWNFJFC7hwDweP7OqEVngjiw02tCT
VywT7fHVNPWYQWf+NDc058ZcHkgygLjDHJHcKL4bE8BqXIf0rlofK6v2/9Im4Ac8N/AzNACz9/YE
mcnSIK44SKD4pFnWnM7KG//dO4DDhfD7On+i+3URz4pxTa5FyEihrhI8SOAdvbdbQe+GaYKGPWlg
5ezxVPHVrUvaU3NE4Ogwh9eZAJkNMSrcAtBKB7c5P3ojlnJQdW6ZAlgS6SmtBYpqV54W0iGKGAPd
CWUNnEQYg3WaeqRJE+JyB0aCA+Y2et2dmHDl9ssQLNlFYpUAgaTrgIWwxrFhVD5XxSsHBbFOo+vP
EHmUOSmiCfYatB5ZBmVIcyPKPRosNwVquhEq9nQGMxuprUWg1haNwxEvPJDfxk/sSiskxIvBqPN4
PU4QvNybHm1kv8mEIHJw53QHFmr2uVZq9qHWFCJ4hLvQua6/Ivam8h55fTW39QbidHOV7VMu8fAQ
YJEhQ+Ecngb3a6V1UNWlsLjeOQKtSCdRbQbMvigIPTR/4S1/Z2o00qLtASfcw9RZ0174ZeaQgCLM
hoaDZln8DNplQoQSg4uoojJIqeE9NbKG6Jvk5AGuVuGleKPP0qrV6mduG+jPkmquGXDIgGXvkJ+O
R+50yiFEeYmtNWTRl8cDdE4fz/RElOauLaOJltqOi8HGBTg2Kk3ByWQIPKabn4tYTO178Jiizh3Y
OciHjTJVtZBJQSf33KkUnnyFRLHp6C1cw1j3gtPjHk153mC8/NPW6GLoqJa1Qd+Ho1tDcYxyhAT7
u3ei9M5Yx2/Qtl9aqfqtzlidir3dWR2dqDWyHYXfsNxpSAGApnZtL8Vl/Qxlg72+XucQsnzre9W1
BLX4fNzhqasKhDaICojgYgGa936feHYZ91Ug4qUhq3XtkOboN6+PTUytEnDEIaDJAvoi/DyYb6+n
3gNlXoHOhR1AuQpoeau1Hy3dmZDhRE3Z8GwBmwbi0kOUabQa2dKRpYhCVxqUk3Vn54La4X0BRoba
IpAw/8ACxZP4AzKglP7OFcTtTGZmNMWp4bxtw8gLLQTeBe+jzJ0SAdyWhA2KUDBjrlcuSuZmpzJI
OnAsCtKXaCtipSWVjXJxnnKlTev0qAVUsrqM9LLpwKCYhVnHESGAi0HENKDf2YgHMCepkVQiWUYV
gso5oIVEHYkdo/CW8UPEqRwh/ghFPgoN0Y4kPaeq9x4lJ9vOrVLIbed99Qo8frXombbKtEihhJPE
FuIzqHHDPZvkNUIWJZtmKrhms0TlYpFz9AKIJgf/7HavfiLliJUyaWpRfATHrJQUAM5dX94EAhda
aSj1lpuKzicrIOerVrwA+v64jBnSR3W5lGOWWoQpWCFJyKRSraZsWMWolw/pRo9z1GEScAkAOh27
+RsdNjlNxKapbBWVusF7hKEqyCDWVv8Vr+bPqYOayf1OaLwalZ2Q3jj5z5kMkLNwVEDLySaEWrgr
W1ccw3FnAnKTLu+tzfFpI4tFFyPlenLXouoed77mHBiTATFEqIemMLMRJ3J+2CHIIKOCGrv9V8WA
3ISx4sc2VqfurrXa2EAPJwMwKSEvwg4UaG9JCkpSTQxVlUpMbea2mO6tiNgmcioDf8docwi8Z3di
G/EnvtZq6tAnh+DMo1AoJ/QCa0riwFhUbKp2281h44Yvj59t3J+WxzeIk7BR2gsef1Je2FQNCJeb
bLJOarOo9zPuwOQJAN8CVNA4U4UxxAM1oSC6bWMeD+4XpdtUNUADM9mL6ZPuxgZ/v1SjtGM9gYaN
3NiswC4C0iBXe/qyDWddQ1loaR2/LWlxlmffv5OdA2SSZ4Cpxttp+P3NUU5xPdUxTs+fVh7MPL4m
Bsfl1xzdfHvksVUIHUvc8O3upC9PLgCAj78/6RIOeM9/N37kOUlC64M9EwZk37JNF8DCl6RGSo9H
Ok9KSc8dkkokSrJuyhmn7cfbfNS30dWUgRs2SjOYTvTN5rozgNYiTQa8D+gG1+tssd0uWaIdJZ9A
o/1xtye98dtuj3Zd6/ip77g0P5QdbLrvK94jhNdRILR4Cldm+n15jZ63yxMQJAcLMYS/tOn/HPUx
KpViUpprfHS9fmHWu+EBYGtQKO12xxLoR9OfWUWThwwebPD78TwFyH401C2YsxnGw5EaAO24gW6E
oJV697wE0c6nPUfoOOWZ3hobja3SNr7TdwLCCLweLCU1fLKY18fzN4G+gzcKjIbCgSUWsf3Rvojr
wCntKuQRqjDSFW2o1uHTmpNKnow14UmPeAX0vASWHnug2BeyIOGE9HLV/jbeMxLbuBfeldVu8Vrr
7hM4v7cqyJhP9SnQjo/7OOUhAug3cO5CyhYtuD9WQqmKOKi18SdffM+6ty55jqi3jtUfW5kAxGIk
b8yM+khxXByKBYfT62U4NV213vtATGXk/Rly3tgPPCFr6iCTZq2WqhiAvdKDFAwFiRiQd1XIODxu
0OTqATYE6FQGiIrxfZi6bEazncSf6Cu1CxtTrBYJq6GCQpzJ7U8bEqGcpuDZiOm9H1+JBdl1IrvC
qdRk0eDeaduKY70OrHSOF5rjJk5x0DqAensQ3oMo3L0pynGoNIpgKtELKB1Rx97oOTVcXDfQc0qP
KNr9cobgVEiYQ/itQ5bjGVya0R5VyZ4Gbr/T4yGeymYg3wwiJIlDaBjEsvftsSNKYRwXS0vbNOom
XycEaX01v4SraC0sXRGi43M7dkKBGqv4xuboepYF26XKEDbhaCD6Af4tcsUdczSwzIj5QdZ6mam6
NXCwHrTzTIenJgBFR4CvAO0E+OzouChKfmA6wHlLHdNQMbjwRXafOPAEtbEO4jO/TcH4bsL9orC6
54Lwk3fsrfXRHct7dZ/wcjd0faPle+Ui0Sj9JbKvfoP+zprp67CYxtcqvAJxwAkjPj6O0PWy3TKU
J/KnCOUw5QIilrkau5IW+DXqwmWt9bXS/XhsdPIuvzU68oEqr4uLFO4tfPbzi70BlItsdgVZfDX7
/f6SrNeculUtSz3PHRcTDhI4A4APgP8OojVxtIuDzLd9sYiEE/sNkpIGYV4NZDXtnD7s0P7RoN6Z
Ge2YhHfCoIT8AaItfWr2vowxpTxf7WxkIB6P5VS0BdBueLLgEQS77vjJ7kDSUOjrTDghFkkGytQn
c2+qOXEHAcfVzNYYtt1dx3C5wRr2BRRUcMmMbpmgp7MmFJzmFMuho7kVOlY1bjVzy/wOvA5moJEH
VYnhOh3XozWIxAu5I9endhdsGY2zog3C4l/g6zI9VdhcSp3XCk2pDzPdU37thpHh0d4TPMGPwWjT
nBxxa+cr6lguuGjhuQZQrXX5JrGfUae6qrhG0U1iBK7xrryFvA7B6FB5ZQvwzWvRE4SpN9mpqxaB
dwE/Rciq4do1c5sUNaozCq2A26w7z8kuCdV6rZwY/yJHqqtBhTIPd21qCplaeOADs9KjmO1zpiQ5
CtQo4lvxG4QLD4ViOCzeubyVosx36QEE6q8jRmtYLVID5CihHeQQQdYbDnAUtoR+ajtU728yISIo
DEKyvaQuYDNBXIDX3Q3/7hezpe3DVvq1VG7mcLhQb945iu0hGS1L9UlAQf8ZOqpcCT7kNQM2PzRG
OgiUXrj6nHjdr2v6ZwKRk2KQCIciwPjeCNyuloYJZAx3JyFWZUO0debMnLMxOr3qBMl9CFs0pxVv
ovotXbFze3p6Gf7Zi9EFBNWJTs4cbDOw1WvxDupi9TnAEiHZyn6bOT9+nVWjERst+abLYqFmBlsE
xYJCYnGhLhy2NkkJo2ZGs2LUo/L/rOo1GAUEBm9gOG/gVr9fHFEnZkVJBzBaFpVR2WFIOiZo9aRZ
5BEQR20JGVyXnmOs+o0L/bEL/xU1roCm8qOBjRI/ghQops73r3SPejUW1TDb2GMGPHFBEw6Uk60p
fnrsOv2id7msQVeA8NX+8aD/iqWMmjEac+Amu5iO/WbI9scGhTR4ji7buod8TraLpDkh659s6a/N
iCTOv/s92oy+kPR8W2K8+cwoXSIokAzw/EXOa+VHIhCph4JAAs43VdxDOz5aBJKVfDBfNSTW8MTW
6U8GKMLk8ngUZmdj9PQrXK9KJCj8YOkloRVUTwKjuu9O+qyoEYSFFtVL460DDAnEuUQtoFZe9/S4
Cb9f9pgJCewMcPWg3IHk6v1ChA4YFI9SoTkV4soTESPex3uFU0tIkaevgh2T1hJiEi4yAeIKKBnx
ifLEeJeWMzqIaqH4E8UvAmK5DeF8k2s2Ir8QZnE2U0fpcA8ODJZwwsfR/w7ZMZ6NRTQyJ+LSbzGB
4iHmF2JpOq0ZestAuBbKXuCOj0fndyAARkGBMDBlcBI04UYTxOFVWVAiJA5dHNzeU9G3at+Cfzrz
9j53bUUalD7LnDUYiLNTkNASlWtezSBfx08BFDlCoEBGrR7ETmk8b0drN6BsqRAqFFm98OYLVojs
E/kVD0szMSPTq1Qg1TorMFAGsrGfgKzSxE0MKInw8+fxgAzHw802+tWU0XhQgJQBzd/TJxqwdi5o
SEBvAea2o5k+j98AY0PM6HzkQMFQBxQM5WA49JjP1t7LWUrAbacLuWCUkRqtuArq6OW1q2LjcS9H
p9Mv4yMnz/H6mk8Kmj6VyXPyZkfHnl56teUxGlMaIjUTXBvdpr+sjVxyhqbkkuowvQGSOeKz1zTQ
zam0KN9FEBl73LPZcR1td8hc0W0ioAwzXtC6UxgZbcVQ5gPhjq+WOP0tQW9n6TV+Zmu8bIC3ALEC
I4Ir5efBf+MKMV7eST2L2UQ6tJZN6LMYPvi0IRcB9CXzPsdwM9nLgdIIRwWUdwDzvD/UKp8GKyqg
+Cef14VQFUrLXyiclXV7OJFu+F0oZo4bl7E/ZoZ3ai4RY6YRNgQbDfC794b7IJMgjozyM65y7bNY
dY3ZssioQTCNJVzkdtfOq6MzxDr9BUNLnRVRHcrwwuQ16vPvgIkas5D45BACC7frExa4JVp4Szs/
sR63dGojIxGOSiaOFXlljHVuI9pNQhsN9Qqjwm3oMmaicXKsPjYzDpf9LO7B0wCCRBywUiN3tK7t
okE6A4SguYY8kervwdK5jw6i7n82Zgmee0oX9LVkeAvBbLRoQRsZUmUgNz0EmrKAagH8dc+g5hzM
YQuPV+Rtu8YrJGFYm+PQLon9EqPQqo2y8PQWYR3HuUoNnjFcrAp/WP0fH+3/dL6S/R/fL/753/j5
AwKJuQciudGP//xfVVHmb6H3Fv+NVPnXW/W35Ptvx/Kt9IrS+yj+e/jYf/7nf97/iG/9y5b2Vr7d
/aBDQqzsDtVX3j19FVVY/rQCrRr+y//bX/7t6+crz1369Y+/fyRVXA5fcyDn9/d//Wrx+Y+/gyIH
PNIy6qkVBpqAHIQ9bxbFYO9f//H2LcJ3tkn+nYTB3xZF+BZ/zn7o660o//F3PH7/C3pwSO9B32KI
WWOjNV//+Q1KDxCFHYhx+OE3cZKX7j/+TrEy/idkJGUQrYiAcQ6rsUiqP36n/BckMhC6VYa4GiPK
f//3CN3N25/z+Le4ivaJF5cFujxePYgW4UsDqRUH0TNpOAZuzrNQdmS+sTP3Ui27HMQYxUs/l4IY
vYBQVXlvYnTTlgxX5kwPE5p8ct7ql3BXS7DUaOAbvZmOf3XutjOj98/Y0hi9EUpSEigyLCV6bu3n
AKi/z/6hI8qQy0QoFxGT0ZHoxFUc8G7jXho1hwLXtr/YBv2cbr2ZS/sn0n23pUeGMPm3k8Izreyn
bOteYtBxgFe5Bz1IzhDlHVH5GiBQYVmigsLeV4iOVwuor245HbTEoiYbAaTpEiNSDEbSHw/uj2v6
qFWjgyb0W0eENqd7ycFGU6qBZSRfil4ZJbQ98rf2XF9bnohz1cnjANIfk3oz6sMKvlmhbm6zfCbB
LL1ktPy5XfRrH4oal+JUr5glIjH7olZ9gcTLpfT8F7qMyo4hTQAdOMDj721TGeWLvF+6F+YD+s1y
TpJrolavskv45xyFl7vA8ODGwXl8f2x5+PB4rG8Nj7alAgLFnGaGpdbpEsijctKfP+Zuzt/OBdbZ
rZXRziy42oUqVe1eIFENAEr6SkMbE0K0oBHN8UYk4AT0KLWeAwSPoaQ/U4qAERJsLCSIwdd4P6y1
l8BnYhT3AtbNPC5Kw3G6Xm9kJSWpwELxruFoFc/+QyT4KMtqFxz4wEmUi6htAZW6WnlSBv7yKkcR
RptsQobfKmUQaEErHX0qv6JyEzEW2dcjO7LhlrUmUDbfSSe5FnSDwUVYUx4IIlktiItL3/WFzvSp
oz2ewvGL61cvR8dFzLhS19Kse2FNalfuwT/25KnM1iH1uXtnXgFdmnG/x8jnXxZH50bsOx0qKnr3
wh15WYXQCjjd9Uh3iLyjXFV+kdmZA/e3U/Szgv6cydGZYHdhXucZ414yPXrLLDDEg8hDhy71mlYl
1Mgoer3vSahFOjhp8dpEiZSjK8DWBZYHcg0A7MDTFS4KKzTxc7CjNBbgoscTMeyVX3sJdVlI+OHk
Zn/m6eYA6eWaduMSbczX/UrZRpp/fWzgh6pwbEGGXDdYkiGOCRj9/XruStRg8bnnXSLSqaKJ+uBN
8JQ85Z8lcBQkg2P40YDc+yS/9itX63blBYJWlO5dy1VXbUrZEBfdnj2CwoIgOHxxNFtvfeiJEmlB
Gcyx3WcWLRH7y1cVcBAIn4j1BIx+oLVsX30Ge5sAd77qEOWLWOLs35rZ1OwPB8ijHo7Wcgh9YLp0
KRcgwkp3FzUimWAXNTLwu4JklNabJxpcykv3KC8AxuuMXrUJItgG/y6SXHWvNLHxd2iS6Mh7aXPp
+nHi5Gfh307AaOF3XdfHPGO7l4GOrlvSrlqcA6sya6tMNAmKrKXZLpklvXaX3F5Zz9Jn/hShPxqf
0T6I67ShaxsrICDpml+6r6HWW4mar5p9oD5Llj8QrGsByFyWSHaow6LIlplaLiE4buSr9hC/798+
2kOoe6jT8dWXCqBN7lUGT5bmtsTfJBf2qVg1NEk3zWqOuHCMhPtj/FC9Cz90QIyOS2FdNvCA9HW9
SwlwerzIWQ0P2w/BYLSBoEvScSanunjs9WrnfZZqeXJmxUeHFfRrBOHWggQDnjKacr+HWNehOln0
vYt3Zs/sF/XEf4qgpF3GkR70GoDUKIFuZsWSfj2ecH5BS/c/VkfORV84QGnGkXfxjXQnWBTZF2vQ
/iyb1Vy6cgxc+WOMb0yNfIk8lVLFpmAKQeqSRBucCDbeirFub3FwzhW6jcPEv8yNPIiMU5IAYjne
hTftZauhmn5rg+GvXbdQWKW27TtA3K/0AgpYWk6aRXFE3bPmXR6fjNMb86bTIw9D6qKwlyJ0GpsS
FEep1ZvhO8TEIbzqLBGq0dMNCnL8jb2lcXaaj62PUTx/jIEw1AED8TAw3NyvqTiMWyayMQZQO9dC
zd+FmrcKNVejUJybfjevmVZpyI6ADdnRctAfyirkKB83ApmIqZUtIu7JAs8DxaBRALCrFCdFnsm7
vCzeI/DOvRw372fD2wJTpGHFQe0D8Jv3xeZdIqsC8FMGmT+dBaDQTJH53S941BLvWJVWo2VEXkTz
WhDfiMxnnCGu8aQHqrV2NWPAd0Ftb4906kCn9352jGNEdvYCt7BqrMDrkiOpzJGNAxMFuR42krFK
zCsKhVBghu1FDAlUnbxJk0OrhevW2OxqrdELFNeqIVHNTtt/GfvXpw+92yFuy+oQKEGqHyQRBIpU
ZFVr4nIH4Nf12QXQ8htJCbI5XzVw651BWkw+cq1TdxvAu0G5ZyXkOSSwTxiDIy+GvaD06GcAGAPI
Xw1fLfDVnnztrgNe5JBAG/W47cjn5tqjC9qK0vSnHSj61mCcIsJCMw7LM+rwyAb9+US1u3GyPh1D
RuNCNSUWGN5t9fPF1s9XGwwaiboXcH2F6hHJEshp7TCWw+poV++YDwdchBH6jIgOWQjksIFumrZZ
lOTZbMm1M68r9bPVOPwrVDx2GF7Ud2q4yxW0vDB3wJ8q8LkUFLqpZo8eBpuSPImY1W4v4itDNTr2
nYHvlwTly8jpDv/wgeiRbspEbZccKnP05XbIkS/2RkteLZQYHznVrNVFQfbIJ2Pdri/b4ypUt2QP
9m5PXVtLBUSomaYv10v9aY3iDEV7ycjKqsgx1xcITcGICk+LqDaW1/cb0MUqPNKB+cd85QmPFbd3
dEDSCY73TUW2YFO1IGKOyWWBC9oeWWLpLvnsDQEDyi0/XM1sDGrJLYeCDLI9dVoASA+AZJEpYuD0
J/wNitnOMHc+OYO5RUM6G6nPlKy/oAIJYRN7pS8ZdWjZV6IaGj1UcqvibruGIbRTTdXNztP0b11b
ml+Do6NvPzeVuqx0hZxwoNGk2euxbn71qm9l+qZaHjoVHHm1UWuMUWpWQKwNh/azyzN2d4dltdk9
15rRqZ2ea6fzZieQF0vCjqg12aRN3RqEqM+b1QEtDzR4ZDo4kRC7W1X67hxoJNG+OXJ8+cRKHraR
RL4jTbdOZ1XfLwfi2a35iuGLyPfZemkIRrfT/O0bilZksgXB5StoO/SlXh46baA/qHUK0UqX+Cub
4G7HH7CuwokzLAx2unQBgMVXh+9V4GUSQHCGBp30E1qH8n5bPR5e3sFK1YJ5AMNLsPOMguSL5zON
GRPNAbgPPs3wRBOUImzzZawuC+vxAcdP3tw359sox8BSsuiBe9+7SDheXqjVS6+9bwqsmjNmChsW
nKobXh1wton6/myWyEl+IGyQLS4yWQ++a61nBqce/5pXqMgcnrgs6obHBZKpbzMCReUeIgc/OQJP
tc104QRISvhGiQBUsxMtOSGxDtUpLLjH4zJOif5x+9yYH93Aiqu4Ih8Xg0/IHq7Jtl1IOAdBrstt
bUvciUa6DHZzfBtTjx0E0kEHwQ1lW+M+027wv8n7kuW4eS7LJ2I152FLMmelZkuyNwzJskEAJCaS
AMin75PfX39EVXdF9AP0xhvJykwmhnvPPQOEG4mj75Ohatdn3WMVMzQbkf4UmMfVYlOyId4U/y+U
739aBQichLMX+vksL/+PHmgcS+miAC8M+7JT+Lf8m/50H/EHOhJ1LR6D1//0Yv7/DIG+0en+17/h
2/8LcMaonFr6+V+R5tt/+BewHGTFf4C7isTZm6wV3jy35vxfyHKQV/8BQ+ccriQwmcHA94aw/Bta
xo8QmQB1GyYaYFKDvPFfoOX4P4BEQ/CHihgT2tv/+/eb+0/49V9DgP8ZW0Z7/d/ra6De0LeFSQJh
JqbOGZJq/nsFVsLIOnaYR+8A1niy6/JNjnnDYrPYqyA0dq/BzWr0XAwOWi5McvKtNTJK169sndMv
5B11xa85mhlEV1UQzA2CBNYbJTglydIgCI5n9SwD8TzLqqf7UCkO0GpmVUZqv3mM1yXySaMHPZQz
2i6vHBIiTZIhaCsEM1M1Y1L07lVEKkNB7rQ4dtZkMgEbONs81I6I15l2s9Urfxuk1vyUamnQ15rC
/XWjmn8xxLoU+3IWQ03XIt8Jx1nbVfTeh4l/Ncsomq6XxY4y+RAs6bTj4+LwqxQztUX+hltE1k7W
oE0l61cIrdxl88GZhKRr+sKGdY/5GVIkMT9VVIlajVEKFmJwwbRfXTjPpgbpw/M+ylV3Wm11yaZs
eEi4IHnbFwlUROnTtG605UaBzLY6srPDbO9hUw87cfBlW1n0T93ocrBSzX22+P4096t5WazKd6Ul
5QkugnETrdm8T7L5jxgj30a6eCB5Zk7aBmcYNf2NgvUpyRA4kEkS7I2nP4bFwtTUkm1fYOb3FA3x
V8VY2sBbNEVunNI/1EjNjsej2LGQf0GF90t4mdRYl/KQh9vvJO+DhzBZ1C6miE5KzYY2pkS7EEtq
X3i1fKzYBM9K4aOaMljqQZDuB49X/otiBRypytUumHK4fJvSIUN8RJhaWbjFvwIS7MNvt2n+FtuQ
Aptx8Fp40fDjPuXV2CXnydo5+e7sgBAZI+E+00zJmLn4nlEEte4Vzeb5wII8vFMxtAK7aiC6P4NF
WbwEHuq+YYYfnh1YG6WaRq5NbARXomsJPnL+WKxzVcpdOUUwKPyrQjIjvouAoFHFj31KAkcAjM1h
RGHclCnE7G2F1Qcw/jAMSMm2PJNQyfVSyhCWhiQw0YsDbvpZbEXZBPPmjwvr9ROU/NWTdZM5UmgN
msjn8JW0cwfOI53zDyzbBEE5cJmWaOAwJwzH+dhzo6+mY+pvQpK5FkRI3eS46s4OqY33C+HFNO0k
zDKD6W2CgA2+bIx3DbcixrzR0fvIJ4+kkEmrczAW5zKwtK5GmAi2vGNYxaWD8PIy4rwoz3E0rKo4
TDrw23FaC8jtiA8uLhrCY1nNyKXssgQmoMG6q/oY3RDt9HQ3KU0MAoQMC8G/9B14FZKv1VeFjI/j
kFm1NK7vZkRgE9Idlw7Zq3D2+tEbmf0KHNJvytHCMEm5wO3XRfWPqczXQxEE0a4KomovSxHuU424
dIfOrSm7Mq+hNUVAmaQfm8oCBGAKfYpcFrSG6a3mmFHUlaD8icJF/TylY5nymqQJKx8mGtOL6ZQ4
KWKwYTPj6zI0bl+S1HzIcQ0ucnZJ6+RcXsvNsU9CKGQAHsseoDgeRkIAiGe3X9l6OFq7dDiU3JWH
aYp6aOtNQS+lARUhlKY8lHEwnQbkIzVISdjqiSrkjm9VeS9FmrSyYuER6aA3Sx8XXDCShMAlC+dm
Iv1UT5MB/WZjSJH1+iXEPqn/eUk+r/olXbuyDqt/3lX1RoD6otuyFc1bfB14XTqbj3++QRhVhkfp
N8Qvxbe/EOTuj/EGdAz4JHIZ0It3aXA2sJw9kV7413LFI8HZ2z3MczI1UQEntt4oICN2nvdTmuPz
aef2LpTVIbvlSQNISU7UUBj7+zV+QNK725UDVg9V4G8pn/8su5V9/vP6EpZ1767IhwOf8BuhJtX9
P89QEulfQz/OpxKGdv5KhgwjJmy9bzJl5VUkffLt2Rw+TUPBPqdigM8k8jw++ZKYDyG67cvDN64d
C7LEdWlXHH1+yn/yKPCnmQTVazF5+2I2EbxRBebdwJHJxJC8U+tBlHcuuglq4tL9pS4gVz6VxaWK
tqqJjKhU+Q7daoWgGgVflpDfnjG8ObHVNznYc+JzxfqGQ0cDO2bUvnGPmlYt8xleeuCVqSLjp0BI
/jrRLDl7jCEOs8sfOhm+zJo/r7k4eqiwkRvoUCK6A2KzTqJY9vGyHpck+VJlKZuQkbQtySTOYXFL
51Plg0s0FnoZPZZke7cUyW8J16ZRecr32xhNhw1x221qFyymdVv31MymrmABt0+XTO06WSaY5mwl
TJAo2RFahfVY9ullQrjsASA9WhZLkyYXRVQXJCNHk2OJTy4fI8Qpg7Oto7jxC/D1zq1vsGimeP7y
lcfdr8V0vzONqKRIBC+Rcfoed0kFRvsqjlEUjzu2OKzuAkfxsvUYS2zlcMTQKP8BEpFv436bPm72
JrvCFsHFUBscJtn3kGBjepRP/SmqwLkp1rT868Npv63FMYxsPa6Dw5VFt+cJqrRLYPxh6hLErOdJ
q0CDfYh5UFxV5vu2dFD4TQUtL+sgwoZzNEJjDmBV9T86QTDSdB0aSD2d9cze9bwdVB77Oh9sfpjL
BJBxxH+DVbrWcNlDLIGMzd85hPYdCUNhW8GpuzY0wmQ9Wo/bEujdkhXjLqy8aGF+2ASpK/cklad0
tXG7sny4I4PKNEBV30rhyp0YYAGA7KvgbMPN16EB610G7BD4Nd8tkTrN1e2sln0zk1V8spV6XIpz
8uRgpnAgzkIk3unqccxm/RxNucMIbwhbyAvKF2mK+EDEmhz52HkMpgaK+Pdxou0EUifAuSIVRwv3
wKeOJCdUgyVraeXiEx9SsMh6mN/eb9M4PFRDNO5xVtse86QgfDJlZ97NCnv82li6nEpaVC0KUiBU
ROIaydd4PhdV9422aL3v4shdQzEPjeRp1JZKjU80hK5/05qcIlzSu2403YArL4dLS7okB1NwrNfU
9vddKPTehMy8joqD5esCKdsl19svUYngUCyZaX1mpmbbiDtZO+bnNWF2T70G3XUsERAgpuiS5Kw4
OpxX336RCkuSBQ8MRgNYpoTfRZXZoKwX0cnm6W2m751vVB9UY7shzKTp8ypZWziIwiy5p0W81WxW
a0to4Hwd5311R7eCwMKyWFArSnWVVJqWcT7s5RoHtfCheRGO8mZNUDHm5UoaxYv1l41h/cqGGMRh
YgoksoSJa4vMwqLRu/4PaMewAhcLO2jdDznMfTIsihVz4hmcW/gsENV2m1sflYurJ9VNtxLa76ec
B/dOuu43/jB/rNw8QO2F89+G8/bD+vWQQ0dT5zRgp81V58StcIHj6/qHxGP+XaoiPAR5AVcewlvK
k/RIWTfVWdeBjhYxhwsxL2jb3yKVFMWdVLLubwXAeZeDDVLjTv4AVXq6RobKp5SLCmaq8k1Tw3eq
D/1ZGN6/VigZW4yq6SmXsHFPZhSg87qA2LXiD5WF+Isb/XmLYQfb4Sqr4cl0b6vluQvhhOpitmIT
wfTtaAxuk67qx6d0LUF1DjxONe2L96GaXxlK+zPJpm9YgP4Ohxy1VxYkreAK1n4uwmVG4i2fcVwK
mNDG7Ct3DJMywj6LYcPtt4FGHS36wWCP1RxRbvWaLbhpVYrAuxQXJynzuM55ODRhFwJZmovrKER8
h15kPAi/scaHQ/8GYluEUT8c/i8EdtyNVGRGqRw3FapvTPwRjuUFzlGD3q4mgVB7GsafJRvw+Vgo
PufbikARf14VvDaCXlbHLqXqyQt49C7RoC9jzwW+prhrzVDZ8xJ64JPh+rKKMj+mWoc1hVgZ+dIO
XpFDeg/Hh89ymH4wkcb7sODbbp0XRO/wPNhPussR5wEXgT2CBZ6DAjUlKEu3L/VPAlVKTXW+PBLp
/A4x6H/cFKDQ1Qa2O0rwGgQH8RL3xfJkAwEeeExzOGUF8DyA/S7DYls6qFlUoFoUWPneoVqqV7Vp
qH1MeqiK3jR+qH7bJeYNKK2iSWGcDufUuDtZXHXHIQleuUxOMP3R5y514XFOaP5gub4GabQdgn4k
Z6hbYIYnRYVTpAf0TiogP4GBkmiZtgPS1kEmCSPks4H/RU4EthBIKesg1aNb+Nz1SfDuZkgZbOef
VrF8gqkwwEAd/Iw5Vc9TkLBXksbxwaYm+Ym+atr7MvzWmEScq8ThLCz0Q+iDhy2U9xBMHFyJSktA
ltooxcSJ5+N6imRiaizcL+7pXYjn+t6Bt1ajXMf3GCFMa6DVmefgYJhuihoEF61tNkzDzsYDP2Rz
HIM9Pqj0zqWzeHZpOe/BnNHQyN3YJDEP97baENA1bN0uFaS62I6gPAt+wdVkuRaVBZo+BvZPB3Xd
W0KjsS1HJNGngcuOOL8ILkvVvYG/Ju4HGrrDlmfdFWgTrrCuDFvnEbSbUNQ8HR5mHjry6IpEtNs6
ZQ9U9ki+zCUM0sGQc9dshk2oQLIEcgZi6HDGZb5nOJybPkh8va2jvqfxOh6M8hBfRejimz7cvkVa
bVCL9vbJr0Nw8Lc+FMUKXM/TOUPjrZevtE89yrd4bYcoXzHJGWGq4IP5qwfh5UZnoc0Kqt8hp9ly
J7GxHVfRz2xzY5OVLDrTTKdY/ytqnTn9WN1AGs08r1ec2e8iKMzB6a54HZDK/ETsnN6xSgFc8C5A
YV5tjSUruVDBn6zegprMebIX8fBe0h4oZ6qyVtkSmvxZ25Oz5VSXvYbtJMmp3ucrWOn4dHSnJ3mf
3jyl6yVx2cvG0p8mTyGXzTnSaReVVo9CiG1Hq3j6kvmYNoKBDoUKrUMAD7yp22WBk3Dn8qXeHMK+
szkILyJnHdyG0UOh2qie0mSwL1MZE/TsjMWtksn63EsSwViOIAlJZD3qP7bcoUWddzCzLk62j6Z2
MY6/ymqUzzBuxjWQ4py96mTYjuMwmwvSnfn90pX2e/VITkpGHR8LPpAXuGUDAN9KsfMyDT7mJPdH
WS03T22hHsaAazCfUgX1XdCrmnDm95HG4TKnWf829eypD+U1RfMP44hfQ6amHyXgrIbHxbBXDrWr
qDp92Hz2g+oh2/FsHT90POg7TlRZJxFQUa2K4Q6WffwURdunia3asaFbD4vJtrs0E3/CykYX4vrt
rnOxq6N08ceE+xnVxAJgv8SWqxiZjqlAAEYGr6FadeS39Anc71n3ZTW8TAczXg3ar2mb5IMpvHhC
FGT+t8vLoU4IWe5mVHxPgenooaDLBuNVS9QvIbLhDo+OtsVQpodijas2DPvpqUAx/rig2QJI3oUX
BdChAdN2QJSrXvI2yLFZbs+oq2H9HEd4Q5sosCGqqA37PGu3Xq+0Xplmz66f/NFSURwc0LymykAP
r0QRNJXRwUelurQJs61vpb5pFNzgG9ITMCmyXp8VyqH9pIAx1ix2IB5mWYxFmPisjri24EeusT3I
hIFcMnf6nrOlu/cVR6Bav46tgPvML7niTU2WMMg6Q50f4eg0Pm8oq3eij4If+Yz2pDd+bpe44Adx
QwlCsoT7gOG2XXl4qnQ4H/G++lPlASYBaxiuqR3MgaQz/TtsFJThQkV7B0t3kMzG6WCRQP9zUjh8
QlKZocbBl/7OY50ggHIrP8tM8h1TYjlu2VwecxhE7lfANh9DuKw7RlMC8t0yR9/VEoq3uVRQ9EV0
gWRJleGD3lj4W1TQmWUWwt15LtI/C+CklnBkFYBe5+tlZWJfgbffxB0WZdV79QYIqvtaBJOIqJrn
Bq6/8o4oyO+JE+43rZb3hKT83hGqj8s8obDJKi9/rd6nz7EPXZ165n+WVM04QtLyy9Ktv6ggtEeO
ixtJem7Nn6csYC926nAIS60aN94abbEGZ+nhhDvpHqZuCpeQ7NE112QUIWwyZQTDLA4/e8UW+gU9
zmBu1w7JaxuP7HE2G8ZYNmGqhqU5BLyTKe6TPODrxW0VVYc+T5CNM+a7IJ55m6piQjpGT3HpsMhe
lqDSp7RDbjP2ga4ehGfFM9A2fo0UJ59DrOFZOYCcURu3mcb2pX0fIxK2ILhVvw0wt9eU5N0FJmVB
O6wBbHsr4s6SUtUs8AFDrRcEfxYlxzoO6eOkiX2Mx8KfZTcCP+OSHrpI42zk2xX6AnKwwBvvWMG7
pwBfG4rStXqMPXS/HEKHZl0GdVVd2J1xto73PY+S3Zhp/4DtMdfFSubvCoWQkuQriauvIAtfUoCr
d4EQ73PUvdBkQz1kQ9vCBt23BZZJ2UPvPC5LgwzIX/nCdsMAtRPyLMkF4OLwOsNEDlVQ3Ia8+JE7
pLnDp6NowpXs4cUP6k0aJm2E3bBL1rjNUMjWgepJ0w8xxpWe7W/kQ6idLY545VBgrupsJZlfTFBi
2Uz8ansS47gbtr1lwjU9At3OOokhopjhTieWD6krMBqyZTcJu5foRqFqCe01ioAgdt14xAZHbF8U
wEh+nuN2A8h9KUJRHH00KDx4h3ItKUlLqr5oYjazEwzy5+PqJ8SUmnVow4qfpenmK9okzMQin37Z
grG2J7j56RI/JVK7o66CfWoT2sQ0gcDZbOmfPFTmJedTsNt4Cmg2QSO1rQNrEhPlR9f7sg5mxpu8
h6gLvRWIAMXCr05UwF7HGfm6OhPoIhn7WELkaxV9Gj4yNgdXqgM4Q7NtSXe4UqoHEFn6XUXt60gH
aLSmoqshqxlrPc9Q8MJQbq/zrn+yM9CD0BVBOyXTdYPHHjYL4NtlMYiFm3J5FcCS9oVx6KMSNNlG
4tmXYdaYPMLE/p9PhuXw6sX6XAmUytTytEbdiapPa1PfOqu46jGZhc9+QzN/7pYYU+ZCqHvH5CmW
7F1N5GpV8K0sC9qAxnYXrgW9D8n0FK7g0dhiXhsSdsVxQxZCG5IS1V9WfpX5ZNCtiA9APLqx8GZD
E1X2pzUhZaO6W90+xnsJ3XC9LeMugNbzyaoEC8CNgKQTcEPQTjRsC3QzBDaoOcyFy9q78qHH5m7S
WNGdZXw8lWNxN8/Tforlh1vDrF6HAm0w/Ox4igkpo3KH9qGrc4yH9jrdpn3Gc43pxha2GE5cUyZf
fcZwvxlgsiLJ70TFYdhoMDEQPXxtdVL43TZ6umOl2udDCnSvVxh0dz6uY8OT1yKYfoIAhN4DY+qG
BIXHjRleOsmXhq2la8e+nC5pCUHoWlGAWzLcjyr8YGUCs8CE22O+VK8yR8ml58RfQdKbeINe9FAl
KjmrbHkucoXpiB/s/QBkHGSHPFC7SnqKzPt1X8X2l+2rl6wDJMIkO+CkX1o+xx3OXlWeFs9hKV9t
7ECr3xv03cDvBADosHpFHflOqH9AoyFrgpCwF7qI7xXznHseFeF+CQtxTYPou+gKAE2qDSnoLmZW
h0pv4uigHDsnpT/gxgSLe8GSKCLqDuutDagGsR9S9Q1/x1MvkQ6hu7SVPHzeulSeGRnZHdTjDaki
1saV+MzLHvjWiL4nohajrS6dTjyBg+7a4foA4VvcbYyd0SWRsytCdYiD6DccFV8Jp5+W0uhMVBAd
uWPDcawGTJJQsF7ITLJDglLtLsy5AQEZ6T6TrOxuzbfqYU3i72S0wwsPY3+SgV6bDEbCT0mpIQYQ
vWxJv/QNmnfzRLZ4PQix/KQe18idI66l/SuOdHcaRqfqZFjWQzxisGNzSX4pr6J2kQJLPJxYg7rr
NDvIGtYuYO2U2QNIiafBbT/HJbqbyALXIO9vcUvngS8PcsECpFnH99HAfq4yfcLzPvkEEkFxW54c
19yqwx1Q18PE6YufOpi/YPSnF9E90h6/ZJfxYvS0tsGknjFpgyeO2S9xf1JZ2Y5xDF6U7nZIXsI7
1Gq+pB2IoUv/uFTRW0Cw1ZU/cZ70+CkoyIMHvzCIvqYReYDYDRZL4+AWdlVheYLY6QViShhkpOPZ
T+D9wS8auoN6q3j86JmMaszXwAsGQtnCiBIm0VOFflLnb70RHxmbUf4K9VP74DHjfZNG00uqe3B5
tujkMIns0S3uMOdVH+HG7vvO18E4t7iiWj+oH2G/QKyjqj2sO++TSIHsv67xaUGM4T3p5FHOtGtM
SdMdHW9qgRWzrjigrSP+a0P0xjkwJT/bwCEgee4+sltlkQWooPIBItdFulotZNoNq/859jDt9Ft3
jdG2ZPaWKq87nA3YR0MFyYKS1QPBAGFf6uJMyr666Cmi6PASUbwDEMtqtIUIxe1m94Ak+4veUMfl
aDV3Yz7TPaAG9ZGadX70RcrOAaP0WgWbApJQwEJkhIpjSPIDcBZ66iH23s/xYLFzi0W9pZq5L7B0
dD154C5Y5GL4pHmGbh11ddrhzFfJGuzCySjklY8I9eDfeW5BPoQ2EAOZcGl9tRGL+gsz3TGcMM8D
9NQj/mSX4JuBcJLtRJXg9kZpknZRW0xml8EJuiZAM6gtXmgZ8qMtvEWm0vI75RzIA4ZUwCzqZaFI
lsJ1MQoJUH0RrUYiIQ6NLDvHbnyOxtxipIGkxWV9Sztxhgcy0jjC8DFH4vouLhQyODr9NvTLo7Px
D4xCORwAMP8PIOBpdUTMSWxmbXVW/jZER2jMQ/DDWS5fF2mLc5my53nLT2VXJftFJ12T+Gitl3R7
itWmdkgplGdjN7iBrqC8i+innUvkkGrFmgzg/JSG/CnDN1oUPK9HmqFwJcVhxWC0LgHQJn2FJJoB
qVa+7O7hB/5cCIAWU2Ex4e9vIbLb0fZwcelIt5cLTADK6Ndi/dDckpl3VsHXwrD5jcjldxXOre4q
jFLybGdTQrGOk8d+cWovhwmjoCH8nXM6HoMcBPK0wHyu4H2B0iHe2XID6XUYLma2LVlcfpIF+xlI
DCP4AD/2eb43gUsOKRj/+23Sz2UXoeXOnue8MA/EF741nc/vjExBnZ0Bb9sRtzKOz+RcigIBVkS2
mEH359nSdL9FWh4rjrId43OA6R2a0CKXYwNLoLeoYtO9UDy79jO9TGJadoUgx6jzDyzFMgxvF02H
BsMwDl+eaYfJJa0th13plmOCy2P24EIIl6Bwj2tWrIjIppTvFwzsd32KQoGXMdiGcqWnoQRoDROp
og3QFtTdYO+yIX2xm813PnNPOgFjJCzCt2liYZ0RleIf2Z+ojT8TDxhDjteZgIy+xmK4hiQFwT+p
hiZK0agUa4LuZgwKARQXjd1N2sKAeyZvNlF+gDiTqCj5s8Wq022nMb2voaST9pTIpeAX77d8rZWe
huSKmWxkmiiz3JymMoiiO61MHyhAFRqTKEOCgO2zqXKwkdep+WSqH4DTz9MGf6LI+acJUJJC2pMD
ToYfuuw6o/+Uu6HM1/4R93tnHkwg178b96XZYdSugNePMGs4jmNmIGjrhIXE22NUIpuRaAlZSmaC
6A7sDxSE+Vr0P7VyJLmfs7RQzzGGYqimse45vfMZlcuzNV2FwpXEmrULOEriLEhfLfsK426A91m1
5I2CxWF4kHloMGvmm4QlCAH2ut473+HDdZ0EpAWD62luWcnQLdQVjJCpr83sfPohtIOVQbVGW4Ky
xqfRvEPdk5cPFOQJrGMH6+s6Csq1dRFDqEw0ltUj2BTlPeK5vrzOHksDN5DU2rxBqAg9zHxyz1DC
gwvClD5OXYcUZ4f42l8jc+ox4IFFnoSYN3BJQ9ylTSii8gSix/Nmi+x1JPyDmGKfsx4AeNQ18bjY
PeHJY+nG76Rb2gAMnLFmq0mfMDiXZxKUCim73i7bW0qXsvxrjYlvr2/zSyWmH07NOQ6Yfh+Q7nef
LtFhHIoDotoPyqIGNsPdmsHIoWMwlRqZROhC3m8YwlCgjkW8x/ACwiqLHwo2b6dolENrdAXaTwFH
Hr1lR2W8vHRzjOYNZe/FjTAaHpEBdBmzvm+L20MSyDoB9G0OJkjkafLVenCJ+hJBed/H1YgeSZ+d
Qo2H7sjjgNu0x7bM+l1AcI7msbpJ9LBDHPKFfnRTgfPYx/l1QEh8C/RyBZWBgfxtTfq++gU8Rbe9
q5l/SxQd7ezNgU1bdyyUhpp9rgTCNTP2LlT1Ha8lOy1yuYf/Nj9I6157T/3FAvl60hpxdJkrzJ7R
8Be8tvuG9hNumSQAHm0g9dszNGii7i2Tn0WJhrbatn3qMSf3/XTq5t7vBLhraKo0BhF6PWNolxyL
CpdgtcZqh+CN9TCQIUeVUHwsPUOnLCb/RKIOxjPZCPOdGNbSaGAJJH9FdS0L85yKUr3CvYbXbNny
J3D6qqPTpGgxXNG/Ozfw2tEK8jiNDCaSTNERJmPqYsyEXoJhUtubmMDYAkMK3LMBNPlaIBgvAu5a
lhcKMs23xuAA4P62S4Rz20MZr2EjeJXVXRbEtev4T56j/5worjYZsxc4A/pmLH25wxj2ZfPjeK14
h7FupVENFssMzvHI/JtMkxHFDDhSZwy8lxVMCzz7GrDoCsehsto+QQ+Lv4ZqyOTTXKE5jIHqR3sx
RB5sgVWyaT+HfXjO2Ki+NlsBD6wtPuhdOowbePZD+s7hi48Jo1Q/wGzLLiA9Lk2QYMC5bOa83Y6s
ep46fk1LJTAOE0iOReiODoG5qEpNrbsVN9EUbEfUHOyNcdWD89S7czx1/owDDIV12Q28MQrrYCc6
4/rGLBGqrkk4BXUxTB9YncyLL7/R9AkIM5b/zdyZLNdtpHv+Ve4DNCoAJKbcnhEkRUqiRFnSBmFL
MuZ5xtP3D7p1u3hw0AdB96aj7I1ZUhI5fsN/MOXRGbzsXYXpVm6U/f3g58azYlr1vdOm+mEIFOuD
TAcYb5YZPTVjkD0HRfZDr3z9kUOc7eM0UT7mcfpRt53irqoU4xNtkTOl419mhSijUkXvrM7kKpwM
42PRam13CDVPOUyWH3lggIKpeXAs/7tI8hc6j+1hDOFhlapyF3mkyHoYPg8xjTxjpDbFO+w6pVB+
ZSUYg1za+3rMz5Ge5fuhnPo7boiTaYIjcjgkx1SJxpZNHmOPZ3oaL7MVP/q2+qmT9PbURDvT+Sow
5uofCqPR73ShQAdRpb7vwv40OTFz3/d1+MFWjY5wPqMf2QQ2BMAU0R4AAi960dhPvpXa6BlWNepx
UQUx1NGbOy2IR7xh9OpliuIvwsHMqW/LnyRAzTMQPFAOef8p4NqdwF0Nwy/cPz5TIApPLf0WOvXP
PsIfe6+SNvF3/5kQNNqlKvdE2cb9KW6LPyaZSsqzSX/v1SpLozX0xHsrm7OLvupVoDjjIJvonW+a
JkTn3n4RsWU8Jr2ZnAAyhOdB6scIHNAo0+k4l/IZm/qWE03UwVsrP6bga5t3dlBmxknXlL9a1bGO
1ImcO30I1SenHQ1OHTvMwwnnc185QNOEr+7qyMQ/E3RAv7OasdlrU6w9TXnzHV/Q/rGNtficRPV4
TFrfeKAZWT+JoTR2nZr9zNiPh6IN44eyAraK/Yf/ywpCkELlsW+GExX9d6POSZPlp77LgbPRtHDT
sntnK/ZBk13gpgJAh2gmjWA8C/e5UEO2ul4T/0igGVZ+Kmk01CB/aL3fy1ZzW1py+tjA460hJlYg
IupI+yT95slOi3cpQspUxvLuVKQ+AFujMrGoM+z26E+ygK1fKcB3IqSuQCodqqykm+r32sEKsM4q
Q8dz68oo3JbCG98L8CuU45dUa1BitAPK+cxSXIdYK0QRPIghelZq5YvSxCP9LSjj0hy8HR4RE0+9
+SFPu/ghyUx6WnTMQy+tH5S4z06AQV1adcMh0AjJ85xCpYhV/BZi51sSqBEVFOWH0MZPU9Hq+4by
+zGuund9HyknpTPxdRwn0kN8mH7Nxee7frJ/aVEz86ytrjnGhAq7Xpumu4zJevTQiiAD+Q3+fhPk
/TH8UeV1/ndzqafyG6X9H7GV992vqkGT5b8e/yzq/zpRlUGVJc+Wf2Ye+f/8of8/JFlmGb//OyB+
H4TJr9dw+Pn//m84vGX9y8Ci0JjR7pBH/42ER0X1X9BJwUPgxydAo/MH/gcJrwGg/83PQPvEgrag
wk6kyf5bZMW0/mXS45bqb8MrB7TLW5DwDPKK3Dorr1FbhRoBIN6efRcW3E9wUCJStGF60AKzpvri
5FbyEVRy4r3oWZprL4EfbRpnL7D3Ks+VhjzMbLoATeBKIDEcTD/18OW6t3fv/d3zH++ePm26gs38
zf+wdn/rIF2MsfgwOXZGYZmxg3X91++Qv+DzvI1Ycj3EgkYzWkVaUily7uvjx6+Pnz9Ehw/T/puK
6uGrnfRv9sJr8RjtUqfmeqAFV5VsKhnNkYEeZg4mFhJ8DO3D/cYwlwydq2GWdFBPDzQ1ylmW2Ovp
fJ/ttIWVE8zB8s7WkZsX6UE6rrQ/aXm8V9OOkNnce6BiG7CvwriPU0k9qz3c/r02VtJcsLiM8X+m
eTq9fy/35ydwTv+PQywoQiUV+A55UAcaKyTBz83uSYcOePszZpr4qw05OwOgA4YXHzpd6DYvmeyF
7xHFSrs557bRHxXKBwcrFGJXUnr/cHuoeW8vh7IoXKKdpEEyMxaM9ULxdNBBZXNWTC//7JvOfUbg
6QLnje97kG47EElbdrSLiwQgjyZUG6UqokUEaX5z8V5pWcSk2lNMguFSOASFqkLbMKHWzBXb7J53
ONygUC+EH7ivGFDT0U4HF4ZVzlJ/jnJ0iRaNzoApxBq9MiwQPJW1By9gH9qiLw9xXHrnJgJTGzSl
/WCaVeHWWk+PRfolGXDT/1kUKqrHjabBwi0y55CE4UBNNhymgzJ4vOdWSkRhpvLR9uj4tmmYu35V
OOdi4GkN6w5HeqmlDwqIJFpIUhxEW5YnU6/pldoY8VJ9AjVjp8mxwBr9dHudZ47S63XWDThUxKSz
uIfuqHJxx+VNCoOdHs5JABk8ySQBSpn33VtHwYJcEzAtMHSDL/Xb6O7Vyo4KlZlYncrTaKX6vje9
7oRZVbUxyvJ4YDyu4keN6I5hAAFTF6ecNIrsfEyNU9PI6kvhZMo9KW7/qcVrzr09bStDgWaHQcSr
zDO7dFzUY/y2AmrEp9G3M+hHSoxzZNMeMVRun98+lETfBXUuk+d/qVUIi8LJQ6HO5UbfxM7RjKDM
ZCh964HcuF+uNoNEiJEnj8K/pYHWWkwgmdRU4KxunVA7N4+TU/SHJsHa7PYHLa8WISD0Cc4eW8FG
W3txtXh1i8ZeL1vX9jT976zQJlLVxABo4tElOU5QGT7JupPJxg29eJsMZKoFBi7YYyLUagix+DrE
itSyMTrv7PvkuQDckuprYsZ9fMpUxE0a066+hcRa0Bm0GpjQ7a9eXm5cNo6NSxSgdQFhV10ctDTV
g6Iz6sTVYnga+8nPNdMd6hxgKUUe9VnvpK+9caZRtoStKrBtBThtSmPxxU46ANrNFAu4Th663Lr+
18ICkUeIDxPPmXJoCnmzcTSWm8gwsd7AUJsahoGTzVIE2Ey9KRWmk7tpNmK1opr5I7D6cEN5dnkA
f4+COya6R5aBUc7M2H11o2iWRvEgpsNVNnX6gBBGDpkAFh+VOmXjVKwMpUNC5ZIkwbVxor8cKspB
OcNOKtxmyG1agU1nBydfGoF+oM5gGe9vb5Tr4XhtITcjVWMQ0Tvz/L76shY42hDrzeD2KpDC3BTB
gyPScJ/B8djwqrpeKlxFTRIEDgXin8vzDpGiyQPTGl3V86on0wPxRcF82Ahy10bBRAONezi5iEMv
IiPFkapvp/XoalTIT00fVq5SZn/dnrWVQQBrcJFLYRmkIfPxezVrNUgI/A2jHqcBbTpGfU65NwqD
9u/bw1ydYmZLJUKRc+BA1rXYC7kzUKrQkt5VOHrv7bb03ukU+R/RwZ+oRg3jj9vjLQJXdgGcFFZH
hcQIsdlZbnMzKfx2zAfXygz/oxU3ylEToDSiNC0PpezjQ1M0+hFiAOIbIsw3lm5lL9ro20I2minY
mjr//NWsxtxkdqB34AbMUDl6RahQiIdasKN/3b3c/tSVFbTZ8hwxLisVMe3LsQig0yTrtN71ITYg
s59QiZO+Gm4J9K19kyA6gHqjsvuXjtY0ZEUUCTm6w2hkfzKjdu06KBmgrMtg+d3tr1ooIxFcsR0l
CwdGFMq5tbw9amCOoS0Sxe38Xjgn6CWl80FV/PwLOHXlaZqytP4WpdL53HuO85xVuXCOJb12f5e3
iYw27s2FSdL8+yC4CohUtTA0YE3nZXi1pP5gRUbUq6rrMw8dFdahk2eae6B9EdczqkPZjGZ9DHXC
URB2RFnYh1gd7NVIh85KAb0B3AKRatilyhQhOATU64vmh+MHHd5ddLg9f1cHgF/Xnk2t0YnG/Wc5
fYNlRxiGTaMb2Zr9M/MUbK0DvW1o2uvmQ6/7EY03p35s7R4lL3XsN27jZbAyT5eNqDs7htXDCuJy
uuymLTA6Lkd3nOmBeiaNvdZ34VmkafXV64zwHZDlcGPTXG1RBqWmIjRpqqrDZXM56NROzaBnyuiG
YdR9j2WXtHs/rnPsUrWsnt76vs2jaRIoGh+pobt7OVrRx0PVWeboZl3Y3dmRjaeLX5fADANd3dh+
a9OJJBlXp87Rw6TrciyOvdfTeBndpFEg5JAMcU2PYevKPOwBw+uYHNm2b2wEQgt51//e9dwsqEao
iEqgNn45bqCJYIKzCnkwh7VZTkHSnvVGeB/gg/TGHu6Pm4yUeAs7/kP1++K9MVhHPxMxErUVUPqh
Cx81EoqEbo7f6Bsh09WrwgoQoDkOXk+UtJazooS2kvQq9OWZb7EPsnr8THFc6QFezsh/NdnKKdaW
AQVmm4KuyVLYi+nwbAhbap+qrplgABunmYRpUOcvhVH6x7YSxjnvNwX0VwflIqTsCJ6WeONyDdRE
dIoZ6JNbJj14hQwYBDgivfykh1XwHAiVtkwEW8LeWPyV00RZQQh9jr4pny4kyoYSdCIII9UNewkf
LQasohwTr3N+WizuH7fvq5WPRMOBQMdCTJlIYfFgK4OkC2ejGB/EqsIuatCvN0OrfaIpmB35PVog
QW391kBufseIGHHBNFFwX/pfWJ3IE1FZE/x3WgG7SoOJtlf7yPaPtz/v6pH+PRC38TyRWPsu1tAJ
AiFoe8JJiWgXk+rEbjKoW5KNa6PQQ5Z8lM6TOdfBX79RKkyggQ6J5jZTlXcHvKUz9aDZZropkTgv
x+vyxxwA2DqFLtRAZqmZxX2UWYlUvBjsZFmpKmjXasQou4DUNuG3PU8f0iPp57rxDQeJAtoQu6LS
a3+vBJUNVbhPVHunFtBL3NAJzWpj567NAxG6jRM1kRZH5nIewJlkRZgWmhslTiFhPqCIcrKMACb9
7WVdOyKvB1osK1kkdB3BQCaEEh8EWKkg2DWUybNWlQDAbo92lYhzxQFEoeHqaARhywNZlg3Awph+
KgJWNlwYWIBWRAe2HoYUOlNtvw9RiD7IVIhwY+iVcAKcP+1UmABClct3YPT6GJg0d8GYyuyz6UyN
ugc3MjzzLgB+TxqpvvMVD0yENFGr7ZIi2vgNVtaU9I5vR/mePGWZqNh63pbSqiFvp1GCPJda1z3c
rBoti9uzvDIQO5v8kywZP9dlBTcDiRxncQOVH9rlIUkKEO5jk7796SJDIULibUVtaalsWou2b+QA
DB4QhkVVPe0Heej6MP3BRRTEwFg94+vtD1vZrIBRQLhxMgxaW/PPX0WwepwHBTRtnJ/oah8q366h
bSCzRArobeQ/Kw+z5JXkqptjZmqLl0MRGTmI3WgGBeKm+Z7GfvZBoHPaHWSZoldUgc9pN2K/Zadm
DtAlSQMeT1QyTWtZkTXzCm0FDc+8VJ9K+4TWhD7ugjKNP1RaUD5MfVY8+6Xf/m00cAbA2oXaRxq+
Vn64Pc3aQtvzd9BENk0hkDgBmdFlskt53EwBHVtu17Q4bsDXa6oTDLfyowJG0HrS1EpkZ8csGvD1
rawqlF1080fjC6me9LixMJLsss48WqETf8GYuswPNS9IfgeBGkOGJqkCBzKDaL5kWVi1+zD0dJxh
OwNhdDWbvE85uJ8/sP1Mn9BCr8uvYoorAeRSG96nlt2jX1ML2BcdJSfrDKfOK05KEgmEOHQFXEcQ
l42zn4wKQyzZjTZoVifVflZV1/xNAFrm7wLdBPWR9Hr8pYTQrLCBGxs9q6TOn80W+O8uqhV12hU1
YNYjFoXGj046PRgh1WtgrmQaU9KPivzaSihRe9MYYhxUzE5xTgMno98rXTRU+zQW3ns6N13+HGEm
7x1sAWt4p1AdM08iAh25M0gCtV1aOrp3RPB5+K6hSd28j8K2eux6YOU7GDjVdxy+0R5PbE35s0bz
xLmDxt8jcyvN8UuDPNDnoslgVAvw459FGCm/RnB3PwKSvuqsJcr00YLMrLOYUQFI3dPlePBiMjvC
8MEUH2H3Vv6hG3XvYxWqyghw3beevcIEOKohQfUDtfHB3nWRVzw1qtfZLt/UveRta3rvrdbn9TCt
SC2PCUpiTy0gDoBz1LOGfSV6pTr2ZpZ+76GEi7OoneRl6E0tPnpl3/401G70Yfn4kGTQWwk0FDdU
84fja6gJi7LIsocgbdRsb09DiXhkHtOssIxWB/Ha8gud6tR3ylOYkZV+VKceDFealWArrW4A2eEk
QgWNl0Zjt290tdeReejgUfr4+LnAF3MVDyCZexhRprU4+GWvxrsBQC7Gc76JEZ2m9fY+tqsuvXeU
IvlzSNvhByHkdDciowFpRtPRaDD1shKnCiDLX76j5n8Zokm1U161CdggT1WyYz46ylfFVy1Q5nVS
fSwII4giWpVfg33mHx21QQsbAYUeHpqKJMwBbmZqHH0eyb//F8oT/VBHpeD5rOe/erQqufPHEJT4
7Rtg5Z2epfTM2Z+JCoYx//zVRRuJQpaKVxuu0Qv4I5WalPExHobga+UPfbvzTZSPwE76xLRIb22l
/isPmDR5IA3qbcAIl42PVChe1quF7jZck08VvYRDmiTBxjW3ErCT9c7fR3pIg2XxkcPYNiIXqe7q
tdIBwyM+4OV31BZjEpUXFEMGkdh/BfYIcOX2/K69LjzPdKzQophf0cv5Ndrcn0MF3YVtVyJwHJrj
uRbq9GwWjn0eEFy6Pd71p85CpiDYMOGlPLl8WTzoZ+DDe9OdvLSJAYgqYKNk2Rdo+8QToH6lNqfh
FEwK4e/toa+3Eqbn1MAcaoh0spZvNu0gDTbgEN0Vox/JY97Y4i8/jFUQbWrvlLs0t7P22GJo1O/0
IJBb5m0rZTgKtzTR5qSF3GyZuIBdRHHGitI7K0R2CTUeBAL2WYgCHKRZ4uxjQ0oHC0EJa+HSByiU
U4foBJjmWm1eDBUa4caUXIcxNNmoadHHJwRmG1yufqyEJdh7hB3KqqZDLOtKPoy1Zt53Vej8eXv6
r3caY3GWJQ0wGzvTOSx+dZILuIgYhSfxXeYILA6Qkzg6mt4+BkYvT6bTBRvfdr3TyFlo5jPlVK4N
W1yO18GOcEI0CVwnjOIzWB0H4PCUPopo1M5w/LTdqIp64ySvTOhcIATMzzcClFgMKtQB1IQppMvN
nTzxkNfwWC2wja2qbnzf9dVk2zYXBnvCUq8bJ5UfWHYDUcHNzUI/KUYb3zeA309vXjWb5gzCsxzW
uQJ6OYuaN5EsFC1wGRWcHuRe5VMd9N0x7NWeU6oFG1WEhVPCHPARyYOGoGvHUaEafzlghLBdP5C1
URvW8XwWMNMSXO9iUT4MfSk+5mUGp6aHTZDuew0SwRnuQvC+7iv7Q6gY6Fs6iNb5u8irlM/eaNc+
LF+RJo+RbmTgRJESa891YTYfI7XpvCc7G41vjTfKl8knFNqYvpX9QIuebI/WnWPiD3r5NeGoE1qa
jefiUzMg7KLhBHYUkg20G30TUt/t1VodbgYf8Gjh17fMhJQah58JTI5blK0zQqHMUlwIRFl9Bgae
K29OIwHKzA1JTdf0+V69/LgScSrFhorhNimE49TvrG+tlVYbKKCVfc4o2LvNHoQ2b9XlKLJihCQZ
PTe3FEDtSiyi9kUdLM3ZGGjlfXCAQdNd5Z2YL8TLgWLb6ErLKDx3skMU0wiXdaI/OGgVtrcmyjxW
f4SJEbwLAapuFQXWVm4uB5C+su2xj70cPKFerHS17rmq0oSfiYga/WsciexFV4Dufn77NqE0SJJH
DguUa1GN9GvH7+XQKa5SNcquKyMZwUYt1btOk1teayvXPhuf+i6QB6KMK0DMgLSugZKc6ydIrCVd
00BU1/sTfoJ/QRPtNm7FlVufZgWITCppNHyX7WS0NptBppri0hoP3utqWR2sCSm+Ok4gmBedcldB
ddzYOfPiXFbwQJBQ0ud5p5yDv8rl4jVd0Ay83QqqJyk+vzNwHsXWUqvNY2vVSBNayP9KVAyz/k9F
95yzXtejsWFOtfbl9PnoFPGvQRX28peIs8FKTeQzXAqXqeai2AZkq/NNlD1RAxrVwyR9v0ZtFe3h
29tp7YTaIID/u5oEquVyZI5i0LV1qrhJOVkPKboBe590duP71kZxOJv0vwhXKZlejlIrxWRWTs7K
xmNg73r6cKi7tbK2NwZa27F4HRGg0fqmQbH4HKuTRmx6AZ9jU02KZFPsEYz4afjUXCs/3YLFrp18
jsXsDckhv4pTGhlGSSEcCValRrgZpU7aTw26V1H3Dw4HPfS59wpgjK2y2CKOSYNbbxM0e+MG4Fbr
RO1HNUgNMIYpZJtdZhR8XlRKufEMrkwp9ymK6MS+mAVcXQI5W7+Z+MYW2WCXsiwMX22yXpDepB6C
6MXx9o5cmVPmkvfWpkegX8W1ZkJRfU4m3UQzYfB4UJPGwBEUH+v67Y8gTRauURXsO0XOxdmnlZ8J
RPmkW0Rm+JToWXDfWl10fvsHEYIRHQEqZO8vNr8PNKDPieRdHymAB6eOmiMca/+X9M3scHuo3+aA
i9uMtwE/t1n5HhPBxRfpSVFpfRJJN5I1aqbUV06oAMMuqVQLVqYHMzdpPARS/Rb8HDreu8KSzh+V
mPwzstXORv1z5VmW5IpcaPPpv0rbEgobaTXM7z9aTzQKnbw450jUwu9HtTZUfCy9KouIjwet3JiL
tX2ElimHcj4vV63iEGCX3aaMTa8FGllvDcChnMwAL2spw9Bt7KXV4chRuXa4wK+S8VDA+suESbSo
yOIusAbhHNgS/Ye+GGFP317ntTNpOkT1ktuAgzL/Mq/yMVhTskf5QBLuAHLWhgGdF6GLnQf4Asqa
KjfGWykqE5nSGQQ+rPO/ZSxsKV0PbaiRbp1MDY5IjY6OAYoYBnqUnlopJyv3/OiBMn8dn1O/7uCY
ZyIsqYciCbhxoH4n28tdTqsbczJ2FY/K4kRFvVEbkWNAjYp6RPYkRZgS0ew0D95XeUW5NUgi9HS8
SUE8UUni+KGDqPkLubf2K1LNOYoCbYJ0pjOg4Mi7oKXpWW1a+36krN7vWg8twePbV2yOLn6X5ufO
5OWKZV7oD+oUeC4U5eoXsnHhNzWO82/g5ZLxkEUd6lK3R7w+e6RidMqJiiUp7fIqsDnnZgCzG1DA
1JdnA7bzNw99VPUAuiJpjjWSsPEBUI7xaaqR+9rYMtdPvqMKWmQ8Heqc5y7eq9asYzl5sUNcJSq5
H3yUfU/xAMBv431aH8gA7AjMhstmMVAAJrdtfMd2S993UBVNsru2MYaNz7k+3nwOrwSANYot7LnL
9asTv0KprGaUOEhO2tQZh7QCRQ0ucdjY3qsfRAoELQk4IsDHy6GCMW8DEMS2m3iAaCTIfbfQuy0D
oNUPIoygcEhVh6jschTgr+pUj5btBnaFervUyn3VqchLK9XboyTmjlSaYiSGJ1cAWF34Zoi5CKV+
roo9BgLjsUBxbz+N+ZYh8upXOSBhZstysNaLZcpSAmxop7Y7BcMfGmAhINJ9DZG+6DeetusreEZY
2So0E+AfBJyX8xeaoAwna7ABduXNXahlzklN434/yEyHhSTMN18gfBPJEQBYAZxsWVtB61bPQBc5
boYsxH2uoihaJpjzZgKHZ83qt678le9jtwsOlaPzz5KhkMVZQOCA+CJtL/VDS6v7I3kbDhNe2pk/
VC+P9I1MbGXtYCcA3gSwN1OVFmvn900Vt0rhuIHSjrsw7xG7Ye4PI3J5G3fj2lAsHMEBoaZ2Beey
m7wBPyaw6s4m5z4wm/pAC2g4ZEbWbQy1cpqpGnKQ5xBoDgEv90ksS2E1PDqu6KjSNlWNyA0iMvvb
l/3aar0a5ff7/SogEJBti2asHZejAfgS0W56fmP3ecR7wh1Sy/oHu5FNT0Xc5mon6Ln8qp7wbaSb
y1rlE0IhWS4/jtaAGduQZyfDiNS311gcyiswLyQbg3LS4lJUnM6mxpc7ro088tGuEUyxAOTR5Rq2
eB7zilxGFxSBYaXObXSqwHIxVGtGNQFBxlxWKmRnXCYOscGOjNMJcTnct90CWw4cBywNHn+l/7y9
lCsxPOMDT6AKAriOfsvl3Db5FAfCYm57O4L5HaJ8/wvNuBaTmNCxkXLSrTr/MJZx1Z8djGpKAiBR
f0otvb4vKJHRbe6DKN3YxyvhBHcBCE8YKGCqljFXVo1RWw3Cpu5kjijuWLn2GFWe/WfblnW/p+0s
UU0WXfu3Vpq0gG9PytopossFBYUSGxy/xX5LZ2h0KQl4rUqZlcuQi4bgq9zdHmXtWmBzCXBjkBb5
Cy5nPvBtYwgV2g52XI5PFVqwx6gbnYMzFD9uj7QSUM+0aV6q31wi8oXLoRqO1ESBx3GBPHTv+wyw
xl6jz2HthyyxvmGNF0HQR0f1TlVJtqXW0+1tlK0m0sq8Ql50sH/lir9uEbSIXUJ9GaWbyQB56Ljo
dt2YvRmaj+MdtnuCbpUEXbi82SssUPS+0hDDz6LQ+10dAYU9Ok2yEaXNs7Y4ujMwHYoFXYa53HQ5
qyjKz7gKjI0gGeTeIUEBvkRov8KfLPGs8B6Bw/JRaA2uMbfXc+X+1cnu+ToYltedj7Gi857lCfsz
ibV3DbONs0zgPxp+hZIw3s0bMeLq/pnxhkD7mFX6zpdfauc6MWKsUSUxRPctdrzi0aoDhx4JvYOg
94ajGRKjQkSV5zqO0lOvNVubZ+2jaR+wfyDuG/qyfDIYzTTVIV0sdLrjb2gV1vJs2WmEbUsmDHHk
PyA/d3uiV44oIThCBjTceVeXDw9lj16kkofOaex2X03IlYlcFqeoGrdcoteGYixKN/M1TJR8OcXC
RGmvNQPeOIAML6j8G79qLmdzF6SmX27s3JXrFazqfwabD+qrB1xV+yEzR7IYqw1UY48zZ/ytnbAe
GoCPIcaEjO0HwB6OvctBCA/u7VlduwZIN+bGPo5I6vI20mfhLTkqjqvoff4UGnH/DqaAvhEyr00o
OdR80ehzUWb++etvjIkninbkeh3N6mgI3FRwzzGOQVl4G9O59kFUSmkhAxS9Zs0YgT9NakLU5bUR
jhXofh2cTOT/YBQgmHN2PTdyr0ABTQTHDnkwN0jS4DzFaX6YwrI43l6cFcoNrpO0BQmL1Rl0v9iI
FLCHYrJSy83LpIBrp9XPo1AkssQGNT0jRi/OG4NzgazOoUYZe4fmNdq+sqdpacy6R0qPZZRdVk9p
hNiuN0Xmxsqu3bvUCen7knmhCrL4Db1uDhUDCKky0ts9qlPIsR+Oahaox0EznY1pX738Xg+3OCxw
KdMQUx3LLVC9+9NrDPGTo9qlpzavemufVkbsIu+Xf4YogHMB4JnOOEpvwmro9tKs7WjYRVxmc5OY
qOhyR+eGjgKH1Vmu0kfNVxlo4R78lv8+NrNgYxes7WiHoJQ21cz2WN5GrHxgZQ7OWr2qiD2okgmB
XTCPtz9o7Uqn0C8pVFGAvwqzgVH3ocM14wbBaKOT6ugHAViLMkeefSgxetqYwJWNI9gANioKNhX4
Ja4H0lvRFNKzCOun9sFDi/lYTanyxAwM+8E08TYAN7UxlSurRutbEFpT0qFGtmih6rH0fEdhUNEk
3i7OCv3Q94rp6q0ZboCoV+YTDgLAmbl3wuFd7tRgQo28DFg17HP2loZ/TYcy/Rld63gPia853F6/
1U97Nd7881dXLPYIU9RFke3iXBLuq1DXn+y8HsgQymjjzVgdim6GoHbEXC73fjHYSQve1nLTAuUp
H8jr+75U+pfc8jY+am0Seexndi4ocaLzy4+SQtQlwC7/rsfbdOeFfXmsaqd5mBAb20fArzeCq/nU
LqJIAXwF1iXCDDOd9HK8LkwVMYnGvxOVbSd3jddl+C9pWr5HZLj/7liDTI5UhBwcJiOhPzRxF93d
XseV005pA3QGvSkC2mV1Do1FlffX8e/aotaOZkHyxxtUbpz2laCDqws2MtIdMxZksVtMPQmTshQ+
QUZTvEPBo3u0nMl+tCvLwj0I2+ADM9SgX9pI//n2F2qrg9OjVYGgmJTk5lV/tVUb8vlUGbLgLrBz
vA2GEdw13SDsQd+1dQ/EGHVc6oNDQTaJjksdePdm0tHp7JS0yA+61xrnasB+5zQrMeAA6EQ2prqK
48QH0ykqNBKwPtAR3TXKLQrB2u9uwqlh7uZ/l/3sFhS5KPCgdH3KuNjx6Ip98tog+JCEU3MvVcBK
TlyrR3tMnePteVs7djwCdJpmYNdVN9Gzcw+75kFx1VTtD7Kd9LOXotwW50O/sQnXzgHwnVkjgSjq
Osfg0KlpNqE51waxPJcgPqY9SOek+W55Qv/udEL7Nii4a+zCwHDexRoZ0AZ/du1z0QfT53yOZs+y
0yVwh6sQgA3uHA3pdOlUHqaA/o8a5ceNW2blKQI1QCqjz01uBGAu92MUR75qjCHAGlm0ePiF6PPt
MT2q8BVMAUfuOks2/TEEah5tnMOVC456DwkU1Q26NcsLR0eaT4iuVlxB/bp9TDsHS2c0tcn58Y03
n2sjaMuNl2llYlFLngFL9PVBSyxqHUMQ6oWMYsUFI/2SlE32oibpS9o43cYKrs0rs0kACJYIKYD5
56/OeWKbraLpOe7DSYXkuKqkZDNwOe/L3u7Q2gdagPWUnadbOfnaF8JmJA1gOek8LJ6NUdWaFnsR
ms9JEziHuFAyFf8HLRI7e6imjRB45UoAK8jqCZ4NroXFfNqtkvCU0G6uhkL3z7KxoaM6Y+c0bo5E
dI7mlmP9CmwctzLFr8eNLbQ6PBVtdc6LoSQudi8CzAHHFbVIQi3lRcNUGgMGu0aOvSbMGN61MHlz
F+fPHF/yqe+UL7evpZW7YtamoXpPz50ztPh8BIhybayi4C5KO7v7CZ+iCe5z9l93mPQe4kPh2BGC
r/ZsQd+C/C92mqyLf1DYn+H+AFEtlUbd8hADhMOMvgDOhL2k/5A4bbRzkhaqkO2nGwdohRPuGA4N
4ZniwM5eprM53q3xpNiKW5UWLsWyQLz0hHwJArLdKAy04/MCAmKr1GgjBJaa1n/I1I+Gvar7WK2U
XVpFZ3zI8HwYsHh46LHyfhpa+jsbW3PtILAyXG1UFa+zFOzEClUijg6aum9N5PFi/7vSdZWx92Kk
6jeys7XLjE1I65nLlMVYHLs09lC3igEoBplFYmSWubkznGASd74o/D9Dzs94ur35VqIlXkTA4jq5
JzWhxRVDjIPeAVIfd8aIAW5d2Plp6tHzvz2KPv/mi7iQQAVDdwngay6DX95ksTOFQ+6YRCxVE6Q/
Sz/WUOY3NXzcKh3F+F0odF/e41+fDWdMPiblLm97E3YL4K3oDrOhBO9iwwiwMqlE1T8gJt8+BX1o
NftGdIW5x2DcHiFyWO14r0d2UT2HZOvWL4UoDMf1tBiIaqBAbOm0rNAbYHhyaEDp0g2+Or69oQ0x
ANfwTpGJkHeaNeHFo8xQF/SKR+k/thE2T5iloaiyb6eaGU5No9ZPQijJUyFjqG+3Z3ttTakVcZYR
LSVNmzf1q2cDJ6Za7YUV3mm2V9yFpVVgpwWc7/YoK0eDuAZ8Mph1elnLwkVZ6k5XWU54l9pmdK8S
Dn+Im6nAARATi9tDrX4Q8Ab+sbgwls/RlEZVWE1Mse77SKkDvNhr0A83pm3ltZ3/bo45dBkixMUe
TdQyVqlahndNC65bsSvcyfsKMEFewBcrDL159LWgOP+Tb2MSdWo/qK0sXp9k6kRWNhxA3df8dCdH
A6eeHKX5jTlceeXAds7cAlQnoDTMP3+1KbzeqXPLT6K7GHMh48A3UqQMbV0g9RxnHm5KnhMWT1T9
uxdUV6K3A6LJd/hAcyY6AG1ZXDR+ORWDEaPXYowVaZnUjT3C6sVTVqmemzVN4N6e15W7lE9FawiS
CMWR5auO5oNf/G/SzmtHbiRp21dEgN6ckuXbyKulOSGklUQy6b25+u+h/pMuFlFE68cOBoOdXWVl
MjMyMuI1VFLDM7bh4jABCz7pU6HtojEcX+RBbAknrIxHPRMxYEAGNHaXEQ5UlwUJAbfvNK6LfRIK
A6+OKDui3DSc5DL7h5sJxV/ovDb40tu2nqVhgkrrIsAjFsvQCQfOw0goP0Af3SKnrJx0huIG1AEY
oCq3uJYI3aIPyzg412bkAJQz1YdSLpQzfnzV+f5XWx2Kci1bdQaiLJMQdE4VDOh5HXY9bNNJ1MkD
vib2RUrbfoNys3LcUcOkJjgrAtKUXWzIKVfSvmvj8Dyhzps9YCyp4VXEg1DbFeUEw3gMhcCXKcV0
5uX+LFdQeHTZwJXRlCXnu9mcihGX2IIrAd5EaD0dAZFA5BxsJ/9Vh436EA8knod2Kn1tR9N8RKIX
7Jt5sMwoxENetDglSFqhv3T1zMEu29Z6bE3+iz1mAbj2yIYefr3/k9c+DBB7BYIXrX0qgNfhI4ab
BKqlm50lDJzcIe5hW4FbNy+fLdG/tRo16AF0suYW/i17SNKBQ9DUdWYYs/ocVaVOIpz3+04NcI4p
w3Dfp/WwxwIr2pVVKHtlE23JFq+ES9RP6JqT+nEjLMNVXds9tuTV3Hctuj95PnQXNDL0nY/MqDfq
Uf/RNlKMpctuY2+s3HW89qhPgBnlybcE/00hNj/RQMM37vzmhDSI+d4a+i3VkTWkBBkL/og6QuS3
lKlhLFptkGHskW7HGSR7SfdxgGja8KCmWvUdGIx4aTDPfjGajv+BLsKMt2aY5/lBmsLYPFrN5IQb
2ehKEKVoBwVdQU+H9V9ehkpSh3TuwcpWVfwUWcH0x3SCCUmkEb+l0S++3d/VK18ZGBoLzRdGafkG
L9hbAdIv9Lr6ir6LY/7BSPBdWJlPZWC+VIr2I8+Aq9wfcyXuzMRTi3sYTPDNa7fuIQVU8QAAGevD
77Wfjp5sIySIBxZl2qn4JcemvhHrVk4vR5eHBQd3puQt1tXU0rAh9YVs4YjvVJoar0Z4CkGdqdrd
n938Jy0SfVLBGcxNc5tWwSKJMivDRMJZp7Ed6V3kSY2K7FJtigKXwZLT5uZmY3S7PFTKn0E11b7n
pJX0djgceTiryyelfbYMVnmFfWdUUlBQCklNXSuWzefawonE68ymzN+eCNN85mXDmHC9lomwUQ9A
WnWKJVg1YNxl5MHXygiFF2ld+S8TezXUHDxeJXFdJHXBkHb+KapFdixb6btWiP4wKliT3P+OayeR
gg5kOcSP4DgubscUbQhV+C2cmXSQzoUayo9TRXDAc6fx7KHWj/fHW9uhkCmJRc4Mc12ma4WmUUxL
Sv+kyXhyuEgvy+1erZv0t6ZM6hZCc+0M8jaaZV7ocd/0zqJMLuW6MeF6mEaNAcgQpeLZASsS79Rx
LCiwCFXBVwT07VZLem2ipOGAkwnyczvy+hM62mD2Iaolp8kW2F2yIM9Znsqehg3Q/u1rSgWPtrIF
yOsGkyUNkTnaIbynMsdasaXP6tV6IJ+U1t6qAK/NCnwwFRJwoaCVFsceAze5AKBuneK8T96nsoLd
XjFaXjdhHbsRQNdCDIkTbcG53XqTafeWk8WTTGOw0FvrfYliwrn1dfkD0HxEA5Smr594ZtW4f9X9
957WzNb7eu3WAEtpoKBFjnLTT8bJXJr61OBhGPq+fFZLXFkOE2WT33IS+H9w6u3qXdAn2gvZQrKF
51tbauevbgWFfX7BcgPRw6Pt4FgnKx3Td01qDofCrtHrB0P+8vYNRPkRGA8cRxC48095FW6wWQ9x
gw3sU952/qES2rQruyi+yLX6DxhtuJTU7xmIb7oM2Zo68raSGKp27OmxMDWUYgC5eWEpBqwZq60N
u7KJWLwZTAMO7LY5Ehgia6PJtk8z+rcG+2VMX0pQjBWVqDz4Phoxt1eVoanEIyK/jGod/b6/uCuJ
HqAErmSi7Mx8WhwZzNarScsBDqkFhuhVjQtSh7L9/v4oK7sFxh99ShAW0J2W7TZskptEDYFrt4Nt
HfoSa1U7U4ejqLATvT/U39R0cfeTtqMNBn1gRXoiTO02N1rc57DpxWDawLFcy9yG3sZPRMN650Up
Eh+XhrZNqt+B1BiP06BHz0rha8XXSUeMZ693hdU/9+gVDYe+Kcfkq9R3VnWOm9FSEHTKg/QpVcL0
U17Qd3EhBE3PZle3GEH1VTw9doUif6IB3FR7Cenw9jiN/vjLEQU6G5Ffq9pB7UeMSsGE4gs2NiH2
sAni/nPZWUHKCYpxeBl7362cxPmmWP04fECYD49V7M515ZRFdfJJmWrcJGpI491OrZ38T623CSDn
oi4aT6SZisadGTU/pLxUfVTSWraSXdbhRzO2x8EtzFjPzknTlTilWnqBqT2G7oUnt6IBgCTTJsMg
ucDB1i5s/Vk4o4hf0MjT5I29sXLHw+3jsc0pYAMuj/eI7axo5zNHVUvycKQqzpImEMLKjOncqZn5
9kSJ8WagE6JGtyohESmob/TQUw3cVT/kOG9cmgLgVSc7G2drbdcTA6FQoayBusH8718FrqZD4QWl
2eAcGnqcH/BkDAJPiQO7PqiRyLYQiCvpBDffbKwAbYtm6/Iol4AdeDtLpxZg0IHrMfhsjEPtCuSb
d0LX8aTU9H7juK3OkT91FpMF27Q82aVZ4dUiw77Pur4+8/H8ZzS0zHcQnZv9/ZO9FizhnyOQiyYU
jbrF47+2Bn3s64q+BICVjo6QGlC0MKrIRLVnNhvUEszCvSiR9Qt0K8TY8MHUytP9X7E2YXBHc8sV
yvHNvQ81PYUoQbUQ99ngC2jZzNOnyv6aSmq9sVP/XqLLUMYupXYOYhZs8mLGaVRZWoO69qkiERw/
tU6W/0c/1CrcIon08JAkUz8eWtXPkocpkvD6a2igYcAZm99i9Pif06RwmrOWGFK2QzTNpHtrgGiC
giTp4kMUmLPp6GBgMiyFbfWlTLLY9vq6kVEfa2Ip9TJ6Iz/AboivpKoYVEPGVi44ECV4ACNw8lAF
Pg7fb17hWWzemU0kgGUu9/FATU5STFVC9Sb9ggu7cyxGEwlmedA2vuXK5TdrcDAOUttcwfOJujqg
QnUQbODExE2Cun1K7M2LaOMzrlWSKDXTaqQxQzRYPs3yotCdKtX5jJE+PJa5hiyGMWt5OwpLLDJd
/1nAxd8PZvyt78IIwSLl9/01XQmy/ASqSIB2V9RilJZCZuZIHFPUAE6SHie9m0fFtAcopByUOAs2
QAMrx4SwR4Gfy16f0dfXS1tPZtwnNcojMfB2PN+7xNMdKTq2Enfv/bmtfkVyYMLe3zrZ4pSU06AJ
o9Wkk4EVzwl1r/HUO5WxAXRcG4WH9QzomlVVl0WhKCvxb+l96VQH+oiByuzL3oDhvT+X1b0yg+QQ
UqWkfvMmzG0psoeRAr7sY8PoQIk9ZYOmv+tMKt+GM0x/6FnLpqt3jvmopcYU7kCAmR/u/4yVqwRB
Feyy+WuuYSyuksHpU3x/Isr68RCeRlimWGhWYk9qivKzM7RH2oZbcn9rg85YJeAHYMthY1xvmZLO
VKoHPV3uMEB7XZb8i6bU2VOCiifmCVn5UW3LZqPCsHKpoBrDBiUQzKYeixBQ1WVkDgPCJkEYFV8V
xEn3QVMCUpy0aDdIVfowQFT3woGbU8n+hYEx402wq+KBc1u1kdGomrXZOJc0OZ+ypsh2ilP89m0q
jTPp9s1HhboG4A5w6DDxbtpfQmmUQsUx+BROlvrZ0sZwpruOG2f/5mU6syBmAZcZ6Mxf81F6FVZH
tWzKhq7GCeNi+0PVVcW71lHrXZu01nOZahYkvAJQIvilNz80GBpSyazlSDmZnP56aIzMfIGfQ3sa
urCV3ckMy/9qf5ow3M0Mf4sif3taZ+lwHt+0pGjX0pa4Hi4YbX2CZNufBPbevZsaCTKOLHzePId2
p0s7paAQ6k1ZgR1wycNDdRO1z8ipDUOIDTzLyrLzQHboWXJ6ZqGe6x8jRGPKgcg65p4hLRsD3E/3
AavxIsrW/mbLZasfglqzeppKBo+J+zFjZXgqyvMFQ3rEbboIw+0Ual1Ph/9E2qJ5eUNhyW0ms3az
OOoe6wxUZ5Ek1kVt05e3jwzReX5ZcpffNCscHJMoslQ9F4BfoVFSJA9ypuPVrqdZf1SmwH6oqrLd
Aa32z/eH/uuWcpWiofcEtpGEmxYR6cpiB6BQhgeIY7ADJqu7xFWjx7sx89Wd2oXTccCx+7EQrfbd
GduOrlFUH4Ss+W5p1tPcw6xc1PDC/7V+tqX6cxNNZyEqLnz+BnLI1OaM4NUhzDWI0aFQu1PbS+ZX
O0MCKysm6wgHYfpcOaH2pcU8+sv95bhJMyi+GRQzYJzz8OFCvh60lCjkgsZvT71okUuWfEecR3kU
nwc967V9hbButnFj3tzLc71PR+CMjs3M51/uevTcVREU3cnJePcaajTuZcrg+/sTWx0F7BBiGFwW
N1Cx2mqUKLdrzhYv8p+aE2bPjToFG5fR2ii80biFwAvMPZLF8umJnVURRYuqt41j3Q05ljzOVqdg
bRQa9pYMShb5iCXsrR4LHCkRQT5lRS55RSZMb7QrayMc3CKS+DDAcmbJCLp7lK2vJ1OUVCpMtAZO
em/Zx1bNg2qX+abyPtEs/tESPXUGCiDG8xTl+XscOHN7R06qwQxOGr3f3f+CN1sT9gY4ElTMSWjo
KMzh6/V5sODwW0o5zeIEsepqGVUXBMjlPHRNJ1clGt/D+Ov+mDcrPY9JeQ3nOGieN022psjDrgYA
dpJIT9+3elM/p4Xfb+zN1ZlBloUJw73OhXQ9M8whDQO91YkUBtneXMdYUbRR+ZH2rXpUotDZovLf
RHr64Rw1+mokaWRNi1MeDGhw89XH05ToYu8AZ3u0skp8GrSwcAclsI6qkpenoImCt3YQ55HpJfAf
7hhqyddTNSOaQaBA5JMklcVBT7Xogz7SSzAdqdlyqZz/rKvIPo/FfcbXm0Gxy8ehrcHVbAppOgFt
1veV74yPTWWGn/pKxyn9/ka5TSQYDNU7eEYkv2Qw8zd+tTsHOoTIzmGN0ydS+aL1avhAPmpHh7Sv
OsftdDTI3KY2mv/1gaM/250zvBOCiuBGDnG7Y+cG7dw1BX2r0LK5/h120BQdtifTSS3V7D1kjeYA
Egyt6PvzvV1bBVkjXviqyt/V5TBGy5U6WuN0su1wcG1rUHZp1qZuYdvpRhxam9HroRbnvkub3BAW
p4O97As3KBHZ8BwlGLae+VsDLS6iWFFTqUy06aSkkv4gqq7cp3GyBfBaHQXvrJnv85dRev2BGrke
R2Cr08lEiP6CoJ9xRO7+6z98nleDLA74OPQJTjeY/Bi2IEhm+eh1s/tZLMJx9/831DzfVxtfKyPK
sPU8H0VqP8SBL1+QcAgOIUrR/7ITXs1q8YGybFSMSe/YdMagHNFOSi9B2asbJ2hta9M+osxDSZtj
tFi7GHMg3Zw4yfhnj+9DdSz3jSVwfIassTHU7V7gyYHICGRShHBu5NwlSYRNrXfaKZPicKeHYJD0
tt4i791OaB5lDkrUzGFJz//+1Reaa66gJnEbwAW79NQx6b1eG4pPUUv/4P5muL3JgNzgmQUHAvDr
zWNc6Grix5GsnUbI366NY/R+nGp736RptOvBE288HG5yZIqriBvzNzqZcLLU66mRwWGb0oY4rThJ
d8QOrfwvzwXqw0ERRHuRYPHtAsaVN0pJays6dzrQNOTrUSG7HjaH5GyhdKGfgKKGO7CGnZcotPtz
SZM3jtfailJNmgEhLCsgsuuhsmAUpYzR2qlM4vIcNm38JSjN6XHCf+W3M1J03ojs8yG6vjVBy5H2
cZ9xd94IRhvI/0ZFCH+1x9TtB+r2VnmBrg6lQivSHE1nXBaMY1KluAvSqzhnupr/7/4uWlneuSNN
nkdCRK6+uEt9ta+TIsqQEPMVyW0dC+vK2Ff2ti3erPRGV4fTwaYlv71tTY9jSJ8tgNg/5Vp4hNZn
7ibWZn9/QisfEXIPhwKILd2AJfIVEquRdlwG5FulRXPRQAykMNod1NfiiDMInqz3B1wEFnrJXM2o
r5Alg12ihHO9ayxwDBk9suRMbch+NHwEtxs93HqhrowCiZsEAAwMEOllvSKpWkxY6ySBcRRnz5ho
Vrspt7doqoszPs+F/ILkm5YRfbibuehlHBeAV8+6krVu0sbKHlmOn1anTIWrj6jnuAFYjo0VXByD
v6MC6eFZShWcTvQiJ2+bRoEnUiXn3oiyzzjr1JfOx3YW5WSRO24elzMRuo3AvSMapL2PbTqC//Ib
4HWzN2cWxhI8Kmn6OOj6kJzRn7Y/GhopIz5dllsGvvDMaKqeJMkpXXMU6bdEr4ov9zfR2sIDMKQh
STmAF/P871/dG0VC87rLq/xMoxyNzrHXvvuWWbpkmI2nSmr2BL2NqPfmUTVEARBAAGmAjtBi6059
NdTOWObnCbrch6CR1WNpDvXXWh7sJ1HEvyNQJN/uj7mykdlfYA4s2nS39Sclz5Jmqrrs7OSl9q7M
pdINJTk53R9lZUsBoOACVqk2wRlYVJrQmgLiV0rZGe1g+z+7FCLe92UfFycyG/S6UjXIcnyZAmG6
ce4g0FLUfhV9uP8r5vV7Fd/njQ0Sj+YEbxUaccvmXN/YTqsYSX7OfL/+5uvd/8ZsNFwpatXP90da
W9W/sEnyXAL58pYMlWLCbzHNz6XvNwcnCYzDpA3x8f4oq/Mhxv29KiiOz6v+apeGdRRWejVl51rw
eKaJWrm55lu8taQ3Arb+Lh3eJBRFoCrNft7XQ9WGkYsMH7ezZQ3q115L4LS2Emf3CTljoz5Hat6Z
50CEothRSjXSNx4NHQgVdxShgCcXGmzzgr+aaqcX3BVmlV7C1AzEzlDbetcpcN1cO4pT/gs9Fqjo
Ttan+0u8KBcQc1WOI00HSIVoEJvq9bg4nGlFkUzJBfg8DUe1ILXC0vYdhGkZzyxRH7qyld9lSbrl
3bz8uIyMDCs1RwjwKjn5IhMY0lTi6jGSS9b0w84IwnBXd1OyHwAib+R0yxf8PEu+MLVvjJvBHi0L
wbU5lmGehPmFipJeuhZtpX2hKsNBwKIMXKop5aE1c+rfEmjgXT6UrflQOlr78ubVphw9Q1u49wB0
LOZcSEYUJKoUXxy/rZ5CCYMzAD/2zoz937Ea1Z/R+Rl3w4CH/P2Bl+d1XgDKzLxMibzkm4vtlceT
NhamHbO9VOeJAqT+1BQi2t8fZe2TohxNV3K2syB5vt5MWZCUQvbl+KLGQ/1Zkdv+oAaj/6gbQ+bd
H2p1Qq+GWlQODKnorMHXcPYZCnPnKFOys+TW3xhl5XQA2gGqNhM8Zq/F6wkVTh8WdZMll7jv0x9R
WARfVLQjj/SKprMuMtKCRjEybNnNNvtyf4aLxPLvnn099mKvqBqsLRkh2ouOA/ReyxzLM0vcM4ge
ihuxthtbZFkT/n8D8pLkxTWnfks/27wUqAFJeXyxxzYIXRUe9Znqkv1i5Hmc7/p2wumvbsJqJ4/I
kbsNZNZHI8inJygk6Zay69peYh+CSyZBmct810sv9ImvLznigulvoaIpYEdPvGhgtuta335++1rP
GB7eYXh6UmG7HiyR1IEMbIovo1L8h7I6JQ7h97verqIdhsr54f5wq3ND1gflO0I9TYXr4ZzQKrEC
GeOLEjnFJdT1GqEdGpK01o2NouzaDgabxKNvVoeg13Q9lBqWfk/vL75olVZgROj44YdeyvGiDltl
2MFumXIXlJY/7EgV47fvYcgzvFRoNlOUXsY7MLzYVhYzHDiazEOclL9l4BN7Qy3aD8ISWwKVK+sK
t2LmBFI0QDhuMVmlR56RZDm5dHiIvneMVv9TBn35HXMbVAre/A0Jo9wpiHkhS3kzNQMd2dYskktj
GcMjvRPjTOHWOLfGWG1EobVp8Vqh7USTi7R5Ma0Mn02Thy7BGz+d50nqEeUJ0u6zkMotcaaVsEpP
cm6KzFoGlF+ut0uMgxjSnnp8SQZDvB+MCF+NsfiH74RxLytHB5QW93JCip9HZmnL4lK3Zfh9rJvS
o9mjPXVtrW2kkOrKAQBIOhuRmDA5IDpczwiUZyowdBCXHu0lHGRFYVX7vCeUHIY0AXarValoPaMN
IvxQMsv86We6koAb1uT/mqnt4x2MtjHe00uLP9fpwP8lbHoz2cN8qx23SgL+uTFGHBrTHryqlaa2
2I+4jGFXA0Wu8xwcE6MdeA42fJCn2u8yrHpxkA2/bt2osf2tJuLKhuEhAJ4N9zG6e8v17aqwdYY0
E5dYp9BdDMm4d+g4vwvr/v39U7C2uihpwZOZeff802J17divceiOLkatRh74A/log5Q7NqmRe9iT
pJ7WBoMr1/pW03fe9K/fOmQ01Cb4qHgfQ9BZzrG1mspP1Vxc9E6ke8F6uBQT+qNoggZ4stxtzHTl
ZMAlgSiGZhiShsuZBiEikFIuhZfW1IN9nvvTN1QcnI10fO3LkY8DeQJoRYa42K0p7pqTT2J28ScM
uUSn9h+lvgLRJRdbmf/aUPAawT5SOQa+tfx0uHIZAbIel75CzaaMguogIiiOcd8F+/u7ZM77lt9q
fmeQ8CM/T9lqsUvGth9l1Y8utCSl/mg2WvlNlQIl8XD0pY02iPRDZ1RF8PbASWwGcjR3uMmlFtGs
7BVk0ITNuLNiN7bew/fUH55b3yo/3p/h6mLOzTJ0LmD23+ROiYT8hGFEF0sKkLVWA6QLfJRmRyXf
SrLXNv68BUEgog18EzybvrVLOx6jSziOqWfaZfoj8bEvNpxgfLRKjHHvT20pzDLnhTOVicSIei3b
ZXn9gBMKssSJL1YfGt+0MVNfSiuOP8jUOl+MIg0/D1gPo1JmVWHnBqqv/sklMX2ypzCToSxY0uiR
7yTFzurK7Dw4OXLvdh0mlz5o0ubQCqv70Rm1XewapxwokAxGmUK0yI0HHa/tZmNXLGs1f+dDCRwI
HEg4cL/Xu5G7otNtfxCXrLW7C8cg/VXw7v2ZW/QFwYvruNwGlTrsJmqHXzRUMaaNS2ktlszFKAR8
4DBTf7v+BbVhD0iHWOIyTUb+opmB4uVxMGwIE62dOlBPYCf5cjYFz+tRVD9uOgPr64tUjZmriqg+
QmL84qBWeXJUbM8dJ1JP9zfL2jmAsESdDdY42dEifk2kTLWPy/qls6SfwimVp4K+5ElNmvbp/khr
x2BGMs0pGO28ZWI7BRQoSLjiizTJ0n+2pCs/tDqJsTfNpvwR6Iq1MbU5Hi6DGI0oyhUEf9jZi+UM
nS7jCkzFxQrBTHIkRszvpGZXSLbuykXffNVqadwnoAx396d6+yE1EBUUizUoU7xQFiPXWo1bR06k
RnQ42WPaDjwc1tbeLkHUDW1rI5NihBu753a6DPq39UbllA20/JIlGYygXnmR/CY7qZL+s4eU5CVT
oHrYABnv8Lc3dqrT5RsA1b9YxOuFZmROJko3aIrc3Bb2aGgVUlrc7HkRf5M6PUEnJZomjKdMLdqD
zwiOAeS06NA0jtQTdwznq1/X+XOZjRjH16Swqld3CWD9+x9iKYlAKOSn0XNhYej13JRRghKNOh6F
vGeALXy1SuTFXKNOIn9nKF32WzEz5Lhi0Nfv6rHJfqbBREKkI/zyPdbzbnKRDEy3fODnr3+zXFR8
AU8BLKWidn3MlRyAdNKSTMtp25y0TugHEzPGjVvg9mBTVgB+MsOhOQDLOqGVQQPr6L9SuUoxwZZi
O/TguUiq2+qYOW+Mtrb5eMIZuOjSQGe5r+fUKmlktxiSX+Iwkh7SxJBdR06GPY9J+YhdBbyaINcf
ED57o3rx3y88g4VhfM9qXdZi25ejnbZ1q/Jc6HUZ3lQFO6/kGpMU6vf3d9PaJKkD8jAG6w3obfHh
Sq1GzS+dc70gTFE9y43Iy3xH0nd2ImWDO46+/bX06+JBTJqzpc11Gz9pVJCu0OamNnqTPwcCyzCd
L3gptbH2RprBH6zACt0p78VRV+Nw4877C8la7lOQEFS3YWUDultMNzKdMSrzLrzUnSaeIrXpc6/L
iwzltawCQjAz7Cs+bpXVHq1Gmk+JbwU/rBg/gr1lt0N+FnE9Vh/lIGu1x0mzpQQvhqh/7rSpsV+6
qJeaPTUzkT4BoM+Jiq2faihspzDg8Bcb/GMzQTh1a39UnF2o14o4DKVTa/u0k8Ppoul+VruUKlrN
neBePvXYVTZuNflAgbn1/Ic07vLQy+3JfDH5WYErh2WmunqS609+gbeAl+pTV6DX3OQfEysS5q4f
JC3f03xKI8S3k8lxraSiZhZwL3YuromdcWx0bVK9DtipxKQBXHpFAYnF7dpRGzxjNLufhkTJbtcb
gzUepapLOOQReuVeVk9S7qlGU3Uu90/W7yZkC2I3GjrYuxjDdipGHb5pH9Q2ChU3KeR04PyGKLdL
Ih3aQ0t7rDyRx2lf0qyQEUiNZb/YlUMnv5erHvpZ65tduJuaXtE+3j8CK5uQZwH95bkMMAMxr8/5
UASZiTMw57woHTeVm9Qbyx5CK7/7lxlY3ef7463cpLSaadITVUCWaIuGUqrkUyOVkbgkeatKkJ4e
U9MKE9eXA+1Xl8n1R9Rhi42bdC10AsiEAoW0GSpui43f0pXjei4hDYtA21G7CvYSOfCx7HF8vj+/
1aFMyIMETUCCy0cxPGoDykwSXgJnSg9E6coLcOx9qHN5YyVXvhyqaTxCbOh53AzzrfSqX2VMo4XV
dxddZKcwNLetTPGRl5Z5bAa7+WmU8pbk0/wHLsMHtXh6dAC9b1s4CFp3PfzJ6DKmsEVcyQ9KWIES
8WIjLK/NDEAOhXA0RqhRzWH71cxkE5mssdCjyySLyut9PIBbpWxcyo4dL5hx2HiOrH0z+m9AZily
k1sstsfg62o42GZ00WSkEfuhKnd53NUf22rzHb46FAQUno5QDygNXU8t4DbtsI0QF1Nuu4eg4hGp
FFq9h0Om/8NOJE3gkaNBwwUXcz0UcD5kiMXAKmaZvpfqWAfaEFb7UI+3koW1Wc2VLiTQcD+iS3M9
VGOaM7Y5nnfGYNqe1A/iVKqq7/PITN+oADnnBwpV+1l6FUINOLHrwYDNj0kqm0QszY49bXLs1k1L
qXVFYxfHZmyTZ+oY2sYeuX2y0jOkJqTNhC3sTRdxq0jylHIC+VCKGsJP2lLlHuv40nYrY5jSPd0L
0LON2enCnWvxXwKpdTaT33kdFycQkA5cPCTZ54CtXU/dkivuHe7PCxLfaMGjSSk9S04fIA0Wlskj
Yl92+jHQNaVyRyxLkJhHSv5LKiPN640YDm7BeFYOqgqKh6fJXOCliX39ewYlVTszyqOLPeTmmerH
5FYiV10jrOK92fjT4X5wXWmQoVozy4izyVbQow43EzxlUqZQFarbjM5wKtvJdjFDsXaxUcYn08pB
vgdTsI+nSVBsbv3LZE9i40ZZiYVgLih+4hlMCreEsSqdIUepzbUpkgSjad+IPjip7v/LfCkj0zyi
bQ58ZnGwKtqdteEk8UXYTXeQ7dQ56GWoIzY9GQ91Z2dn9Cxbr+Ed5FUGvMygVtSdToF9I3dcOeH4
m1JWowPCT1nON/H1PLd6JGSHcQh2aP4QTIx48kw12qp2rX7kmR4Fwh6Q3U00SaGERGmsRRfdLyFH
y3ltG7teVqtf5IjFuy63xZc8ao2TEY6PvY+9XE1F7FyHdX2+v99WkxXnr2owjxHuhsX+VjElsqaC
WRuI15OCJd0D3a32vdlG7ZHHePWVqgOCg28eFikYiOhcR0goLMtjQdNQoaOielaywfTdHKaa4mmh
mh0qmBiZl2JKL8OMs+stkuLKhE3iOLhGrg3+rMXbq7CC2sTQxTnrRoNGRpEB2uqt4SjpUf4gEN88
FFMWboTWlbME+PCv1/eM1F5OV5sitOQzBo2UPDiAkcF8pKPGcX9RV3awjToRFHXEbW8r0SiB46hm
5NZZKFaxk0oR7CpdO9S97L89NoBDowxNLKI4tkwncOYKzRSV83MB6sIdtEp93wRiy2xsBVGDMDuz
4U1Cpe/mhV6LxGgaNTDPJZKygM6bUvooUFwmY+qDSHKntjD1J7lAlvmgKUVZuFZY58FjSWFH7N+8
uHw6ItQsc8umXewbaTR9y5eb4OLzWDxgVG5+6WMLJzlr6jeqjivz1snU1JnQRYETZ57rQ0nWm2RZ
KElnM7Omxwzbq5F7TlF+1mo6lZ5QnLLZF8Xkf8KSXIu9TNTdO1w2tF/357z+Q8gWuZBmPvVy0nbZ
hV1LhL7kmMPvcohmXlUBXXAplPk7mA7KoQ6L0VMjddyl0aC6qq+bv+//itttzWog5US1l3T55vAA
5TSKoiukcysXOGbxe9yBsOKVhrFFFVqdMBuNCMENzJZb1ISKPNVDcJbSOZ61QT0tKLGaiMADdm4C
euKEz7DaHPNQloRr+Z2Be7gRVJeystUtH4SVSwIuH/OlMAp4Fgbl9S5gOCduDCOgd1aDno+R//4k
QrTaISd0/xMSMh60nvSPY1KN5za30mkfS7WuuRmKQ91GbLlNDq9/zHJhFJnH8zQGFzWTs48hzJfY
7ZXReixF0XvJqNh7RP7QLrWD9/hojhsBZ/XDUA2dZQvQUwISeb0YZV1obTeG4UXwRNtRP4wx5ax6
7efgj6R+SVw4z2OX+4cAtsxHC12OC2shZRtR4DaQw+dB1QC7QB43N9weobMZA7MNLrFhwXM3zFHy
piSq241xbtNO/mye8TNukdbK8tvnjeWEWP4Fl1ofJODpAlymkaPuZ6Dgg1CF9OHtZwxlbW7k2T4S
3sb18obavJOcgeiWFtKuHorhWE1d646I72xwltaOswFPfhahmI/aIuPIbIQ87J6YIgxoCwFNvV1g
T/l/dSbrWxKNq2OByQQpqBFA9MWusYSRpVkWBxeYS7VrJIAiDXDgYMuMrXbb6lDgeik8kk3xdrte
QSwkLWUITencJXL4AZMY/Utq9t1znqbOt/sfa20Tci3SKJ3Tc8rx10PVvlROmSmCS6l3SNUVvnSw
4iTdyMzttWEol1FVQpmcWS1uPC0NkCjqR//sRO0QHaxIl5snVOuV4H1jKO1LVMWJ4qXWRPe5Qwbv
RxTQGDh2gZ/FXpg7ueFxQeCs0TiO+JzCgBCHoKNW7JbNKP8aKq5OhM6HvPZyC9K7Z1pNgiEYmcW0
66aRymUdmsGfSBcA8riLfEAxGiLwHsK6VrebAdqNO1lGFM5MIvtPVnXILiA/ObyHCjX4LhWiZHhX
+jnbWbaHrPF6R814M4rKwl8PPQzd60JMGblSE+3Q6ryA9wa1mWrXNcPg7Hnzx51rD2CJnmR1sr8I
JR7Sx7FGU4vGf1PuR10Y6a6OFf2UWFkKPsSC/HSaYlP7z0x0xXcR5Qz8fTx06XS0Ejhse6XJ2+Jd
IReJ/Ui6P55wk8hiV8Kb8VmTcjDRYy+1/8fZeSzHjWRt+4oQAW+2AKqKoChRlES5DUKmBZNIeH/1
3wP9GxHEzwrOmF5M9ygLQObJY17zuXULGUep0ba/KW8RSlHUWrzdpFUmv59ki6KJmvfDqVeVwTnF
cTbgOCWTpvI7tUs+UjDJErRfpiMxoXtT5pdoedXAZFr6ZpliVj/o/WfXjLAOzgFooG1oCj2bDugu
d4kzxsF6WoErMSdUOPDnW/0iAfKx0m2+xtDe/rCn3QJqYeAyDlc1bEFv+zH/tNHitq2MBMGEW8+G
rsc8YfbXLIO+t6r9CYmDsJRFFmqbj9PLR/B5FQFyhg7E1kuDNbgPLGgZDJCy3PTWVIX4nI+t8mXS
ptwNKLL6aJaCu7ivUWd8edmDW1hHS+8v5QyQ+V7cxjXSeGjEJg2ZVt29y0u5KY3+fjLd9U3umb8Y
ayo46o004qurdmMHM1PaeZtzBhcEwXsfdzxr1UzZD9ktgiWodpfVWF+WlDaQP/Twd7vWHKtbo4v1
zm/0VX4HZzS8h+JFMWmPmkAYoDUuWTpMNy+/lYMtR6diGzS53F/PANSOTOSatSqoqcpO4doiaQfa
bg5nhmJX0qCj744hMUGXKoBrZbfhshW/2DVv01tXZvZtnq9DUHjyP9XAlDdHcvTEzPjaZP7o8QjB
m5Y5/D9YjU83eZovspjcmLvZq/UzAUSL4tZQ7nJFG67E/KOlEGmliKQ6ZwK7SwNED/yMBIttrTFu
tZj9hGOrjedZlMvl5Y92kOFQDzNJZj3q8P2bjCfPBZxiconlS2z4iMEnd9NQjT1j97y/ZCX+wFdO
z8GSjCO3eSSS8MwUdvdmUmVeOdhucpuKOj3ljPw/MX9Kzl7atLTWZuVKpnOwWbYhL8MLPCSet7aq
3JjoYCjJbebpXNHD/LFsi+o7uGw7WAmTvjXBH73ykIeLIgZNAbPhjvaJcgEc3LFnj9oxa3BXH3X7
XllKiue5K4IlcXvsOOv2CvflIFWgTKFXDU8LHSx7l2fZrUdaZ5PTzTCcXD+hJekEMQfCufJ0R59w
y0bIUalJgcE9PQtagnlQb+PKZXSr9BlopIGRoxqjzO1yqbJCOb28Sw8fDI9M4svmA7NnT8cilrmD
VWfUirb+7rjlELjCurZRDo4daT6dd6ZpdMX2x07JEMB1hKtEBWZIlwnT+qBaSzfoqtZ6/bFjQgg/
x2ZTUtLvTvgyL95QeCxlYmLydlIgfEjD+5rnjXuqPKDGL7+/o+/1z3J7ymIOhtlmPkztvonQpKml
XRaEd0IrLfQT6LRr7fqjNwkYbSOf0/x39iim3ki7xYlnL1rMdfJ1bahu02Q2g2FU+vcvP9rRUoCS
Nx8rcBxUx0+34lJD49Ba04u6RWzPUtU3Zj3zFod0vLIL/w6ydnkOR3kDoDHffd6H6VrOlnBSJ2J/
lDf2PHXD2Y7j5BGFYbw4RVXAKxatJ06FZ+W/W3NoJ+RZQdj43bBwIk1jcdebvjQW6RcUz/ZHNfPW
/pPTzWZ/MvMEbKfO+KcJZbWq1vsUC62LWwrrS2721RRYYHPepEVpf3Sq1frS5y65u21jAvqOppwT
n7nmq981wvdjEGOY+TamFkp+uiSeiw/voy4BCwAsC2b8DLLQAcOO9BNKoJh/mEDkfQ9chfuzW8de
PaVghr9nQ9svfmFNqhm5balOQZyp41eB1t5wgUpufaYfxyVFhVLkoZGmVEKKlgh/xDIT7MHi5H8k
rXMmRy9/94OckzYE/97qVy6SbV/8k3Outp3bWd0oUaoL+00xCfxqtFk9bQMiig+KZgWQyH+FaldX
zu7BjqPpCnMIp0r8mvZhotNIoNQGyYQ2tqrzxD8RFin2c9Bv5w8vP+RRv2WDEZDiIo3Lets1889T
InvUgzMzlEhZHfsG0fMZipiChuGasQOVYlF8Lq8paFPbvDdL48egFc2rmxJI0oNPZzyB5jPMnqe/
AW0nOVglkESJwXxgA+MNkERdPxk9CusvP+/zOA9qfEsNmO5S6u5frZRm6SQ2o+qJwRC2lzh/IZcx
/Hn9Ki4qwEh1MRl/1mVBe6YAi0T6PteudlctkxmZitCvYb6051EXG02MZAGfoFYL8P7pi+vnphID
OCvQeu7wgBzX+EOM82oHSMgjNQLEmha66rj9PdVs/1igGnZZMmix2arZPyCvZr/yqfUAK6vpp6Wb
VUSpVPvx5ZfxF73xNKjRZmXkhJsiye2z/ibtmkJ3yym9Hdeku8Vht1x8dUjln1FxkxvKitL0daiB
d0uZjNS9cv0kVzGd6lxxQmt01PPoDPb9mNpr9PJPe37QtmkNku2gfplxWLtLMh2wmnNzI7ll1jBe
ClO2N1bcW0Fpa0X4+qVgDQD5xaMIhssuc3IVlzEY5sa3vTKooYo6xQVd+PhUGOKqpsfBJgeODhOD
awQs537Ajxk9WOyefDSB9P1jpIUq/Yo2o7jExjD9sK0Uc86B4jXxGyse7oG/jKMP2qf/YdPW6O/6
RF0us9mNJpAwuj3hvHr6zxqIl3WfopXWYs+1rPM5TdSe1h6+A8JvRqP7lBQy++K2ckp9gzHvzaLP
eRHmSaxtrZdq/u5ZgHFD1RqG9/WGxQ4Ne63p/yhaIwMpZ5EGuCPUFuQp1fjRM4Oh/VtUFubT3CF/
5qlKXb9v7MRmIIHiTaCPsxvTja6yj026etfwOwc7ZINUUmHTjWYktP39f8KjwsRLdGmV3ko3GwN9
XsuTDmz7YTaqa9CdbbPtjsk2hEemiIkDaoq7zTh4hWXEHuXfWubftQGVmVWx8D7CHS3U3U5978GG
CCXMPj8r+2vqXM/LCfiANBwY96mMa/dlmgbiwB0KGsOtIdRQtl4fQkNugsTzYuxtGgmssbkma3X0
yAYZ/qZXhHbJ/lAkkyOFYhaUE2runlrmL1FvdxuWbpjiD+hOLIBSYhlf0rqir9AMLRDhl8/l/rl5
YrCCBCVzky/nQz/9wGQd2KZlfR2tg6AhzuwhKtx6OE2VKcNB6igYzL3xyjJqQ7pxaxsbAgG/q72l
zpRXSVnmYxVNiWqcjXiofG+erqEP9nt3W2XLWrmFNo2fvUeSAVGVaiQuo1QrTF9kdX2pDZ1WrKJc
S1yfzbD+31p0kTd6CISi3eYVBRAnVUEYpYOOOF+MNm46P2sM+b6Y4Nyda1wG7xK7HZdwrPVZ3OnY
MyundnGaKchVr7wWb/cxcPtB9K82xAkTVoAtT78rug/JsGoLDz/O5a9Gn3o4RVS0V/pEh8tspLCt
P4mxxm6ZYe5EgzRUFYmmax8SJsURabFy5fLYp6Lbw/DHE3420Wtiw9OHabJCb2cPupM1eoI8kDmi
HRpyyLVzn6TTrbmkTI/yUckvle5K7fTyGTl4SG4ThE25S4gOf/uF/wRBUnYcybu1jebGNj4pVjXd
at5wDdVwtIdAoxELYGvQvtmLjSIrPZGNyzZKFFN99JQ2vq9b1QGhrHVBLUwUbPtUCcZx7c9Fr3kB
whDNJxhX4kqSeHBwQP2QJsLPJGXZi/Nm89DqfZq0EZYf5bvRtsovaII2vmsk45VU/+jVAg2lfw6F
jP/svmxeZ+us5XYTDQiYn8YSp2T20Cv19v/eXfRsAPKC1oS9vAtyeNvHCmmqiFSnnCoKQ8/iaSZv
5IyiNKSe6d5177lepmtkzWfP91e6gx4yiQio1L1MdFGCX8kbXKARp00+GP2Q+5bZDVemxkerkMfR
70N5l/7NroiJvbYvXU3kGAY7g1/icU2t1Fw76883KA9DvOYvQDUYT+9yOFkkGWJecRYlY8MZXySO
k77VSq9+Nwpq0Ec97VcVsofeGedRHbPt9rZK5dSYxSoozr0816OXz6b2LDbwozbMBkwu1H7YRk9j
Q1yXnQ4aJo/KGnw/95YK2WExE8nYaGbDnVQZL1ENS8DxUzf3fhkIhcU+ZsBq/iZmwoxqeS+Er7Ya
Y9rZNrpv2oIT7XmNIWN2bS3KQElE9trMasunLH4vkmH03bj9n/5ucxjLdMwNEZmNOb/J7TKL5qqI
H9pCeleu22fneVsKVBHdUpdDto9f9L5KS3qriLCeFTdrl+r+XAnnhkro8eWvcbQS8ZkTxqXGbGx3
HSSywq8o6XMOGiPC3mj7qIhnEO3J1Y6lvvWd/s0XtxeItzk4iU2zk6j59AWObScST81FhCyX/rsy
EUXHp9jwHhXse+mo9IX83vBivue5KkBpY7Hu+loyqN9wNG6LoGkHMCQNac/w1qpH66Eveks5AUl1
Kto3bvlTjWNT88duNj5X7hivvl5IBAumxFiu9V8PXxzNvM1Bi9Rof7T0BttGOj555ExVEWAYl/uN
2jbBiIr2lYzvKFiACoTEyvvjLO+/0TylJSZ1eWRmDHPXYcnu8Ol5pcD735DLlc22Y/IJsna3Cu5r
KNo4Th7ZueeGedomQZUtdvjyfjt6Fk4+dzNIapL2XUTqnHFFuXnIIksuVkgn2DjTlehe/8aI4JAo
N2czkqndTsswJ00rum/RJPTkPZSMLmR4Ll8fxFmFTIdW21aO755lUeypRN+BVdSlpdqIxdmMp2vg
94ONhug1YqFwmUmn9lrfLWQZykZBLCibxTk5iegqP55dt/TtGpLq+eUPdBCdWY7Cn4yMHGp/vwuZ
Al7v1zzCC2S5GYA54xhaYMHsjd76ZdbS7pSpufFDLfJrInTbDtvFB52uHrnpFvZgTzyND13q2Jv2
ZB5VXmuELRA3BZtbbTVuZlet3mrpPH0uwU/96RXh/G5U6/fLj360PmqcG74fHUFjv74dW6IsaVVH
Yymr5UzW57ZYxReDG9meEMnbXG/ahw6vpeFExGrL0Fhdca2X+qy+Y1Ll8S+ErEAhPUudCwBeRtz0
IkrVUV4MhmPKaRsafui1vPyYijzTgdd019R4D7YZDXwuZnYZH2G/zZTKnSq4TDKyJ8tYgtgtG8vP
EB/BaA3PytdfcBSRBJpNfROJw31+Zzidk1ognKsGcLmvrWb7oXGb5PdsLPa1lO7gjT5ZbLuX/qkG
BFB2y6Iqj5xByDeKC/rY6sGydPmjkqtfq61n/fJO2rc5uekAIDOq9sghecBd/Bmyfmq82hSRVbRi
9EWRT5+6UuJrI+dMdekeJXK+hs09uF7p0hEiEDCiOeDuFgWdoxhjnYpIus364DVr4qfZvNxYxWiE
iV1O5xGhinDObe2GaeUY5EnTnsgf259g+K8BQo5eOhcj7CemzPjf7DBa7J5s7nSXxMJiytOp43A7
e259h7ZaHsbUTedBF9Xy+sC/BUrSamaVCEzsQgitJlHaiLhFcS/Xh77C7Qcunvvz9Z8X2BYQaLiU
lr3P3lt9nSEvksisqaucSyXuzr2XNx9brCY+COZDVy7No7PJGeFYcl446rsva/ek552n8C4NpHnH
da5OVjK4F7xSXgvp2Hbu9t40JGO5dPb3szrbs1K7UkR2q1vA1OaftamtweJZ2msbEX9XgmCBIiPy
tPsQkHeZosD2Jc4NeXmnOsp0GyNDevPypzq4zmgnbVk03hWYyuySdk9tu8GZKLTMXK7jfRl36DHN
XrY2p2wo8xYwQgKz2Ivnxrkt6Zv+eXn9vxqJu0sNQTYiAQwWcqt91bCaneN0K6m8KF2ImyBpVCYI
s2owv2rF9NXQMqf4UjYV0ES3r0cEHZRFJhs20akeFzjUZpjDI4AVbuVmeSpXAJ1nr/a08fVnh1/q
AWPnDtii19MwialcaUDDF1HXUdWIIpNvaG5cOToH+R8seDYxIikkNPvIOMYmQrlY6UWZa80XChuw
JutSX+mHHMTfrbZkE2NWSK9099VLnI9HKLO4Ek6t80GLl+y+s+bsx1K7xWOztfivvLujBQkFjEtQ
jkSxd3efOdhXKakck0ipqibss1WHCZwsb11l/WbgE3B6eVf9TS33u4pn21T+kF16ViDWsdvqE2oC
US+b6oGRRMpEasI6LcQeoPyoTfFYvXVj1cYYGubCDeqVI6xhc1pu7WXVrbMxII0TltRq1o88l4bE
QmFz0GCWORq+uuB2EfR5uQEUGIwj3KYZaXKyvcwQoTG6Bn0YDF0Vv5S5pgB7hc/PfVK48blQZXX2
nFyBfBC7BgICc5EbIWiVFoH/yaucc4umZPb6GElDnISC+4/6cl8yV3ppuniWJ1G1mMtpcsUUMD0w
wrjvrk0ejj42AAVycY711qB6elAK/tZGhcQMcvaWKAb48Knvq+I7RtVqkAlF/192F71M2iYWPX9a
5E8XjDHRNGUyKDeTNjhhUhnvEg2uK1ngiIaSco3fcXRGwaVvg22KW9qKT5dbUUAYRtRHb2JV7cLM
sJKwBvVzJTIfXGrod+kwGnmXG1j16SpqU9RJ49nKjab3Kj6+jfamk233YTIy8fHl43L0QP8utX3Q
fxJA3IABrbtMzjuj6AMG2/LiVFl5+R9WASRFUwB3CYbUT1cBczKn42aPmhRt6wv64hcEhPIrqxxc
aBuMaNMbBHdAuvd0lSJL50IzyySKHYNJo9CUk2jX7JwMo34r7Ta9JG6hhklBzHv5+Y62vffXgsmE
4MME/+nKg9rrmMxywoZ5yYKOI3+pxkLzPcHjTqO0riQI267exbhN8BNCG1Q7rqPdrvfwW6MOddJI
movygFyJexa0/85LojVBZ+fFDSjFa+5Ph4sy3tumQtuUb/d6e3Tpi9xy02jSdLDx0zoGQ5takdvr
IE4rq7/x6KleuT0OjgI4TJRhgDADot5razmd3cSK0iURO1V7Vwu7p9h1hs/K6Bnnlz/i4VKY5sLh
5prniD/9iIxy7dEtuH/LLHPPgx0XvlRk8g4Sw+//YSVqPIeCVXOsvXttXiL7Ies6iVyrAe+pZYVZ
M2Cr5Dc5xNN0enm1Z7AgQtXGwSKtoBMDQmJ3A8OMTutepGnU9cNwZ7qKODtmgQCC6yb2x25ys/pk
yXWVgRl35nezMpq7ZpXymlLU/+eHbMMvDgujxd22TerGaaqiTGHUNkaYao241ABOz5NeV6d09BRq
wAaRHAi3buBakqiEGvqV13FwVrfowB2FrAZFmP70MwMOLBHLMZKoE8Pgz7nzWxqA3z1bWDRW7Gvg
16NdRe1Jj5KeBbO/XbFXVJOpx9Wo3Chbfw8B+SHDi7pPf/aY4V3ToDiI5uwm5lx0kTflg10cmqu1
qSHOKDeZnKbA0Lr2dhGqGr28oQ4fiTSCdigAGDq8T9/gIgETWIjV38x11o2gemrrZhF4+Ppjnxnf
Xl7s8HNRB20SvQDp9+ljOgHJq3TspdNxbEDz9BVfLtaYguSVFk4rdcGVkHO04l+ygE6jCw2sXQ5T
m87M3dJy+zara965phxwfAD38q5Q7AUYbCGdaxSFow9H0ccIn/dKPrO98n+u4QapQM8thiTKs5xj
KE0PR0j72ipHEZy0jLyCzsPzPnaMkSyjPVLxtlQGPCsQzWugbmnW2R2N/k3PFALKj5Fewy8fbJht
1AxtEEA2KtK7N+pNNJdQ/GRbWrl2m6Zwz4QxOX4MbODKx3sGo9vysg24sI2iIHvuWe5K0q2Ll49Z
NKaJVC+6jHvwsWURr8Ew6a3yOZ6sxj4bUpfZTWlbShOg7YWJiL7GuIiouep+VN2UOWoijOpGDHJ8
LGSX2+fcii31SuJw9Gb+/bW7iNgqS170ncwi2MpDaC5j6tdTj6g9NezrcwYwFMyW0IvRuOZ2SxVd
zgyKGTX9n3X8pM5rFVQlo2ND6Zp7uG1m2PX9cHn59G5fdpeobJg1Mkhs6LDV21095TiAsW7JGZzS
yx/QCQNYrGhpMAhDD1y7UEKw0+Y3Po8ajoMnH15e/uAog8rB3mfrNW7X4NNjhSSb3U95kka2Xhpl
mLQFg1PX6qV+SWa9yPxFdYZrNdBBGkp5ABSJRJeqZF/HS7moeFYNaeQpevYGNHt3tqZJ+KtSaGwi
WqyaqEdcldJX+qxucypITtgNccTo0u8fd07qXOjYVUVKHdv3AEFrBn5odOhQJ6982KM3C18f4xAo
HSCFdh/WWWxsjeQ2C8kh9PmiMbSLtIV+sWs6l4narFdOytFbxTyTqgj4ATYpuwXzQeYGJP88giaf
fJk6UQO4avJTa0Fov4XM7VU+IdM7U70r8srif//03T5GXoxEm5oPbd99q8oatJipdsObHdJ8CPVR
QfyrKBF+gTvnzC0Usmpk3jkmaWj0lLxMQVJV91vDLe+VtJsek1bBQUwkelfez1zMVlAnWnzrGEMv
HuCB9g9e67Zv9Zj/W1DXbr2eW9eqyisn4uCiAcbMBJ0IuZkT7E4E/N3GzFGIiJo6n++tpdYSf0g7
9/zywTtaBqWcrT5hYPSsy4THrcgUdFajElD/nTuMaVCaTnpllYPo6XCdbbN52kvPBjN2Z62DPdky
qi0MQkMDs07pe0oNQs6kLfz95Wd6ZhjA8XI3UCeoTrjiz4Zwo1N1tdiGJbGBwuMZ/c0ZnrHU9I+Z
NKchsNMa1Ve2aa9fFn2pc1+QX4yYUs1L8V3qVr6eeY6sCJd8GX4bsbuugTnrbXHjoGI0BLNU+t4f
PDfuLtWazA8TLpbTvammyfSxx49IBEDexzYYmjhRbhs+JjfWOBRvzGQoH6zUXZvXv2KYW2gbA72j
ybLfL00FMs0ZDEm2XMo1iJtxuhiJmdbRkPPXK3fUM3j59oqp/oleGxnuWexEQqUfV4wZIijJmhsM
eQ9bfUDKT/qlVSRDkOq9/N5npqjvVBMx/0udKPnkowhJgwkLrs71FdiPA/15Q0v9aZV1E768Dw52
HbkFSE8GDsyy9nVwqWpynUesCcvc5fur9XBW5mVTKoAI//qlEJQB9olxMOr/u9Pam1WaFgV+hBai
buehaPtfIGjLYNDX8s//sJSL9CXFNgjevRRCsk2363gsIrWv3DMSEnbYK5mLC1X56eWVDiI5EZSE
kNE9E6J9kTLFYhBrJ4uIbsx3MObuyUOFxFcLsT6Y3jQGsApEOGl1fqWUOAhKm0YboY+EhAp/d4VA
BkhUafE2q6qvT8ayOG8XwF+vn9+S7WxDgr8GUfs5W9GZRdm1HdsjyQo0BZT6lM6r81YZNPsKymJL
2Xa30ibYuGGHEN9/BpXLejWWmprzQG6SYuA1lUFrU5Flw6JxASlpgKhr9fjy5zvY/h4ICHYIcITn
eOe4d4gSIy6j2dJ2gKG6+E2uTd/dysmuPN7BRoEPCyFmyzHAke53f6Z7LdFYRCjljmvk6UhI3KYE
0zpojBkjzDWv5vndCNTU/pgkrn7N5OuomNimMQTljU76DPbQL61Uk0rF7Uo1s1+xQs/+Rsxp/kmz
UXP3O8eWn6x0pVMLSSe3PyhLjS9fS8Zr+4NlZvd6X8AoG3XXegPGy3XI7pPERMoXg/PTy9/lYDNQ
9DCY5EbcBHe2v/9PCZk55jjkgmlaTUp2kfps+5Uq1pvKMtagkOT3MdK/rzSRIl6zKMXkBv5jU+xa
AW5doVPmjCIanML4pnlV8bhUSA1Pq5lecuSG7yTvl+tNtaKXH/eomUSGwSnmOqZi3i9N92hBfEYX
ke4grOBnsnYzH1PPNQ+KuCTqc9MURTissLeCcUQbChK1a2h+P6JI9vKPOToTf5V4TGhiuPdtO/mf
dw9Fk9rZsYpI9Dbam9T3+tcsMRv9DES6n6986YM4BrMDbW56sVv6szsXVNkyrWouIKB/DjSHTvOl
Hpevv+aILQgKgHUC9rPvMSfkKzQOB1YpNOcBEK3hp+pSnhLuxSsPZD+PY5tTFg1tpP23lujT1zfX
lmigLmL2a8Xi0knpYL40p86XWWBRxrzgqoXe8w+mwWtgiE9/h7Hy/ipYVYJl6+Uy0otWoxFqjkUb
ekbdW8garldZc88fkEyY6SeNZVRiidRPH7CEQghvljjijm5TBUOVdwnzQUt8Ftil15EpOxenK7yU
6wevmtLEj2MP+PjSWspysbmIF/rDyRifsOHK05PdmFN5QmC8j31pGY356g8Cawkp5S3r+Kti8fT3
6l0H0WICwQn7sT1l3mzdWqKubzhS4r73+vXKegefA13lrZ6EFAEgZtcgAk9X03epcjQyciMg7WiD
3F03nZTxmlmH9rwlsbW+tgYpzShoHru1EghnCJv0RURQWbowHcYpvrHTkWJ5Jk59qijbv8VF11SX
FYWjIViga8w+yjE5qu5lU8Nd6mVqvwGVPuOGlni/ATG1g996swqPIUHmEC1v157CMZ+4jV8ONc+c
JsAHMBCB60iOzFM8q7zX2KidBgBV5mjt+5h2208Y08Q1c9Fhi0IzNv+jcPRgQUmPCCQcM/8ohZDL
nV0ivOyn8GmyK0nPwQbfEHkbnJ7GG5yzpxuG9zloXrdd1VpVf9IyxfaNCWWVUY7aYz3MX15+CQfL
bZ17FE/IsWgH7AJGpqjThENbgckw9UjaVMm7ASuEgKEpTR1zza+xZrY/8GmmxdElKwYQ4B5gZeDT
l4YiLLA/WZ99mFIw2bOqLqcFT6BLLJfhBtTma8V8+dK0kKifmSlyGPfjEtgAFRw2MUa1UJvT6qIF
0pa6E738LjliW/jZPR0jU4pashz4c/vusy2zWB1FgSpC0hrp2YbFkrwrF8c6edqipLjXIWsXTOns
fNMwZ+hOqTV3Tjh1zbj40lXG35KCRN9oafbXfraS+zouUvnOaro5CVoNtuEdrJK+C6ZyXirGzG2a
AOnRk+4SL7EzoQDez+P7bioL28dlAcWOWcRF/2YdVNkGRuV4P1q1UL6ajSXfS27ZhDaeHn91kyRF
06AgrQqBHSp/kJ5vl7Bcx+qdJpP+x7LMhbzz1nn+hRHLmEONsMYyMAS8joBHQeI/1/peBADGus/b
EU79mbaodW56dHyD1XMW8b40m+KTWkrx1cn16qs2Iyd0SfWi+5y69LVP2l8TmqKdJti5QyzEf4WC
r3A00BtSfNcr0smvrbroP05x2aOcgI20MC/TZDM68ZRhqX8kmUGPcFka64OiVu7PbPIa65SRh08X
PWtsESJj1rd3QmFUeiehSyXhYM2FeDNIZVHfABo3jJ9jgfMQEhratP4iokG4tZpCB66urWUcZN5S
vJW6rXDjtW2tvS/KuPmICQacYdgis6f+XufGQypAbybjbW5UzGb9EUiWTmh2lLJoI7cTAFN/6y4e
lwE4LOxI0POyfjNZKO03FPDLRSxr0wUDJHLnZqbjNN4U7lj8TmN9+MrAmExFAmd4RBlUU2/mYvMG
A2U5lWHewzH2yx693yABc18HtMOmJgBAlPxxy9pAYVpB68gfkAj7Xi04ePq2TCaGFo3rfsjrGKp3
ju/YF6jQdQPFrC2+9W1mFgGkW3LyhcvOA+MGcO9UWUI2aCUm2urLtQCqU7SlB+ZqMeTvOGk92Msa
YA/g+MmShODUvCKk3Tt/xu9Pe0ca038DRNSXJ5yARXsai2Rq/VZ3EZOw0zguAtfrqyZorbX7wxm3
whF4xQMydGXmZ0tv3ynYjAG1cxg8SiixWkAlIoI8ru0hGL00e1C6FpMNq2tR63LMZngjcreofP7b
fkaDsXiTW0Z5UUpZ/1wMW3oXXaBvEnZIrWCgN8XOA24jdu4rJczqgO2PFxvXg2rgXGI5/2mjEX9d
9QSlWPT45xOsmqI+l2phFGGvcs/cpU2jQy4RtXmb0q+ufLWeujdDli8gd50kftBWNfvqcYUiUzRl
ycdKxPkn1WrW72hSdWuAzJ+2BLkeJ7/MbEoVP9PHIgsELMvEVxAIXsJYOKV7U2v9/NnQG+O9hyAJ
5pdVIj7PYrUevcQcpmBtFvvdIEGWhmnmTr8qU1lwGBor+pet61YpDK7BcHw0R/Mk0ByEqHDnHJfB
96p1VPjfB++Uu0MbB+Na5fdiVfFWa0SGsFM4dJXVhLjdZMsvaHvr6ndeZqUhCtdmcaP0jXknGZnd
r3HqhWj6l7VfVcO0+MAOzTXoR+i/YcVwT/rSRgJIFh3ujIbdduHST/q9mRgFf9nsoGWNFn4wr5OV
BtIbyq+ZaIs/osYKxvfKWuPrLomDjNdSlu8bzMkdXF6y4UuaFF0SNDOqaX45qRyQsZ37Msissvkp
LL2a/JhghqphQ/vw3Ke2/dlW8+lPZ7vFZ6McxHzq0dC2Aq+z0/dWreCVBZ4cItBSNkMSpkVrDUC0
aARibMz8iSwniTt/ShT9YnZCIoFdMUTyx6Rr385CVwWRTk6Psa7T/CpN8mYfozzjV6ZmSXpa2mbp
zkIsLq0dpi/fDKjwaejSKsM3RjfMx05BGC9Aks36Qn+v7U+5krSVDy9z/aMw591obLO7+qumLF+q
GS+gwEsUedOaFNXB1AgN/RyrUURos2c8X1Pq8j0ct/wrAAswYGPXj7OP+lX/PUniZgnUslJ/2LRn
vxRgLRo/7XTxvbAWuzklZkF48KbeiPGAZ60gz7KNYwHbzPLzOKv/TBkQorC1bExFx3F2nKBx1eJe
hw7woMFKmIN+TtM+ID83Pm/6QwOGQYNbP8a9avcg0sbyx7oBTDiOmtKe1qTMs7Pu1Ea4CbepoWj0
vg1cJ50/17B0SE1RN7NOyExOXSiwgRhCp21XzV9bvZm5/7QZsfdyXZ2Tq0wOGBxHAb4ATjXGeMis
l6hSYyu+dJilwfhzTDQ5fX2m4x9YQkDML2tdwyB1UvTPtAeqxgfEBEBvqCrjdyc97y3sI+iGDr4W
i9/IaijD2iyWB2Me6ztLpJ3jmwkeSgFXpLhf9HZ5NPGTf6yKhr2azJn9x43J407VSjpN7BD67ZyL
QfWLNnGbszk3iMhhFIBmkLqoKIcgSmEWd0YzmlGGZvSPpCIs+FOepiJY8rF5RCk5Fed8hOQy0uav
brM6XRvGP2YXzXWn/WhEgkjFWPMnDIreZYT5QU1OZetMf+pxNTDIg9hDN1l2hEG1q7y3kBziJFyG
xbloetk1gRFbqIuil/h/HJ3HdqxKFkS/iLXwZgqUkdeVlyas+64kEpsJJCTw9b2rJz3pfq9LVXBM
RJwI/RP0BRlzu7KFONabjjresjL55YgbJ8+eaoKfuaRbZh0yQJFaQTW0KRx09ztX4bIzWwgJFi1b
f0sdZAUaR4yxbFPH9MmDKMV0vWBru5KylXQYcXhD/bG0s/iRyjVLXkRdvIFqW+Gf0rMl739g+T2M
UxswYEz4W5M03H43A79z6s/99LDH7kymBiPzU2FxDnck+Mm9msO1SPK1KxiOFZ3IBSskxA85dRXF
sIOGrhuGxfju+tLdEeGUzcu47QmRghIBbLpUVvyg8Bsg5mYteCalq9fp3HCt9uP1Vv/YWL3XpUHn
dyYr41g1mamTZc235lK1YDG2PytOfuG5JmzyDmdBzYlJNV70HMG4PDZuH26nTXLkf6RK2I9EvI0r
Q4Gz4czV4RLNCl//STZ0uIfRH6Iu74MNqdtmXeQS9BssUiFMWnWwK7vVqSpt2k7phSJK27m1q1vL
KpVM9ShbleFiqOiPy6p4Ran2P/2u68edYL4gdXzh4qcCcOaed92v34kzl6cp7IOE90WvLzLc5I3Y
PP2Cvytt0J56+Id+mAYSEVwqbDagnTJp59s0f6tp7PYcR+gOwtGEn21c84bZ++hdF3WHr9+G8CNI
i5GinDmtwXLLt8QiCUuV4R27HNHTURFPKvdrb7YPeyNdN1vFQF0cvTUIckQ6yIha3BlcXpEkfkAE
VDv8Q6LAnRYn4J7HT1i3E6YUXaqGaeG/rJbkQbbwdvSZqLPw40qMOS2ahQT+rGXwqsey+FFuMFdc
5jPEIqfs6iBtJ5dnpdjm5nvmsxVp6wrnuetU+WoFc/IRTTZNvmyp6XO9BvbJCFGMx3HX3ZyiDnZG
EGpFLtk4raHFA99bUCiYVn0sib0okLtmPvvbKPpzu1beSzfOrcf+4VReqkYXTWMyj05/tAfLR9Ad
oNHISf8h1sw2ffGApWrEguvDFKNFCjCdZ8Nqx1RtrjBHAVWjU4nu6jLtRjamX2HQ/De7/T6ecXiy
nrrOrup0Qqj+SoZMV2XBuC9sCCHy8RR1hHvuO2uFv8P5uErpSfNzgq2YnTU6Xr4m2ylv8Ueet6wZ
vZboNGikOuOkgk5isew0jIedfz+SJgc3SHrGtdksx5w6ZHdT2sZmflmDKeBT2wHebt4W2l+Nqokc
DAtDYkCkyJjTg1rfB0R7OhXOFJo04VR8zQSpUDpFf1+orGhMIw7OzCCeJT2bTc6jimsPVNL4TxD9
7WRjUkV1Spex7DvHQghyw3IQtYTBugy73uJ2T0NVySmVfev+4+w8YARJ+u5QRoPqDqbuecj8Sm8m
xfBjeCyRNMoU54HiP2929NuuuhEzV4aPnu/psgmM3dph0bw1GuA8XpsxLSAtUd8Q3fU81XvyAHND
/9/DbTTHiTHJT+shKf/pwSv+Qns6XRbEg71kYeETdGq71XYv4ZFwzguYsIUdPnUWx7lpb43NfYlV
c81sE6x/W5P4fE0Od9AZyaGTyfFT7P/DqXd8xyxYWUfDPPJh7c78i19x13BDOmOL75hu02nD9PKX
PHj+PHfaFtBl7gDuC/gYc3SttvrHirb+tgpXNwiBlkfU79TYsE0seD7XwqcIF2vABzbGwbSFvOS0
m4CYCk/foWgI/KzpVfvPi+X4zy8Tukbrm6lNBzHthB/Wlv/hz+xmmb9G5oOFlkJGwUInGVOeb5uy
8yvipCuS+Bjz1OX76bAU0Xu7fQVrOKh0XHZ2y8DdvS8ORZl8MK/UK+6pSTtyv7TID6JtzHcwd0g5
6o7ViUyO0npgYg9YX+ehLU7L0DkmnWe98jO3hMkdPEKAOF4AbsDQD1bms6uaAng9ulhV0+BrvG97
SbUZm+0/i+yPG+liJ/6nd5ACSasL3wSH4s1RmS3hGEGqxLvB3btSeTx15SkuRt3kzJ0KAYuzYVvc
LdgzpJiGeiVzdiGJVxjcmc25811e625tM7sIL4BxV9LGqzEaf+qGSOzUbHvFDgj21x4uTftrt/xV
p9ixiyanRhf36+BVv2Go/TonU6d9Wly76vPLQ30juyRicB9Ce8i4K3BvPQ42ANomjXrOMD0+x1s4
j9lkzGpnSEIs2p/VzN9NsXOTlli7DFKW3PXcX3KPU0ar8bWMt3jNohoHitQaR+tvS9P4r1hD+dV4
JVmQpk1man8gyWrpQ6Yux1+dmPKnrCSrWzW9by0u6umIi2p0pO9vz7Utq7/IZIY/UbR2X2O4O9Fp
XYioyxKs3Mp0CjdFx+j6WWZi7yLKf4ccOO3YcFiOG+H/nedR33sE58Ko9MXyvaqGXFpl7abAR6D2
aDX06iCzh9U8tvx3T0S9JtYp7Jzts8A2/6lYdJ3khYXwijdhwAUe++W5T/9/IpQKZA1XS13sIiOb
1kMORmQU8ZWmr14bZt9T0sXJl9lDnzqe9HVAvdNxnSpVJD94/mBOxjA4jodkLPz2iC9CXGdeLCio
W2G6d6ZG59b08T6nvgqcKVeRM01HaQ/x37Woty/fuPo6cGrEOAPmgd+Ua56VWAf8Hybd3FMlUQyW
qQME8K23IH6Yo33YMy+sq/+YjxI/3WKrv+YoQ0egFDOKA/CAAdN3tYMjTYO9m1OdmBrI3q7pHuE+
Rsklj6Q71Wzm63lUi7A4ig8s5yCmdrpDt7JtWaXjStKYBiCo3ir59WtMstp0cvuWduZtJr6xlLFf
ZzHOD5x8MwztfiduGZpZ1zbRYpvZB9PSkbLmAthVu+UxF6L0Iw5VyWU6dIFb/rE73Z5715VPZp8m
K3eSHmPwwsELMzeFiFS6xwuZbG4bx5j3i423A2tgD7hscbdD7Iv2v31xki/b0mOdiSFxIGSHPZnT
Jd7cMlUxIHk2z8p78exFftU6wf+/GmNjAJ8nZV+xN86GidWMVVbq0XYyAbBMYnK8qufSV+wb4TKI
e9tK2iFjohPWkcNE2A7uIIOnWoROn7fuvCNfBODaUt8JMTypo1V+h+2ip7Rcop1en8TTW1OvxZMh
CK/IIRncn4m/5r5JXO4JI6eN/6yVXvmMXX25RnajL3z1QPGa+uKmPRWA2qk/JuVf3Y5zmXVyUHSY
UsTDQbG1/7ieiUWulZS0FU3gbBooj7NQibD4vvA6euoAQDMdsfGP22u9D8uD1dYdebqWTh5VOM4U
aMveATai0dO5BdraH4h/t3gYYLyd1O5291rOMvT5wEX4gZcL12xxu3R/CDcXd2tCHheI3irfo22e
/MwOq/XF1G7J91VuITHv0oqukR/HDsTSXK4ZTT4KrwtvXH9VaK1NrtDP/Sp/A5YpibMkchU5CvOK
budvFZiZ5D7duLdMZtt86i6nfmlSgfFka6/Wh5Ex9qtPwhmfGsj412SvZ8FCPtWSDN85/lJ90r4s
3cDQgq8sV3AckrCLNbtcHpNE1oJNW7rOwe/2LuSkKrKfIQSt8arX7NZpUrjhfRsU3nXEi+umxJHM
X2sZdP8xwbm/XrfBBYjKX6zMKA8jH4XZoGBi253xVPSVfcMNqRoRVhdyzWNTqr+VN28xFFpSTpg4
JOF00Hs5vhEKMLsM72WjDswCQIsRxpJTKjox/Lb2YBMD3Bfdv2UsKZ8tmG2cm1havHn72j2SKSF+
UeiwY7vDvLzszrQ+bL4wnzwf3lOIfeV/ApQTX/0JdWjqBMXw1eEXcVeWsnRPe7OUfzcmxjgba2z6
0yRiGUt3/EbfS7P0n3vj2B8LSe/PpCG7H1Y3jeHJoB984F4/+ltVZaEOCnfjOh9A4Pp8t5z1hC4N
VSFDpvuzowL/nDAx+mj7tVszrI5YXJlU3e9uA+fPcZIKeeZmXpI59hqM82yneQn9Avu8xi0Qlfj0
f2K3hcZ5Gpv7ZMwCe13XUzKCsDC2SP0Gce3+qaNEPs+BkDfOUEXNWZP4KPIGbxAfZ3MXKkoLok3h
d519Ij7DL19ISdlKeDi3fjeJsCibq7G9g8RT+6e3og04FcrnY6/mjprRVsoH2m5sdYDzMdcqNGuE
6iHSb07pioGiVnrRqZ/8JU55LpE889dhNbDN9i2FiPJWFbKAeVXO8ouUkKpibyJyMsglaR35vi5s
H4/5y6ailX1Bs+VceWo1QbpJeMRUJc0ap4wey9fA1UCfcvYSg8XVzLJpS+JWnw6q8ud81lSYtEOA
XUGZzDxYXum2PxMAA3i2YyPGHCevP/poC53M17PH+ixGznE5E6E0DlbLSrwrXFXSAKBwyyXoaYmU
pG0f52Yo+D5MF0p6rkySrKyH8dq42LvxEeulzruo9O7aoUvCrBWN/VasY/g7QV88Y9TKjKEbns8Z
pe8IThhIn/I0WVh6tm3/7pJcgp1UFVWvy+wt3qsZjf80ICVT/TFWkN7vcNbTzzy4FjV+imdPsjTT
64JTWNXqrnGTmX1m6MZbp0LPccaAb+kOl+ynr5naccVkuHbHWqGhyNpQy2+/Kur9IIs2HtNwC4Ge
G6tLWJ3lMr8OkxGgrNRscVoiPd8lWnMLXkXl8isGc9nYWBD/BFujHrfKiXqcDkbPMPyTAG6U4z42
y2pXh4EDrSqN5bT91l3o3UgRbS+Bcpp3rCzDIN+jwTxuqzf+lfUQvvUQ7SBoVci62Xv1/Noit5a3
0dTHIxtRa1grB5fheekc3Ey7ZQnYJSik1XCvQFdH59zK2FsaQJhgC0hkC+xNahs1U+R2IWDBOJEA
3c99xJRTb0zuNsLg5iBGp2DncsieVEML+mz3JS7sVrw6dj5SX19rq/EeY5BTxg2kOD8Gc/z3uZms
j5HP4qS9nRQbvNDkcJ7Itv4dac+HXmFF9jIUB/W1BtNSuZjUBQekytxr220lV1gukbJ1wceB1VjD
a04jev9oC8jL79bhWhn72HHWuM4VC5NMwkCJIxcbPcUBGZrGw60Iq+I+WH17zZatS557M6zD2V0L
EsuJua/ZbJvOVmfXsMQdArdbF6x0+/K9t9DJAl+MQDrtbkSY2RKr9FxsYtc3dljWxWH19ijJ+z6M
dVpNKjK5vKTCMpbo/omLja2GmN8GpNiR4YtoktE8A0SQX1QnrR1/C7sNYAVjMdrX0+zsQRrRPUU2
KY/xTMdF2/AyMaafIIb2szvNLA5DqIYuH7pu2MBPOd04eE5vswBWpY0bV7Ih8DjKFu/vRxzBF6Sb
9Lh3l+gewP8+uLg6Kt/r7Evczfq2RLNOcuNFmgvmECor9RFf7A/8fIObYaLayFyTPn5D0+4+ltF4
56Ruh38NHUycF5S5zTE2W1cfw2FIHrpl6pqclwUIoXajQbBmhE1ykA7XoikBpQyIFQC7Ol7ao3NV
mkpGdzWLwr+i9fffdli8T6nFJvO6dfo+XXFnkVnScquC69zu/Aa9z2STAofp8OREytWPW1DN+weg
xzrd7UDg4cFnjBFp0Zryhyu+cjs5UHfdTUdqKCvBLKLuTeJB6h6dwY29HFDQH66QFtclFtGjkPf+
Rs5UWpo96q8McPrIJuoTbM97wRAMGl1t153nT84HZYuNJlFcIVRpZcY5TNuKHny/2m0VPFoJxide
aiXbqg8cj7YvTFVFeOUC45cP4bCw2DVxsLl5Z8v9W1ZAgX/ny/HmSfOgaV55G+JOVLZz8Ch59aEq
uffLFi3agqrbd85xiMuZ3ZTnByrVMZi4VYW/aP6XsvCvcaMK9U1yGbpfjSvi9V/dWvPEG0zxSRvW
R76vqZrWe7xXZ0qbvCSMs7N63l20rkSAs+12Dfbfbg2QbozAObSg44f/ZBio5ASU35VZG0/wIyIo
k+UAN5G8iS2x0AIOu/vP2/xpfWqLkNg7aZomgVXt9XRn/AXfApH4g31qhes6dxjMWs7JqitIPWuk
9B6pc8Pv6lmjfTRDgW0DUaztsd0d863KGhykKbbVMLwkzu/Cv3y5BYIbmqMHiKlf8Rnr27SZZmu9
FUG9eJniOIHhFgceL+OPHpYP7HnmW2JlvfGbRhITTjjVvfNoFUPsZSJWifXoM7ApzBn2eblPChND
SfK+mz+OJDfhDmw68j+cS6LbYVonH2ZFbq65rrfY6DueeYccsT0kQgZccOlyX3IVny7LFNj/HHjt
MccT2t6uPNO26goYFzcB9PY0Dc39wUSdojmcx0ArgV9aZaaTOyMfSrlU2dwXcojDKe0aYwPm2EDn
2bDJtb/ro4na37K3TrkZewTphLzUpDmonUqNMMK+sZ2lBmSqvJFETuUnmlUIQ9TrBKDte1cbnDJa
9EkfWFTJuS2HAue/kvqwkDE68NxAae9rrhl15HN9OZagN1XY4KzzOlu5JA244WPORZ0c0ACEa1ZI
vXy5zY4heMIh9J7ygOnwXLZRrY9TsxPtWyR2Wx7cfiF9bfTrucknFyroUOAo5+ZC+8P23sSda0NO
+nP4EkzKia4TuFSWQnwMM8/q+eBl3evXcVgLLlokYvZs4ah0zSat1j2v2mUhF1FvWq/XUzFWG87k
flUfuKJx+bPCnfsZYY1G3iemD574l9MQJX/c26TN5OS7nhPsLODxv9mcpntMj8rtTKoNzGfVsN8L
EphswtpW2xxJRmeSCAzzJQydxVhH1EWnrutS0wcbYe1hjuJjh+3WkUc6KrDp4F0nlvaffdZZ1Ha1
xtAuBZxsetaEYt7f5GYPXeoGQVxAJ/QwvTKZi+JoL7avXiEeJn6Ype7KG4ALWP+p0hpMGT4rPLSr
QHiIzmyCui5bZ3kDdhflcV8L3EW5jAiHXMUcCl+LINbrfT9H1l2AnCK+Aj4IVWopu3JuArCOV7pR
QbQeuAL1HQzp2eVbAInzG3+71RFCQ8I+vQTc1e0UgJzTFeKoyU7o0pp4pfWatBcsgPumcp4AYtko
XCLMUWWEFieR/BL1l/AduefS7FWRdeGuprQYpF/ldY9c51N1HYOuBxtFwqrX9u15lNVkPyQNJ5PH
buli+87G3o6CvYAQQGFCizDkcAngBQe8VWtcKiG7WgI5eo7I5nHikkfUBBg8OQh9rXuvQG3+J7gY
cLw3WggB97tAzhIsULDm+gitg2cVVvaSzwt+wt+1LuIBboCy2TKOA9eAxdo854PNznXyRxDK+911
6oocolJ4Bx2YRJ/70iemJUEOKJ7ncR2ZHjiC64+rhXG4apdNno2Z9EuH/fTNONYxfu6V3iERkXXk
nnCC/jYi3Uhd0dQ6hIVrBSJS6QlecKy8ZT1i4tF9AG8VYVYNcSHSuAjmX/xkkPv4jb0MN6oc8WAi
1bv9VsqZHgxc1wen7Ov/YRIb3F/rzTuCDFvuVQUCJF7iMom31Ex+NOQuWQvEKO5MwIQJ9nBciAm8
Y9/jFPiCVQ0K9Uh6/U89T+t+3VMDzcEyVYzog4p31RcKlsbwtrlPyC2ktLOuAe3+ka1p6xMHpk2X
jdDWUe72UbgcBx9Wniuy1ZqJMYz2uqnC1LaXRd2VuIgvuBODyNwica2WY1jL4YsnlYkOr8AKIDGx
e9wyytUUFMSyLLPJ3bnHb5d9fGd56JaHMUjELUfEY3kS47Z4RwkmDCiwNNC0U7I7Paqa3ity5TZN
mI5Gx4h5whEMcBpsP0oDjtC6dLU8c1dB0SenylBLMmeCIcyCbnW3szuMLG+zNVXzsW8GddJoq8rM
a71d3LpwZF1ezBwIn2P8sBDdbn2z5UEczSqT7ubsuSZ4c86gFGjQdPXKg8b2Zyvbgqi8W9Xg4Zve
mxggL2nEvUaxiXBIzAF/WOXsh7BytHfakn78rPuxvF84Ukb6UvG5Hfx/u+PO2vQmxBDeb3zuPkuK
eGbZLiv5btbW/YvnQfPkB636IqChQ2ix7P7+eBHaxHeOt4CxIlWa8KwB41YZWJTcU4Nh7JfXuFFz
HNsGmZaNvvC0r1b/41S80cd2LXR/JKsxCE68hTo+uCJa2iMOEYihtNw2dXKtsFlPIcqBKSNfIgqO
HP5MxcsysxSTZe5fGkGv7Xf+Zc54qxlMnb9G6SQ4SWk5bi6F2cVRxeGUHLfa2dXTXCzVq1/7vLOV
HIvPJk4mkIrV976gddBr1diDPZNH2urDWprgayw5FUkHFjk4YYYT3nUq0tsEtiayQozDryEXuMsr
OKB7kL8G+Uyoo0eSCUdEDHGw1EdY9JVXyBWFndqerNAVydnuMQUsQxDwzu5fhVyT13oL1S/qYL+9
8zcCmaAEuXBwF9l2WSQFWFpgV4rbtYFP9qyDQYozEi1J719AqF9mwuwHVDhy/hOaYfvPQXPTYSoZ
s5vGpG98Q8TV1S2BWzT6Igwn/8bb9DR9GHSR0bEgwJu8VUFhud56OVQnDvOqNR8mb0Eb45qOU1OC
nFhvmByv5irSz1jw8mxaVqi+Om7W/jMorP9YCY7NWV9iJsOrKMroXK/YAuRhZJR5JaFzQUflzdV2
Fpu1yJO1DOvTshqYH0B9zF80THySu5f4SmJDWg0sJyoyAZRijUW0YbbpjGBpNjn/qP3IKRGomORk
Ef9Q9lpSuFn7fuQSr5BQWwTpPJY8ev+afh3L1COfwwWtXNbhCnEfXwIDhEqnvt+6oye0I/Jw1f4n
ewTSAMCyrXubpTZ07nmhGc2xhL1OuQGR+CArdxIHgufH+q6RdfUmTNM2+SATxz400TzKj2go+pAf
zYMtIcZl0Wfb0b7BQaiz/9OFQaCD6D7YkU6Z5b9JWzuuCUM16zOKIKIRoiAoYqDFhVoQuU3wYEdi
NN/tMIOlzB40XGbsiUvhtreERMk1htVR+DUesgneerjweUq9GRdH6+NoxtGcKUaNd+A/W/gRVrWe
fuzwPE9Dpw13p9X+4Yi66E84+eJxhjyPVLCCBxV4F0X9a92WdnQ3hEWJJqHUTnlYhQYrtxMrvN6s
WQEKiWho4WrGy2SK+WWQkRGOMKTkwBwQtbQLlEcQLf1V3ya4ty19XK45GjchkJMo4KpFlXpPCxWD
Ajoyst62vmNj4uv6tK14AtpSnIvB4EPz5usioIPQVNqIHSjNVrqW/Mr5PrfReK4g0f/uUwVMFoER
L8xvZcOEUYnhZVmqZLlaxer8hOQLF4cRnPtPvU+IieiRggsKFYUXGrIjWxfRI6cjq/BzeMPgZUA2
Ex44XSh+8BxEg3Mxy3ncQ7erT0nR2dE1dXNpcsZsz6U3qIHNN9httELs7eJYMi7Gp4Af/tfm+xqY
a3VUnVoEye3facQRP2XWgHtOq6h3z8D/pPUAQM1X3LQlzUXvsqssJBBH5i5Q4/AkQ1BzYnFiwLyp
jp31hrpZk9iWqPgQX27EUg1z4JwDDFq7EwuR4KqvbER7jUK5WRFfBhMH6BGI2pEnvG/uHISkhCsK
0IwDh/nFdT9u453Q/PzHPZztZ0iy5Ykok+RrRGkBno8jkLTBoW0eHgSJ9m81JlaTaghMkUP4ON6x
SVZIDND2FuXXCuA9D9X4FBnfNnnBl83p5tyrONUI5AwC5cm4B9B1gn8sp3LRiYPFVzcN2SUjZ3GO
LiHswa8+ot6T1m3lMQHkyQDdm10ieU3mCtfa/6DNAGHTQ5GEuWnt4K5F6yWeNsknrlO9d9OcoT6p
7lq9Ov2Dt5sRMm/aRHLyrKq6OOZPzpPNvSUmfFblrn+GRJYcCdtK/6xS1+ZmBeuVD8wi28W7IC4Y
hHtb2icoVuYQP9SD+wgCJfXBYmNWVNe4fpeTafzUK9xgfNnBeZmjmhIMuGCEsN6dYbCW2611YOF2
jkiCe2CudjmSGhD4r5Zsdy9HvrUCEYeVF1+2E8ONBuIkkU9MtFXamFpbfE0qeaxZzICpIUDtM8Ll
5NND5V0f9UxaIZLGdkWy6Hnbv3lJNnpgQ8I9qhs26tQtdPlrqTFZnkrPgpPjwKjzHn0Rb6hFAYXM
4+7NyxfC2WZEuopCLx2WPexOPglt7qHUiTXh3rxNJHyv0fK4z7W7MMEW8lMzAZXcmUjrc1MWU2Ib
uFwvJQQImpeYew/9LwT8RTLuG80RjNzV+rwTEGI/aoAhpBHu7PvDuTILDapE+fbHjTbfB+8Ikvfe
ae2/QzJGbx6K/Pmy3w2fXdnWybNb1IjEiSeuk1tjq7J9XHfvgkzFVTycXOS1aHk9NMOZciF1/+wV
CNLtOA5DcuuoCB7B10vzHHBPGt5benbrE6NP4R7cBsLkqkSsRiSjsoqRjZZU6vW2DsCdDmYOl38J
rXbJJqEUpXqSdn/s6NvcwjvOBMaPz9tDjfawS0kYnJFZ9GzAjxtAkczx9OqLlEmj00df7e2SIn8d
ccEMoPdRSF5cC1i4FqYWtbv89jpGoqf9vdBZNG4SyEu6s5eVfO9YVM2DkUwXYawym4J7mV25D8wl
SX8TAD5ayeuCVzDJtgqsMmuGLpbML2roM+yO+YRxouzxd19rzxUXHfS8HcbEDQhXB/7+rBrTmpRb
T889zARX+nfTKPkd/QmT5jv8K5BKq8RV00sLFrsfN7JILk9jAvjGBUbdZns49e3RR5KyIbm8rDU4
dqB9ol/TBJcw+HAUgFLGiOt0p8aaCLU1S1O9OKPqpmyZ6s3K5xU1LsyrhzbZB6d+2EnasI5x4HXe
oVdlqa6NM9Tixo/VwqTqLWgx+WqYP/vKbPcksZVYeQ2txEV1rWXNtjn1EzN3sl1z91G3H1w2R2ec
QeenwRPIhNZBqb8miNpfOMf4hRQaoO/ZLZDZ7+5+59pB89By4fxoeqnHwwojgZJz3tynlkEYbhta
+8lfaEJwl1gdMRuZkeDD1kXmbM/TcjT95CW3wJFOlM+xmL54GwZaKas/FLhjSG+QTKGfXbwsHEVs
I7K3rQzi33JN3PJQV1OzZgjgJnUm+dj77SxkrIewRTzBBhm7FRa5Q61CeOdm/W9G6v++TvSIC3cd
Tkd/Hxr7wdmo8xl0hTteedVc7KcGafonaiiOHdyti1+cSIfjg0KMp4GqIseAr8SFfJjjjSI9xQt2
dcsaB39F1dTRCYgDVkyWU3XtRVvC8QJO9e2Zpq6RmEalfYiCaOwOaFcRyU3cWt7saoeJqPGKFNcd
ech/pJ7kueglwiV3KPijtsoUDDLS9q/jqKPKeqOcPpfOcu1jJGrqOws7RZYPyXbUVG04/HVoKK+k
lxKRKLDB8Q52ILz43FUM+AeunnzFlNMHeEAVpYy4b1EoyOrQdP/WNp7ft80a5msrss1Vo8vFf1JO
oDY/LbrZ/S6jCBbN710gf4Nn2Oeyu6B9Ax7N1nGnfOXIyeueG1w1JMd9Dli/QGpX0R0da3UqDhbM
/Cgsq//G34N1eLPt8Yvc41oeEWahTq6XBSBf9koGTOm9/V7BT4gXrm7MK3sKF3RrvCX5ttM90Uh4
Nrc0I914Y2D/r/VHs+aWnClnY3wRY9lejNi5Y8O8r1FYvnLmC7nmD2L4F6FM02ncJOom8qT0D3Ex
g+VMe1PdgHzwFOFvu05ZLNzga3XK+m2r4ipKJ+gRkY4bog4urat9Sf1WVKiuLlThbUzSzHpwionp
MtIOuvD/kXZePXLj4Jr+Q0eAJFKkdFtZnd1Obd8IDmPlnPXr99EcYOGuLnRhdjEXc2HYLEkkv/QG
KNYAN0Zh2DRQ2hmtrw7djE9yyUOmFKAifukebrOvh3GBNW0uqjloG1j4NjAnUR8FyVqwTvG9eDsw
ttjXRkQOhl59+SvmOGK9WEBSo5Vo29nOGAXXbG+Ukm4VD5Tc5TkDDHD7NUgS8IPA5QubsmCfta7R
7isvnB7QSRrVz4U3iaoKeaN5W2mZw4lKens4RLHXi70axZyeMj3JmvflcFNkS9bB7xmiKd5R3KBW
v5lIJ9kOJpMPWvJV+R2lLShefAoR75iErvCiyvR+mhU4qw048Sx+WMw2q/eGckFykZdIycuVBTd0
UQ9Bf2igxrQn16DFzuB2ASPbdBZ7rgXp2u7wDyk98DUzgN6YJByaXohp2B79bhsgS9Q9pNRw91p3
bbjTURfqOyVm66eYUCpmjjqM8khfaZqPbeyN1Y+01a29jQcQ8TcrNqzaYYJBC4QOnzvslBHC6SLB
cN1Ta41Jcr/UVvmLEnl+5lZL4yO8mfjeaFVfHccpjJ1bIOHeJ8So4l9F12OWXoFploCAiwazr7KI
I8p6BLs3uR4I0GCoipjaBJDpFmoB5COGtSE9ppJi8YA+GuZ9dSwI0MDunOU4JkMnn6BRWfEhsLvk
DtHlpdu3JLzpQ0udcSh6gcqWZ9QNd2ZsNH+w7JHJDTDD4cWTQfwgqTcomcO0+ydUpn6pBCSrB9cb
m/K0NGb3QWeTSL+Z9CGWz0s4jPnJ7eawY4/CGdkVuh48EoVUt34SaiIMV6D1ebLQuN1mMuOuI+Xn
8iUO9qiIUju1aM9ahTwaYy+NHcyE4pn2dfynNAbjVwVoj+quZ3YIULDPfxh5QZ6IE2C9nJgQqXiP
93ZKEpVM0d6Ok3XA5YoYOBI57V1DX6HY1SagXJjsIpX71NKGQ89+0T+LKWJUZw3wgshh6nTZTQWc
0n2mY9CDA6Jr4qQM8CLHpF/sb7oHP7WzgGFnR1Pp4Kca+alNH/ToGzF9e4QjArCqnwDBrNo3IHe6
vJg736HzfUjVPNXgG9hLOfS3ovkaJYNhnwAtojfYCGecjjWtz5pLIXd/wBgWHwBT2D+52we1IqfS
8ECvsY4+WpHZVyD5idTdhygdS+Y3YEqDfZJPWBgPkxOnJ8sObbJtNVNiAmovyp1Bc/ylrCPZH8VM
wcUEKyzz+8jGMgUmX1D2T2bkVO1uqOfhLh3SAnQpUEgKKMHc7x6aRWkCgo0XRv25qPCRlF3cTyfD
oru9ocFqnewqUyaorgkuDxSNNtkh/1PcOnjAykccJqLmoIy1GdMOXvzEDyq+gyrm/WwWpmJkbbOF
8XVa2GH1UQQTI49+GTpAvQjYw4EZy7m9SXTp5XvPBI+Wwq4DeY80uXvkjjOHkxEBVwUK4bXcjvTK
PwFHn8mindoO78OmL7qH0VuWHtajXsAqmJAfGFx0MFzaHmL9MW+CQD/zowratxB1gu0YmOJzUDLG
3VZWTNGro8gLgN4VXMYe3spErR6S+QBY4C6wDUcfCigOt2nKpv+gTXSSTlTrwPGptIDMqdoygpcs
nXraoUU5/nGAHSw+xVczHQ2GuuIGcDzppipScQDYnrGRkji970trBIsKIv4TXCmwXuzTMnsmBfV+
AXBMYQnrsK+3ELhs6lbkQKNPqo7CH6CK9HyoEO50qCdw4oOfJbV9qPFcpfhEF09w7mi5/7LHCqd1
0LPJPZ2iJr7B1wELdDx02z+THdHkpiUEyr9GIpANVBd87Zj0fTmYTl8tNyVHOdxlMo6f4jBP4GNo
jvIXonMB8h8cQHgfgY12b4CRx2LXp5BPgUYytN0Fc1ff5plIgi19PPdrjcRUeoQpSD7T52lS+bqx
0ujGsmMM3GnwZ9BxGDChlRnSFdyEAVPubZPJtvo6limnzLYTJCwRR8P0AN/trtvT7HazR2C5aOur
aYaLMttV+IhRXEnUHbJpzwxABvs8GelwV4ZwPxchaCaedB6Dew4ZgIq1pPtohtLqT9nikrkE2uWK
UA60JAW11921Vkvo90RVqrt+0pAMNM0ALl9r1PdjqpaXuHFAx7X05L1tLgJmbl5qUtnYyTA/5azD
W4GXEHOAK+oR+tBFvDUBCzh7gc/GuM8FLMB9YUnD5Ialu7fpG3BVWxXaEsvl1E7dgx27uTxOBqNS
FLiK5mi6MWDaup1FfJIqiOVhiCOxosWc5LHrxqAE0Zaq6nHJm7j4wPktlR9Yxjj50CZoGmeyf4w0
vNltWUUD8FBeIhk5YlW2WVn9PXpAk3vjVU3xEM7Q131vRmMEsEu6UEnEswvWJUj+LPBaG5/hJkUU
jSkvNp9yw3GrDYJqqWS3JUu2y7vIKXcNQ9Sfbc7gfq9bo2y2taaTRIq1hB9aWADTj7oT2FzEZGzp
PgAKoo7VwLDrVA2NJnPEDOGPIETC6NC4Me1MZSfFcejlMD51VpkqqHzZ/EWPqPazhMpd6AmiuXXL
KTSPZgfKddMvIdMJBB642IsQdiLdqJrIk6cAXzZTqix+aJAw9qBFlwFONg3124t02GxDe4rirdvM
tbXPEbD2J4/rcwu2ElFTh2y5IX5NTfu5HcJFMabCS6kkaZIQssJ+/tymgfshZMJjkToA4N+ZsguS
rQUMCXRzGUFyLhBrhsOROe24cQJd/2ASwtDeKzxBJSsjgIW8nJjOBXlhegI6bqV7W+iFho3qZcwQ
DArxHrGcUB+shhGAPwOcoXVVADYlBUvNlpYgYLpdrcfY2CZpS2wL0HmU/rQAHz85U+7+ZvIA9Yqm
UBLuxVRPYr+U+fyZU8w0EerlvHGtubSOokB5FvmEQX6qQRuWd6U3zt1NWDvDFw746sc39OE+98ry
t+jE/AdwbgxfrDZmEGAuybPqwXcSNFzYTlWSx3vTKzvm3VDovKMxtUuzncIgWPaNEFRRbPenEkTU
H0bo3g7E38o8oj/dvCzzsCT8OEUuPFJuQCQZwvqRGVVNejiBcPHJ3EeXvLxp3E0ZLNx6wkPQYQvR
pigxmEclZktKb2S7KUIEfkNSO38dPKf7KGqr/Tblej5liBLFNzXd6lttunKlrI5QbTJsU0DtatT+
6WwFyV0N4u3Fjhq3ILUsrQrQNRc3W17X0x4Fq4C+JuYq+uSOhpvuZhFBBPJGdDYiF6jDsQLWh4CD
UbvgEdyweMIWrP6GuG30HM+p8c3qC8Y7uSaa3KGElYk97crB2QJzd+90MkEbwV9HAnsysfATqQYe
kQf2eFpnoEz2gNjTXQdPd9/KqfppYnY87vtJIjuAfAIMce2WoTpOuHV49AUBGD13s/Io8Ig9G4ol
70sL8i6GJRP0ClGhwPnkgF1OjvQSpk86X+qvSqaYTAmrjH503HrTPqML/bM2wHdtgBSH0xENevMH
WwKdUMoUk7pIj9MjchJy1cdbHIlrSJOm+9br2/YJV5cGCLVYrF+qXgqqEaZxxa7UaGfvwkVXH2O0
fsS+rvrwKUYw6jfBXKud0WezTTltCXC0RZb9LJjXTQDOa01ds4wSTJ1IGWw1Qwl4aBEk81i8ZysS
1k2dk7YpzrYRKHtaSDaKyxvVoEaxta2IuYacQg9Fihjxoo4xTX9Mw3IICPOjenFNa4TNIjChD3VI
LWQlnngZAm0z/S/19CGJszC7VcBW/ig9xC+tUXGWc87Wv43Spd+hb5frLUJI0RddlslwquMFdoYO
tXcyPGGPD7DBcPUavKkHPWnHYr5xFRhTkseBnkiZ4li6SbtJfZvHCZTA1HtdcEyZSt9aUPTiQ4VX
iklq1K7NY+iP8rgYy3zX193Y+zaEO2+nUopW+IWjp2+ZlbY5h7DmVxh9STsaVmaSMglFQWLnWF1S
PRRhgKAFu9f8nHJbFEcAWjg7GSKd2+dU9clT2s7LLwtugz9ZcCjXMfkM+XAo6/AABs9ZoCK5tK29
QHn2VlZkAX6hamkCRDFQmJNxlIZHByUGZvKOLMPdJMkvj/TlI+v71E7jp1IORnuAwqjuly7Mm6NC
AOJb3FNZ0GSt8mfgm8W4GR1eHNsAXYItERNtjTFQy3OZ9c68oZEwg9VtDFTXQkuBZemNmZKHan8O
TyGdyr1tTgz4kzi3JInLUP/ubJcioQNZ0G26UU2SamcJPuR9LoyDgC7wy8wyoXw52uKffqmcnNaK
Mp+CJc0B2Jdu/7IaRregw5qKVEEWnnOzAKvE2B2NkMcCpSoJrT9ka60SKI+1B2B/P1eDsxxgmRdA
ZKHRbBykR3+MMOfportO+8NTeWT4Pf22jzXEhGQDFzp+6IAPJwyFKvlk0Rtnw82C4YA9l3FwD/Ew
huCZNt5ja2XZdISQifuuvY5owNLUHw2ro1NlFrYX7Z0uqzlJRtP1j94YTuF+HjM8xFok38sTNxXJ
l5dbOPmyMzM8gyY3zdhaGhGRuABFEoWMy7iUOlccK1s6IHn+bRblKyWUNgcRaztD7L51ymlg8+XA
mcihIkYziLf0YAIthlg/0ybyHhMiHbIwxJTvCl5XcxNHQWjvjUnTiqA3MYq9Rlwk3sG51c92sFhg
3UUV5fhUNPqpi2ou/LYn3zPyGlosWjgVVzkCiR5jAi8LxW5Jg4qGm13pg8mgCrBTEQln2zOMoSFp
muUz+Ro53ViaFhy3lhvruDhifswsrtPNMDNXG50kXrPphgb0MqiEJlkZR9t4AgC8GQJclG5FZWbt
ykMhq/xJeaM1UiCO/ch7Jqw4jolVGET6+YNEiOtrUNYtqguRAIC/xFwmB+S6uubGpJh5Dkedwr93
qhiwEEyqYVMm4NDv6UDQEwvLVn4J3DR46sIluDcZ3QS3slSL3iK2YYx7zxutfLPMlppB70iE06bO
zP9gO1h9M6I++DKDGl38VYrrD9OQGCezAkzExu2WATnwOqJNZgVefocuNPevkEP0EyGjSB9Rk8Ml
cZ6zWVEJoYfgG7qqH4OotmjJK2qwvdMw++MzRAUEJkcF4qQN0PMQ8WGe7dymbhhKlK61k0UO0BWX
QefEnIzZBTiZJNjJRbug2IA4Y7qRZn3xDNmhf5qTfvgg8rLlxgbJ3gLDj6avjVxLFYgjww0iDADI
3DTX4y3XXWB+ZDfCoFCzKAawa45j7cOAvgkMUIBsG2rUVXHf7MbbwJ0ATTqGg0wm07x8q9zQMsNN
irfSPzUj9xW8BsV4Qxd/+NZbLtBvSpbmOeoqsPrI4NyWnYqdfTAzk0OwKYSIFogw/h3WvTXtwIqj
+bKKZdibBQxIcHBowXQoBQjvqxPY0Rc02suP6RRzcGJZdKdZlabJXCaStzBzQnuTsGnQ/Cf1SfZO
KpCTmGPTO5ZeIu4Y03YFNtz0vR+LPgOdQ+fa+dR57tBuql40HASAQAGdhZDgKckk24cliGtvE6JS
5Wxbq1jp2yEpzt4IreRFtUm9HGomL/0TP3V6bohTKPIbtUczVTmi2y/wDABWEsYUr8th5JnLpf2C
1hPjoCxzq1+tN+hmY4XKJWpkPZQNUB2ASGTTGd0mXF0RtokI8vjYmFPF2KBv8OygMSTaB3vx4k/0
/pXzwEbMEAu1VR/srdohvDENYJYe9sCs6V86dbg30xEpGP7qUO/RPUawINELGngQGVH3591CtqKT
RA8WTQed7Jph7JJDi5ZtRK0VDQ+2PZireoAb3S+LMNyPYSDnT/l6GOlUJBS8VempTyaQEHQNnCq9
DRs3E0jreO3LwBR0OuaQ6x9yYgM+agV+sCFzqJIo0Y/fOzSh/0EqQd5JI5doGmk3cLehBD19A4XN
RLq5KicfWSLnpmnwWtzAaAEmsZBksV8p+Z3vFr3RrxZQTTIoQEj0NsFX6o/KzkS1H5pBIXFDbN62
sIt8FCiG+sifRemmHSfmBZmtKnMnoBTlB1f28/dMjzS5lyHywp1NMZx/pz/r7uH2rt0d0ZBCU+kZ
4gS0sL8ZxEBLyXBrhxRFO94Pxml2Bvveitb4gCw0RIlsFJ+QYDM/Tq2d/TLYJ9/afCrvIxnOK18k
4AZ1grn4BUPfXKnJFp0zD/W6f6LcwMWOgYyaNjPx69Zjp8+3mcyzJyNNUme7ABBONo4Ge/CCJEYI
zQ0DYmhp6DLTwl8oGokzTJ933VSNz1OSLN1zyfwOwpTXdF9y2pOARFGgfwFyMbpH8GSiBhZUcFPi
BqmdTV1Tg55GszTa70zKzWJrj3Fd3dHiKG9KUq3l2ICTsfeRGRpwGcB0oc6TT9EHUhL7uxUGJKLF
Ao4E8HYHGm4xk7pDRwfLh03NoKmkwyyq5Lgs3gyVrMjIoytleuy5qJBkzFyA0yGnmuMWKFurevQK
mT7AommSu7HKHLBBZg4KKw1FAWw4keHeoa1ckU0O62C0Rn7xA/JncNYdK3YLH9iMEluAWsEPpLfC
5KnqnSY54IFhF/vG9kbgma5dP+DcXNcbKzb51TBsbPvGdsGBA9d2s2Nm5Vl0Q6+0JIXDlwjEfNHO
5kvnVsZvCvOCtzuW+sOscgkIc04atUEvso8/1uHSHkQ4zf0+syeK/8UeWqCwIigPwOySJwuJIzSi
yrJaHuK6FvjNwrHB+Q0cbpg//A8YQWV0cTf6yh2iG3Q5K30/2HHgbRY9T9buf+xANBJ4bO4vwYBF
lpUXVYHWjiyy/Ygc8HQAjm6W/FMLKIUyqeZT1cyF3mc9EWvu+XAwJtLx9L6K4QUFUUWCg64msq6U
K+uf/6XAyzR0ZuZT9T5K0Sb2hqUAKAKS16bkvCZSf0kuUeN/5io0KPnvTOwyWWVCofL0fo8+wi5A
7WgfK9t9mFGF2dIs0t+NYKG08MgDGXIDRitJzGEAJuKK7OZbJWBENwWe8UyINH5MZ7qyBluazpnZ
+61eukOPECb62PFwfP/dXhC/VBpVONcWq52DOFPbNEI6ujMVid8HzUc+YPhVRJSN/AXDp5VAPVVn
MLHfX9S6+JZRvrdANuMadG5mUsB9HAP6j/44DNYTuAb3KG3L2EpmMweyLiSLANzs81Ytu2pM6w2u
pt62GstrbryXthZ6Xf/3h6xipH9tLWSWGt0oXvKQ58jugbtyXSu+hSc6XPFmvfg5wW/gBLUqur+R
dlWTyrRsel8xSj4KVzgPCr24K2LVF1fRUvO2hADpdvY5BwArvdUKKlhsWWlUSedUjo2zf//7Xdw0
f61yJoktulABy5p6v4IN7WNNEe5dBkVfkeAqbpIGZCU533DlPFz4VHj9mLiXWqbGUPjs0XCO9+g5
yt7XCCHuGeF3D306Bqi2wfd7//kuvEXAocBsFPglZOrPlM97VJYAiCS9j0OdDXG2U+4B7CRz9P+6
js1uMAW2NxYatOeXTVRwnYNqYfclrXgoFxvs6DKFV/bEW0FdViGNFFJDjnwjNYtKIwhxh50XoLN4
cMva/hx4kzHdLHFi+7QEA/uKJ/tbcX+MqEyJhYCpUY4/3+s2HicaIaLWJ0Xov0QOZYaRZOl+KlSI
lvIq8p+qEtm3wLavKN7+axzwWu8W7Wfrf12hMFrV67f9+0QzgIERFi9+NxjK8lOQv2guScOjAK4K
u/QHDRDRb3rysRMDAlVTpljOTd/DUzikpldTVwWQiRnXI9jiZHrOt5AjAudUwKMFT5AjAMrQ1fXC
m1w7DOQr8N6bDC5+vscHCshsjtgJ0MFskZ90s4jqyvX5dnvyiAQGCYRGYlpzZjtoeVkZx7E9+5Gb
qk8oRAFpWCLzw/ub8+15W1dZ9ws3NK5IZ+etSY1UMt6YmVqhLxAZY7c1hsj2x2ppj+8vdfGBPOW5
nkQ7ET2m19/MhKO6uKFmKYyy96mkSbtiCa+c6ksPhLsF1nFCSUXP/fUqKEd5TeNJ3AVBF23n1kHz
YKGog8RwzWbwwgGgyWnSZqXq0QzoXi8F2LmAwOhOfkiBVG6yfEQYqh9XLSOUC+3oDn3V6Mfo9eBw
7cyYoysXy/rvnx0Cl+UtqeGqMiI4u8BorCZ5L+vJp11i0E3MGd2WI7g9Og63dW0mOyXKa+7jF96v
SzPQwaKMawbL5tcPXQVVnOiumf3EiPHyUGO2100/7gV6N//9U7LUapAgse7AQfL1UqFKUI9P2ZuJ
nF6kPfXwvBj7KiHzKytdfJN/rXS2abraQDumz2e/Iwl9BsalHgqvnOHK2INfI2/CeNZVh/fPw8VF
PQaLAgcdk4zj9ePBjKOAdmF4tOA4fnJiwl95RfHiFlB4c6u3f8wMYX++v+ilzyeJeZKXKl3zXCgc
AlvIfCcd/RDSy02dw7YyJBQIutXNlZd6aSlX2RJwnmfZSBG+fj5EpylRx2ryR4ka+Chr2Ejx8E8/
jd6VSHThTYKjMB0mIMQCzKder1TPsiwGS41+0g7dE/Kh4jDjGvKZKW995wYheMbY/PX+i7y4Jh5B
sM+IgUA1X68Zz3QUrXVSOoATzhkAt9lthrb8Lp5QTEIcwET3ZwZeLk/vL/w20AvLIh5gRGuq1dnj
9cLA4ooUQaSaoOdE8KiZu2eYX/wu8778R6BOEl75jm/vbRaUpkOcxeFDnZv4NBy8MbLbGhF7o6Vm
REQuT+P2yje8vAopLcmzzd19tlustkDWcepqPy8nkCQeOP4PXqLsKw/zdlPyMJjQuoRW++1ns2id
yiHoGr8ZETIDyNMuR0U/cdxFyBb/ef9TXVhMrdEbOy60fB337FMx6Jp1HUedj9KOcdvhO3iIpiB/
mM3qmtPSusVfxwKhbGwl2Iqrm8K5JZc3Og4DhaD1q6qtu98INVNF2f2cPaBMCIx6YA453MD6CZ6w
LsqodC1C/fuPe+ETon7E8SO24wJ3XpYg/bgEKS1V3wmi/s7sepAvEJC+vL/KpZdKtuJRzWEc5JxH
PTdeyg50be9HuR0dgiX/AYc332sJ/Pj9lS6ctPVs4/KtKV7t8+dhuDBG1qQbXyWLeewnN0zoYaMC
zfh56I9orXb/3WuamhAHX5MSiNB3HhOqEhcFgUaBbzbG9EQ0QE5ILd6tDUX38P7T/ZtAnm0ZAjhx
hyO9QlnXG+6vHBrqXwQkBjUkCRk0v1md6hqG5/B1NtAs5E3rNOU/kGTHH7gQ2HvuQfOTjb73lfvs
wvdkw2CGwk8gbzuPSICcJ7u2VwgD8N5PiNYysXTj1jjNOXj795/5whf1BErDXGfYIREGXz+y1nmm
+jju/Rig160xVs7noO5zGIAtjSL0HzGH2f3XJSWIcq5OCVYFB6GzOwDQTlFkcdL6eEsg6eCoPWPY
dmeid74tRrjr7y/39gyyHO6LuKqYjBH1WSazjLS7os5t/MiKeh/lC2ifPOuVVd5+M1Yh7V2dykx6
dWfvMQNiLIMxaPy485YHdHbcYxZ64KxXjZf3H+h8Kb6UqRW9OiKPwi7rLC4YtUSyvzeYpTdDfdOW
ogW0qstD6MT/NWH5dykOu3ARG/TeeDUygAFQ1mSmj4VIcSJpeYFJOK40rfDK+zv/Sucrrfv0r6Nn
IeWQpl2JM0VUjYexD9ROGuh4vP/qzmPCugqcGpMy3aLqOq9PhmS2iBS95VtkI0itOuqLEJ72ydn1
fuisZI8cpHePWUq7nxA3vHLYLjwkFl2Cs22Rp1CKvX7IFI9kTIvQirTBX9wUhtuf4pV38P5Dnh9p
HpJ0CG8SrG/ob54bT6HipWTMzeIXqQNZPYeYGqPfiYFMDMAbH5grloaXnup/cxSbPQkv5/VT9YtB
NhQYps9g0By2+ZImL02jEaJ7/7ku7HveHHmQC2DGfBMJBoA/s1EoGzoL5q3QqJMFcaWORi6kG5QO
rix34bEAofICaYd58MPOgoFT1kDIoSJQNjuwkuokuePjav/9hxLr2/k75vC1uOgpO2xT44B3fnHY
nUooZgHkceJb70tcFhENDlm2n+rKAA7mYusW01MJo0Mh2xnbi9q2CbcL8phAWQd7a4SxhfSJ2+v4
EHpmc2JvW+22cT3AzvUSzdgfcK3CU2ee96Fsis7YoayjnhZgO7RuMkPIgxrT2PuGIvPcfo8qewCK
DbXAZiiGw8nNFJhpv0VKpoi22POYwMgBf85X4u+lD+xi0WaZzDw0DYvXG2kKbQRokCv1I9NN/AUC
4iYxspJmAuyz91/7hTNC25TXjof7hVZSkiBpgZD84ptTNHzVWNf48NPGXS/76p9pHq7YLK8x5uwj
C0YHAqTp2h85LxjcZuyLxWQ5/PkQGFrC/A8Ok+7nEIuKLaq39iMqH1g+5xiVvP+g/yZ/b5Z2KFWo
WGiDnkfbPAuTtq5BXtHbDZ3bqpDxC3gI73kwXGc1WXURs4v68HHpjfrFzvv6AMRffaqD0v46dkP+
ONAy3L//qy586X/7v4DVeSlv2vX5ZFlhnEr8T6PWOYVN196gAFJ+BkyXXHkBl5ditMX0Va19vdeb
ypML2gaG4kt3JmKRZQNax4mL+9IAYPL/8FRrl96mCcT9fhaY88GuMVQnWiJpAo0JdexulxlR9AwF
vXt6f60LG1is9ZOixS1xLD17rHomBUlad/HBByzpl5Dc7vMEmOC+z5AH+mXbs3EleF1cEWrj2nkS
/O9sxcjI49BKi8W3xkpDukdLEgAcFi99SB82C69ZUp+3E7gYiZPCYUpA1vamfmsHo9J12s1+GoX2
brKhQQ4VSCrgGTmg0fCX6Qn1HzPvf9dkT3IRk/EwfjzbLBGQzjx0uIALXT4DDoHgCRr4WI5Z/P+5
1Bp+/kp4upL5dTi4s7/YbhLvC1wHPuQp2KCNkZn2fGVrXnyZDp6yWgnMDM9zAjSClRsBA/G9drRu
R5T9j73Msj8rjv4ULlX1BUHc6soevXT0bAhdkhk2Y6Xz0LaC8qqxp1vpwD96mFAWPHZVEyOMBKn7
/eNw6YKlbe+ymHSVPj/lSdtA/C68Cd6+zZAiLOsTjEUL5mSKBthI9oMfFvakYHGvdGmurbwem7+/
I6qniTEXPCTIxG2da9BP3oya6FR4JzlZ/e8hasEUNKosrixtXVp7neFy2PC0dc/DSu1UAwP4lK86
NE1JJO+CAUTjHA879IETd4vHSDTtCsqicatAG/szFNcE7f3Au0FRy7U2JlyAaOsWMkTbGro0wpDz
FLibxqlbXIoWe4QoPSIEtH//g13aG3SBSH6YS8g3mXge5YE1I3zm15mbHUbP0Du0BDKyR9O9svcv
XVwkFKZNHse9dV4vmQPaznJcFn9o6vkQllF7wien3JnhvNyhFzIf33+0S2cNzUDGgCT5Dq3e1zsC
ZLAIQ1Rf/cELPPsge9Hfg20JwqdBlLbr58EqM2Glbff8/sLi0ksFMQITgVBPpny2sgqJcyaKF35p
THaF2EQsfzQe9i9+p2u3OUpwEO4Bi6403o9NGiF3UMOEAWc5OS8jOgrFIwSU1EZTPobZFJRydHcV
Vm0YW6I3kB5aaODmqayH5HOOJtoqnhNU/QEVBZQ1mPbiWwAof/mcoD8KUml2FEBSMGzyexfCz95C
Uup+Ld2yICPhAhTaQaepP81jotFmdusJmH6PAt4tYjoC26D3X8+FfUDPFs0wj5hCrn12uU9Jgfbf
ekdwalZZs8rKjNskjcbvgG6T7ND2fVwf/vualqZRRrefxv959lVhKRENnUEfvjRRk6mrYmbzcT/s
gb0GFuzVgdbH/8uazKGl4wkau2dpSBPSI54a1pylDvgIFrDmjhvi4BjT9HEwvSvbbo1UZxkmsAsC
pilowjPdeL3fESwUQ4AGvR/mWDdsgg4Xm62Dbvc1+MyFgyXpUDsUSkqRHZx9QA+BWJho+eRLRCAi
hCdMywAZn2NWilRrisp/tCx3STsnP95/oxfOlZQoLJNF8z9Gw6+fcBmTVpkOEz4blXHcIVQ8e3sc
e8SwH2zHvjLEvLRP2aOWIy1UcOjKvV5N5lM11zCr/LpbeiSPOnRBZWzY0053CzImCv3yK7fxhUDC
IMNhi1LC0uo52zJuGYWdiOoFXBIqm/dduvKFVZQqgI/5DxQz73WhxbQt3C64ErnX3XG+exiarkWA
5WAJfLY0ImmF2VKk+tws9YkQkO3zDphe48rEx1BWnhSuVbuiSYxlUw11c+VtX/q2yqPExqdA0ME7
2700gnNSdItboSs+uDgJ+fgd/FwwYTm+v4msSytpJMTXDpBHFrb++V+ZQor8xliENd+VZMl+jBKH
1ir0A6PYId7DXGTjLXl1L3QPWRjLl+J73dbFCaiW+8XMCwEWEarjT05BrW5i0Cudj7Iy3aT3f+eF
40zQwjRE2uRSNMle/0yQKp328mnxZQSZ0+47hMBbaMlXVlkP69l3h0AD3Z7uIr3u89zFsC0MBJGJ
9C1if3YMhryvbgFfhzc99kAwl4exERBtrORW48OJCFRYLN/o5paYk04pBBdg9MXR1DHQfw3D+Hdr
gu9GWNkWeJwstu62CI0ZxREZH4gmFJo4fQX5DOkj8bxE/1RGi8YtitCmfUuVmM0nt63xXFZSpyPC
prlGNLjqZj5SnFbo73dc1nfDPCc/JxlVH2Qchn/sSuXdLhitEDpvgP/aFq9SfGoQym9uBGJ14S43
1FxgkDPaN8Js8+Lb+2/yDaiQokXRw7fWepCJ5HkpmCEgi3pC6FBM97H9i9ygGv/p0QD6CuE6ap9M
2Uoq33hQ423dTyiIFnyYaEs7bf6jgYrnVwLQhY1OX5+jRJeO1PR8puBa6F5mtSV9UYJ934SO9Zla
Xz5hPTh9fP/hL9yVVIZMvbBMFzz6erH9daZMrynGsnKw1jS4W1B462oUdhKNxXDYQSR9ZtgQ/fey
hmYKnUjANCx5flmGS2zHKP8L5CFypU6kDV58GG0saF5maelrM7f1vJ0dFBdskIOu3lrvn6cQUTsz
Ylws4ecCUreAu3BsFA4ACK/nXwFxj4fcrD68/1ovxAP2Ey1kJZloWOeQIQpIPXRFJJlta1Co6B+t
zuJuPj41tUcOXQ80q8IlvYUTHV6DPV+4gPCjB/IIgIcr2Tv7pmO+QMLHbhFsKoLdEJ5Q1UJW/b9f
cwRy8IHMS6GTnOPlxhjrlHQulJ/2zog1pcZlO7Ku2d1fOAruigtagZsM8s9740nneIEkIfMn1O93
HhJfOK11xl6UzA/f/2ZvppfcA1SCDgpWnmfx9tb3+tdZAI0PlReHZr8ZNHRzlTt30u3ifWw4y0nP
eqZfnHcvsh/ELjLcZLdge3LlrV44jyvuhC9H+5Zf8n84O4/luJUsDT8RIuDNFkAVC3QSjURJG4RE
XcF7j6efD1rMqFCIQnC6F32ju4NZmUhzzG9Wv0GHiYDUVGx4GuSjtzTWWjTOJf9YmIP2hk14sNce
3po10GJ1qe7JQGTN5Rf9M2uzSfUSyo++RLs5fvYapJk5h7NpaaVLRwnbvgl3nGQYEWcNogFvxtnY
ufA2Z20S5RMi8mPWxyWZxGkMU9FAsdNSjwk0XQezHASsABa4hWLEe4n/xhGxRErXMnf+guJeISFh
wqd67HeGB/MpNlEMsRIEbNXcbU2cTYxSXVyvzegZ+ANKUqbY4GpP1X/S4truKfy6yNGbNxGiNF+v
b8KtH0b1U8VGSkY2RlwFD1KBIv0gChpn11SfDUJcW+v6YGf+G1ciK/1/o6xuCA3FJLzQI90TExRg
efZ+YEsvv42D+rNHF/i2GVplJ0z92+5ZXcM8NPSt6e9Cp7FWOxulekJ2k1e2rLNOsEtD6OpjkY8l
bigYAtstLi6wdVJUBD7lCFzAWCpRHHqQ4y5X7hOx7b+j4TqdMLnx++9RKqjYP8g5ijwT0imohoDX
QnkR0m7g1MOQPPv6gJlRIve6Q5V0oc8L6fiVTo6AAWIQNBrmfFpjuBG4lZswaRFlU3D+hXeIqj+O
MXUs+S7GJJr/bPoj6KRCWaqLAYD8wG0GxB7Q3tXUvUbu5oFUKPjBSoXmIKry+YE0UMtCXrrRKYgV
k3WMY4K3m7oyxPAkJVi+2k2tWoItTZFxkvRuQpFBBgMLLSv09Zvr23Hj+l0aPOxGiCRAslfnxIo6
aTF90b2ZfsMh1gPc0WIZby8rE3fugI0nk6Gojy+A86VveD7tREsgG5kyr1YQhb8TmE7IGZfYEwb1
9AD9bTx1CBPc0tjX9kJp/vJ6Zy7YBopoXAq0YFcjZyiCxtOse82MGlyuyb2jjtFex2xrKemEkiUS
ZeH6tdr/qDJOSWQamjfMI16JgZRxs8XKG/q1Xz7+0bjZIDaYgKaIIM/ng3kGFjFKxstsYfecJFHx
E+Ct8hC1gCquD7V1kVAxxk96CVZpB54PJeRIDpYl+yMbDeU20ITqVc8y+T4i6b6XR1TYDb3eia22
FtIiu6I+w+HgCjwfM4hRYYsxI/UMJeiMg0AQllE168sDgivxTnKwPRh5AZhsglZ5dRjV2qoy3Hs0
L8LMnJuhWGTNpfiE5pO6cwAuhyJtFQkYoeURHiurbThFkZaoPZeyJafzXVVPqFj72vxSzuFeRXdZ
ovMdv2TICiYVlHUJNVZDIQCRcKnKmqfBtocjzSOfoYJ4vL459MsjLS3XGEjdBX52Ubyz+tAP5S5W
vCHQKutmpHchP2ldMYR3+D7j/4MrV3e37KvfObYViBrzrKIe1iSvOBiKr5YKutCps7hCx0qKZZrn
6LcZqMFipYb3QtNKtRv7rfl1NHQY6FIo539mGA4vfQlK/+gXukqFcvT9dz2F0WgLWhh8gS9WZPcm
8mimHXfUHm2oFoLkmL2vv6ddoik3EaqB74aG4gLi2YL2H0a9ynuNb98nbFXNXy2iu4VDCou1StLL
Jb6HldHchFbZGa8wzihxJfNc9c/NmMb5XYJjw9Oca0Ny9Pty/o2BYp2d/AJNf3caAAahr1nJrwMc
eZBIFVhfB3xXLh2pyWEEo6b5oNgBYgHvaeKH/aGY4hbpEALmh6QUdDz0sqoVb7FhRCRQEjPR7oxF
ZT3VlU7fecY3Xifa7zzhxpIwUuFYHYioFUXMFBLFIwrGoBHdKyv4JVYhryGVtsiEP5vEWFmGupWi
j05ZEyF0JCPRVzBLq94Jl/7Gw6udDESVHFJiJ0vGOpfs235AO1KkN5GFLyZOzIh+xMiTYSI81g/m
ZLQHvJ1Rv4jpXhWCarmhGsYIECkKbSYBKSFKyq/X9720rMH6R1Elh5xFIkEPdnUBz1mByGRayJ6a
Tl2Ccogp5PdRjiQHW80K3owZGMtpzCP0WRrE0GMns8RZuIWe06a3WZmN8VGNMvwpd37Ych2vfxh9
ZaJ8cN7UKVc/jA4YUNOpQLwqLIoejTK/jA/pNFTWw2SJ3c9ZsJLJ7pvELBzEHUU8AuhlYbyi4iH2
Vc7aUTwJKD8proJLbokyRNv+pEM/fSojqf99/dduXFIy0B5zAVYTeqxTIQ1jT+xQa4V+eSa+JLiV
js6kIOu4syrW5aJQfQdcDPqX0fTVG9Z3cLHMUFQ8ccit72kfYOoAjvOTQpyK0g3eNRmyzwNyRGOT
IoFUYa8g7WADLt9RnhaA/+iPUDsELshv/CcJE6B/IxpUcSHzDy98UhPt2ExGcQQV+QCh28k6pSAj
d/KArSXmFaClAz5eAgJ9PmxUounUtDOVr7mXsd/N4luyBnnnkG48bLKqgAjAbEuhlb1aYD+FzA8t
RfVoAWAUgnCK9d5ZZfCkApKOjx/eNWQZxJFUo6Gfre8nQvp+zBHK9ooy07wJk5CnuY2DnaL3xsKR
ORoUeGm/gndYTakazDxGT1fxiCmDW19E5QY+V/V4fS7LX1kdV8AbAPZkizov6cD558nn1vCVoRq8
PPJ96481yHriQi1Q0cJsOIAPOW3rnTE3dqIKnQGuMZHBZUs8n/XRNAoYYFKlND8GcQGooDhiGyjt
uCVKgvdTgYvf9Ykqy0xWM8W8QKPyAQWFat1yRv/Z/42CZXU0Kr3XJ9icPGRyBVwOuX4aJyCa6s8s
D7ZW2Iy2i5xsQJsb/S/tEGhNWC7C8dBzhjLETSTKslhyA/QVg08jBOMvQzTT5FqwGg9GWuV4GSRh
Kb2GAfGODR5/8VtOuHB/KhiuJN9LUqufQhtKxSnhwmjAcsmRcRzSBNnYjNA6eE7NPtPtsNjnZ26t
PXsKaCa1H5Evf74KRmgphlq1rRfHyvTiY/KCeQgygyBaWvk4UrzGLkWqhufrq7+xzZa+HIB9mnNQ
b5fz+8/ih3mFnJsKhF2CR/U5DVBERxrIcGC9mk9cVu3OhbvcKuuPTYGSRiTZ7cITPR+P+ldH9AyW
PBpD7WnIpeYdGa/QQTgBGdK6nd/B2lQOAlD5zj7bOLYkltxBGnkDK73aZlopN6Vf0wDtVPTIVSTH
brRAG2+ur6e0saCMwClabgdkw1bhdTWb8VCVOjS1qEO1pNV8sTnpsSR7ejnoARu2SGYbAyNBcFOU
iOY7rWFPvHQYkCY2bsp++7sOMA04ctH1SJ3JtQz0pxCGLzJW1OrO793YdtyWNNUW+tIlpwjLEXyL
65gOHooP9Ib18vOUpgjy962SdHZU+6lXjG1qudfXaWtcrmjABKCeZXmNKyljBe0YhP89oTDKU9q1
0ZNaF/gB94n0iWeyQZ61jr5eH3Tj2/wtjFP2WxiS6+Z+34/oqy8UQsWcS/QSRRyfzN48jF3x1cd3
yrs+3MaOw/SPzizvq0hLenWk6zwR1R4bS69pOtQ/jN7CmkEt0z1sxkYTC0g8hRpCGcw1uCjOD9Ws
VfQCMbT0NODQszsESvQzp7y0CP3mE5bIYa16Emq+PTiNJHoRUV+Xb3q10jA9l9Xp5/V5b3xbg5BG
4TMRvIE/PP85o58LqMuKjRdht4mVdxoZTyX7+Kbt5OIuQWlMPkhpWHy8yrJEihwLZfm2F82eOUnE
iH4EpMIeWXDfx0oxTYLm1BMWHK5PcSNuRIiZ4geJLVWWdeoxWROJalQ2XjGHkqMFumRXtWg5Yhy1
x1Ep/RvJF9tjxFk6hjjrvV4ffisTY1PRSuIupUCxRnPEM/D2SC5bD/WM2Xdlo0OVKMe04HOEdDXK
Tn2loTJk8GoclChVKbHGUvAmhugA79zoGxGeQQxJBAtlECjC6l4dSbERfoS8M2I/7eoAdHRbFcau
dpu+qPca7BtHmBscEgPnCjTa+pkk2QW91TbQu4YC0F4bdifSrM628NVxEczPd3LerdkZXJBUMvja
RMrneznEra1UrLj1kG2Gt13VCv5CYz4F33HoaORP17/rxutIR5b0jIeKrbUejW5+iZBi3UIo61qn
EyQk+jWp8LpYEo7GiF7wKBnaU4Ug1M59rMlM5PxhptayhM1Mc2nQrj4j2JbYL1I4RJD8Eo5qT6ju
SlqXzTY1DJH+F+yRxzk1hxcrDjFXLFRzekMKXBhcYHw+JXbT9PVDMM+miS50KWIjZfoDGnpD22D5
MFdjZE84KkguglBlfWiGFP26JgApc2Mmxbhoqs/ogwaKL/3JLPxokHUMJsM2/NJ4kcpGSO0ZObNH
v5O0P4khCeFRG2kZeAoFk9ci8NEF7uu8A+XRdC/WgAbF0YKrgRJgqwkKH2/CsLI3BqtH+E9PwPNi
UOZqEBMR2An94U8RonHnwdtrDQcvGC13a+QmfUfCP3gMbS1DgtkJqlDXdrbZ5YfnKAPnpFYmkZOt
4S16PMH1Q43NQ0m7VF8WLQbrD5ZbXXiDWjpQkjCroZvE3Le+Tcgm7+Hetn8AcRFlC1G6wPdVQYjN
myHwHutqGz/PDcAaNIub6iEgmruhYRQ/guxoPk2QSr9d3/WXZ5p4ael3EH9wqf297P6JQaOGRtuc
KDMKzLwJooHUqIi5nD2go3KcBsKi6+NdnmkCDoJAlpp0B8GZ8zOdJkZY4QAE1UBt8kOEnvlBq8X/
2r4bnOsjXb6E5yMth+6fmY2ynEd4WIheiwn6oR2tDlOmHkl83sSjHGIIpI1TdXN90Muwg0E5xaZE
PE8pahWBtvEEJT1kerJPBXWIFPO2H5N6J7ihP3x5YxBF/y1Y07y9uPjzbBpa6idLyzzOh69Kj+Lt
D6sqEuVnacCruBPVUB5uIJxhrN5GNWrjPqrXiManyCwe1Ea2Ko9QJaEkBXIttkt9amcXZ14Z/98i
mzVbkdqyslPMwhYNvbKM72IrpSIe6EnZIcEDvNbloukqrynVtP9MbDHLuAGY/e9S9SHHhlHVokQd
+rOAGYCEZWaVjEbvVmHD3So1UosOeOpjOBzgcNdDpJmU7rMQGkSh4LrD8RU8kPBFj2LkMYM06II7
rTcxmsNwPvjj60ZiuGqJYK1bdRFtR1UPG3seEB90Zpyw4xuK/uUj7ewoPSzVpRnllkj/pNIoCVEe
afP3giDxqGq+9GSCf/9c8+Pv5MHCzTQIAxEHS4zDGneeKUWgzh3H1T2cZo2qMwrwX6VWMhMnxJds
ZHqt/Di00hx/a2Ys62zK4i1ldh8nVZ7HrC5/mHFn1r/atKAoiuqXFd5piAdOj7MoxF/baQp9t6qa
oTiiemrd9HKutO9Y5EQvaIdmyY2uoxV9MjHzKj6LBUfmPacmUDNfoQywatQbYFztLL+g7I+cVzN0
cXoox7IrPscV7DRHHDUz+ik3lEdvG7PmaRFYGMWRslpG2FDLe+uEDYAfeRxeBERmzDcgkpctUvRJ
LU232MaappOHsPA+pS2YLEDROZYSJg4g/ne9jPXbtpXx9qIyTm1fodz7TdDqpqceLiXjazqXsuWa
EGCUT34Uq+UB4kOWOAYSzubXIQA9eD9XQAi/6ihyFz+DJBEkWzbq9qTUSLBR6xeN0VZjhELvhdYP
BnscO6KrmX61elfPkRqfgqyoyacawOQ2usCChC32pEcYcM9Vc0QzkVcvNWsaAGKsKeVb30TG8NZo
QiPbaSXLP4NKCZu7IspxAgmaEE2jkftXPE04iI54iyzhnNUqxSdN07km4V8a4hGDChFNRx2N3jED
4evyIfLabanFR2jQ6pIaH9oa03SgeHN6Kxb4ITtzqck/sNvzEdbFVA+obNpOT5hq4bdnBlhUWSg3
K/yjPj4UWTJVqGvmYeckoCt++X6tUxtKsri8y01r/G01RsQbNZR8dgpVI/7ooaEJntHCVrBTfFsj
nEeJcQ4pLhG6TQaBRR9Ps5w6TW+2Eu7apvKr1gBBHGj70N7HUxTZpSxsm8wN5FqM3HwUouwkZZ2U
gVXzEe+PSiv+WmBofKfj8UZH3PTTJ1Frde1gxgDVb6H29NNtaUlRczRmw/e4g5PhE5lE9IDziFjc
pIPe1g4e3hwsI5zoLI7hlAX3otQOyilNxeElRXzpHf47TrtqigapM2t6F7rD0AdY6ZRCjPCjXneJ
4zfohN7gPjA/TLVZ3bFqLDrta/pYFf2nzJ5MMZcOc2xh/AgSRe++jmJbG79hfHTY0jYd5l+8Cz4G
1rXM2ztp+WKkBx4EJhdP1u8crw/pfZTF/usYtflnKZWlLxpMmeAmCtPIG8Ymk9ypwOgM0GJV1zf8
CcXrTTIvu6g1+jVoBe0Frxv9GGqVS/tyya+ti/KrmZRaFKeR6fltFFREc6F5VDNZ/amiIfeSqJPy
o9S09KEulfohigLz2ASyPthGrYU/gj4f/QMuoSjWYzog7eSkGzEGqkFoDMD7ly/7/IIeyebYCbDV
fb9y2PblcbSs8S4X6+lO7HPt4y8/GoAcPKrfAKTl5ff88/K3AfZ2bclaxOSFTzWuGqPNK5aefPZy
aOeRbr1Ohd99/fDbD3hUIiHVqCVe9ORxHEIlN5kMz0KXwiVJ7e99mnbH66NcZr8sIcU7QO/UuaR1
66ADmdxavmR4QqpYqU1S6GMxHQ/KY47p/Ne6CvM7VSv7exwGh+e5nqv36z9gI4JD40qn4CFDDFHW
JXhdFmO5rVldrGRat1EAIZYB+NgRr6zT9aG2No4CAJHQeMlv14gDEVaqOHYyc6U4ZvuYeJOS8Sig
NG89SrCg9hKxy6hqKcDrFA/RILiI3uS4aTAxUAxPksOfaqBXt3Nq6c+pP4s7M9uIEy2OKn1coClU
p5aU4J8tSn9cTrhOAN4FIclROkiPWj9Mz9fX7zIERjGC/gX+nTCrEIc5H8WfdLnqpdH0tEYQ7+I4
EPAeDQ0WsS1PdAQKZ5DZPdcHvdwfMMYXgPzCilh4GeeD6jNm6ElPQU/GQwlNRnwdaCBrINJ76fD/
GYqeLTuEHt76LGDhUfniUFPmmnCwRw5SsUNVm26y2A93jt3lB6PkBE6Jnihn+wJ1i8VXFBLYmV4V
gq5f0OgPRL3VTg3icsMzCq0AFGpA6lFlOV+7OQVZEw+q4XGT++IBxGaQ2kqgGZhDCZiwo2eJYPfH
F9ECfk+1lGo0r8j5mGLccBowdEPTVF5iKk6B5PAQC47eVsNOrv23lLEqdfwFpvBSsUNodJ2PlmHf
ipKWqXtDZQaCg6WS9kiHVFMdugLWKzyA+A9MPA2XRADbpb1wJWqnqYdcx2YDhKBNId8ojwiwCsWN
7veD5GJ7HyfH3uxwWMBeuTbdwNLL+vOQtXJHKD8F+UsgwJx4mOYZbRRofYsJFrVMrAaQpBkcgAGm
18/1RPMlTpR3MCSdvHNvXu4gKgxIXXHYLYgja7RbVfTzhAiV4bVVHp9CXDXvZjHv3Otfc+N5QBFw
YUOhUouQ5Wp9LSvqS0vgCisQX37upjr5jj1mUdqK3EoKtpZGeJtnGBLYcl0VN/i1VW8f/QXA0nVU
ZBGBQhx03XVumiZssU3SvG4xprAR/QnC01ClMdDmAbi6O46Kia08wTumyqA8XZq6Y72zDn8Vvc43
mgI+ZanNL7XwC8iF2ERx7SPs5ymDkcsuuBM9fxmSsu7uzJwSqQOu2sqclBTptcfctMFESsQyGvJ+
1H4PkZUd3FbAoOoEmw33MBEJ1+quigdDOUzCgGWRhLvkHjP6cpOwM2g8U4dc+sDrxUtnQyjZuipF
C2k+RLGU4SuGh8b1T7RxRS9nCt0n6l4c++VX/PP6DPh/WnVkaV6+uDC3CU0Cu4w4Z3OVynvSRcuO
W30IBZk+bk3Kxgun4HywGAuWNhBhRQjkxE5njdO3fh6MGL+VcPqsEqRWThca4n2ktLvKFhvrqTBD
GjMi1RKW9HxwRewDJdEB2VcGZbtg0hOnnbS9x+EvQ2E9R9SaWUwVzQeg7efDIIvSGHXVmR6Cte0D
ZDymN2Gi/tTIArJ05CWTQGFNbOWKLJ2jCfUlIStIckEZ4PqLgYThvT7/hMEFqo3Ka8BZLWKpsNFY
aDOsdOYcBxFq+unBTOL6tmzBdTtYqEYPFb10UMhJV3/XeyIOnKZCs+tdg9dfPMDEs95NqUVwC6dc
5dHKyPJJ/2ShcJDwwZ1bmXPEbvGNsD584y1q+EtBE/Q5JbHVXZT1mc9/GZue2TXpAStr5aQAw/n4
+4X+Iz0Qbh2qp/IqyCks0deDkewigprvjK2RYDaQY61UTXuv19Zugs6Erpj4V+JjVbzs5ZRXFI9L
4sNGdKmBa25IsL5T3ds6nf+OspoQBb24UtWEZZOjGdROmR2D0e9fYzyFdobaCBCJQlHWWDDYRB6r
L+QPUVomQWh6nSgNGDFP2E3yguB5SW3o3qpo1sOWN3YixI0oB/oSx3HBt5vymsHkzy1mZBLFSzXE
h0ZL5+EoDjhH0lAYDzVmSp+vX3dbn422joGTGPvrAhaYifXYq8NgeAlr+Tjjte0APjN3QputtVxa
cNyshG7s4/M7wEpBDEU9mmxUIK3vBXbfFgae1FXGWb4tm0Hw8JDq96TFNzYL/Dp14dkRlF48GCYl
vrQmnvHSEbePqBQCD8s3nOOs0NyJtjc+G7c3jTiSXLhn62yC2x2cXi5aCE6FOTlnosnvgiKMj3R5
0gf4lNkOOG+j0wpIDhVgQPu8HDR9z5d0xN8hwJXQ96j+Bg9IbBm/AUoqb9SnrNcR/KObJy0X4pxY
biJn+lMVF/64E/lfRlSAf1DlRuxDBzSxfr+IdApE4YrgttApreMAHw93czyNSJUgUPA1JKyzsK0K
k9Cx5DwgSJfyMtq55DbWfhHAwUqKGBLBy9VKGGEGjxoEttdK4jzZlihkEyhQYfqTzz5XaqiHxc7t
vfFuU7KRkf4CUIDy12o/qxoaouFoCdjozJE3gt/4XGCX5/TRVJ+isBrt3ApnuyejuPnweYXUvqAy
4b4oF599CDKttGaKl5rRGp8HHSs1K7fSnfP693JbPdpotaGZRLa6RImrRzuGRRrMViVgejCKEr7r
iFL1Et6fdjKAMbDBcov/iYKRfI4hReNrZU3RJxHr0Z+yNGvzaxYmsW/rBIchWZM2j49FlBWZDb4c
ddlSqnTJsYS+xZwlECLp2LaS4WPZFItYCHWBRaETq/n50MNkvW8gViJZ0qXSALspxSIs1CcTa/Up
GpL7PqXPYPeA1rVTGQTSKzQGazhJoKvpbQS98twMjf+GVE/03NZ5KrsJRt3NgVZK2N5MkGCfZiSw
wIgPix94S+4OTH2qVExok8VvuI/U8UVPIO87CSp8IybqnfQJ0wkdxzItS5/7PMx0Fw/V/LUnWsPv
0SyJNFpfwLRKi4CVOvWY1cAxq9Zo3Ky3ysxpcaLT7TaQMJzT6A8988z0QPvLsO7ssBsrejnFmD9p
RYhpE3YMWImbeTrKn/MY1SEg4wr2qXFiTrc5yeifTGvlP10AwLucWOPDEHTZD3QpE8seKWc3jkjj
+hdEY+W1zqLsFy1N/3tXB/W7mWK/cBt38fwFYhW+eCZTrdHd6Mx7eLSwuGJDSI84hpF5+tSHMMlE
VyqF1xab6pdMMPRw5+3duLmX6BsAFo3nhQN+frlNndkoUtcJkM2jt2mUdboDtWQeVDWPdh7AraGQ
kkYhgzicKGkVUVTYHfMzCFTEPB+f0F4pPucYbd1GuL3uPBIbb+0CaZQp/kAOuHhrafDFPj5yptfS
MTkl+Hw+TjGeWddviI3r0FyoENqC8iOfXq2djrcUNvaG6WFaInzjA1Z3YWSJETQVxSRlKsyid68P
uTUxcCggf0BViQQvq88VN0FMg48ywYTmhmD0/UMqQ1y9PsrWlyL2Y90oDy5VrfNRzHCQqgi8uDc0
0uwmfTa6aje8AydLdrbf5ny4YSGsL4RcZXn2/skBVV1IdT1kPgbm1CcsKPE4Lf29fvj2fP53FHU1
HwEWaJ7mANEodqZOgvTFDY2jyGkhwJ6uL93WhHivKPsvSjdoHJxPCLd7M8HPjzqWhGd9Q7nrdyMY
8a8Pj8L7uzjiLcy0iyoObshmKtSh5QVNnx2UrpiOUlHkHz9FEAhFHiUwdYSUq2WL0X7I8LmzMAaI
TIkMbfCtEx7TQ7uzaBvfh4yJUteiWrpoUZwvWivOfpY1NT2LsutekyEGKCArCKjRRa+CnSBmazCV
nQa+CkzXBR9B9nvKLy2JDWQM34ViDwq36UcbY7E9W7iN4MUCCoxFGi0Kg0z3fF6BnhO5yPRiUsof
goPFJ/1xPzFjxZ4KoWwBBPTmrzzEEE8i7366vkk2ridEkvl0pDiETuu7IlSQr8pm6u5YWWe2MAmY
gg5hqUKxLadXRE2Cnc+4NV3QiHBwaQnx79Xen1MKcTHgDA81iOQd3C+et33jzy7tvvRRSMFgwsgQ
H5u+RiLv+mS3vio0CRqkqExR8V+PjTRZ1C3ZFfDe+bbVe41QR6uNB+AfqrxzP24ccuhdCnYnZAQI
aq0Ga7hA/NkoDFB5gX6oFSt7NDM53RnlckpIUtA1oYGxVGrXy9krHf6KTeN7FnCHE8iGxu6asPg0
GrsWIBucNUSNER/TYOlYVE1XMwJgKtGlDn0vryj0uGTpU+guZaOIMoZifiGlqAcH71h9cJs2a0an
yPBAt9VSzXHGVVXiw4MxNvoezPZyTy0/jFI1XAw4a2sFEBF5Ib3JoyU+mYPgSN0z+YXGqHrEhFgq
UdprWtWRp6CO7LTAGfVwfVttDr8AqehMcNmuz9BoFnhuiJLvRV2nZQ6e2VOPthHoT1sImuKuH0Tl
DVxkGh3aAVmzD0cYqkiYR2EE2W6uq9UFUtT4YmK34aMNDutHFSzLzcWyP+S+pTxnQbLXqtvIdXlQ
yKtNpGPId9fpVl1XFZ3VwvdEBTf1Xm2hkyJ1oN9MHXanndSKB02KMQIpzeEzFsY4TKpD+Xx90bc2
PgkXCBIKpsZF/wmzhb5prFrwwnFQnMkaYc6mbX6Qc0PbOWOXJ3l5QCmZcmcsPPbVAhtJowfFUAie
POJSocbk04acKf+PXUSPGpE0Hp5Frfz8HTDmtivz3FxWNZ6OopTi5Njm8WFM0JHqcE9x02RQ3MhA
wfH6Ui5/+Ty75P3GKGLR0wQxtS5yhR3EPH9WfQ/pX92pdEV9CLoqd0xRyD8JdCD2XtcNwWwV2vdy
VhnzstuL+ZuK11dreTPwkCVvyxL5B/JgQfWs9bOeHfOsy9+MtlW+NH2upo6Bqb3h5L4ZFVhUF/Wf
Hurek1I0VHeuL8bWLQceElD1ImoBkns57f9Em1pizqlYl0AyUi3Jjv2QJC+iHsvotSLN9zZMolQe
4Y7nP0TBClQbdfz8SYkMuXaHzohnpxJKKdnZgpeVHSCohCOcOm2pM61+VJMsUii1YXhxJD5PXXZf
oER+E1mNdjsFUnogPPiNzfbsBmmVfru+IpfVQtaBf5HDoBZxYQmo53Ko6BnVwkDSH7o8cZOwdgAi
pY9pEQJ7Q2rzdH3EjbMNOgjrW55Nk26Icv4JgqBPBKWqLM/yQwDgltgfwlQSf5fS9HF0A5Vdgkqe
M4SNeUHOh+rKCb4X/VsvMjLZUYS6c6F8tTufb3NCME2WfieiW+vAI4kUglRKMB4wPfxMSfzIMKAa
vsyDQrLx8dXToLnzZ+gUEpafTwkBKln1R1LoQAdUCPY0d9HD0bB69vdywGXbrW4OwNhcWLx7NDDX
bROxgLVuCp3lZZrWRae2h0Jm+yPuGDa+U2PhiHoEEl3uzeBFxPVx77Bu3FyMT5hFTsB/rAE+1D5M
QizuEdEUZteEGHCYlbZyC6NPHUhrexLfGy8BQHAmbNCwhc6yuqPhn8rStCTzXaMNDyRDKsL60V7P
c2tWFFsgaRGQ88Ct3pupF+gDkJh4wWTp0a0WSMVLFilcw2Jp+N0BpaGPY925hU2auUgSbCArBlwl
GzkgizMG5T9ZbOr7Mpv9Bypx6R61c+ssIC6LHAyFFzxNVms4CVlnDexRbyzFAW1XJI9rapKOGKK6
9+GTQHcQ4W5ABoso6GoocQYBo0y64oUGKPrDPND5oGSmCX/KsEmynQd86+WgNAvNarm4kNZYDZdU
0jzMyBZ5IDurP0OmoAQG7lhM7DglR76Z5qIYn5V6mBHcD2rUYXoL9rSbJHJNFbaBzXoYxVJMd973
jV1rAoyhBMVeolqzuuNQP6mSLIDCn6pC/TaLwduo5cLz9bXeGMRa0jrSN5SpLjplYugrEpbNuieV
cuBIVAo9YQLdf32Uy6OxFLSAaoBj531eh56NX0mdugAXO7MonwS9syZsuyIdCM4c/4ymQN25TC9v
OAZcBFQppGhoX6zOYoLMpdFIiO3B4/OfWl3NjmNklS8FuBF7nsL+G1yj3LFirdkp+m9OdXnwqeEB
zV5f443kt0os9gYg93G6ATVW0kxSdEeGcEsnUvm4KgIC7hpNTt4NGuEXt05i6XT4K2C5fj/eFKMv
nep+MD78tKP1sxSjZNSIiQFXe7GTUdmkRmR4kJfheYlKcJ/X8y9L7ouPrx+SpRSKll1Px331DKpG
1yfyACITyWz5Ue4sYNFtg+hsLUjHWYy0nSrlZZhEpxEiDaJ5dIyR2z1/dmujj0Md5hUQApTPYz2q
DyNKE04v+OOtEKuTg2rPR43LVXBDCytb5zXiGV53/ABmWPLclPRUa0t3owKHEDZUeVjk379cP3qX
BxzUIvCFpcNmkaesqrCAfTrGH/3TqEfhU98MtWeW0rDnrHX5PCzD8MQit8YirlnBk9IicAm371SY
qlA6giQVLpREbHhFOdlrAWwORt0LCO1ywtcCyegjq1yNmX+aRD29aboSSya98k+hVO0hvf/2Pc9i
JTQraesTk1As1y7oaxJ+Z2am1+GtMJngMkPkOYyD2CUIIdWT2r5PWTmMboHsum6LdYoWUae1+c98
tuL8EBhajnz/OFZvuVZk/w05RadjN3dTQaUhLX6FjAtXrBoq31G1zkideK7AO4+KKRiflIBvJttB
gGWtnc6xaiB0FHWpU+QF8rqZjDSaO3dJ4Ls8ptObUvnVf8OUxKAaAXZ1yEcB6OBmnxA2XhitjoIa
F//jnA/5Ie+MtnfKwa8+acJMiSubgxC7ylnJ3vg/oJA113n/Z46D+gSuSJPcMLckzNqHLoXwIc7J
8zib0GA+uGGXBV98dOjMUmlc50wwELPcxwTp1h+bwKXVk3u5DMDh+igXWwiQLSeQM0jGBZJwdc2I
oYBEQTsKXgMm7IsqloqbzlL3GPq86deHujiBf4f6qxbBSBdwZTNEBkLTQGcYdRMdlL6W7+Y82wMR
bI7CO0A9aSkLrGP6Oe06HX0PimlDat0gISkccvhrO3O5eN2Qa0G+ZBH5hGhxUfUuZ6uOe1PzPZqL
8sE32tSRBDn65ltdfKvWY7RnbLDxnahyI5q7AN940FcPD62wRp+xKb7F2xu92kY0bnyweHYY9ntZ
0SWgk8nhNk+Xgi7mInx//hQU0iRXwDIFbw796guZpdK6SzHtXmrjubcpbvS9G6VdOkB1nAeOSqi3
t7gGBs+xHI/Pcj6KL6OmtCGmdKPQ2UUhx+aBg5v/ovVc77W+Nj45txI6K8t9y+dYrY006/HYQmXz
jCyPn8S6i35ArhR3ZIMurVNYFoag20EbFHjO6oWUgkRIK92CWGUKEU34MBgs3mSFFGOq4cqdkn40
Z7vxI/RZJ4yvhFNA0x6bcKk1f2aRpYRPSh4IPXLvvfYNMyAYUyFSUcop+R/OzqtJTuNt+5+IKnI4
hWFmh12tsv+STiglk5qc+fTPj30PXi1DDSUfuKyyXe4Buu++wxWKrJld5o+d5Y8ywfNxQLEn84zY
aOL3SjhlBmIxuZmiIat2xkVKEqn1YB1k34tJH2avHQzwishiFkQ45AU137D6uj7HGvp0tLplsBbg
jJZ/6QLXcN/CUD0yid77CqSaKn9RFyEz/XrXSEaqGFgX0MdN9ZhgW8+BFtYQSu9Hkb2DsIK7UQ9C
6fwmigytOhpFX4TXWpeKn72hxW8qRUy6a6Je/9eYLz45ALP1akWI09mWRMqAyAft+fAq0iGDdrio
rqGK/Akk3eDff66bTH1dCioMnSp6hjdTb1TU+1ALmU7MyaR7o4nuQ54J25/lZXhqaWxdpAI3nXoy
zd/3V75pzrHyKkBHcKGBe9MfHmKUKiV7dK61A0TRrebMeEhy2gIIN9aeZKPHqJoCeF1uLD5cgPIg
89zbOKAlKNwRhSLkbDbOqCwy12nrXI0ijIMxNhcPNYD8fP8p994vCAaZpi3SAzDkXm9PxDKXwQgl
56pbDRJ3qDYOF2HE4uvK5XuQpPF7M1qtByjvrzsGvF8mTut1xJSD3PD1ylIJeAuz7fBqjIt2qRpN
vkygnEAXV8XfdgzI3znLnAxmafRe1lf9R/O31QcU/tb9GtpN9lSocvFY1L11bqrhqLLc+WpsVRAh
q5LxbZtuXlt0aK5EAXLi7T+1Fq2Mz3w4kO/b+WrQqta6hPEytcLm3ZklnJJJR4BOG+zs30gdxksx
wLD1q2Z0vi1KrhHXjCK+5FkVHuyYvSdciTovcN11UvT6ZVqZZNsdU7CgKnvjAv9eG0+yDuPqdH9n
rs/wOrMG6EwvgAKdmRS96tfrON2SFYwNomCB3eeDM39Y8sF3km56wNDkyFp7542uVDVoorQ62M2b
Nzprc6KrcZQEsVbVvhCWc6762cRRx0w/a7VaX1U7b750EEgONudNhbmSVODJcPwIcwz9Xj/nlJUO
IpRNEggTjN+kDMalEyL7BGNWexRL8y/8+PCg4fISoTcvFzAnAlw4VDCY2kbwOTeBGVpCBFATqtCn
tywhIWSXUetao91PfteWeXrukrTUHsJJaYcgB9EGbG2Io/8JLH0nd0Yl7idMftVwBz0pKp+2P7Yh
qtMbrmjLtnO1gW3qtroUXRRpMjW3cRrDJowZ8tsp1hQRNIPZVUEbN2HnllaHb3qC+uUvO5/hEkhO
ch2qvlHdqnSSZ7C10RcT690vYSSP/yaRjEdXVIP1cuPOUX+CtxBfC5wKIt9EDCh+NgwsebvM0D8w
oF2eLTYsZP1FNmcPoeX60/39uvsdOffUtyBWb/q7tVMo/SjQLKBHztwrX5ROcXPVGQ23zaPKvIwz
zm3eBCdYOziSO1cVRTULY51Kj+KFHfJHfEOvJUHHPI+D1OpFdxFDFoFjbCPd+FBmbfOGDT/+kMBL
vyUt7tUntF2Za91//Ns+Kfv4ZU+t+TjBaXNfJYom+lFLkmBOsy57LwyubfCMTOwhkhCW3B5F1cWT
MFD+AUN9ejdhViSf4Pi2safU1vBxGbRUOqhIbsfa/CzUDcHdI/0HRWYTrsxpDKO2I1SWRdsOPgu1
lTfUFcyWiSGk4jq5khgXRRmqzmvn2hCu0Zp64dpCVw6qyr3vBKQYQSmNSc4NUkXvAUzQDogCFS7g
aR1z+mk1h89CgLEKcxOLVqkoTskEGy1jaPzz/idaH3V76AEsMvdD7/G2gAnnoRwbJ4+CQm9q15Zm
4ykkqT44BzuZKOriuJiAUmNTbufqs00FCNGKVSIqTWBPaKKwynmsl6PQub/UOjxltAtae5O8UIa2
VuhkXBGZ6vhdP+nvtVQZT2hY1Ad56P5SNNt5LDi42/q5inqymDSKgjQfO2ytZP2UF8vi9kN/NBXe
3bKUs9ht4YK5go1e3wjNKOKixPvwKorMfER3pvClUDM+aVLRPk9JiUKYXAhPRiH03E0KTC8tFP/c
3yu7xxnE/0rkXBmB22q3xlYsiRUSmV6Zra+MORNy4Lqp3raySFEywTU2v0yZHq+634S3N5hplMup
jLTxa6krkuOqZqEdeVLvBVl28OpKgc3SDTxVzvLFIopEAXfb8AMd9gkou4jkz1bYtY9IasLrVUdc
4O6/jZf+5OboIBpFJUI+jh25rr3+JBhODkwQpSRg6oIAfY1ryo8SXPr3cprlr4Xa1x+G2RLFBzUd
SpRLarmXXdh+Kfo6oqEodbrO+oACTvp5QUZXuLm1SN8xBhwKr1h65ZNWOXPsJkVdD66sjZLuoWKj
9CfbjGe6ClLVnIdSV+F8O1ys9Vi1sPH61PqIIYIwAg3uHz5TcYN1bbzE7TfGF4V4zHE8/IXr70Dl
L6zKxw7uBaqOzI2HAlAMbH0W6Yd0rutfUpqUo1fCAwAgj94J2kh5nGp+VpRhS2Scy++trZSKi3p9
jS5bquXvKA2l8ktrG+UjANFW+xgtU+bneru0j3U7pT/rWBi/kygefx18kNtQ9up7bI5IFc32nGns
ztHIvqtDYvlzY9VeoWfLw1+vBOkeyDosTgac2xjTzxROI3lQMOuA3owB065iHKxTkUzGu/tLrT96
s8nWucZqlMl4yNqWKUVbI8AsdUkwlE752C0oI5hlU57ur7ITyVD/pBZi7oWA9fZCtADB4jcwpQEt
8f5/epglz4UTJucC65yDNPNWmxSgJEkmyBbABPxpE6DpzqLna0RpMEpO/b0d5eXbDLPwHxntl499
1Y1vx6bKvyv1kFQPiRyPmCyNWl/5o26H3+4/907o4N7lzVLWI62xnRzFBgjjoSY/AfvWPNvdggYR
vixnJr6Wb5Sp+sUxhHnwSXeKGNumHUPUAKF6I+jROEIq6lKJgxqtLR8yAuQOBJCfo77pPAxMos//
4SHXQRxtyh2uGMJc/RLxlEGaJPSYVrXyj5FSWPxRJOFXpv/T4up0obSDCLm3d23kK5mBABq5QdwQ
C5F2YmYbxJS7iasV9oIjdWx/uP98txgzdhT1yopLN3Ce2d7DM9bknaXOcdDEIRRlAILDJ1kXiHZ3
oY7sWRWJdxIczJ91EU7XdqgEUmst1qz+mI+113VyqpzrZagPPvTeqVq5iRAZ2Ow3c8JIhSrR9DHZ
v6pkz6NkjZcxtJ2nbMmOZmk7r3oV3KNYJA9Zu1Ov7yIRD2ZRVnUcqPEgf7MaVTt3CyzI+29657g4
CMzCYyBYYBi2Obr4WNfO4uhRUKtcOJO2nJI+9GY5nb0wg3LVo6Px95EJOAfXLC0/WuzbUDtOBaqb
HT6mhSHESTcj+WIqDORNhFwOovrOuQRbi/A8ngusuG0uICaWSrIYk6CaW+lxSO3+eUlSafYEWX93
LqRS7Q9OyE6HgaJwFShe0T8MlV9/tgpErxIpnBBZE82bmsz7Y2vZ8yOyonIQJ3H/aJitLTHhS6Xe
v/8xd3bnemiYZ61H52Y+P6iLaeWySRux0vKLbiVfh1oq36l1/fv+Qnt7E1cJuCmg14ECbPbmnIEy
GtbjWaI1/Ba40HcZuMFBGbW3CEk/aGUkRugibt4kpjKjttCICJQWk50JBdHYjzW9OaKB7h0BLoMV
AAMK7WaTSIZSJHHHw/Td8LGmDX1hdm2d9U4kDURGufKSBm71wT7Z+1bUqiDFmDve4rDNAj0YbPqI
JJIevmuqMfdsBV8Ys5yPHJxfouUm41j577TyoGERWDc1O4wNrY3MSgSQeKfwrPZtnb5FJr//t9EN
lB+hj6DQNnWRftLoN1ouM4zuXYXaBODZJf6apgNqklYSVt9boEI/5SjqPxaiQ3MxL4yqdkenso6S
8dvPbzCXWbMJ5IqBZaivDxJHSG/nfBZBpdn4EPWh4qM1XB00DvZWWedm8tohu53b2E5PsmtFdMjG
Ijml6KL4c51Vf30w2cYaXRs+NUTum6DQx1PcdTWSjIspzmx4cWkapbpmDWyLvz2aDGugk6xDYIY2
NwVdY6dqO45pYElg6SvRVn5T5kcCUrdnBu4UHSCOi0KzfTsNzOeuz6MuTQO5Q//VVbt66Tz0May3
Ycdk1lWrSWn8AcjJERTjpQZ7vZmZSJEWrHMiSJLbWbBJMYWyZJIH4IO0NRFpVdsb1L6ZThW2ILGb
KovujBRZUdle6MeapivJk/y9Emr/uUAedDiNaQ+lktvUZNg0tPnPOu8UTKTqCE3DGExA9OSUSQz4
FZj4b9qQ01sD/VTTgxShv9WdOPlQKyZ6KbXqNLlrl7k2nZZOEXj+dZ1t+miVakDK40idL3yvYvYS
saDcboSDLWAwt3oDQ1vJO89uVmkW0eZ64pWVrP+zaCV06cExCDlpOVMA6qKxERMy+Mf398ptDOJV
GuTt9M5QMtzOF4DFg6fUVK7HoksvAo9vXy2rzCutzDkI5nsbZuXaw/8Fq3MjkFOFczxK2pQEEwKn
LohV84eeNeB8raH5CCcFe7ap/WssLpcg81hiLF04lKA3IWToO0WrM9JkkCPKQztDeJFLBz+4SZVO
wDnrg7N32/gDrkJBZ1LcgWm+6ei0TYfSUZEGil0a4pRksf4zbcxQWcmAGUqx3EBna3aK0QfxYv1U
oxqZ8vvf9Db/WM02SHcwTNuT/0rjTGrDgfyjSovQG8I5+kQvWjy285g/mZ1cX3W16ZGV4fcfrL23
nyg3GXPw2m8R5Q1ArFkdWbsQwvFW/OOqoayjiiuOGr57cXt1OjOpQ+jEb191JtWUODn7KURE2J/s
onoonbw7iNu3+SPy2iRTqJ7QEULZ6fUdJGZt4dyaWaBKuVeKPL+E9N9duUbaBdjFQS6u7Lw/PIfW
opVHupXCiFKRSUYJhiZSexVlgDkyH1LQb5/suGhDf40G08mIWnjH9kA3x23qTHoaclBFTZIIr5Dw
LXwwR2TDvBCi+mMqR0diKS+wuk38pbO8TrCAgHJxbt7JFBHx0DXjLotwBrgswF9AwjARwJapQx78
SUFdUPbrvurfRuGkdx44r6H0k74Sn2T8F//FBzhfHk05Ka+GKnerrHWj41CcpJZvQrFLT/KQ2BAQ
hVyVV0H/SwrwyRGDZ9urH1SIEMvk56HZZmAz06E92MY7ewugEYog1lp6ok/5+qubdDKSueczKKiB
fNJz3XE1dKQPNBitVcVp+yIZr+LUCdMBxOTmRS5aUnGPAzRy7GaagwS9eMUtTeZjLoorRfMIoBPN
7T6pDeW9UZW65GkZ4wu3NVYqmwosL0fNax5DL7Xk4mMYLTqiHjDSJ3fq5Y6Wbqv3qN4Ndumq2B7k
Z6cHnOilUSEaL5pm+w31CBDG2azkxevlLPmZdXrPKHIxf+T9on0wynnUXAWIXOLKbZykfqZOtnmK
esloT62A0uUrfW2qp3FgvEuXxZr+KRst171hnKOHsjTGzs0TRf5WV0n4O69C81kxZ1wcLECxn5JR
aD+g0CPU2BVO5TyGBeLNbkXjMzzP2TJ8bZY4l1yCOEoLIpLS0c97CLVPVkR30C3HUWpODj7Kn8mw
pOy8YDR2nTMh/7LDwhpdSW+6H3k9zJxfsJsRWiioort0NhLlTarX0z9Kg+362YYAb5AXzNpRubvT
HaOKAaLFU9Bkv7llZzPGiQgt8GvTTkgz0ys9pXoTeZGcT2/XPuGz06YlE7OueJNLXX/qmKF4ltWr
B9FM37kbyJdeCipwXLcA/EjV8myc7SuiJZruO9EQV6c6bevm2UxKp3clesrZY+Y4Y3rJO7IDFO6l
LHlo06kx3K5zRucCTCucz5o2okGfW0irZOggG65Ba95+Ymwy979lpUk6D6Ek2t452+Wz3ButwP51
iZGMjxr4PZM0yOWHqreH6lx22fgjFxb2AOieK+Ub216cN+Yym/qpic3mXWpI6Re7wt0VMoae5fxn
U8sv7/J59qTWGlNXQk3gKwJ3hvWwxHo+foBIziGZEUMvgmHuy2Bskx4fYYLKdBLOrLyVtQWLOMth
bx0EkJ1kh4JihfNwtEkG1mvlj0HtUCOYs0ylc1VlbHFrNa8dt6OuOo0K313K2voUk90erLq30VgW
UQr45AyVtiO5sFxBuo1kX2MkCdzUBLExZnl5SqqeCVZfCs/O29DrWlJQWa3GR5S2movWzkew2p19
xpVMCcJvgd17gx1BVz1l3MEPgU52GutseZbUqfOZPxnPXS9PKNnn1tkwjpq/OxeouupZIAApr/qn
m8htgRVwtGrd4LJTnMM2lb20dvTzKs94uZ9n7bQouZyYE9L94FPftCemgvGqjvb/1c6m7j1iOvj8
pja4a7fVFua+Zp4t79NkQGbfqmWml5DA+uRTP0rLN01FMKFGkBGGkxsloVz8NaoMrD+Zy8qKpHq+
adBM2KyMq3yILTXCz5J8CbRpzA9W2dvn67SMmAYx5Abbxb/I8xliPX6GqcRAC7DspzlzmvXG6J1g
6jMLC2YjTo6yP2Un017ZDMzXDRCvN6g50Pij1dWxdI1C0U6+1kSrUGLuGOBV+Fc6qPyuQgvaGOYf
k5FMv4k/3Qf2DQPVIpsVjHpjrXN8UwmN+oEMM1NPoVUN/5sBlzHAs1LpbE8NM/uUOvTDwdbZ/fVr
BUuKDYx6O5uhhTwqagQnvVqIVGBHmWMbqWgBBii5/jRrWFdA+IzOVanIj1MYqY1LLWx4cMD05xF/
FK+VBumto03SebF7+WM0t+MD+BPpi6a30yUW0pGOz04qjEgetxj1MtDTbcXfO4vVOjEwY+KIuKZL
Hl/GSs9/p9OUfUpySTl4STtHGVLMqr5Ex+S2xRhnNTySjvWgTImfAlZJ7ZVD37yLuOiP2Aa7i9EE
tzC+RoVh25LuEOzHrM6UrvPUpyfaTjizoBD9gPyacb7/8XeSS/jphMYVlXUr31ii+YYwDM/F8Hjy
lAXl6HI2tINKdO9rrbhmdjSPw3d7fQPxhKRQcUFdIICbVPUifJ220CUi+TnFpXqEq9t7gdx2dL6h
oe30UKGfNFiChNcpN/uTQTblSxinuyho/H3jlMi+Cn8xgVGw3940M/UwtCYRrY+WzN0TbFQZuWUb
oy8xJAfxbfepAOfSslu5YTdwgG5ktNpn0lWvhuRNLznTlU5l+y1XYsu9vy2Oltp8MAxmlHiKUo4X
QixnS7Zpp8Ef/hyFyV+r2dNN51ow+YsJKXiG13vDAvc3Qu0Nryk2PLHbz1rjYfAyPkwWQeT+Y+3c
ELRCUD9Yi2hmZmsk/CMTkppOTcGRwDHP+shv9SV9jvMhPVnG8q3u4996q4wHF/POm/xzSXuTA4zF
YmSTsThXxUyghOFoN30s0UsdSEjbI9jA3vPRIgCn8oJw3qZc9QqrkfH4uFa2WTxLuNI8ZnWrPxZm
i+LsGI1cgot10Evbe8LVEmPttNBL24JY+YdL1/ahja+qnAVm3NNvLRf1HBljebAtd+II/permBYD
LbRtN9tyxrNVaTtSynKQutOCFONp1DrM8vQk8SjPTf/+ftlbbxViXXFrmAVs574wgsN+KFB0yPoh
PSfduPwaW+Or3nVqkJiDc1CD77xJKjK6O4w+SVe3HPNESQpJNCu+JI7RITZwqsgx27kgJ3nkMbK7
FN/q5f685c5OZQJXEYZBQPAdn7TCmJ/p9Jjveht+0f2XuAPqMtA+Q6QL9Q3G6NsZgGEKnM7McFUc
dZTzNOeSV02FfprAYlwkxZopRBbItJDSnhut6v7Jx6zwVKWSHqOILvf9n7P35Ix6TbAK7KWb6ZNW
s37pqBCqUDr1Z0hvD+R0kh/RnT1AouwcRzRn2Dnrtcf1p74ON0MzhKM1wOfD/2x+qtoyelASST43
SyT8pjXeTVKZHgBO1iOwaeOABOAeYkRPz/SlzfNHiJPbXCBmP0vXtC0i35mL7D3zh+ZAo3j3Jf6x
yubJKjkvTZwnpOtgpgk1OFaWburUiYsWNICl+19sr5IEkw/fla+1Onhvrog+FIveYfl2hdphfccI
3biOyE+chhBWAKmoo72rcWl77MLJ+UepM93ykkUDPlaHf81sp7qAZLFOKCgzbmppraF4TzVSs2qW
RdCZlgicyDmys9h9vcjarZI10PW3Faskp1aU5lUUtJoxBbYAOGMbcffsOPl/GNDxTqEBkCatHOnN
ux1BEaZ1DXDWnmJgl6pTPIgh/3j/C+4ehFXpjfYDzfjtFYH4gNPYIXDoEP8Pd7ZmfEjMDHfBFOnb
QSSt12fxgf3W3jt8CdxAdriettogAJKUyUIUN9DnqKUfqJYYwvI2sxCi8P3H211qFZIgvvG3bTFS
Ej4FmmVoRsO68+Y5w2CjlfNriGTbQb6+fo7t8QbIgTA3pJFbMDdTs6aUa2o1RFnFpe9tGZmVPjsj
nJqe8n5Mv1KAGZ+7aPoPbWgAiSbJJ+iVlcHxOpiNE6I5CEQTxePKuZTIbJ2spJ8Phg574YsCi3YJ
6fQ6L3u9Cqr8ymjYHHXAxuh/NJJ8zVQ1O7gDlL0NSeG4qg/gsAXT7/UyVq8wYnWQKZMaY4lcZKlq
kLPdMCuuiS1V8xBai/aboRjD02ZRpurUtPPQXHKxGGvfahoql+5/55wsxwJCu+6N2C3Fkv+Si6Vp
fVqa6tH4Z2+brcLJ1DV0UkhhX/9oVV3iCVKsdC0GeQ4WuxE/nULVfNOalP9wYC3g+kzuECK8QRCi
jdWMciVoaJS5fVqhU25iyv2l6orhnGVz4eZlmR7wy/Y+youbH3ptdObtzQ4DzejEjQzETArHAb1H
BdtLzB/8zJDem/YMRQEa1n84uisB3qQ8pUm37Uw5KtwZFZ/ywFIi/WNWNomH+nbzc7aWr/eDxM7J
dQBIkkyuGfrNzs7TRanaFGibVKCOxAhBbx61JFKe8btzsJQ0ovyj2enVcgFOelT47BwralMCPJ1I
Oj3bCGWleFrh+hoFxgTg1lUaGZwmqrfywevcXYceGJ2wFVuy7VzoZWjGdWvAjG+yanQHY7TOI1bt
P/7+Xa6uj+D1ZPKrbZSIc9QjFn2giYk6UsCAGSGrGQAoM94wQGq+85wIaiA2H0fl/t4D0lokn3XA
tt20ZlQGXGYb0mZt+nz4wBCrhmLSHF3KexkP9TCa5YjOWJzBTRgM8UKx5hqaahyvMqxLUrf2CYLC
qqtbzQttzLGoLD9PnTx0oaOME93beGRAsmi95WlNoVUHyezek6/kWXALIDRvmtmlPUVGWsK4z3V5
fm7pPsACmI6y890np8CjWFgBoDz/6yBnCEQRKwgqVxgRysNEZzrAJ6s8RSa0Dk1IKhjQPHoGcTO5
TtwPV7lz6lM/2vVBt2X3l6zzdqwSgBXeUOtGo5cGDq19FRLqJac8BrYAF9xI6lNhzpb5gOxQj3Cj
XOMyrVKo+BXCLM1ZA15gu5lkjunBT9q5ABwQ9MBV1lr0RoXEAE7ZzEYWXrM5EecGZM6Tlk7KeQUM
/oevDQ5tVbgAtH+jBZwvZYigWMI+t+TYN7o69aWpPiId7dTXyCWioUw6gZjh9kab5iLU2hovCjMD
NRXXVfQwyEoG7KcJT9WS/rwfNvbeH2g3Xp1Kt/6GledQTJeiXN14TWj9coMcRFUMuMYMmfj7u2y1
Z1yhRSuheNs5oD9Ro0cVSQiXJeGl1dpUcnWzqZ6GdjE0MtFY0dzMiJd/7j/izh1Kmk1UJDVBXWmL
rSwRUO8wxaVUwnvh0vRSE9jWHD2GqY3dBbIDwdRqR4mJtoMdcCCREBgI+ZRbm5s7rqC0Yx5Kfl9J
he4nFYJLXhKjv8L8o6Acg7zZBz0+3pqbanHzs29s7LmsGmAc9MuQi17OdOkE8cSaHzroGZnbw3wu
vbpp5t63YzG+nxdHAm/SZKBDlaSfUhf7jfQ77cWJaXq+5Mm5Q/LoC46bWeTB8W2+yh1sk3etMww4
ywF8ekirxra8gRAWHaSUe9c7IQtVEgQsQR1t4pYlxVVSVxUtZykuEZKfrOypnivnXFspnec8bstr
7GQO858qudz/6HuhGdi8DSef8HyjqioMiOOFUiPcraqJ39dad8mT8Ag5sHdYHY1eCHiqdal16/3R
WShzZuryyNUn1al4MORGBpuK0XNYGdialFp20Fd8QVRvah0u2f+/4GZXNRV+jZANUDq1SpP+ept7
qyj322gCFMifHFefMUMSgNxcNUTby0qYlNx/tbsPTQuQKEW/keL19UPjJo52Clw0QkZVv50kpzkn
S6R6Uq0ZbuSUR5PS2xAFZ4dhAvmojUzgy6Txj5cs1W06xOjE4FkyYBo96Kj9wETwzVAcFUG3oeLV
Uurm0coUUJGTrlLNtlX8WPJl9BwUlDxmd9pzy5yad5wfyQOtHfbX35SHWuWaGdmtthWbb1qTYTPd
5JtOqcr7DB0wkABPfDsJxeAKsy3fZxHdP0dqMZ0S5l97Ha8sYVCkCkcUwvi28Mtaw14mtY8DTcvj
t/G0FE92X1fLNQXQGh7s4L2PyTlB8gBN2Vv5q3ZoR1XCvT7Iokg8a2Hb4aASTu9E2aUH9/XeUlSF
qPS+EC62rcZJj2Y9bQSAVtOpTl1qYyyEPIHfZihe3z8Se0vR/8KezIZldkNpk5uikqMONmwyJ9Lj
rEjiV6sN3cmatenT/aVuTx89MHoNpGCr2N22byT6XJq5doBVU3tKLbeFoY3ROQvH7ESTZPHvL7eT
8rHearm2Gp+R+62/54/T17TpnEQjOrnII9qfhqYI3WkJQSBLueIPfT+DOjO1My4M8wlzq+ypwrrK
mzJFO2iD3N4mtFpgG9AJAVSOI8rrH2KKMR6qgR8Sjl36zikNx9NMalOkCixPn2bDTWoJvHcxGAcm
Hjvd+tdLr5fNH+8AYSNhDP2cBfUiyy1InbbqDF82suzNYqPL51bNkgwurWdIw7nSaEGPkUAV9CKU
zy0Xc8fbq7WjwLFzG2A/g84Fgocc4RsZg6lniDVQnwdqgVVEUbTmpZOW5JwOE+VeLqpHbWjTUzcM
Nh+tiS9pOcr/Yeuviou44lHj3tTwra5gUcEeCbLOsLywaOSvSt93nomj2cF32Nv69HpWR2zasjeQ
kkGOalpIkKeyavkf8gmF7Nko0JyktrI+FnQSDgLI7vslgSFZRWpau+FSarGOPoUhxUGY9uKsxgod
rmTONbdXQvNUaqHuGw1xq1SV+K1R07PFdqg56B/sPTWZzIrjJX+lxn69+dCmt4s2giGn1Kn9TW46
8+0wZ8UZKY32USeDOxIV212Q94spJ/ggBuuvF7SUNA2FQ9xUbLaWkcviwyyl+aM1SvF7gR70Qaq2
d+lS6CCxgKoDEXQTYcq4z7QKc9sg71GnsMYRZ8Fiwpyu6NOZ0nYIT02qax/uB7bdpwTdsWI+X9r8
r58yjsj80wGdocYZpq9TFXduIcXp82iEDGuj5KhLvXfLM6p54cNAZ9resmrd5HJX2HFg1SaOeyPy
MEo+fJ3N0ECHP18wC4wzb6Zadgsx/7r/sHs7GeUmZORhkxDPtz09Yyhp0ztYV4bMqXAUjBSELRUF
haGL1JnLOccqK1Ab1TpjDjC+oV2mfSiGJbYOyvU1Um5yHYV+LIw6hMAQfN58a7M2plhMfRQI5tmu
QFThYzVK8kGSsbsKVSbQbY1Ds0Vv2bxhW9jMiuak1n7RmftcI0P4v4N3unMhUafjlsWYnz7idt9q
9D3qfrXFkQtpMVzaRLQRkyXp3vRyhXfzTIcgkO3Y+sLJFRlGigilusUAutQVPThfV4rDpXFnh83o
YhXaR95i4jOOA0RtdKe+GFY/yTLLpKNLfb0rt59hbdURRPfMvgR5tpPkCqW4qdeOJ43x8pROcWtf
kj7R5YeUHKck9VS7L1EuD8bJsif5UQmz6nvU9eGTWQo7P5ELlH9tObBanpNFIfIOsOymjTnCvRCF
IQEqk6LxPNWddo7Bz/9SRSm/n4rlSPxub6uQudBQRBth5XK/DgNsFUsaEHYOVLjogaGGCA718Gbf
3d8sO5w49PhJoEApUS3ezMPQ+JFiumBRkItU2C7EuPh7HJr653ZRa3ZCHqJgCB0p+q72ljK9kWYt
f0CnqBm8BcZr+6zNZWb5ar7WJFA6p6+xZYIQqGxVsh8sQ9gNQkLD/AVkv/WjGdJOvigTJ/5k2mmN
2MGS5x9LO8RE1GWmY3cPIypijl/2JR5vBtRT210wnBjP44Qsw8Pc2fPiznpZPoLucyJ3HJTsYzFX
qvlGjtO+og3bR81FBSvxzeJ/kv3bxXDSgdY2keW3FSmSD0emjj4evMmdrUv+q+K/CGzuJpJZ6pKV
y9zBypVnLQC9bT6PbVs83F9l505ibkjAJFrRHNvGqcFJSkj/zF2qtJQfm2qsH80iaQOxZPkzjMPP
ThkqX+6vuVNEUBYRSsCFME7cTri7oWrVvGTro61QeVOu59eaGfAJ1khyEAB2Lj+gAxCNmaUjE7wN
XVz6qagXQENzXf6sHHvgm2bzRww+nLdh5BT9QZK4sx5cHXoG6wXI0HsNpX8k0HNoR4BKciACoTZD
mlwhA+daSDSsIklrJg+KpZx+vv8+9xZlKLGmTBScN7NBnHlFPfdDeO0SSfGXUf1hxUvrmnOFHGO1
HNlA7Hw+Rlm8S9iiBNZtl762khZSEvOJvilH8u1ojd7814bulYmWHnzBnbgFmJPOLffkS274+o1G
ulZFcr3iP8oaVQgZIzwwg9rBRbrzCpHpBAeLosgK5t6kgpoO8boyGa82MkOUc63Snfhojk4MBNpp
ltKvmjIyT/e/286LfEEIUWvSrgUb8frRMIk1WhQEpWs96jU6h4t0zqqU8SDF7sFb3FmKuQpQiJUL
wYBl83yindMYoTIAK/VQni3K1zdDpcW5V4vDwKXufLI1zaV4WQXFbvrf0D5NSV00EVhoLRf+ECpQ
MM1FNgbXMIbGdBPKyJ9NbyXfkjzvc+RhhimDmiX031mW1m+IuNVy0hrYyn6Vqeg6T1Fsn/XZVv6B
v2ObXuxUqgPZqocXJI1d+0MZVPmXZkcmJillOn60cdA6ciTfey6SLJXOPi2dm1arPvV0CCYpC6rE
aRC4n6tTiH3IQUTeW+Wlt0LXA7vV7fHSuYmMKaIGN/RFPFQjsjaONh/1wvZWAdUIE4wElfRjvRf+
DFSREiW2NogAJGD3lMDF8tqyOzJUPFplEw77mmVGtRVBYgAl0CYzPqtmLf+Hzb2Go5V3QIqzvU+A
58Neh1wSVLkseaNGv4j5W3nWAacexIn1B7/OJ8EKECQQwP1/glavXxuokaltlzQLlDBKGo9qovFD
M7c/DIqZRydtNKwzar8PmpXFB0X67REmy6dt+tK5xGJlc4Qd8kJTnvQsWAq9wMwpkV1NH+Yglvr5
oHjZe0pQiwywrBVou8WFxQjOFVTdItBiiG2XuE3b/txYk/1/nJ3HkpzKtoafiAi8mQJlmu6Wt3tC
SNpHiff+6e+H7kRNEUX0nmgihbKAzJXL/EZ4WQFp/pdqDWgU6LkWBt00Q7q9Hxh312fODNGZTBLy
2su3HDfpyCSat9xVRvGoL6N4Q/9Udu3WiK55NCVvoLHJZxhl7cHKuy8ZISsw/RQNN1zuTrW6GJw4
Ky+ysnj4wts/DViewrXV6mjf3p4OlIA4fpjKsORNHlSMVda3qPcHMQRsfOXn6AlmXn+5/zJvMzwY
A0CQiFtw+m/8QhKtGJnzFpCkkdErUOybjNxHe6At3SGsia111IXPJo2Xo6HRTkt1JSugAYJiHcnl
dh81sij6VkvzoER24nNYNtNzliWmfMpRCPsVdcbwvmsLy0dVv39MNUmkXlpkZeaaNk5i/+HT0raD
SQ2G5pZAL0BUJ+hoZPQ2q091lFsPkRGpPkzj6NPr3zhgiRUluuaBW6knUMZq15tRHoBMz9ATduT3
MzR118mq9lPj9MXZAgV5MHTe6XwgqoPa0zoIQDpwGx/aoaZ3m4s8KIayOs+mQFdCMaZ3I51mv7fU
f+e6dy5p0yHEmLXFiZ7H0Sx4b0Pzpdlp9E3WumVzbqUxRKPASoOGBvmlr23NS8D1HoT73ScFlQCU
FCTK7cRZ0m2hyKGRBpPTZO8xNx0cV1YnJ3EzpYpWlPk4P5WdiE62GeelW1Tm+HnBtfAInHybNa6A
1tW6HsC1fRMtQnWEoo61XYCPSrq4lWaNP6sU2idymZM4FUr6Xw4z0zOCsgIU+oYG1PToB/fkBSuF
GHsmm8v1cWwZ+nvpGJq126fxkHqNOjTGwfHZ+7Z/r7z+/V8JA+1vvIzaJAvsUlre6GNtBhgWNwed
791VqHZpUTCnA/38cpWJBqnI65BP2zpGEUACDNE2jUXv+PfP6O6nA3SCsBPgvxsh30geqTYcrrhQ
V+uzof2L+tRPzL1Ur3CQa76/2E4IJhoQB+nBrqWh+vKp+k6ehJVqSZCOqpp8Yk6SflVxyVDfpqYV
XjA/KB9kuZ+u95fdeUaofYy0iAvwgrctn06fdabUBjrvbQ8CelioDrwwoQUWq2n7qBb9cND9ue39
IliKGCSqtegF3oi8A+scqrih12wWI911d6xHtX6ypU4CFWuXw4dFVgftXBdxFv1uUaHqzvkoOv3T
6x8csOwqVkh7/+bjoqKkpiwdBzaA6GcoraVfqc0ATK4UT5HVHwlB7czNeG6A9GhQw3e/4QoNBERG
I6jN2FqPMVYUVv4Qz/pTYy/dpbFM7EKiFJmlWW09/HEaD/vbx1QSynfSuuHgs+/ttvXeBV21gre2
ty7C7L2u09gJyiilo5n1upSfjdaZv9SNHftDr7cPTqWI18sNgncG4gp+YQVabXsfAuW2MM2ZWgkR
5r6+FJnf2GclB+4fD09D57zTEqs4uPZ2AgZJKiY0a2/gdiANUAgEw+AwKpNDJFuqznrjLOURF2wn
LWQVlP9WCYVVKe/lAY4cNXcolBA5NaTYg5zRnBdlDv05x6f2/t7dWwqi3rqLVmzytqVfAGgprQXh
JmcZ4T/VXYPTU9o5IQrOA66R91fbCxFQlCDY0OBfEe0vH6yWYBm3kZQEuTzhzhaDbukAEFydJf65
gKt6fdSlPqM9BhiJ7sA2RxHJUupxoyaB2ub1A2Nu2y9GrX2gRExPSWi0B7nv3sukCbe2o6nYbxBx
BcIhvSqx3jC2URCN4XLqUNLxSySFTvff5O5SKzKTif0O5SRTplmKkUYPpJykpFoK9ZROrfK1w3vp
4C3e7nkIZeraW0fZkyi32Y1tKxwnqaY0QIme/JLK86R20CHvP9BOmsUyOpYy3CA7PSMg+CYbX2UZ
RIU9rGXTy1rOnCpH2ND6NfsdkmH1xULG1JWUSfdNvWkObs7bC2X9DRYuX1T2KO1tMsop6ZAPmsko
DaNnwxDFr9MgzU8J39sbK2cyXOJ56eL0hZ7OnBxxodf//2W9z/qg9lGkZcfetMflTpioCtrkI2rb
JK5pNo+p3TYnwXzP60H+uEO1zO87K40PTubuR+Zg0kLDr539+PJkdkrbI62e8/bzqDstSKVf2kLX
Xr1r/zTGmZauQBPYHi9XAU5axHWKeNUUSaFX8q+8sVEsX7SNdBDY9l6lgqwl81Ay1xtw98qjl5yu
YqmwK6+jZXXnzpgq15IXB97UJJ9BUY5no2uNI47WjkAKj0mdrVKVwfjZVmRtrXeKRBsjqIfCej+V
evIrHwzQv+skYrjQmsSQI4uk+JnJW1Vfnc6KT1wEvW9ObfypXSKwJgg6vrqlw89i7ALgiNT6Buch
tGEoJM0gLxRmPYPcSsIPC1KQrS81DaDh+wd6b0fBKgA+jg4DBMPNjppElVlYRCdBiGC25qKJZX+q
7a59vewfT8VhBRC7kqy2eyq2GLwvcZlQ9ffNcE6QcfxsIwg8oNdhT49ll1PbQ07OBCqEWnhQQajK
zpFFeQiNWSCbt/L5lj5kVefkSbAsS51+UPNuQqdME4vwlVVt8Gs+VQPyTYUSoyc2JqM6+xpINs1V
FQTf3NjWqwgvhKQoXSkGGehPRmu312xZ2m/dpFZQMvpqQMNxDs1zlc9TfJXlQQvdZdYj7SAA3l4r
qLGtnAvKIfbutrdpoHSbl0WaBI2s5kGeTpPf2UZ27RbtaH/sBnyw4xwTlHRogW2CrRo6St0OQxJE
gKneloOuoU6GStVpRpPtFNfx9GwbI3JOENz+Z3cRiDwFq6TX71I0jJChg6PHnGkTkZIu7oVhIBoL
zrB7My2D5Fl5bh3Evb2zQI6K/xxTePLGTTMVGeKo6GxgC3laDw+G1UhXdMLsowbB3tdjDcQv+Xjo
cWze6DLYQ4nEHNPVRjH9SI5Nr+1gbDqZsA5Y2beZHA0IkHHofAFDv1HcImiPEFNGspyl6p4VROGx
aadlOQ3K4C+aPfv3v9PubgErydSMPhddnM0r7NMJvcXVfSlbNPknakDzcOqsYtAfM8UqFL+hGV67
GYqCmesUaWm9i/vCfiunHRSm+79l7zWjw7u2OUmIbioPerZCsmdk3CNIQr6tN2EQJY51TnClO3js
3aWo4Znxck5ulBJ1UCSQQYH1lmAFB1/J5FZ5HtH58jBsYe57/8H2Pip1Ja1TPugtSCTCDkW2pJSS
qjMKbwLS9CgSsAdOHOq/AGEewXt3Pyr4EJhG1DvIUG/uCLVCRZ2WG2434ahmLrqG2aPW6Xp1Rdt4
Sb2xpHuAOpX4NBdRUp+qsBHXdKq0o/7MzntGUHlt/qNnppN/vUxMWt7KqKHXRctkmbxcWXCRAW6V
XIdirA+ujN21CK7UB4xiYTi8XEvNej41/jMB8Gb1ajpJc3Is+HSpAgnl/gfdiTuMeuk3sQoj9O37
FWOjR9CI2T7lIl/yvK3OoRwe8VH27kByHcxE6cZwFf75zH8167R5grYLgSIwUWjVXUQop194SSn/
AGyy32hKUWLPMYZq8diXQ8VliN/g9AN99cQ5odBefe6cWe5POpL917LphOyPVTKmiqspM1aoio5S
tZdQeTcuhibpCuCxrZM+V5nz+qMNBIZimNobXZRt5obPOBNmFIsDydSw4a1txc1ykV5TMzMOjvbO
YWMpQifXDhjUba2RD7E2qGOcBSWa4s+K1He210BH+h730nTW9HBWDo733saD4gJpiJQYzPe6W/76
TFG3oNaRk33jTDE/961uX2pJdIgm9s5BObGTfePcAeiU/BdM5vbhqrlcBmh9TIFsEb+TCid5WJrU
LC+8fP0ZypwVMNessaCEZ3jwDfc2PUUMeQwoI3L/9cX/9ZhoSQHdyFk7RsfjNAPGPHVG3B084d7L
XJWxuNIJl9y3L1cptUEJu3Wa5tR5bbrAmgx02aXkt7noyUFfYW+rgCMF207NdEu6QlMzQdq+y/Bm
M5NTrEbV4ySJD5U6lH5h2eOBNtDecsAo1tQdUgA75uWjjYgPVSNwuqAoc91vuW2+iB56s6QP6SXX
jKMB1t6rpGVMDoZmFIP1TdpixKnV6HqeBQta9H6qjqHPliz8QpNePzLCG4B2EK1DOP43GBjqFbRU
QGkFcjiEj0o11KdE5EcD5d0HQuyBoQkgqRuVQ+DVfa/btLm6WVjeRG/2TVk5urugyfv5foS/7b7y
QFBxIHDTc79pFaZDCTqqytLAbrrlLBEXmYFF9lugs/mlbdv0IatD+dVdUBZFzoJ8mTh5g9AtQPDV
tUgJJDWpsiGUgbus+vf+k+3tQkgp9CXJtBh7rU/+9zHOsUlXocwGGiheKOiNWzr1fBbzUPuSUhy8
x6PVNntQr4uWawHl66GMjacqy38kdZq+6zh6XtXO6en+w+3tEMBs5Oq0edBX3yznqDO8ikKkwTzA
M+iBHHhSBPtUlJyA+0vtPhmgZKB6KMTepJB47y6IGLMZdUlyzrGmZle1FZ0XJ7F8aqJpON9fby/8
su9hs4MyvqXdaeriWIVN48VJlexMKl8F4aqkfH+VvRdI7oS4Bdf07Yyr0rHvdfoSETh7cE4GNNzT
TKfyKnq1+Q/figkDFSrjFpLEzbeyaRlno0k4FIkan8swjjRfmpbphODzkB8stve1LCR1GezQJbtp
tpZisRqhEQulSIakqESjF1sIOcsL8zqrbI8QKHvxA9QNyFRIgwDo1t/z1ykDdQLzpOAam528+Nzk
XesioBuf46qVP6Mvs5zUWDqCre4sSpLIDUMlzNfbZlnsw7xJ1z45L6ANygzVZDfrzM6bzU54ppRj
YNw37bf7W2Z3VWLkqgzFxb1VaZIsFY6ptSRBW2BvGFNBXzJGROesiaxHZHqK87KUyuv36SrYyWzS
UNZe/abCqQZnGaqkYdG5Td/0xRJ9SJQ49XN10g/AYjtHgrqfZhj8ImqL7adUrUh3hhAvwsmKFPsc
mln9VqQgJx9Kk9LmoLTY2ajEkxX7AStyVdF4uXEmHDwyLQqpx9PM+qeO6vAy9HV7MeJRal1mrePB
pbP3+RhCUKKt8to3sGNe4lIMA7aO0OIkL47xD1H1SFy1SB3OBfB4T5exv76/Z9azvWnIr+XAOtb9
kxBtPp9a2/1gYs0e1IVSvbOU6Q1lrHmOLbw4raiOL7MopsuEQden+wvvfUzWpDxA+u62L6UUTZ8C
PKERh7BX4uHRg/RvPsJiGkwz/A/fcgWt0/Ynbt+0p2aVlAF1+DjQzDLqPHTxq9artCqiGVZCqXpn
F1z0B/fSzj3BBci9jmI7aIVt1ofPbL5mvNDh1lmL6RTZs43v1sEH3FsFHTEKLDI+YvjmAyZmDS2q
o+dd50blp/PabqyG4iBq70DPOG+M/CyIPxRW24dJRDZWSGcD5FNIIryBuu+bU1fSu4ZjmHgpqhWF
2xZ1UbkKTCBfCN2I/CUGaCJbWnfQYdj/OSs4dSVNr/ZnLw8n5IQyB8FIeqGB9RBDmXsFnhlPylKY
X3EGr74V6JTjFyXl14y5m9+ndfcsJlQj72/j/V9CZ3VVc9uhjEXOlHFyFQrqLDUab570+MlIpJgt
bWZO0Iaie9MojX6eS2N+i3Kz/Bw1+MjjnNO9nucKSEN22A7Mn9E82rwV7IDNpSjp9TZp9CtDc4aq
LWldRFfVy5hI9X/YemRdRH7C/i1OWGQtEBTDJKVUkuWDYdXp2wiowsHZ3QkUGpm/gqvDKpa3bWAj
vmHOAt30APDZeGo1+9fcRt2ZVLk6uF92YiGMf4IEx2jlba9H7e9UYQjtySpkyPhNWf3QozKZHnK7
zd7IsBcqt43yAsxLjdFFb0+mdLm/k/ZWp/GLvCtaTQDWN4mKWOyqzWhXBBK9VwbAwG2Sui3PSjNF
17TWzUuD78BJJZAdfMe9N0wbkpk+gZi7df1lfz13L4Qyz1lOq1tO51NiSbYfWWF6oVNVHsSRnfkz
4AHgEVDxCYnbHYqSC1G4HUWQLm0XyHLXYB2S517eiumThYa/W2CRdrEi/CFdhqyvZwlSgK+XADcO
gXk76sc2YsSwm088D+kJhspyXroFnk3Xxj5f9uDF7tzoREx+JtQD2rxbNAg+5yUajE34UCQOakyS
MTzZVjR7jdzMfsrc9hSNsvh0fx/tMAZXBiSazqAHKCu3zcqWzLsUGTeCjGvIdFqExVTYXMw8Py11
iavLAFoM9WotLRV4w6P5ITG6CAq+YYaDN1mV8lVRBLYFtj3+lscoq301xYrBa+pcekqrUGTwrFUE
ahscr6zLsEzifaxMnY6DUFc9hmW6yC6yHCI5d01bftObUpkv1FJp5jKE734wLqqjM8Ou5gu2tLHO
R0cx1Z8zJ7avhWHOsZ8ronxXQA/s/R5pyOwX7XGKO7QcltPS9bq4TnUplK+q2s2f8Jxtj5ASO8cR
xVioKYx3eZnbqWuKZCIExzgKjCysLzlODeehRwcvk6rkf0nFQGYOiwgyTixf73/AnV0DHYEGDop1
ZJ7bsWEUKnVTjAy51CoqA7wkYW9OUf+ergf6GINoEERNj7DzOweT/B0ePbYioJ23uXWdYZnTO7Aj
815UJ2fJZD9FLvtrrWoZKj1ZdZlEMXitBf5smMr++/1n3sli6BasRoXAmFbwxMsQVFpDkkILJUFD
iPyhja34LGdLc6AEsrcKnRZAfOQxODVsAnyV44vlzOk6YhtK4eLdO/hlVkwH7cX9ZRhHrO0IGKfb
lKxduB4i0IvGuBS5m88i/1FE5ZGzxU6BgrYRAZuA9ifDfPnOxKpTw87H4jFyjOfKxo8objXVbRFM
8MtxOZpn7z4WySz6MZB22CQv19NG3KGcgiS66KQqSOwu+zhlw9GsZX8Vhzmow13MHy9XQdjf6AVX
Pf0+VP59McuGJ9IsVl+fVuBxDKyT+44sfIvesBJo7CCREC8a9U64g1JSb5VWC215lAC5v35/sxLd
ImhVMuCUl08VlYqa5DWYuazA8qypQGRHzaHQ4F7MgmUDC5i0DFTKZhWz6/uqBoEU6EKT3nCcLD9B
3O1psdMWZcvJ8okohaco0+tFtv9YU8G7UVHiuGkhLZIDVywFNqosDDDnUsaKbpH697AGv91/kzvJ
ChPyFRUMJ4NR5mYXjpGtTU2ex4Ewq+F7aRQ1Txa3nyaA0gcfbe+ArUr7UIEZKt24mSfOoNlxh48z
np/MIRon6NQs88xi+dJF3df7z7W7GN+MfvC67be5AoR7W9JSHYPvXnTPjhFHbt7L9rnCkfs08S4O
ZmU752x9LMQFaOHT5N7slXjR1WzUSiRq8mQ+k0jMDwtcUv/+U+18LVYhnyV3g263TS3jLhunWZkw
4Fbj5e3U4oZjMg186tvxCMW5s/lNMDarozgH4CbZMmW8gzBAiQIGLY4eJHKaJb659M21tCXHwE/Q
TC4Nm/SLUy/mQcjfe06go5A2mClRl27ur0Ir8Y3BZyiYxqxJ/XDMlY9hMiaVL0fqfL7/UvdqTvAE
IFOYctLU3J4BKRNhYdZmEWRoGJ6UWQv9VJ4yN7E66TxYaniNFecThSK+x0bhQEpWIt/u04OjuLNl
Vzc2/B+4fhgVrn//V92A1nwdNsmQB5laiocCJRxvAqt+NnKHJG1IjnKUnS+8kgjXALdijLaPrcql
pNexVQSjNskN0iJx9E2eJLX1LSWcyVxi822bRrE/Q0j89/473zkugPyAjoBVYby2vS5qe+QyD/U8
aHMgfnzg0HgnZKs70lDaSf4Ap5H3AfzHuGTLYVfzpTMkWJpBNg4CZeIBaiz38aloAfnVSHp7bdPm
1//wcHQcwfwgdHpT+IqkQg+tUYpAD+X2Mdeb/KEZk/qgvN57NGoSWLC04cD7rJ/3r+0CDlWvUmku
AiZDxq92WNRrqFjpd6cqNdg0AikntIfTI8z63pdbR8o0RgzAx1tdXGAqwBfDqKArnvantLFiRDfV
8QAuthMAmPRAM2AihITDtj8W0viGepSVgaxVpewC49G+N0lbDthSikNTs52TQEOak0dvWsF4ZRO8
644MbZBCTkJoOv3Vtsb2mWnL8K11lKjwLQ3opIe3bq+Av5yn0rjc3zB7AGB+AEQoRpcUDNsaRQ+V
lF1jM8VZJsgpS6+nsgtOrPnRRk6CEV9tVMt1IGxErpWK/F8Np/ovWJBOP+tOtRN6y51QXAmudXhw
a+98CW5sjpACyGsHcoVnPBqCJj9NoKUqC3s+W1qmX6l85IPXsBMASUGYgP+JSjeEMAkIv0kPLCOX
qyvfWMrhCXPEHmu01W4dyvVBENp97URaghDQj1sXcsnIBOxikB+9E3Zv2sQ03pH71/YZh9XZPseT
LC34B06p7LdIPpuBlpnNR9RWUXG3eimRH5Y81a5g8JGzvL8l9l471c7aDoSWhqn2y9MtVdFYKhM7
okyM/JcUz3DbJSQ+wtHQXw/z5o2vF8BqI3jT/JVUO5vIN9An0OLfRqg7T3bTD2eN5sPn1z8Usy1o
KLQgicibG26CMRTGqpEF6ZyW/izHMdUVAnO5OlsH9cifEncziWFSvoJNKcJvU2hcNo05ius86LIw
+WcsmuV9N2ZL6I6pkz4oo6NfTDowpqsnOdo7dmmcxo72zauPj0NgYcRmUyDfYlUSpZCcpNTyoNaU
UfdgFvapD9ZtBbXNanMkE3q7bRya9WQQa7m3kv1ebpsy7QdbjkCXW2vYLNM5+zKb5g+EXrVXX3Ks
xISSfBQi7E1zfOBWL0LE5wMVBy3XkMPloS6zI/zN7SXHKugwoWqJQ+5NYKRNPmqDHTOYQH/3M/tE
vpLEpb808HaWK0dmfxpkNOYPvtptJAIOhqsTgQ9c303PKOXOTupkQpRwMbOPKAGrMJrL9o0567W4
DFqsqOf7R+P2WmVFill68vACbuDKVtlQoBl6HIyxwF177HJfqizlIMLuvU52BSyLFQdxk3ZpJcGu
ZVwftHUmrk1ZKqc57+03Md5qZ0qB7uMq5/n6o8jYHqHcP4Uff2wylSimUFEWqtk4KVQ3DTl6i9NH
Ho3C+WODsu3vkWnpg9I32RkRQuFWcMaLg0+694KJcgCR1mkOSeHLk1HZ+sg7YZhDJz2/hJETPpK8
HLVBbvt+DA3hRdKpMkEob8M2+I5ZwfohCSpJmvvLHOvOVeLy/iRUtPzOajfIMvz3KPsAADfuPSap
zbvX7yQQhnRaVXYSceflgyLbJ7pcjeAOhIN40DRJ8UfEcg96f3snhKMJZpP+lUF+9HKVnpfcdxjU
BKotFm/Op/5d2qjooQvxM8kAu9x/qL24RjA36WEBHL5ByBWouODMA31AVghuUqNpuNJE9kOH7NjB
Rtk7I7g4KitCbi3HNhtlyFWN7WcB7Y6yyu8dA4g5WqQwTCwzWlWWO3Fdirn/cv8Jd0jadEUg764c
Za79bc3bz1I1yiUFtzDqKfRsgDbeNIXykwDy+tvI26bz4MwrF0Oks+NSK+rhqV4W+y2eWxLjnULY
v+7/pr0zs37clYFLVrytSHMUEO1mHqKgHWPtZyrs4p0+/AdD1/WapgsFxBII9bYWlGwJpkbDaMA2
ujCwRmRYHHWYn81GPpLM/zMQe5kV8GGRwCMAMq66wXNSCyM55RDYkzTOMHNFzeGpzsd8dhetbsFo
pAKbNGEh63VOuEI/4SaYi5+NKCPYI2r7dTCr/q3cdXnjd2Y9aBfbYsvTousW012iUldcJBw1ZjAT
qNiz3TnGCcecqr1IvVydqtbWM9oJdfyt05xx9rR2YA6gTAvoLUeJS8tbwOtq7qRI7XAQ/Xc+5yrZ
Rb8UJapboVREp8n1JBAUU+l8UvrMfM4QZj8oS3dOKouwh/H5IBZuI6DQMrVLOy0OIBd1Pn7hzATU
pX40hlE+uDN3YhDgXDAh66e8rZrUKK3mesW86KOsoCm/jG/HTo2erWVRfxTyNBxEht311lkn+3RH
yGuwCiTzLe5oKUMkMY7Nb+hwZteB7uVbFHztg3tz73Ohy0FdSC11y5KQKmdAHSNCp66Re+ZzynSC
od4drLL3vXgetIjptN02uWuxKG0J8zKY5ix5VHqz8ktJVTyoYdVBUb9Gzs3hWyXDSQBW6XBuqJd3
RokeIy4kAByixph/pWhNej3z++vUZ71XSXbyZOEU9a5LDk2rdh4S1UTqqXUqTztffbmy0ikMFzXE
yRzaQMYZXc/0TZwnzfcskbp/7gfNnV0CSIk+AowvXulWZchstBlp5ZVOIM/xGRuHsvN6nZlxkbZS
4zaFrh4UcDsbBWNeqirmLhDstgE01bSlmOIqD5ZIKj1zKLTL6jlzuv9ce+8QOgHtibXzfONQZEoG
nMQlzoOm1elwiygOMOo1PUBpR1Ide0uRQwHjJr+gV77ZKOhe9Q5Go3mADtfyA0dBEXoM5MxvMRy9
f+8/1s51jyAMoBuDaSkX/matgeCsJwaGqaU6Zs/KNM6NF+at+jEO1bhwJ1UpUUsts4NYvL8sTTSs
4hRmPOs3/at716/s5GoGR9vYU9G7PWGlcocoM07RpEuG16BaFszy6BzZ7e29W6YwoD7BkZOlbp53
5pT8P41onHrTj/EX/FRoOJ/mk6x+uP9q95Zam6701Vc24jaTklJDndLc4iroCgPFGQTmXavSs1M+
asAd7i+2F1y4b0Dhgr25VZ0YsUiecxM/Dnk0zK9tNino22qt9WBmjfGQLJV2VWAPPSdFoh+Rgvce
lBYz9Cxeqm6p2suPqYOcnfWOrMKwob2Utb6c5Dquz3Fsi4Ozvhdd/l5qs2+yfsxENSlMje08OReJ
3Z5Hbo/fixbjOVRH4etHrSCgcRX80/xbyRUvn02T2rqKC1wIemX8HetD+JS18RFYi3uG/2ZzN6wX
HduF1hC9uE2ERgglZswAaCqsIkP/lFPeLKULW16Cl9ur8jlb4tZyw1BNOw8xHaP3IhT8KZchlmC9
UhS5Zym9NF/M2jYrbxaG/B6XG+2r1ebCcmHWJA1+Avlk+LKetea7eUmb3ykUpcS17cb5JFKjKK6O
idzERbNrRZzaqChbV0KgO8gUBVd3J09D2YuKafxtyoWNA0tpy98Us3BUX4CSfD8MY/ghHcylPY25
WlS+qU4IuDuJGJ6kyWm7c+0k2je7kKbB19Ne1F6RaUvuZ4xpHL816qF3MdGVJIxGl+XNpGqV+VCN
PVj3UQJy7znQXH8ZLYXlh5BOGzEjNFPlolZNC/1xXujTDkjOeXNcppnXhZI1ubPRMZJfgC3iiTjn
RfsGwhFOw3VmZxXZRTn9zBEcROGa3hLIlEJMXyYxpZ+JUtbytnUs5lIuWP/M+BexyQkpiFaJvrdJ
HY8PeaU7l3yAM/IgqWMrTmTzSuJpqWxnp1DOUvMk50LHRUIXqkZcizXJK7UkfrOAF8h8vJ7a/xE9
JvNRzaZYPQlJasBFjUkxfE5mihx/sfW8eLeUdfuxSmrzGXk9kbuLOU7Nu9msosrNGnP5Zhup82s0
l/nsTHhYuX2M0M9VUszGuhRynaNwOA7Dmz4t1PR5bMdhdOGfCtunrhxJ73MjFf6SD3BHU2fUl6uM
N55whcytd0Km38p8Ze71xqtGE2fDit5Ue03lQcldkVW17jedEz8W89j2GH+nzjc0yEbb66bC+Fw7
Rlu4FmAd+1mVxjEwKmXMUBaG8+vJXDTTdYjKuUb2wc71GHuTNlfczoE5BdGnGjs/Ax9VPyhpZOK9
xWVRu/Ygun9rHZk/N8wks8aujomz1+IiLz9W3WJ86aUwAgBmJIWX9QWiimbKjNqdQbmJdwPFZOvm
tllLX4qpUU1PQK8OpKpdPmoJIvfvCmx2F5ecLRnYlM48PExx3Xwe5tboXL3qtK9VrS7KGaFVs/yN
JaWaeypmGkcNpJ27krqQ/h+TPPKObWVcpZOA8QcRw+hz7R1A3PCTUzv2r5za/GPdKv82UzUfXCc3
IX0lYCABxQVJsnOjlN6m9mjVMAiw05ljr12xdlUsJadZMn7ev7huWkZ0+FFrpiRFG5O1NhfyRFtf
NkYrD8xWzb7bk5O/F1pngjlyku5bhT7npU/bkpM3T1/A6ybV6f4PuHlURk7UUbQfSVcZJW4i/JRM
7ZKNNbrRtVO+n6JpxqExHCnbmvT8X5ZCOwNoN1fKFiWRDEUhHBkiYDjC18wLsUBPqIyzKoVHNlXr
r95eKGRzjA5RsLnlKMTRAtjRLpj31mP97+rW9UvpmZS9/oFWbVxuyFUzaNtVFDHaboD5qZ60gWPb
LFPieLadGD9W+djlYFPuXZIUvBifArlbwcUv72K9q7TZKSigUpj6T06sjZeBAfF0MbWJtLV24ulB
HwrlVMrKdHQK97YJzte0xZg2A0LZdPyKGvAdLSJOYYt1ZN7pjeyqrPtQSF33ejVcQDTgAtDlBbp2
A6cpzFjuooU+qqrA+U9VQpTdTZcWM5KDd/oHefpio6zQRa5K3ii+tTd1jWpKZokkKwPtJEtGf22Y
Ps6N0/5c9ML+nxnp3FdybqeqmzdN8ZyaTWQ/z3qlSX4XSXZ2Dqcs/i6HhczIdqSwvb/Dbr75+vOw
W4OJwGz0Zodh2Tnr2JXmQRQ2hYenOvdIu4yan1XOj0FY2sm2p8wLw+KIQHWTarIylQLo8hVCikzn
y91WKnE0irrPKUPC6SRpRX7Kqmq4GKm1PKmxMR/1V2522LogFd9K36Vq2EZCpIfrsI5YsMDVOChn
eeJYVR+gpGQHTao/gWb70WHRUpgwiKQluL71v8ovXG9mELoWk0h1CQdXHQWI7UkdDeHrWtdwL4a1
XbpkLCursi5qJG3npPlHTZPyvYyJ0yfViPXZX2YY8dehRyzbLWKjja6aU1uf87Y1R4wgqvQf4ALZ
90wNwS7NE493GtRSWU5jrS2/iklC7LMaQsANCK4qGdZ5TaN+Yc/3nZu0yzS8byI6dSerhVTKlA2G
vUvaY9JUA6X3vRbCmFzKASv2cBhNHJercOhcUeL+8oawlX5skIEKXWW2x6/3N+ZNgOVrwRukZ40C
HvxI9eUrLIrInKICWfuYZz2ZS9h9NmIpfS2ubl2FLhjjTBg4N4FAthLcr+QsD+SsU4lzsfTc5PWR
quUtBIxlmE8RvyhCbqdDcZJkZgamNFisML5kWTieyHdkf4qTnu+vhF6UqfrbKO5iXOaM5Z+osbS3
I3Nr//5bvcl11h/CGJDMDxIhLKiXb9UcQ5lOFnP/ONXnE2ZEBHupZTYta5Of2hJ7kuB4cBz2YgzL
cRR0/EdvqHWcNGdZgSf0QETxP2Hkw0MiCdtyqS+tc6iX+j/ww5LnEFHuI8Ld3qFHz2dFdoM/IAN+
+cBsrYpDVhWB2c/jYyNnA3izEGu0wTmS/91dCpFjWqqsdqNuk0gV5d4KXUKM2qbBKQmYKogFTOli
HyQ6O5/RlhmwospKU45+/8unoooQ2oxeTzC3TnmZ9bQKqtQyTwqjBq+qo/JRtsLiYNGd56OhhDoM
uEkmSNtkpNFqk8x8+T/Ozqs3Tq39258IiV5OgZnx2HHs9MQnKNlJ6H1RP/3/Iq/0KgPIKM/O8fYa
Vr3Lr+T3SG2LFw1HykvcdKJzY3W2jpB1ys7zQL0MqSDK4TumlxTOyCB6Nk1D2ug2vaFczabJ3bLN
ECeMJ9kFrp+cmrSzfw+0Cv0qBnOXmnJ7l0CiuUjFbFypgolFrXJ2g1o+UjPaiaxp91INQqhJBmu4
esAW5SBlHHlPYsMCPoXAY85liUjdGWuH8iNmQO3XGfzweUzRiEJtI5vuXj/Nu3O0tEk5skvHaXVH
1jZwl4ZU+35WU/NB7oxnDCpQ5hxymFI4nBzEMnvD0dehGEzbcittWJl1MdNxyu8rW5E+2WWL8ICR
ozxa9dlptiYxHgy4RdlQhoTegtkkGKVt07Ltq8LJcgFmNTCrt+CIwlMuqgjdJSNNvuFNNJyzWlSW
pxXO9DEQSX+F61QexEh7G5+SOxR9sqitP6g6SlmT64BscrONH3LYT+j29rUrpDw+uJ93pxjnLPI0
YjHAY7cHO8/kubbTIb+3M1OcrDB2LuilZHdOFVoPYm6sb6/voL1Po7avA4wDkcI33o6nRmM1DGYH
HzaM2hdGMmYP5WX9k9H3jX6wnHsfx/bh0NFxQm91dWA6zKZDLKxStJZw106VdL4otVpfSoRJvM4a
o//h48iyccSkpMmuXT7+rygsU4rUCmacEipOymUOive9M46nGEvUz/8+jX+PtHz5XyOBKlHCmXDo
XtBk9oGFpdS9qLvhH3tUMN1bMfIJrJEWQqSxPvNqiwuMo5ASTm1VuiU4vsesFbhKwX779D981YIZ
pRoKv20dLEzwXjHjBR2VyIW4jy0Ou1/a3G8DNmzSQaq77LRVyLxAtjW6Bn/0zlZTmFIqk6kSJfdd
FHbeYGvTQ1TZ80Eosjd7i7Amobmxk/gNrRnrAjgsOtWz9imZo/Q0CmM+V3N7VOLZ+yASHNINMqul
N3i7J/rMoZ5U06hrwwxVIsrJ94B3jhBsO7EVG4HglWeAbve6CYIBt5mMNW5jEDbRRZXbyNXtqb0a
vRmdIpvybFz37YWA8Oiq2ptKInQoHOAAt3zy3MxAFfCoIcuVxPA15OmOKlTqZWNanl/fiLtTyQsH
SoSG7Ya60JojJlORmd0TXsN2ngSamr11BG7cfW2IpmB8kRPTH1w9p+hrR2NrLSlH4HSnpE1mCqVy
9GHS5uRMcJklLvpI4qSlM5W6oWsxLLbKA27KFjXMm7ewUqAv8PBtItagQ8+T5CfDS1yo4SlRA3Ok
lp7o5z5BigBQiZ3DCpYg2rtl4TTdpSxzFI3TFMdWsu08d4ESdFdi7qOi195m487hl1Ez2YK1mz5M
ikClCVAAl34YzJomhmlJz3lc/hiCUf7uINb20tNyOHg59jYAVwPJA3nalt6rBrYpaU6V3Y9ybz5a
Yoi/IFVyJE21F1XzygPega+Gkcdq/TGjUIu0yvN7K7bC//JuDL86kphcZYTkDoRodJ0xPXJ33ztG
fNKiybMAQteXrNCx0LEFck5GbsiPuTLllRs4ltBdIFnqj9cP0t4CLgpwOIPY1LvXCGmzae1ZzhmM
HwOlVouH6oJeREB83ET6BU2g6O1Yy4NPdbo9SLWXC3x1wS9YZfJLSO5UfBbl6r/eyKjKQkQ5uQ9p
KOnva0X6mY6Z8xsrrogcuOubg1bmzp65GW+1mk0UqL2ztMBFpvSZW6hi+uHMauK/PqW7w8CFhkdC
SLOJwbn+oTdGWgp/v5QepRq+Mk3cg0hm72pCgGFhUgL90Dda6aymTN8SG7M+Uvv+DqEhSknYtZu+
GWem4kumGSuuUXSm6kaNaAoXl50483P8xv65HY1gFfKtAHxJPzkoq5dattKGy4+YsS7zF81IcRG2
O9MDdVr++2uNtQkWCNzJuIKsWwdyoDdaIhCa7Lq8/CxKm6pVUcIOzCbzf4gMlkVE0HJpVGwAvD3N
fa3LKMTZ6Ex8qKzUeIqSKvCtsbcO0ra9ctBSFOSqoSjByV+FBtiAFJLZoqpmtHoH92RSu995WpU/
Grmu3oyJEpyVrK0h8eOhdoJC2V9VregUFy877WD/7tw/7CjcekGeoULhOLfHcmqbypYUgmTVjMIv
XTMpnjGUzX2WhdPp9aPy+lAApW6HKrE57mcHmFQ0BbFXdl3tI1qVv5U0EufXh9q5yuENoGRIHcZZ
8De3Q7UaZsDtEpBHqQJmyYKfMEZJfHVGkV5qlNHvpugIO7G9CUAuARdkv5LA8YLfjjmqcS2SoqGU
PgY4sAWh8ZG8UT7SBN7eowzDZqQAtMTl65RNi0LLmB1qiX1vT6c4jLXHdpAKP5AK803ctkdCAnvj
qUgbQglm01KRvf0sNa1LbVYo+8RRpbhtpQSP6hClb1WtN8EvYZzz+tLtTSOMT4AaNGWXGvDteIU5
OqKt4am2QW996CQlfStkpT4YZbsXMYnCeIKWpEZEs06jYp1c3kQU4X4g9P8PzdzgnHbR+KjJ6YFQ
3PbNZSQS0IW9TXazzgNSnX7WFAGfg1JS/Tc7uCZ5lpCNix2MNAXQLb0aBr3X2MYw8uAY7M0lYy7U
DzIefClu5xIcB2xjDVBdia3StR1H5U08VkdI0r0d8tco6mrF9CCK8kkt2JGGkJ9DdUrPVTRNZ1Pp
vkkAny+vb5C94fBXXMwLiAg3CMikIzCHJY/U8VQJrxgkK3ExsAgfYrNrLy3/z4F+2d4K0hcl4lWA
m2062GarKcEAK/G+UerRNSMLiA0aCkj9jcEHCew2Rck++Yaxu3N0j/2x/LuNmqg5gYti/yxJ/ya/
A8/fkVDl90MyCbAhFhGUK3ADV7ye/sjHqk4VblEZJIoWdPfp2ElvQO1jZIUZ5BfiOfM7Eqtp49pj
nuQIVQX9wf7eMgsg5dJM5cQSUi4WBLebzFZTY6DZAMEPLMj7MC3T89D0wUc0jPo3eEbPd0C8MLHO
sBSpc1t20WzWvLBv7cestKKDg/1nT69nDEAPv4ikmNt49XMMGTRULHrYthD6C7cz86DxklTT74d8
sBu3i4wi9jE/zKezNJRV6dsjCqBurGiZ7QFr0nPXDhrT9gDz4jwdKiKKn5OkaS1P9Al+ZFY+g72K
I5sK/ygaVT74hOVUrr+AN5kYhCsB2OhyAP6OlGs7KmPHzO8dcr+TThHp3KEwBCfUbh7VAHUfJ0Mo
bqqGAg3W5kjLdud8GRhsos+/AGQ3GQkmvA5+6Wpxb/eN9DTIvTgrRmZcmnJyPGpCR3KPO8Eth1lD
fZHEhEr6+obkcElFGGLwUieOfJ3w6fNqQ/uij05Ze8Y0z9gkVSUIBMja/du6NvLP8KDGf511ELqc
skWkBwWMzbtaFiY+8XQzrzjJfq0bPX+G/m4ubVfjrqma/EmbG1Bg8pwteCzj+vqltglY6E8tFGEo
uYtG/Lq5woeZWIWM5tWR4IKU4Mae6B31j7QexnOuYnFK8fSIfP3n9rjZaQhmLwBaHigLKqKxyslG
25ntRE6cq6MjO/hGU01IKu2Q6umDbozOZ+SmbUSesi52zcaun/uukk0X1/ok8lNkvZ6o5cnSXeBM
dA7nIA0/FGzet7KJLuqst/MD0YN6lH9s9ic/GlECxJap7CK6tVzXfx0PCtXjmJWSfe3r6EuCwdxF
t8L03EL190Sr1wdR685wxMUmhFPA71tOD6aAbbAYpl5RaxzfB1bbenSI8f+eQumHXTcf/3UjQEYF
nEBRbRHuXG8E2wrlXsf/9VpqhUZDKw26N1qvfpWyQH/OEa28AwkqDp7UTTSEIwe+s3i+UrnVqVne
TumYV3VPbuRcARtNV1uvbU+fUBccBsQNX/++TUjCUJTpYNnRTARotLrc+q4cw6Ad2XImOn6+jbpc
eKeDAfn5+jjbZYOqAE1oIYMwoWtFuN7gNFGrsq71kNl+omfS1eqA9wRzHJ9FVSsH22RzaaNPxbIh
qERPmXLqalcKdbDrXG3tq9GFzTsnLcVdDaDiLjSq8l4Znd6VrLJ8a49onU9aflQ+394fyHSQ7KBF
R117A26p9cyRZ6FY11yTgyekHbJvtC07RjUK4wVhQx5lx6pD//VZ3m4chkWOi8eCAGkTrHeNQDUe
jsU1sqT5koIv9pAXdc5oiScHG2dnQSFoEoRRPKL1sd44YR6iOqj1Esde/gRAW70OsWydseMu/L4a
s8+vf9nOcIv5B3I9wMU5+aswArXCvFx00a+J2Qy5C92r/TbYafx2LHOE+Ifpn/FQoCNgzrGItPWX
ju7tGZxaCHRUApyrPRT2B6muZDdB8/ErsHO6O0rz+/Xv29kwi+DkkvpzrbFvbofr8PsjV1Wca7Bk
dANc27dT2ilPmmTVbuMo3XWWte78+qCbSHr5RoQK6PQsbO11qAgNBXjK3DhXketOeAlxOqtcJ19g
HzMoo/SKiKP0YmSF8r3MG3HkVLy9exgeeMai6rZcQ6s1RYu1G0yTq7zho8+TraV3AR95ULXaG4W/
jjwr7ziHcdlZf71PdqJpXSBs51o3tf6lRkP0vozDf647GmwWGj4GoBa4/etyah62Y+hIkGetuKAM
L7XqqavSo2h653zfjLKaMbvR9ZA6P6Jqk9OeaqcCNxxoskvV4ehZ35k2cMLsSd4EVmd9YYcl214P
UdS1xFz7SjepV62zg4MLa3cUlgaot0r9e839GqPKGSQievqz+XxVxhSsfDj/s28hi0O3yqKPA7GC
B+F2CyihouR1g9ijlhSfZxFkl7xRYq+2zOEgaqX4y9+6jeGI0xdMBtp33ItryICa14M6xlgmt4Nt
PVllHX7t0a94UmY5StxOS5EYiotYH92hzBFZAxeiZp+L3oBSH/SdCRIyisD16kN8h6AHjgs6Rcmn
SMqS36kawgHhSAP3XZhk6WNsoh7mR0kn/yeXkdm5UDXU95awAIkWlPVwlkx6/TGy82xyc536s5sS
0mLiLOHvYYG6jT1HxL16zhRRqx8JynPZNdDg6U/Ij1sEmlkuJ35Z4xLoYfxKr2uySvPZnNNCJueR
rOwkDTovm9Mp9k/dTuUK9kLIe5M2o/5sTx25URvOzuxGQz1PbwlyjQejbVCM7Edb/l6OTvI7ijTr
HRTfMPAHCb1518T55JfeZMX7LENy7lJw+z+hkRSU/mBa4C/lTko1r8f15UsiFeVL23e54w2Gkdt+
1lfBgAOmFX1MbZg1voB+d9ICe+jugm40H3GEL/p35mxrHyrDGUnE20D7mgiIGNTrtQW4E6XSaei0
MXRNxBilc6rE9Zt8HNrYG1IpfYlRrYrvCrS/RtdqlcY5Y44dFZ7tSDUg0hjFB0gwI5pjnWrUT5ic
KbUfjEKtPD3La/06tyg7IeqUfCkRh6+xYYzguUjx3NWu0QrbdM006iUfWpnVeUnJf64tGdUTysVS
6tcBjGHfJHaTWSlTogwheIXfTg1AKBpGk/Zg5dbYPEpqPrXv2lCTfxXlrGheWiO94PZ1PdfPapCm
l8QssdgIKVxJLoCX5r+Kxe69YU6DxKvbAuKIbo/lu9kaB8s1Eqdu7iRVrX8jR5BF14YhWQ8VRo1r
xHbiPJtJpcpPfW9SnyE7ad9w4aKjAByuApJlZdZ3HFKiFKZUnyfvA8il5YFgxfYULq3+hYnItbyV
xQhsgFE6SspXXnfjWx8G4jNPS++//n5uRoF8CPIKgyXi5y1cp4pmiU44lmnYA6VvE1SkXqzYcA5C
2d1RuMAI5+jzgPC/vb3yPpUCSzLT+577F7hM090D6cnu/vFbuCOpL9BwBw1E63MV75hxrchw8uL7
SYTDg6K1wckwi+Ygr957wGxeY1JF4tMNuWfi8Roxd0EcphtiH1LUTPu+S/wmGI6chvaGomxAvWZR
eqNLfjttOBsiPxpnSMLPEiZKJGxgS+L0QvLYHlDdd4YiMoUDToFrp70hq205GEktXYNEaF5SN/m5
qs3wjSZ65whwtKz26n2BrIRlAE8yhqfr90UYJmZyIMExxtC7kznJ6ckojey7lIfZmwEzxOYg0N9s
P0ImStasFSPSmFpFphl8YbXsi+A6W+3o59hU+DUX01HZcneYpTW0yPhvFbwEEOsMz1jCNAJQP6s7
x3MaLNxtFEJcc1D1/4y+Se/MKdf83AzLh76efnA4Mz+czeJuqNTOE03ZHxyLnbic4jUydaQcIBHW
0SONJXxs5tC+tmaFf0HoRMD7a/kkLLt80SfTuBDGHgFsdvYTgwIMX7xzt/TYgCt8zkBjXztKzX6A
gMi5n0OwAZ1kHVyU2+1EJXvphlBLXxTMl2X5KzqeZhttQaNSr0oYZp0bhWMQf25k+NNDEbXx93II
joQhtl/HdqI1T8OAnisFvtshwwJC7tj2yjUeB9tvEM88BSqg96Sojy5oUO3r48IgZFT8Wz5yAyKp
0HSe7JrGUqL3dn3CNto8q3IYmJ6IUG5wp7GyfqcFjuznNBOJ7cp6btlnrQyqxEPS3/qk0tMLfSqA
ceCPQwixFMDQyDtbWqWbampb+1GHlzl2tKX6FMOxHzFXLgnz0AjW07PUDsaz0+A6fMmKSbxk4LZ/
KUmafzacKVQvDiV65yqHWAq80biydC+nI82D6ozqT1M0RnvGRmP4aqEQON1VSANZp4By4LcCB6AY
8nLWzmehZdl5VoaelmBTGtZ1oY5XZ8VJJts3exRBHqSuJVQJUdzRfUPPYseTpaFDrQIrmOAUlSN4
YYUQ8SWHOVxilZHXiavCIDD82JaE6ja603xoW1jPhBo2mAYU/izFK4OOCgPa8JqFBHjfRK40ijJw
JcecVFfPwlT5NualWYKEbzPYKqmW/DDiJg48ooD0v5CWmH4uYsf5KlU2RBYnLLKHVnGC5tIQ6ZRe
ppttdO4g3f9IcyXIzp0xivdKWnUJ5gdxOboFzLTMLbVOezPM8zA/aJUThY9OKtm9FwDq+moMsUkw
G1loUOdOOj9E8jRkvo2mi/B6ucHAXO+C8qfAlBZPvxKdQF+Jg1SCrK1Vb2wnS3sPlZlJd5Mx1H7N
WZ6/pEJoDxislMNJzcKxdS0rCeu7JG3lO5w3ZeF2Tg4QZCikn6qJ/qGtNMbLNDjSXdqr2Y+uaeuv
TYFFAwSI9wjolF0Q63dZoDkfplSbklMbll18Wm5D6MtmnhRuNCf9Lxa9fky0blaeUfo3zZOt9l32
DgssnEx7KJCNX6vS9LGPRyhHedb3FymZYu2kB7lAnKGKnSe0nqQaEvoQ00gxZ3HKbTWJrkWnBaVH
yFO9ZBnMaFePG0OcW2eW0zvLDPRf5Vg5tU/qKAFti4h8/KybobGOqRGcazmsCk8Vehf7RduFbAFZ
GpvJHZSxfR/A5V8MwEutfiOHZA+uKFrD8gc50FIXz0GY5+MsiTuzz2bnjv4E6o0jLrBPtRTpnAZz
eD+XgfPYlrr8YYpocN5VochiN+/N7BONuGxiNfWwOdXCtsNLa2ntC9wW2F0VnMb+e6jOg+LnTq2Q
fqSTUV+iGHZAHrdN6s6iLiMvUuxq8O2qz+/GWKkan0tYfS+UyJjfOtLYfmtK0/lhYUogPWAJL4uH
KArJMaQwLh+GyIzsUyiSAczPqGWKCyNCPDWplkFohEsuXSYJWS1IxoHzCee1cfiAphRTqSbscM4n
l/xTSQghPqAIGrfvZrVoQ6/LSHDvWRUVXP0svgTIlRkXvZirj1XZ1LP/ejS4efaIbBdIEf06MDib
aNDOkeuGZkbXv469Ec4jiqydfsriBoL+3JqnvvxnEs0yJLcJcONFq2vNMLNKGoQAGcDa58NwFjFe
GVXbRD5FiuZqzVbs93oyHeTrm6hjGRSI4aLaSXdvHSQWVflHmRpm4NgGnzs11d+R3B0JkW1evD+j
LB694DWo8a1evF7RYvyNQ3gTY517dEQVDx5+/b7TyyPVryWqvQkP/wxFlXUR/kLmafWek+5QDEdL
+Z5npY/doatwPGlS8IsoLQSuwBwIgFOZnVMtDr/+D5vmT9+K5jglkNXYZUwtr+3AUeGgZXltJSyK
7Pp4yiyBssIYp5LHQyC/vD7qzuQCYKRNSc+EossavZXnEaIbwyKFUcX2mwynbLe2pOQFFdSjqv7e
UDRKWEA8iVjMVfkN/q8oxmVy51lPvX5CblvR8sLv8KX416oltWCkUBFBIObc9p00O2j1McPpQi2U
p5jI96FBfeEg6N4EfwRHYHqWQ+eg97nN+QAmF4t6G6JrsLVCOelPtkFDJq4L3XVI5Q9yie0EUmWW
F/0D2umUZFe5xCBH2M0LaPphwo4Qkqw9oL46eyF054MJ3Pm2JVdm8ghtt5LKVh9I0GIxucvDOr+r
0yI9NZkQl7qUKw+FksPmrbY5eXwbFxcZNMkmmOXbsBaIhWGKeEjvdRFnk18j8ChhV61l73IpmZtf
qpISG0WaOtCbTaPpuRixfuqjSVHcaUrQvzHYXHedtVg1v35EtrccVziMLc7moo68vhQCPcr7SMdP
WMrsFjcrJXjXBl33/n8ZBZg8C0z3bS3q42gN5ZDUpvLZqZUvIbb9loil//n6KNstxMFYwFuLXhj9
p9UlYwjYbrweKD20UYB1YhC6CHtHH0U3NgfY/72hMEnkIqWuj3bXaqggxbQghT9xHwg1eZzGzHgX
5PMwuiIdh/jgaGzXaPFKpcZDmxkU6hplAhVWc8IBuVPVTGVv0KL4rCnNET9l55N4fxbpM14ixIdX
RZHJTOeSUn6Cra70krZF7o9Srl4RIh0OdsN2JOxJF1gkPVjkFtaV/b6rja4qkI3TjXJ+E9TTz8ya
cG2PtX92y152HDTf5f2mh7Vu0evJMLfolKbotcMk7gsqtBDaJFeNqiNszKarvAzFx1CMA5a8AaUI
gF0ymtC8riUijWHXWN8caKfnDKnNL2Vpmp/45P5axSEMXAks2kG2vmWjLD8A1CK1Orra+PjeXjJ9
bxllWfECTcKqx0texKbjarXsVCerCorA1WjWWe8aLBd/2aJSUl84tBzw9wzQKchSG2EbEZmWGyqS
8c/kbn4cDRZAO1wAWycMFK8crTUoVOphotxXs6lfqMpLlxKXz4MbbS8+pTyi0plFiY0NfTsPyDtN
hHUsBPa7EHxzJXtrFmbqDgM4EDcKaAWU7XyEy9hbflCjwE+WpumGYiywDEBzHe18zNKNE1oL3ORD
bV408vGLoDX3CeHr2UuH6KJER95N2weNkA6bEUpkYI03l7ilDRj/VcQ5tWSUnzBOk9wQPUs3yLU0
dbHQkQ+qmntzDKQZghcYFOp/y2z8VRrCvFAOJAHJYTSM4HMfhZKHbU7gpmLIH7sqmZe6R3UQkG+v
Db7y/w9KQHc7KAx9rsgkJsRCr/xiIBL+MNQLnbw+lEffuXHBPYCRXC5eiMSrPQQQuO5s6L33/ahS
DKG2+yQH6dEjsvyVdUC+GGosip2LmOayrH/NohZ1kKUDPogumfoet9v83PZG4SGgpStuOebmJYmG
r5LSHvUNdnYrYkWAbXglwcluEqoaOGU9TeF9nar9jxD5q5nxGoXmvgpo10U4zKnfVYVl/adNhdw8
oGOaHKGDdyZZhZ5CbXxxoN0oXCi9VsOfLkKMwM0J8GYUnnWpPCI/7owCH2VBF3EBKZu4UszlSKRL
rT9BpuDBGcbI8Kykso925+44lBERD3IWw4DVlgGWMQoTgTso07GCp24WPmXQAg/OwM6WAfWIMxE1
fnPpydxuGcVOTXXIJemqdnnh0ah18PZWZmpGtfrWrhLVixCWfw6Bj/17xEN2aP6h3YDHWD/aqhHJ
fYzC8X0cBujVGVJwQp7d9rtwjg5ul52ppCTLYUeBBHvXNfYk1PpB5fLGNxf1gudmsJTvMOSSg1F2
7jCqGPxEhvrD0L6dyjmu407qgvC+tDGVPCl1qP4yUtNB8mfMGvsMa6Uar2VIrnOQW+1cZP+PkkWf
C5zUGoCWFX1T2ipQDTFQLXOitPHjaa78sZCi6z+HxMTBNpcL4rKAiFZXzKC0cQaYDS35KsbzlPyh
AKgYxmdMjtT/4bN4EJamGtivTT097VP0zgMrRNIw7LBXySLzboKISls5LoYjl869SaTpQjoFEBnm
+7KJ/ro8h8ZwGilu4/u05nG3EGnyhzowfDuWjho9e/txSUoB7FlErOsaja0qws7UmVy4CMJHyovT
RdKG36+v1BZbjQ08aGYiFpA1NI9WH1Q6jTGYRG33ZEfVKdHS5h2yUfivN4N2GhNR+/R6sSJNJPMU
xIOBPOf0z2gYfsOijoCoGxo83M63kxrFVpfIAZH5IOf1NdNq5aINSKrXYTsd7Ja9SeV0L4J8Cg/A
ZmdKsSMnBYqqaRaJO3tMpsuY2vEBtXR3ViEjAyGjl4WEy+qLKCjSAYVGcC9XiupHpWqdyzmfXQsu
vNfJXeYPqIp5JUo0bjN1+bs60P+ZwbTMKpQQEPdot23wkPE09VkoVzF82rI8xxRAQF2WgwvyJTuY
1b1TQR7P3QkpHvT16rxHWGFXXdtg6j6GeIZ1k+U249i8TO0hwmF3KKje4ObIrTbRS21pkW5ANL+H
eZ+cVKTRfG2MIUPH2j9jV5FYAWnJ4aB4AEFlVT9ZFMY0J1NyiPZd8wHgjPUZdRIUExwzMg+S02WG
VkHZAqdgOHroiGmsXliJ023pBbouUib6syzLnTsvPGy1SaSLXFT2j9fP/c40Mh7D/QGibY69LHVJ
qMoI53TVnEcoEKvijUY69gxmKzjYHVupJsqGC4yU4iGhCtiU2/PN/T9MToA7S9GJ1HBpkedXLegD
5/cEHEH5zwFy3bn9pGCowsMc3wFbnCR3NlpJOi2C9c9Dmtif1bkwfutDOVAjsJCvINWRmsvr87IN
UU0CVI6MBn4G99vVT3Vqnb1l4fGeg8VC6dYeAp3OS9wMbrVImLoijlXLM5x5bO4qM4zkT0rc6kdK
Sttrip/Bk4ZbEIh79sXtjBWxnBoSDgXXRnMmj7gke9YLUR0szHbTLaMAblh0wgiblk3y12Mm0tRq
aUJK16mK4fQbkhO9H0PKXF45lY16pmlUfXx9fneGBAdlGaBSATNTHrkdMkTZjiK1CK5aCp/Fb6TK
vLR5PzkniwbwBwx6rU+vj7jd6YBFEDTgzueBITe/HbFVgi6ELhNcm657rrW8Pwk46bDN0iPfzT+1
jttDDNZWJUymNgdfSV4Ksn/Np5HWQRpPQroOoyk96pGTWZi4Avry4mocf7DhZrrhagLjRa+KfLqm
iRL/GGorKXypqJrvNJ41ZKO02vkVmDRFXF0ylUcjpV8P6GUcAFPWieLNioxemJRLcntueqkw7ie1
CpErb7ES+KW0XFKeGmLV68pBFTq06MfmPfAmWDoqIpDVRaRqhVpiG5pIqNJXByE0acWp7+seOBwK
Iz/Moef9R9lK/9grs4S0bOUUz1IiaVdHycXsmkLSnff0DOQHYLmK4gMQNctHdZxH8Q6APk5bdpfk
sx8oGVDAXq/ndzr0dcmzCydFKDIvpOYuTguas3ZR42grqY0OcBi+wMVBDDt7Fw+ShjZmiaq439jO
aHg0vi3hxZ0qd/A6ccKpZdHktNwt600dZfKnrjXlDzhlmo0rRVL/GGd1hfQ4Ss2mN48o5Je5Y3/Q
tMgM3QwsxVstqaLPNhYktlvOdFJ8LHBq/RyBcxIIyCXj7BdoE9aIr/by6EPbCBtPMC+9O4fADN26
CCLbR3zG5j7Kg6zzwVglnd9Jo4yoBOUXw03R4KQorIaSjH1mVXyTxgSwIXXC5PPrm32bXcBmoRKE
Htoiw7ZuePVA4u0C1NBVhr5+EpIaf81oOZzlvKdMMhrjmZ575r8+6E60s3Bo2PUEqkQc5mrfR0Ki
b2005nUiZObp12ud4E0vJ8MN6x6dXhM50F9Zo4HidcvMZknUqJmyBzsBmXAwBdvzfvtjlqv1r0PI
28riSJaBVnke+gVA+1Np1phuy4dY8Z3ZXpyLCVqp/8PKWi67v4ayzJyDBRDsqnBzejGarvedUUY5
vIzZOc8clEehETK/Pt07H0jBb6G2ObyrmxA2EwgAdXmvXXuuzUtgyrVP96b0+uGofbozEvmUtphj
Lez0dU0zFiattwRcFEYBmV8LI3kv5Eh+qDsj+vr6R23ehT+poryo4fLu8T7cTmU2SHHVq6FzrVTp
/cy03itD+9FpYxLjWQuPHoW94TB5YDOwZfEeXT0KSqGXFFPhNSYAr05zJHRU7STFc5JA8/R8PiKW
bGaSzyMd+CMBR96/rlwCf4mMQJ6dqxJY+aegFwGUVQnyTlXMUnNQrdnEMMtgFNpMqCz0VtbPOtD3
0MjIla9GGsfBXaFSDPayQs1PNfzNzpunGhB5D+Qk5JaMsqe2m4uDDGhvgon38NCBy7PAUG/XExkd
PYSwY13tVpkew0m3skvfKmp9wn+1wB5AHQ8iiy0Tns8mnME6j2AdsvkqtNC5vfO0rJxrlNpme1cr
bTb7GrDh0Z9ly+p9ZHjsU6HEhgoKqis0XxF98LMtBvUqrK40HiI7DT9VyE63rlG1aeumQyb+WXKB
n/lHYY68m27wGmwo2TPPjwTFqbag56u0In5ZWGacXj9PexuOpgBNIWDAi6LT7fw7aq3R9ExhMiH4
+VLlEJWtYKI4Hw7Rka3ucqPehD18kQUvFEQqup+bw1RiJBfMkE+uoo/GEzFx9xBXsXrwyux9ERVr
BJ+5bKGGrpaX6C7Pg8lmVydD6qUAvC55CfM7cMojzszeAYJaT/IHiIOXdPWemUMLjYA+7LVVCuxA
LaPXvla82++QGQq+ZFYVRWD4wobQNRg1QHxJeUiD3TtA4ETp4FNCoAa0vqFAaoL+nOwr9PZ5IbqY
teVmFToSLoUFSb5Cszn67p2FBMbNqSUl0Jc21u2mmejUEZqr5pWUxvaxtKnvNDrZ19e35p9q8Wq/
kGEtnTng27TLVtOrN4qNdzUI5nBKwqr1y7kdmhPxRfIhF04tTgltadtX2roV4CFN6lIASbPmmbLc
BOo7NqD9A+uRjJcGtN9zF4DucSkZhKEnK7OY3jrFYEZvAysqv4rSENIDUv4i9SbHCn/2up4v0qzF
fKaG7LSebIB51XGqUTy8WbDjKVqUHnC9KYPPorCSn3aXph/gd2o2DjXGZN+pOuA3b2jq/kW2plZ2
R30Y/huEXh7p2u1s+qWqD6ODyApMzHrTD71tpQNoXMtumosih+25gLx1LkV6pN68CWbg/2AcxyuP
ETcP42qoIpuixpSgl07E2l7DqXZbPUp8VIvni6HmpEzyFBxcU3/Ki6u9QOERqzqiVYSj11uurBDU
MxTBpS0G6UxeXpAOUMb+8H+cnVdv3Eq6rv/KYN1zNnM42DMXZHdLVLYcZPuGkBNjMVYx/frz0DNz
9lKroT5rY4ABFmx3kcUKX3hDg/nzVU4omWJaPa6389g59+tQiltNlNq9dMsidtFvW0OJHuTXgBpz
dvn2Qj2xHRxmHXAVxSae7midcnE5a9FSCzCxaPieaM76bknn7vD2KCfnnXTChEdMQnwcPG8eYTLv
YINq+FTGBfzfJkqqzO5vvKSzFEroQ/O9K0q6ZG8PfOKUIxTZLggSgk3P8OVu780K1YpiTOIxG8tw
DGSwW+cgiRa3qPdT0ehXEv29vTTS+RH22fjXoxT65QBmtwWOINbReoNstpS0iwOCS0fFLd5FkVZU
4rLqVQss0ahu+kCo/aAm89BWjnmmD3Pq7enBOJtoFViaY3rsgixqhQ0qESDuW58ouFn3jtXoTL1n
wKYe6l2HxFpIAjlFs6eLM2//uibGdqNdRydyk+9hFl7OPu+7+EldJbENAplgcB7qh8KvCmMn1Wo+
zKup1WSIffezWKeMhVd6Xzons6+LQk4GnYDVmi8lPsFfk8QmSKntPH2YZxi4Z5bJqSMIAwRUGVFL
YyccfaelL6FuIssW13nffZ3NwkP+pljIwycrnc5c8ie2HJp3+OWAKdly2KMt56XzrPUpaYA5tWnk
eNL55c66+vL2yj9xt5I/bU1TqNHcdUdzX2dGpWtawwVUru4lbEvjI5qx8oCeoKZHsivOIP9OvRXC
aIRhBKabdMzLb11asm+nPgviqayTi4HuWLH3hOrFxdvv9VppiXo4coG0HLhbqQAcXeCruThWUhC4
1IYEClIZi+tTg1DWV4CiWvM+SJbx22DaVHy5COSzWeU2sKTA7sTeq/P2qvDa/C/bqhw9lPny7SGr
eNA3Oh8GSL8caIAm70xYcPsOWdFzu2rrqxxdJ3D3tzbupslAcPFyrM6qsZNrdT+e7URdTFmuhxjR
ocjUBO2l4LSJSnOwsPGzc+g2M0UqVVflmUV8YsdwsAGag6BFj8I6Wl54xK0lNmZE+Fy3tzbOpbup
b5Kraq3OQdRPDQX+hlLjBqR8FebXau0XR7CyGlumvwY5qj38W/nJc5sPb6+tE2uYhbtJF8JZ58Q+
WsMIPCHSVU3ExGhS7kWSNo/YZntn2v0nduaGAqTwjgXJ6/Lw6jv14vREvRCX1096JovLCRDiQ85U
p9jiKfdMH2R77KMFQzaxNXqAh9IwOzpwZCEkgjq1j7DECN3Im7r8KzYCxfw5M0TghXYTZM9rX6nH
uVJcUWNQUZN8e2pf18+I7zkfNm0pwmJg/y9XrVEM3tDVkxdPmTV9TZ02uehh3A1Y7Fl1ESakABmS
G1a90pDo+2u7ttarxQe/c2b/bF2m49nYSkvcx7QFAD29fJBlTdAcwnUxDjLKn6nyrdBwpnJfGNmy
E20l3y1q1SJnSJoz1/FryVPmgEBtaxMRB1IBejk0BhmVh92TG/tei3I3Ckf2IShzEEJt2jfmXZPY
bR9aWpdfNoGVfMikl3woAm+9Q5Q4ObeFTwRlALDoUWyHCBjYo9WekGJluPA4sSkwY8oQderCSSJq
5QJvPEDBafe+6NfntxfCiT0GPdgD34ZuP/nlUUTGgT5b6J26sVDuV8jw9bVHm/pMZebEkYHgBKQB
pC3B0R3f56SVlS4GXk1iznIldOScw3pRyzdA2O45bayTg/mg3Tk4tl740XmcFOlGG12oRxeiietg
sBABhBsUDJP916N1KtCIDEHX3fo9R5+s14WbVO7sxFRx3MgRrTwsulOe2SEn1ylBKwQdrkVAl0ff
aNaFNSVL4cSrPXfl3tdrtGkXdDMek84oZNStRnGj8qYoI2gO2Z1qsV4JsWyF5lfrYjqnenRqhjev
h61UoNOzPHrtwGuGoVpKVqrZZNcjhaUmnLIxLXf66NvqzNV2aoXSpsZKAOzS69IitUp7Xv3BjTXa
e1iLJu1GbqvOpEQn3wlI6W9VWa7So3eygc6NWN+6MQxhgEOWM0Wl3S0HI/X+stU3xw4oQO4zyElo
Cx19TkXA47Q1Q/kWHZkKoF4cFHOwS9LeOHPMn5o7liYn6Mbvojnz8oTL8l5bWwgise5pSKEy3r7v
5nM45BOXCeQjSoxAn8HTvALJBpRK/KDZWkC5CH5I+KFJlKxSIj/iLmgkGgiq/yBGcvcBLu0VDNSm
LneWPVHUevs4e32Z8yTAJjg+qQy+amIPKR1zPzec2Ju75nYsy7HlEHXTEeajJ27MBU20M+vz1JAU
lYxtJ2z1paOV4w6Ll6fEyDFC/emlPidFH9H3nA8puNar2VLnqrmvlyrlAQOCByrSW5Hm6MakiD4K
y8+9WDPUuCtEnx6oJzn7ure8M+92cigKEsBrAh9vtqOhrFm3qql03BizXXFohA4QOdHtQzcU+pmE
ZZuml3EAb0XPh8gd2h6osJdLlQiMRjMo4dhqe2+P/eJ4WOT4bOSzvS8Lj5JohsqnsLvmSl8K85yi
xKk1DKYcPgNAYbr3x3GIXlhaNlsoEs/A7cBApP17YKDGtT4mENw6Y7pYrb5RYQmcMA+tOpvu1ro+
h1U4NeGcdVTDgKy8ThNx02gLx069WB8McTA7uJ62tVSXhkm//u2tcqIOBieMCt9WEGFB/W5u/KmV
uDZoM+UzpddsgFUeDbT/v1dFtpC0+NqHCgTDBe46wfu+RwJ0nms43AoB+Zu10nGt89FQVvlYPHqq
nH+9/Wj4x79eDZsFMdtp62CRN79cDXbh8+rAqWP0O4PxmfCrtd9NTmVokaVZCAXZqysBQyb4Ed2g
FAAzf1i0ZQmTVkFFmTNYKdhTOp0+PObl7Bfuu7bV6qG9cUrbKR+I+Id83wl+Phz7ucnD0Su7X0Yz
+83PpXZleugMYeU3Uq8L86YL6O5+cHIyglDBVvavUANJgQsterN+yapgqCN3sPMSaUOEavdUwNLi
GdBPN+1Ga1HWheZZwriUvoE2StAmrh1l/aSSXx7YUQHiYM7nMaKTnRa3wzj1aVgkozPvsDp3uI7s
Rj1XblaUBzm5gdxlwh6MKNWcbIlqXwm5I76lJ4FTTLbgEWCOFO61YKgQQii6K7XkUxLma+1jveMm
NfS32TIf/Lyhg9IPHT7TZbkYWFlbiLWHWdtpPkijefzWO4jARrmZqWyndxhqh0gWZA+eiXD+VYlc
TnKZYmNn7oFmDwu2QsE0fCqVJUx351Ec957XqTfSQ20PXrJvkUpc9hC6caYPobCt1RPwDH+zF8iN
+noqnKU59BUpwTd0wWY9GmbbRXFgNu1mn9eqtEOkhaf+nV61WhVV67p87TuntndJmVTv5dJW2jfI
qM1d2pSWvlONVztTPGDP3iJD4Ka6fVstndKjzrbmm7E3uB66UTrfPGU6yYPhDlS7Rd12T47bjeXO
bBzAY0izgcISrWbqmLwl5rwz21ofQXEm5qemdbOfhqUCIi5znm9EZwbThduyfB6dJhHPtDhQL6Ra
X2bhqGfG5yUxteG+lMuMh6AB9fSGPo91hzvSOkXWahc/lOOm7acsrarlgnrzdCP9thEPK1dChrq+
YxZhAW9/CBHCma+E0MbkMK3N+Mnjtg8wk9SmRyNxnGtdL7VPwcL/IntdFu7g3BORWrLkS0Na54R6
n5TjbpLLqhVhYNResHnIZ2sUqKp5FvRy08jG+Pehp8gxXrtCl2moL7xjaAllYexodeBJM86Xj95U
y2c5+MrcBaKgc6GD11HXZdIL6wKpNUtd5tjG/kRtGGmBGgbsNxGoskOMzemtsCUdPazSzZ9zR8qv
woOcFbp65Zcs9Cn4mA+ZbtD3Kg0VpqOa32mtRixYFG0+hPharSJUHY4jBztrsuCg0Y/ZBRpp+G5O
Enqs2egZ5HiIt8US4u1yWVoCLw1d2vltAY3ph5x81MkMo50/ItngZjvUvP0HN9FEjcZYPyPONhuJ
sCML2TPnQHc9LQGetBla1K0y9CcLnQCuymoT5umR9Eu0qHelt+ys0d2AfZkD0qpuNzxib3vk19OQ
BckuVZND5KewYX707FZ419Tb5Ech6fM9+0u5WTwNKslujb4w3E/gh8tLglUBKqnJBpljxDRP8nou
ERG598w8728Lp/WaKM1lcE2nXBb7VAuW2zbQ52+ohVMDw3S+GKPC6Ox3bVaikL96QRtwFKbrykla
2d8NWiBllKgumK8sf7DHCxqRw81MIcANK+ChadiArEawYvR0+ZAXM0jKZOyA+a+mkYWJZfzWYSnq
pwkCQnOYbLVi3p1Sm3tQ7VDdaU0CVGBM2nLcKypKKYtOLM4+s/PmsW1q4wPCv8wYVpnd+6Erm+mT
kamk2qccL/erkoW3E42mf3Vbv0MjtIDfbw2DbiCv20gVKspSS+iU/uqFvpTegzfbuR1z2XnqxmjX
LH3nTIv8vPYa+8NKETLvXdb2IeM+ACzal36ku3NXRIGJzlLkol7h7mqHjfRk6VW5HFILONs1enI5
7kTpnDdPmTZI48I2iv59ppbaQySd3PGOy35RERDe8b5NmnSOwARO0227eEDRBlN4cmfl/VqifIEU
N8J5yyBCu9OzKvKaauwOVWm66aGtCae54jZ7ZAvr3ncEJEZzcASQ3ShPR9BfY2k635U9SyOslVlh
a0IWF1LIY/EuSEaF3lI1jzPIl2+GpvKfntdbD5XAUS10prr4gQTI9EPHt7XYtWM6eOG05Ku+m5Dl
eE+lvACZioijCjXW3xMX8iB2gWqWL4HRJe9Hdx6uG9D6v2Yfue2Q80t9HMm7OSfqGcd0IP3d04Rb
F0ywSlv7QyWM+qNnDe2XNjHy99SSkfXMy6rdd5PEHs7KR/+rU1IzhrVV5+UON+jml+vTF7hK9Gxs
YkOhKribxky/b3yt7OJ6mfK7VfmTi8ifiz45+mNuFqEznX2sqCh6JCWs6qjQPdHGqB3KYkff211u
ZOM6TxmQoCQUtfJ0VBDb+dfk07FxS4RxIr/w5G2PcLkdOr2jX4jKddIbu6rbMrQkgKgnC0OEXTIO
nGebZzilYClx8UuAB74T9Fvocsp0XiOtLvLva5us9p6kIocPJu3h65g2Rvs0z774RG9x0hBCbGaT
MCbjpMUCU/NitbRZ7CMV0HBuWMHXaVza77ajbHvPUST0L8s4d84h6ROjPxDM6fZedm19Z3qi/2Kt
vuCSn0x5q7Te/Ew9Qa6RYw1qDq2R/CVsTH7vAmH73N11wwzsJZTV2vpXXrEqK+LNRoxO+woZH4n8
nh0C76/fTXhoOpS+RaWiZNCTmFDS++yS7GG9503JB78uaOb5Szf0D4SQJvdLlW+iMkERNHhGaRiD
eyNikY1CqnrXA1Egd/TcxbpCLNIvdp6PRMAe09NZvzBHBMcHQ3rOTmuKMbupTG997Memsy82XZU0
BPY0f+or8JSRkibCkZkflHiJlx0Jd9kDzQWKhFvrBfFCi7mYWpdLR3pcv2hvrh9lmvGWVAKXR9Hk
kxHZeFSjybNJZGcRGger+6OWQ9c/vR32vi6FgjXZ6mOo38NKN4+C3nFkN9hZacTCE3ZcaoWadlIv
ez20FlIgpCmS9HqwhuKmUJ7RnUnATqQemzwV5CmK4bB/jvJYByhhxY1mxEEVbEFamj84DfYcrVuI
v1xs2cCL1HqxzaMbdpzrcSCLSpOcxQliQDs0k5LIS5LhcpFtvX97Tl9XQEij4DcEUECpLh9nsI2l
44UydU5cD5azTwzSWAQG0ndvj3KiBkDtGsNaVORQvzju7DZSKF0hfxiDIdbWUHdU+2nmTHpvJVN/
cBM9/f72gCc+FvLmiGzQF0Gc+zhbHW0E66YqAJBJXLk3RmneTLW3RNiqnGNKnViVDAVIBykW+lzH
cIl5nJbFhG/A0dMY3X51c3+ftEtSX8pEGy7cEcoYDshTzd3YGpn8yxWdrT2xrUgqA5vX4stMUJQD
WtJNAyBUpvbB0/Pk2qzA1toBXvWQOJczNV3S3xO5J8y+zZtoazod1+cEYf46+qYZ206mPbezmyQh
nKYaEdy1t6qo7xWWorIexzFC+VRfw3IYhpsODWpwWfU0if2S2rKJ5wDGI89d+M/4NQx9iKavVYR2
qo/drte5U7kqrEaGAu2C5wXpkDwCfdI4u8orU1hatimf7HTU5qep7swyau3a+Tzqpc1BpeUlwOa1
da+HBnXfUEdCpoBWLAwkvHrZEjeNSZKTDLS5ti/NQCZX/EqyXrf2dtIT2Rv9DvssA9ExH53m+wTc
yfI4dJ6f77VRtP7F3FXZQ9/qi/21N6zZCjlTHe2SgNJIN3k4Z9Ny4YJLd1UboN6lB7mZXDRSg+dW
i7q/CoKhKfsItUO0CQphqPkSqIVZRyKvZz80O6G5ka7LRO3s3EKDxy90zbigjDyXO8zqHfeQB7NR
7wiCavWpGN2uuexmj5DbxPWzuG/9VCuuYDN0xUfPIcUPfQe7w2szWLpNDcJu8yiD+4o+qAX946NN
Cn+/zmDso8KVloqQz1uR3rFKQL/uAL6Bms+iP8zCH6tb4NzOezyUiybKAlmue/j/KHIZQdrAYXXH
AlA5zQH7sh2b9XmeV+NTMomeq1i0bXqjGd5Qh/S3uHts0Ygh7HKR9xfg+LoHFWzQrXyFHUCcZM7b
X5ytfm962jJGHsXuLFwSbfXpAqattpdjn8vIs0dEV0blFENUt8HwTrN8wc3APSYPmuyYg6hsFutD
3bqVSkMRuJNEqkVV3Z1I8q7/Vax9/eTquUv64NiLf50bfnrjChchGXKpUkUgd5Krri/bfB/Umm8d
Br1qhhsxmQMWdZpL4mJrhvgU1Kg4QuMwHfYBIICncUK5u20RErgYFqO4rjhoF6wunR7hudxJxguk
XQxE4ly/+qwQvkQ5Yh3tLERexnqvnDb4QppTvJ+DzrxOaURqEcZIorppfVCyYd/UGFxtFsa3lb0o
gtJy9YpLNPKGJBpKGgUHWRUEDgIwcrMznFoheauXOlKNnenflVnBxqng2KHF3aV1G7mjaJ5te9X4
N10VfLdTkU3sm7W19wRbSBemaQo9RVqZsUYmRBgHMaNmfFR6bZc3eoX+RwSKLXmyhVgFvkB+/pkY
0asiF9fyDwFl8V/j2unrHr2U+UO5zq260IxZl/tEs7bfLFAEO5T96D6mq9wYG7onKQTVTn2Hg33X
0Ph0rB+kAKt2i2aiej/VaiOu1YGm7ys/70poPIvnXSS+yin3bErThwasxk+tctsFhgtAwXC0hCVC
r3KWRxfBwzpCCMkz8VpdlYiDtu4v8kEEQYS+39pE+hKkekQIL+rrOQeoFk2BnvOxlBz6aA2U1YQZ
1l77HOWhAGlDt8NdbagssjsoknxUzTlYU6bobhjJfK3MURURjQc0xk3Z0tL2Gjmhy9j7tDgDc/hQ
oCNq7oAVuG5kOGRfdJ4QYl3nqvuMCbdtXjhdOu+SYmztsKOLk0UyHfS47K153Iu+11RULqCb4tlM
0Ws3xqR4IOd2vwpTZf2ZK+J1TIH+DNp/VKqBcnFLvLySKmPS9ZESX4xurBPSCh525pgG5+qz28+8
rIgzzGaxBloLlMBxnd/wapKSrrBjkLGIfE7OMNwHNW6O7Oep/okWUH2/DLVzUWaaYcAQLVpMOWpp
XmmDVXx5O+B4HQUAnkUeV8eJmtD0+J39tRSFRw0kDmiT3QQJ+Snq5+qKup/3jhJfEa1VoELfFuXF
2yO/jq22kb3fiBMQQsedOVl1g+kNgxVjPey/m9VskGMs4mArv76bjOSct+TJN8U/hjaWg+bxcWhl
Z/7UTm1nxVuoFzaBxIyts/JDlTRfk0C4n0mRBLXK/i9rddP3oANCOIewHtC3owBcQwd+XOCqxyhq
rJEoHLWbzdKnqqUvZwLw1yEOQ1G+8lwAabg8H2UalDbKonBSK+6sZN1VYkhvJYfZfToYBaKItDxH
13PPRHIntg1I0i1apa4PZH+b+D/1G0Z3GRq1Fnos7a6LA5V8dxY9PRPvn1gt0FCYPqQQUXk7Xi3t
iE0dBst6PBvS7SJfTeIbVtfyViZr0O0HP3fOMFpfh+IAv6AC0LXho7nHmNbN4NEJUmuNl5ITVHfQ
FJih4R+U5osziJXXPTITZzSQGgFxMMXeo8+G8YQ5No4yYi1o1v3au+Y34FHJBZw2+6rHxSQiv+v3
laXI8gdbO3MinZjbTYvFJzQGso3WzMsPmGdl5VW0a+Ixz9S+H4Hwlm6REJauKAxM9v9iQ4BL2cJw
hqSnu838nxYMxmJcyFJfYwfRdVQ7+yGmuTvGjjNWZ0BgrzXFAA+wODfoDRPMsf5yrN5xp9pRrh6L
pGFn65o3PA8jLNHQmLL+e4AsENW5wqrbsCgCrYhI+WYJU7Q37pTsUFIsPX1s0CAI6r+cXPJoZJU6
ISot9uNpsDs5uIrYKx6r3HnsLWv5ZoxzUe4mv7W/twaFkzM79cTxwEkPLgp5hU0m72jiuwqWn+uV
kDJAW8SjjuT9sloLsXWL7cJq+5GCtvr2Mf96G1HZ3EhkW56H1ufRB2iCejacdbViJ2nk3phqekoT
bYagoRL/l4diJJDFVFuQoDg+4cFRunlScaMYtZPQXZtUhU2Ycpd9qRAKODOZr489jjyob2TrHEzw
0l6urLRgjgvNN+N1BE9P7dC9XaXtnDkaXn8yUGxgUOGgAbQCzPZylAIZ3K7qUj3OTD2/7R1i3NwU
7g0uvutu1JH7XNBhfn57Ik+9GoQ/MITo+yAvdDQoHiuJZ+e6HuMEJK4Hu8MsK1DeGRDLqVdjd4JR
pMKyAbtevpoPjca0V8+IIRH59yYwB5pscnhA3cf+0HWBnoRLBlL1fzEshxwAHVaIhyLHy2ElR0++
5kqPDavV32l5oR/GyskPI00wOzJK6AlEB8XYnRn3BBIBUgoTymb4LS90tPtYSKY9wmOKKV97GwWm
pzOLTtP6NBQVmJpu6p1kNxCCHtp8Xi+lIYXYlfXg5fu3v+/rPcmTQM6hP48B6aswQZPwTzCNIgJd
1vKQUNCOTR2TAqMbzmGITgyFrRJVui0yeH211Z6UudjaM3bX3iW5L+9KQ+o7GPvmmZd6vWh/Xyku
CCyE4bhaXn5X6GZDM2CXE5v0BTapIYd+mNMI48yOPDUOOC9oPLwWh83RsjXnrMrF6nN7zUVzA9a/
3i2jqe/e/kQnolWCAYiQkNo2Qcajt6GWWWOHZOuxO3MRwKaBXnOYl6IwD37RtWPkSFV8Q52/oZU8
1OW5zfkbTnmUpaD4u1UHcX15HUpCzrBV6i4GUR1lyHCoMbSM5rIm56fzWLVktMukh0DSzUcELGiT
wxO1v2tOGnwO3Nb6rqMj+znZtN3Cnl7rneoo2UdzhoA9OY9rfC2tyRyfTUMNj0FP+z7UFTDa2ELg
4N4iIXouM9/50pp51u2q1NWGyBs89bV3CiwQhlJqaNDD8di1CxWbM5v1REgEaHe7sDbDWlbNy8Xk
FH4zlID9YisFIbEAANjpGhqRPal2BM9MXb79uY+3CZQwf2sQbBKrG/xr+/M/hUSDsMzadyHnqTHr
aZzRqbe1qo00kbXxmaGOx/rNrwUaDIAQlDqHzsuxctwdfIqSM+dQQcdvSIzhrtK82bxbS4D0ONPM
8hrFBVyyUP3PvnDl4rjrjIF9T7Ti38wrmJcQLhnmXJIWuBkVU9M3nws7Wby7Dkhw1INNfp6TLsh/
9E4V3OiTHPQ59LvMdSkcTU63E6ODgCtCFk52P2SzQ9e8b1UT4XUh9Cit3CSFbu7pX9YlWN2wbfJK
HuZK92Vktl0/77QBE+VI29hX+EZUUKz1te/SSzXr85Oj4bcWecLlBaXALAEbuamtH6ZpGg4YbIzL
HW4RFDKwYc6CS3sKcuuhM1HuDum3lmieEKS2MSW+PL1oqI+4l+B0lnQP+aXwP779RY4vQj4I9wJG
ThxcgOWPY1QkViqNfaHi3G99BCB0laG6mqjqeqT7Pl5SdTQ/B002p8uZZf7qTmLoDZm+Ud2JmACL
vVwLbsIFrWnuGFuYk5SRn7X5ZmXXpF/1pvTGKMvNRbtypWGL2JCa8Yndit+FqFbQ8n95Fgjc2Go6
vSqgrduW/NMWQLcNVDzV93gYsNHAEQ8wjFG43wMbRIPbCqzl8JI4c5j/fsE/H3NMAO0dkHJg5sB6
HyNpEcuj8Nc2Kp7AyY2k6G5wb+Ap0u30asLPoLBnqsEZarj6rZhTiBRd2kl3pxXtAGbHSItziMXX
2xP+BvcL/S2CIv7/5TxkNU4hU5kssV03wX2qtCL29cnard1wToHw+CrzYDWh18QCICMwX+F7K1ik
JL/TSgtIFZe2xN2gBX538faHPTUKEGVg7uh16SilvnwhUQZropmjHuPtLXbZWsI+7qtzfJMTS9mi
joVNgg1gl+7GUTzuIPqEZy5Hdm75BmUWpV/Baxv2XqeMnVmK7MMM3abJu2tMDN07o66nM4f4633M
E1BDo3qIXgYd35cv2kwDuB3spWPsiZJLEHf5ZQchF728xItLq1+ixsVL5e3ZfZXhbh+Rugs7GFca
0smjSMEaB0y6JneNN/GMLDQTD5sXDY4zrkL1rMdjW3Y2PQvKvYa5DD36SXp3Dd4ukyFw1fwq81LN
AyeJbsqZZ3tFz//9bCgtQHLgrnl1rVVpgHZHJte4MirzuimQh6SZ5HffPKSkF0Ato5gvspbGzW7Y
mhZggoK1jvWxt7MIyHWKQqyFRytenFOdh3CbhHnZS6KNCNOmDO80RL/6yJLkKVGSTe6TZQ3uHPYt
UjQ7ZXbDg0uSPUc6II4vOQScNprbbqSBQmX/eWL3388iK/ow2cKZsJcdHqB6qk+/xiTPqYVKr8hD
R9IuCCtw9g+2SMUXXcm22L/9HY8Dvm2q4A2gIMNnAr97dBLbbpvkgRzWuHeM5E53au9GFOlcAPAr
gx81qLxfnUpUf/Ca3v3w9tgnTkHK0NRkkAegFPsqdoZRZg7snzUGvJs3e28xnV9lilZFaJf4bG5g
q+S+K1RRRQOHIyavBBFPlZwFpH5bUi1/+4G2vfryVLbM385mSHRwbhxnvY6ToljXST3mwJ40mixL
MSKP5VZ7w1o8oD9ZSW/IAPEldouN2Us46Zr1/PZDnDiIbVAMQBkAU78mWcy2VqfJ0k8xHkQFkAZ9
2etambwnEGzPHJEnTg4bYjS1WypBfIqjM98ekoRgf53xwV6C+06WtJpF10ZT2upXNSf/TpRF9a9J
/q/v8/9JfzYP/5rP4Z//zX9/b9qlz9lpR//5z/vxZy9V//Nvt8/t8DcOhB/PMm/q/95+5P/9o5c/
8c/b/DtQmuaXPP5bL/4RI/37SXbP8vnFf+xrmcvlnfrZL48/B1XJ3wPwzNvf/P/9w7/9/P0rH5b2
5z/++N6oWm6/hgtV/ce//yj+8Y8/tm30X3/++X//2d2z4J9FuBeKbznr4l8/9p9/8fN5kP/4Q3Pd
v2NQQ/pKXMD5+ts/cPr5+4984+8wpQgdEEXdbGw2a8G66WX2jz8M5+/oFFGX+C23u9Gn//gbBfDt
jzT779BRWVMYHyLDwlXo/vGfh3vxvf7n+/2tVuKhobsz8DIvdslvJS1YRtRrwVGwUewjZVi0/FtP
yxpxyKvgYrEOkBvAFZ2jNb1MhX6PAmoU8gSRGZywY6RN7sM389UgDmzVQ+2XN9Ps4QAw31Wj8fin
2f/3C/75hV4NBWEfpr6HEJkF29k92gbJYFn0danFeH4ZtpkWBoBC9eKy6f392yPxef50wPBSRyMd
BZvupOf22m9VH+txst9X88e3f994uaO3AYis+QLYaGwKKL81G/4UzdLYyyX9y/JgN0XWPS0DedJB
1s3UPPmlJro7uNGNc3C0Nel+gcmY3fcu/YY2LgcMJD+1BJ+uF3prswzXrdDkeNlgFedF9iLt8ZMI
agu/u7FP1MPbD/5qTUHlJBo0KKNs59GxeKw+N1rrLKI45OPHRWB2DOn/nEfm68lnwW4IMReiMgvr
KFKrwD+LcWAMNapodq6c5pweyVEw+Hv62bEulX/6uRvI6WUopjxZIB+Z5IfEkT9ao95bBp7dG1Qm
GT9y5YTQIsLOTmiyn1nDL6+u/4y8KYEwMh3V7eX/9OH13vXSUWdk9zZ9XG6TB3mVP8wX09Pb3+lI
9OM/40A15ABCn/F4WzrDUBeNGWCkE37twvbGCjHWiUicomC/XqQfgos+qs+UvA2OrqNtw/5EbYSj
gHo+S+Xly9WBl4B1rcAjXVRxc+dcysvksF4Vd+6lFhvx2694ZG/6r1ek9oQgAbGtjwD1y9E0rXRq
oIb5YYrcC/sK58C7PrajOfwp99Nh3I/7NZr32MJEfZjtz9X3re3n/ycI+c/wCBUgawNV7jih8KiL
JmZu5ocsdq86Xna+TmLYnTt5OV4Cvbr1Hp1HB+IQeokh0F8/Kn4WP7Uf1oN/5955cRCnu2CnX3ux
c2Zmfs/zG492fPIjaKLjC8TMzOk+y/Yp63ugXnzhV1ELVrwPRRPSAdHbULz3inAoziyE36Ljrx6A
cxp/QoJWapQvPw3a43MBBjI/YK1+aR2CnXaAOxVNl/6+vNM+a5/zawnwDEx7aD8k9/bBvNZikD03
zYfmob+yL5fw3D31+lTZjMk4tjZRRNqYx1u+bVovKFR2oA5cZ7c0wPrH/8vceW1XrW1Z9It0m3J4
Vdjb2QbbgP2iBgYrL8WlsL6+uri3WuHNKVy81evhgLbCSnOO0UdpgF94x/T++3VYA2HcU83e5ZP6
yRhoydrGNlQxQ7ZyreOtNikjMd8Va/Ln7//3qZiJyIHjwMproiA+uaFlREa3LD0XyuwXt5F+NDNW
IqmU987r/G3dpcZJM4QKFFbNAFjd27dJUUoTfrdpSdZrR6QQiRlcIMqPLPHeCm++paowqPZLAWmi
UcfWBRHM20tBwhjTaZRaAsr243Yz3WrfpnvncritLoLEv63uRNLfqseV2Ntn/Zv/zo2eeCN/Xp6i
OvlSdIJx2J4eLHDKBJq51MjuDt35cJ5ekIgaB1FzTs/lpom76Puf3+Hpx4JzmgAeui10u8EwnCb+
GG6Bl20fJxCPkoHsLufvmvfsMwC2WIQcEu1Al5BKwMkDlbkpZL4VB6oLkX9Xn7XvVDV+uwUE1hii
0Mzae9jg6SPLTM/qvU2rkmyFQU1ObBDa09K987GfXoUW6t4UoxRpkPHxWzNQq1zAKFtjYBpQ2cHq
+/ySLIXpL++F+ipvni0zmwMCxn6eg39ZnEFOo9yzKgJfe627JuA5/Zg1dXv8u5fOwrjb5jnMAz/Z
EUpvX0lQLwBgtrZJRDmSj9wNS9T7ZMv+/VU4JENopr9GV/Fk998R+LsOk2iSNQX/Gg8j4zsyJ9zz
7wya03lovx1aHajtQYlQ3dpf3S8PjYiXIEvNgduZWy+EuyoiZTdLVOz90r+/J7KH2BzupnuwXW8v
Ndf11A4aTy43nf5Rk3p3UwtEU3++CuX1vZry6/q1N3YYjmw/YR/TZ9urMb/ck0d87FgH+I6wENY3
ViaQ5d66o5hQesZ900ECp9SIp3LsbL56p8rUGK8OnHRKQuXyUCt4XwisBl0/VI6OEw245TjT+LAy
TFHe4r7iWrVu2QjT3xb1pB8zmLXfrLz18kTfMv2udK2ujSm+NX68UXg/EG+rprC0HcpTdm9SZq9b
u82iSZoAwYvcIvw132bnwR1yvJLl4BtnGZGN9SUiUszDwYSFOXHlhrmjmuSYYqosdHXpNZR3YpED
UInNWu/XTyXyMDdqKitY7y1KkvTYcyx4U1Rau5Ddrycibp2mWSU/pJo/jAgRzVghxr4j6UquR0PZ
AU69Ynnwq40f2lFbb8J8tfmJ6zzUX3uZYW8Z/Zpvv8IC8tEFzXfdp/o0kpjb2F40d56B/VLWo3Hk
YUK6Ltw6vQWLityVtye6GDyS0RE9PW+SbmM3f7eyzvLCQF+8G7eTM5T5xS5LklAK98NMZhvk5VLp
zYHUwrmmKTS3N4If1UX0XMzPIBCJwS7yDB4R5fy+CIth6pZDsQ5IuHOSxr3ImMBUR+QxLyKegcNe
tUo5d7RlFrS126T6UDHiES3ZJiR66J+iu9hqFL0A3rMMxT+frBW5nSuwtAZL99xbW1OYZ8bm6QNG
n9p7NdFwdJGHYK4NpScnPZrLEbMAtVKMSjiFtC2qykHDXF1o6V2lpnRKcnIkiuK89uYgK48DOsav
pbk18Ooh6BeJhw20jzbTwutpqG29Rp/vj8QJUVEMpY+gPZal03oJVP9Ai4NhXp/ySgmNvHe9HuIy
sNgo+mWLFsqS7ZrkXYWn3NQ1u447sUxbVBZiS0OzaYbHrJuLDoW8tNTVvNn0zHC8dwUB6mvqJ84y
k6idC77AsO+r7uAYrXncGrH4+BGogYa1jYIb7bHIekaTsj57FOM/0WKqv5t+43z1Wt3rYqyejRVN
TsvJzWOGO1uswrhnTCvnbHCt0khK/u+vDTGsQ6QhY3mRBQibEHPj/Mq3pWCZixSTpGqDjQx1kv1m
EhNGHVcx7UbvfBK2X+P1tICqlWsd4DPmc9rizRsNntei90+BQ6bcFmKh1RrMZqP/iCqe4dVPTpNF
fVfp4swEZgbAUDKH4qBOWz/OUSBcdnVKWOPszuQLbAQyqGtrFt1tibbRD+mHkpiekR2fn9NU2sl6
nINexrIpskTva+1ep6adhyPUOQ23uudQ6lYlsWWByn2LqEK0XNEUlHV9LKyy6qK03SozxGJgFElZ
+voTbS3T5Lms3qO5FPNT55RdFmekwyQa2NM5ajKrPgqtlje+B92Iwdo4V07jlDKCczs9SsucP5IJ
PRs8RxcNcA/gaTz2djldjlpXk0DEqvTDXCVYy4XW/E3ZUVKILfgEEms3svD7fJVa5sZGSpf3vM9N
v4jKrShfKzbXekIg+ZLGfG+sjb0ZzFuMtbgZEkc6mxm3a9ZgpC/wkoXb0NplHOiy7+K0gb4ymeu9
IwztgwlVoYnngnwCYts150emCRv0e2UjD/eDybXQ+o/FhFbKsEVST2a9xq7A9xTiXzd17OnKuDHH
osujQARiDlcxLjmkoF7sJpi1G0N6aMKJZT3wpWupnw4gYEilT/y2a7LjlhmZGU/lkDrRSNqMCIc8
ZYNr510pz708BdOYdRUwTlCFW2TlQfGMIyioksDWVHOTeVVzXzOiKhqv/YaHexnkEiFAmphMW4wl
kT93BrOSGtcsKuF3fM2ktJ1kbezausT135pndm+s7GW73P+xID9nqJXjIOOy7N0Sg+YgUYxYPUiZ
uXDV52DsAoPeedDnESkS3RX8VhNmcePXXNmvazIv0Nov1wttkCrpV6MDP5X5BhaGRs5aLH2rQ55V
BcXIrZv2lwxXshNZiyxe+1LL3YSRnqJxBvla0cmc6cCX/sDUvigJ4mHLfNiJGxLEHx0IeRX2mmq1
EFUbruW81KD7pDYjEgle4YYle+jv0m8KTEUsjwM2B+zXsZtnvgliw2dqFYXMWPYwWCgGs4dDxNx0
LQ/bse5ofBEG2dK6CNon1ysni6RqY53x4WR0dzTpmF044za9ZEKZ+TC6BnhAqPmV0eNPKYZgfsqk
tbZJiXKChcApJxl3KbFt0Ugj7QsIZSaedMna76lUmWBZazrjIl9dHysIKgvvjJahWWLRre0PLWWv
BxXsjEDFMfN7GQh5GfhE6IR0lRu8R66lmawEzXI7+12TR525WN9VV6nuiHJG76My3YI5NoohzcO1
kcVDP+t9GWqISDFyWyNZddaS2V8b2kg/Ni9IVy5NoCnbmQy7VzAPbCC8fN2Obb//54WsCeTUykdo
oe/bkhGzlIH3ecHevuE34dNqRsNI6pahe7YKxTuOLHfWnibPUGnYjUZlHXIsJ89a68k+NNE0dxFf
XPllsgdmXt3t2XPY6Jie5xWOZtT3YPrAoVDgn13cRUQw6ROqt9pu16jHGPPTQq2/urM59qG32IMZ
jZRaAVfoanoacL7IWNOQzoQc0+WnPd9ujRof0kbslMZwX7LQGolL7vt9uspAT1Ib4ljkKuY5j93i
V7tI98FBcJHNYMCc/73UV0gwo6YTx0REPAbwm6GYV//I6tuOB0k16OsA41VFFkPqXA6ldCImVudz
XdmFjMhgz6/7qYE74A2B+rh5mcDqvxi7sThfXgpnMYfIqaZBRFPppB/bek35vtPFeyhcZ4v1DALU
oTAqZzrYOCTNM5WSIoUmo6CiDK8ml89zzwP5IKTuvSrqDnkyWm5jxvWCdPk4zjOekTZdrPGomCus
pF0s+yroe/aD5qA7zc6rKFSiU7x4DACQqKOFIe9LJScO3Xo75vmBDmPqwFWpaYlamQJID+Zlvatn
2xcRmfb9S7aNaoo7be3q2IE589ojjuFbHND7JriqnSHUiSu9koZTBmG3NVR5l9phiuutYLokV9S/
5GOfixj5Tk9PWnWBdViyagoSp7bK19TvBveQS5EmbTF126G22QwBbWITsxlb8wk3izTuiq3UoHOl
2zL0r1NfaNsjtXJrKyM2RrTO9FJ7UY0xtQ7RH9O8xIpt/3LUTFfJs75dR/eJc1Tn3uRp3y3Xs9D9
7sZqsrT6ME/Snc7GfDKXY0WGkRWOfbp8yQtK/vgNyAQKOayI7djDTJrismLsRWXd04nOl3IlV6Co
vOKDrw3sGoHF6DrtDGMLwhI6URObVpa/UCr2f+AvZE3K1jaHxdw3lf1p8gQElMaz9Sebn5vB4BVK
v7b6URkXtAcKewRAjzlwR9CavHs5pf16VaTVGjhRw3J9pShcsSWvy2YmD2suNNuNS8OpjIE5NfWD
pHKL7dtsroGVKDDRz9OQ2Z8syvUdTJeJdiu4hl67Lktm2rNgWlLoZ0o6BngQg3V+xbo/mRRxCmgT
Rx0A9vR5cshai8zCTseC2WUwvlS+9MvQhVabHU3S4bJbzLXWcqbZitmaPb7XJIN0XIUmq5iXC9AC
zOXG5rvLhY0RXxwJ/s6YfOw0qJlV0+Bh8qUqvohMbF80i8LFMcUgrS5IHtVfQDQVxCuV+rKcuels
Z9GISXEmgiPPF+dIQqJenPe0hpBGNMpokxGmnfGBqhrxTZhn+yCZTY1ZRJ8GYMaeP2d17InasD+W
jd614TymePjDAEzTDzOrxApclX3OBZ5VYsvxQIK2EILF+dau1sY8Yiw0nXt4B6X+eVbDaEOr1Mjg
CruqgrPoszl0nwrQkuyxFlrDYco+dLoedcnsO0lrHL4GADPMhGJDsLsyRO8ealPY2R2KyXynPim5
JHWp4ycC7bNWib6ItI9LmN/sJJsKQ6/Q3JGhY42kRKJjH0YeJNZ8jnmdSKOhJNwxYR7xiycJhYW4
zqnd5Mc+w/N+NRVW69M02aPC3EZr7di1hHdPoLL6OAfSv1vlaLVHdHbDi9N4Sl4gGqjqD21pLZ/7
TAbakdkgwKkZDG0N76aZjGupt7Oe9N4KGEVDW7E8mctmZ0QAm+2SiEYSJpPZqWF8nMhdfW5aszAg
QJDxZxSqI6BccT66GXVeVezxOvULr0ITf1iGITNuZ2+o1PnckFAbMpxHpLFFoCFAiVfdx2A+a2QG
chxYm5msLYB0Eblq9ndsxFp/0XcpFsoQok23AIDRCi2GZ9CxE9Rnltlso+Ry41rDVMOPHfnYpjbP
MmwNfu7ctjV6sMuxzNUK6oWSbmTLAhsupfh23+LoqQESrFCNTC8ss/btTySxsjTWXTp/s1OXTQja
pU+pRrBWXPTu/Gg5Qy/v8T+TorrLT35AGJM1cVD9+GJqPtbsXGzqAr+oVh2Rqqr7tpu7PrLLPPsx
6fYyxDjHa+t7M7Zz+mlYyubL1ud5EStVdNdBoUzQ6Cj9aI4NCycVm/LBd3+b1vK80UXxao6KmDWR
d077xWx1S8aOn3nism0G7UljLxWcA2TEPOOorpk5ixTSvRRyzRjRhqwebTEFPpnx5jLcUV+C1OIA
oLswKq+uzkHNlFrY4Ar/3CNy+Dx3KYGVHFF7FB6O3qcxGhHYazNqTvLgdXtdQnde2Hi6bofSc5+h
mttpdlljTbDoqL4wL3GAW831qm6YPsK8rB0LoFgXcG9jNaNuFa3xmDfMCJHGP35f6RlrfV4543Rt
G6sr7tdxEsWdHgzCvMBEPo1Xs8ZhBGKw2wfZVafZ7Tdcah7VlKmb3aQRHBnirOlUGyJxVuLQmm7+
oeG8MIXCw7V9sAtVOhEl9qaMZmcgirLvF7+n5IMzMBwhnJjXGA8247LIOKy+sD+rgrOtR7gKl6Sb
p6sN2/OdrHN/jrqscjnJQbuxq1Bug3ghLtW9c12zSY/ltIKk8gbTeKXugqi698dpONp+medhSYaQ
HitJGnxiscxOzASWqPe9Pudr1mNzi7QZAEKcW2mvnU1sOXFxu+xXwmxb5jL2vXSHIXDyvNvwSKmr
WuY68p9Zw2j+5OVZ97DlIJvOoOhxuNoYqk64bY4+XnjZlC7hpnXZEtbmhk+d3fo8h0S41Wu0mmnX
x16ZYR7fG+HP4+TjzBo09hXhWknr05KX6smtTfPLgoE6A+5cGvB69I0BppH+sJyVWZ4VERwuVd9t
q7AZASBw4tlRNgB7O3cVcqYyCyIe+lbHKRAxRQLOgjQx4xRlhevU+y8wCRm/Wd9k12YhgSiMqTC2
RPYmBPFtrpy7dNC851Tl6Udccml6aedahYmZVs1R5dpCy0tWjLzKqnwfnXQ3iuPA2f0CAd86XaBc
z+8K5HlV6MxCXeRZ0Glx7gpeEIcMjssdz5oU2nqknLdKNTxA7GrZg/VCz9lHj+NzJkbn3p49dU9O
leKHG6s/RmYwGoisy2X+2tnd+s0CcwAKghrlDBenGM8Bcdo1kY8MosRI2/4R/Yj+ZKW8u2Q0HfSl
HZQh/mcPL3tYbPPkIirhAV35Qz0uIdI5pHKmvxl3lid6HxVsz6o4wmS4X/rW/zBkeXO7CjoFSOn0
6kuwWci+RxBPgDHGfESjjbXorrNKQTik5WUfh97zyrjNte27qF3AhmLJ3OtK6uz2PXxjduQJ170p
6nRyjlh0cu0wllLD6d+g34gCdxjuFmdmLQc+TadTrdprkTWcpfzcyrSENCXTjOHe13loVKjHw9Kn
X3KeDkBYEiefQB8aOQUCNiwZlZmxM7o14hwVLBcMH0SK/OPMLKOwvSKi2GRfOXL0sriCVYiYcdi6
IfTdAtf9IIKcc0Sflf7RZNfAxscNcuQe+fIMc9LIo1602ZmtcL5FmJ7t+zZ1vWc5u14bQ+Di5bLv
6V+RYzLplUKJKW7MlKKDOU3Zj3K2x5dg6OGFNzIvXl2r3ahSG0vziPd+fepzvbkNYMZ1B21xptvV
FHO+r0/jD6xV2tMsF6ACVVtuNcVq1/nQ0ll4dLoJLDzYB7zBgylVx0qtSaYHd3Fwd9RLvl266Ub4
ERVXPS6MWr8oqrQHX1+n7NXMNPVfejyiVFOLQl26fY92Jyi64KK2RkdD0bnvmCahNjthwWb3oSyJ
RcRrqdz6oCyfd8DmfnYVxsr+ZE8MsitZGVENrP1l3CqxRey9DGYKHAVbSGTTBiHUdXuDd7lBevTW
WWCYxT0BBHYuI9dnuo6gutVpojYhPmyF3gyM7pat8sBJu4jnbGEPjeFE5tECdi2/CNq5uYcpVbzK
0mXBB9LmPZSZvTxIaTZbOGSlk0j2lka8KuhDHI6bQKOQXM/fcxC2sdZ70A95w18RzVMLZKdX3htN
auLb7e0LlyySA6ESuQyLmT5UmLVBapEc6i6fPbZ0KUfcsrzFqxA8EenXvHbpMp6ZpmbJhMryhO1B
9zTsqeTbmvkhc13pRlbQLbctJ7IHleOdpc6WXk3OJpyQCNP5GXudGg8AUJsLSF7ed0cvahi8hW21
l3bZMckoYsMfBn/SLzPhG9faondTpGm1+q7BPq9CSrTjl0yt8qmVi09xTCu3r0G1bgiNB49uSGE7
5RXH+RrRFhVmQBcW1uWoDNT4FWejzaD1rPUVypLOv1bK9RHDrYX+hgaajHSlB9/saWbgMe4GxLlM
kSpW3dg+21pRq8hY0l21zZ4F2l2/ePeW5BDLqtbJa6hdimCbms1EqM+eW7Oh9u2BolNL9DtUNvbT
89B89/Xe+0TcXIDoAI//Q6GP4tGcqGcgXl2bMfa21UONXMBXjVYQCHks7EmnHVIV6c20DaMTApzZ
6Ri1CJ6DPBce1aGUeoaljP6j5eXdt4z9E9DRodzLFFopfoAVXh+9LRi+OMsqGJl2/oM6JVNcSuur
jfHTDFelrsRLQ5dYhFjV0jW0BXDc0pjLPgl6UTyW+QjWVCf1/aOdlZyDC5VOLR8fSrk40/3aODie
thuU3cXzQuEvVpd0PdB1SmLsESLZ2fb3LTMBwnld0HxXlDsYq4unzKjqyozV3M8FGI8htxhKaTW+
4KNdTX7f3F6DFjF0nF0VS5SqVAa7wzSAPvZpgQpIA3Y6JKUdCHY4FWu55pYmY84157ulN9gVVZNh
MPqHJvhAbkrzqPSut0MGUfptlXQvQ5+NsKSt5cHpQYWr3xIe7DzZ5r4pYzmTLuIVY3HQ9wbGaK7w
6FHHtSs2nMjnkNbvPbI8C3H5MmYtm1peYhgyVcliAjmLV6KK9bCljsA9p4XTxDUPEWChkCCYg2o0
LYCn6eyC/dl2oN/c5UVCZzOVZxO82hGiJseRa2Z/1wz/3IY0f2usoj/w6Kzv8U2Av09tthndLQcb
Zp10np+s1RF0w7nqb6FMXoz2o2uUR7jmB9QDSWv7cQaFQHPGRBqXFORuDJNYKfvGouxHtzt2Mnlw
5vOZ2uZgr+eNf6209wILfuvRu1AK6JZCQ9vdQvaJIKX3p9kI5FQnqu3TLzvD/Mb2NO3w58dyKkbB
j0KoJc4XlOgmJY79qf3Smi1HvKSGcsrEgVD4oC/DfE2ZgPRPtn6JXznLX+p5fl7PRdeGHFFH5n3a
Cp4ooLADKpPOGji9byWbSpRv77zsf7wrhJX8TbQvKIDf3pWk5YrUxy6RP+s7tkvrzmyHDaUN0+Ws
Q/j6jjrgVH9Kw55Uux18jhDZABHx9nobGSiOVwHrbfYZZ7XtG31x2Vqzpae+rN2SSZK9c4unnzOX
hPnH3flMEDaq/beXLAuzziWttbht4b+2WkOJeRqd2NLFe4zz3y/Fd4jAFrOk47u2e6J90Ea1ue4q
AUWagYjs3Q87gIam91y/9+JOP3pfNwksQ5NCDiwWqdNLMa2428TtYijOqYrlg+/GQ29wfPnzZ/9P
1wElAH5l/yCJLXr79CDitlmQFnZcLZZ1RlzZFLWrZ74jgPn9s9gzXInkYV5FOHRqNey2kdY0gqKY
2r/1kQnXY1ulmc2hyvPqWdaChoWFg/KdT+P3m4OTQJMFybxB3uZPWdavY7r2jXTZqB4Jt+0OVE9g
+TpdfvjbR4hWDtm4h1ICyah78giLkkXAw8Ma5/4wXziFjQJyGf52vvipXNunQIgidDhPc2ictcrN
Gl9TPCPO4aStz1FdDus7GqLT+YKrIDPcqSB84ahtrbefQzFxqMFlZMXuoFZ6FqkBMW8TIWVjJ270
on9H9/0Pbwj7o42XAMaEiR/y7fWcpXcW6pAEGdeGPAxaMH/02nX98ec39Pvnt6d3IPsjAmFf+/Zf
8ct3oFpU39QeLYqqrnlbYFI+SqcfH1LhaXeqogmUE9vpvvP1/T5b7BJVpgoPrTQT/MmzDKQKsrnO
LeZCzOhBRt00teFri7n7j6H2rzw1/6s/5o2n5v/ovPl/6Klx+Vb/d09N8iK/fm+HXy01+1/4j6XG
c/61Tz/7KohaF6sBY/Q/lprA/BcLyL4ZYmraXXD80X9bav7FMoaVAvEeYn6syv/jqHH+pePPYkKD
jQKH5W/sND9BVb+IwnYakc6vwrGBgph/7GQMaGsr88pUWqKq9iC96oH+ZzQ0rwISZL0SjCeOsv6K
VKX2rnxvTjishtPanveaBKlpHnNzSPR1e0fsfTIT8KuYCPbUEE5LbH1OpWp1i6iGnIogQWFCRBII
hmgZaZONCMISIsTe5aTtG543j4GFnJUh2J8Eq565a+d+GaSwq8uZ8eQmmPxGDvCucJqbyVVuGs55
1SGosOxhCBcBSylydVnmIa0Q7R7GGERxIx1nEa5ZX99ItRVI0TOSjmE7OCOsO33UPhh9Pn3uqzUd
EiKSqRZYdGQ4OnH2+9KtNC2JAcjV57ycnGdNemt2TINt6/b5dinvxUgsUdKYjoK7ips3Pex3gt6g
logt0bc4OS0HfajDLhgK/4IcA95mXYpqpkhtTh/TEQNv1G61OnSrMTvHQvnZUaNHA59Vk7VNgyWX
h7zJdDdsOwvtf1uL5Vj0Tu+EqxTl58xpLAsBVG7Axi1FSRVxXuRTDwyDgI8R520H0nDvlJn1CIuV
CMW4qGxEhcJZA+pCQcryHmQ4yRHeNUpH7dEKOr7kLTgRGAX14tPQy0N4fH1wUWUd+M+iYUINyfht
oaVny3Y70gHtEhedA8dTq+T8o7S6dcPZ95opyUgqSEORkyUSSU1z3FDXa+dRqh4f8tr67qcVYCQI
yHoxprNM78obA5f2e6nT+5ng5GPC1O9b7HlR3bK0vP2YNLrW9dpsmJUKazwn9iG4cemRdmGroXQj
InftzkuVy4tcGyj4E80zvQc5+P17BjRm7G4mxjSb05PN4mhmHcdk10jawQP3X+9n8GgnAZcXyhMw
XDttaRxab0gjw9WjJnX4ZQK8+/fd/mprO7Foo3k3CSlHdxw4bCaRU5/8AkWEzSBVpSdLsVgPRGOM
d5zrl3iTzXCFGkTA5s7EAVJ+EGFa8q+0hVaHlzYobescdsU8vSfqPV3vvV1vbfKLSEg0EMjus84v
g9zT3K7YdCKCcyOtrylFyFtqNMPjn+/8H68C+AdVHnsKdslvr5KtmVmWssB/b63icitEndSpspI/
X+U3txfpd/C3eMko+tk2eScLPAIbImpTbqZrK/8umH3nI8UF+4dho+NTvn1DUMoXZmY77uxsjMC6
vRdEf/KNOae/4ORG8fLpip6/ES+r8erZiFfbEd5rCU2jdXsENjiJw7LfxDt8u5Ph9dt1T5Ys0gNb
G5+6Ec+5XC5U52oXZW8/9zkC3HDq+u5AiWf7vgm3yKNGb7d3to0ni9PP6yNC1w04SIbFOH/7gjVB
0yizNSJ5qj47pHaTRnnuSCI5xvrCg3r57Z1XfSrc3h/0blSnRWXwSZ1ykQqOlampXD02g6GCxpJ7
8ah35mNeu3pkevQtnboKUANr840ynPXH5jbePU1HoH5//im/f9tWAMKcLSV7Em7/ZAS1OnPzhn4L
ei3CWMaY+ZFgwerDn69yumPmfhmhIJh2PgAlkZOay+K3hkVP14jpD5QPJH2rc1Gt3oOT48MA3E6z
Osvr9B325e/3ZrOf2tnseBg5iZxcVSInJquDz5n2AMssxN9EzcV7se37x/nL2sDHQ3WHJwSZcc8B
tvdB9csc1LaZs/E69RiwS35Ym7U/UoQfrhqjrJ/+/Bh//06pRwBG3dchXGunPCdFM8jCl0TzM5+X
axEs7SdtFaS+0c1N2i4r3+HK/NOteegs8WZSD8H0/fbWtBVUKKJHPW6Ltj86s0bRrFrKWEKbeOdS
p05QpmUmPXPnJPzcV5+aAXPPHTq9ytxk6sdZJZkhXPTydOy/WVvaz0BHzGpX/fT0dRdQ2Wew3lqg
ZVnfbVeN1wGtnrJ+vVto0Mqk6tANXK8FDIgwWzREfH9+EydPhl/LxhrGARafHXh0ao6R2WQTOVWa
CS29NbbwyVAkLteDbgHi//OlzH1d/eUD+/e1dof8Xtxnkjr5wAwllRTVZibSlfrzAmZk15U64+Mg
ZDBE4ybQj6oqh3ANSszKiAnx7Qs8g8sWEShIe2tElYleuFDB1wZ1vH+wq5TSc7Na9gNhqboI3XY0
7Vh5O3EyNTYqG3++iX94XuyaKHEB1w32o8DbL6mq4OSDnbUSY7P8K7O2/AtlDtulN1fy458vdTLX
7I+L2Yyt/U+eDO2kt5cSfT5Wg8vybE9I0ZRhqw+OSkf2leUwJobQ0wcHCMg7M9zPytbJW/JwsO0L
N7UpNmJvL9tKX+dTbCyEFMX4sez7FJEh6O+DMaTgcKfBmFEpe1S1p2o1FlpgprFLYBFnI9Omy0Ol
fjC8EOSxe1G4pWqPEt3N0RmApkfzGBTiwljM2rlcs9oTRyxVPUqGafbrsDJKf4n//BhPJs+fj9HF
X8grwxtHX+Dt/Qh/WsZF55BiDtl0HcguiJE6vQc73WeQ06fmUk+jxLunPP3cE/0yedIhXJpu9ZHk
TqK+cmfpfm/d0s2SYvLzC3r6PcakRV0JaQcPkoXpnSXiH64Prswx8FJiUQVY8/YukcOZY0umZdJm
4moYrMvOtEEJ9Tdktf1opC3pRXmfkBO+/Pnpnszk+9Olek7djf48CM/gZDz0gCMLQakqaTprTipE
dec6tITInfsimfCBvPM2f79PSqW7yxky2+4ZO/k6Ebu6Qaa1ZlLRsLoKWqu+t5tcnO90QLK8sGUl
WEq1o02eX+QVtpu/M4udwHmAJpFfT2GO+pXOVgvX6tsnje+HdAuv547zJb33vMYfoo2AM7TawYSz
pQUQSRHCNZY6bCucMbQLCxmELoaTR5LriDz+8yv4/QOndOPxyVEE4OGcOq1pFCJQHyw74U9RNfXi
lQCq9+z3P2/rfz5wNnl4ACnE7CQFHePuqfvfc7RpJApDT/SqTFVIR9B5gblmrLFPudA+NEzud4Uw
HFSuExDbeKxQmB0XXeSvLrrkJzBzSA49uaou1BpacCG+ovEyD1QxHiz8TCYVnBYGqw0+8PNYVao5
yyofR8BQBos4qnHafvz5yf0sdJ/cFO0K3qILTzsAS/32XWKkbDtR2KgQ6+YwZmBDzdJdQkM27ota
1UrIglFrzwUNaSwYcy+PU1uuu6kLe/lICmRkF8L5YJOI9vjnn/Z2neFxk4iDW5WEXH6cTVLuyS/T
eNdbNXhIvIo+JvwHl5tJAeeDnxnOp7+8FghqwHI2zU9KbrTz3l5LyqUf6YB4scfCHA9+1qBgVn20
eqiF/vZSnBVc3eQMjoT1t7ZKkNtkYG7Sj6kmEci5Ll5C3WY+govz3jkLnRzzeYT7uYT6JQQtsBUo
UN7eVk3UoP5f7J3ZctxWtm1/5fwAHOibVwDZkBQpkaIoUi8IqkO/0W50X38H0j5lZpJmhuu+nooo
VUW57J3odrPWnGMuNWORoniz8KuYj/DdyFJzfnjkDm7I1iUKbVjkVpWefpkQeul7TU4OmMzqLV4T
88zx8NVDXXfvrOksrOuhyT3ZAOn4DAytc7h6xZy3He5GynkjDIt2Hv71jT4eap1HX6xHjtmquigY
Kk2qdjNT1AicrmCe7Jf4zPxzvE9Z7zPlSbqbaysBavKBOvdiKHLjSi+S9OEW0lo/DWiwHipEU3fL
NLu3QxdrYV4I48x69/rTXUdlweXNxSrG6nN8ge0sIIUOZFPOMTKUHGcBPkIzu0Dpou/jInKx/QKy
MZK52tiEmn5gSq8+JXba/hy0Fqn84FnD3ULG1b9/yJxqbLSbFInpsp18TYsYslzkvROO7uRt66Zf
wgkH2RbrnLr5t18T7ESYkaoBAwaj4slSBBe0MsfSJp9zqdS9EXf2Nd3T/GZFmH55f6jjRebwkBlq
rfavywy1o+PbvWh1U/FlM1SHL9cqUMepyK/PvLXHdZu/RqF2xDaK/u6rUWzFamvTiBz6oQ6CFh2L
xBPhn+TjkNOx+IPuyY8kIS5XLnHhZ17jk4X9z8EJwuZmmsifoH0eX2KHhRztinTCxTbkJXV0uY1h
NX60ywjzc5l4u5iguAeqGsW2dJrigo1/+hw7Y3OOTX68yfnrl9APhvfoUHE47XyogO6QEAqHKvVc
XHdLlP/o7Ga6KZGV7g1BTolT6fUXZ1Tlfd1JcUaC8cYHDcKIb4o5/7DiH9+InCRSYPAKub6WMl2V
imo8YCWPtpns79n4o2zJZfL4/vv15iVbaAh0jQXo1UpsE7mquFPphFOFzCz3dEp2nH0vcFAq31le
56vF1MqHsZunXVba0/37w78xM7tUjuwVrEEN1j6ZmdE35pk3NU4YuRrJtK4hySbLo+te1+XP94c6
wHiONh0rWOPFWCdTs1pXY+tC7EUJjQySE7h1WWWdgf9YNlcEIrd7J3cIAS2W4dYi1vNGJbrxSRiV
fS3zOfkv5hDKInzb6so6PqCFXszesznHgAN414jkJQcTtygfdvWbzdC/A+j89Va/GOl0YlRiIXKF
kQTJl0FEnW0jNNLuC8yS4Zl7vP6zXt/jv69KP36FCxRt0Cs6J9Rqe/y42GW8IZdX/0josV/bTbZx
scYFReNEIDRTY7hux3FLpPS5Y+Gb79V6YKA0SVn/oDl7cXcldUqT5cAJjWFuw2Vl4Otjb2wnLXXP
XPNbQxkEz7CRWyvAp1qShLQmreiYvgwYC7ui7a2t3kxGWFDd2b9/e48PfX8+Sd6XNUfgIJQ7eYO9
onYVe2JzOgqaiyj5xTdPbeUVUM1yu6ROfyYz1XzjabL2MCEiCCNL6eTNiWfJ+YCU+VBrgKpImlIB
bvrpzALw1hRE+AKTAKU7iw3x8TsDBqPUG41RlkXrLptxUW6MhFKdorao+EROcDb+q+vSNMSNMY7n
IHlvzbovhz95ZSejc5x2WCd9i7J90SUucdR2ucMqp0Kg6K2AOlG2e/9Jvnln0bfS5XcpuZ7Ws2Gb
qBC0mPdGgaMfEkRBvpI4h5x+89XEq8i2l40/Bd/jO4tyuKxNh0vLAMbvXEGKsYp21XGwtb5/PW9O
rnxT1AcollPbPBkqhx1i55xzyDwm7RH5P2UQO+2nfZHLUEQpkbuEO20Xc09aY/3YWM7yTCsdmGxN
OffMG/XmdwKjd71orvr066/N1unbjruLWUDfIH5qrs3S8K67zGhCOfby4v2rf/Npvhjv5MSjJrOY
aPVz8Vi/g4YkVwghxrnElrdGoTJIWIGLRJMF//hpRiXuJENlbu0KpbzTWmgmypio/8W1vBxlfade
zJy9GMvVXsg3TxLmTsaVs+3q5Vz0ylvfPBt1QpIpnnEMPrmWDleoJrDIh2nRtJf4w1PFJ4dhfBpm
umd+ZaQNxTvOzL6DylDbFfogN+8/tDc+jhWn6KAzZH4kBef4QtGuGdFQCjecxlheyUQu2wg3UoAB
wHx4f6g3phjUp6h5CL6h/H7aerdVbDaTAhKF+EbxNBQtLn9KRl1X1d9alrBtUUXq9v0x33hbGNNa
c7U4pnHmP768biJ2vJgZM06bhdiHTLtULYT9/8UoCFBVGmTgoU8XP2ewl2VuCzeUHepWV69+G43x
F6EZHdjbgN83bx+KAf6FfII19vhSiLKSs63xpFKjhHqtqG6+AQbnPC2O1D9SXs5vx0wzzkxpb95A
Km+r0NHQOegdj8pO3LCTgVEbahPXlFvNqzw528hdV5eTDRMiQLDw1GZ0TtYnU0cHrUGWJOmid0X6
nkun/dpPOAvcpFzwWPb9fbYYyw7PG3QfddR3ea3PFx1B2JavNM25ktSbt9qCv40sdp1jTm71gK+p
QnTLcTMR+ERGcoyJOtWbXYFdgKm7HK9nE1DCmXv9xnSwSiH/M+x6l15MOkmaOAqbJie05rHb6PUQ
/VqU2tnAQSAiJW6y2XeM1vNHl9wZrJ3pmfHfqFmhxaQ8BAaN/ihf6vEPSEHK9EUVu2ErpvyBBY6I
Qa21sBEUbuc8u4M1/lw6Gx9c3KvafYX3/Bl7EBlZPcm41aZeLDJlZenQjHn/CzsEqL16Q6hsUOLR
2CKdLma93SfGBEAtZP+KbkSuDiK9LxT819LFEahoj5M0d1nXFwG2E7J4LYlPS9rz/TKa5q+ujZ4c
p4gCJSN/CututlVTN/uY2ilZy1i2hjMlorc+HDp0tCWYulaFwvG9nMmId0vkvCFiFyBgsZNcqKtJ
6P378tab6oEep+ULeVw7ZeQ1iWhoeGY8MRzh5C+PyuTD5R23mhFPO0/MWLrjSlmsM+O+XjbQ7iJJ
RkG1yseNk5VLiDjLHI9ThKvVcZCg7dm0TlJssx6u1PuXuK5Ax0+eoQz6SuiSOGGcPvkxqxXpIXcL
gRmUn7pRkn2egRWbUCu5RrnJDTX7IHvVKb9B8pvOCcZOs6/Y+fPK6YjJaTDBtj2d3McaEmXpxlGY
k7hgAvJo8l+5ItlDoTU0b7JC98ACSZUYPoysy8bux8+KWtIp7YyuTjFxQZPbgKsC7We2Szb6urLG
KHQ2mP4AJHUW79RmMJ9TgqOxnC1RRPB5LPQbd47zzNedtB03saO2d2zN9du1MPncERiPH24pqmpb
iq41/apspo+ihx53Zofw+kVe2ZWU+lYA7eqLOX6RPZrMusg4bsFiHzdd5WR3LVXOf123ZJRVlsG3
wqJ1ug+ppZUSFpZTe2slTR2xeFtrGX6BcpjOSCTeep90robpbW3LnpZuXUSGMMkYCcVqfeFkhv5F
lYuxNeqWIp8Cwew3TqvNqFjGuZ7Am7fSXVXnRKWjdTn5avQ+J2jEomrMoU6r/BGe2IZ1Nd0Z6uw8
goxqdo5d134Mhgg2F0thS6v6ikkNvh22U/A20a2FF/T2/U/sjXPLerzllLAKt/gvJ7tAjDmsccVA
AWruLIO2U6d/thGD3tMHMm8mqwbQsuRa8WOODWXAzu2inVxcPsKA0LW4wQst539dB+Q3ATTnKEzB
itby8XsHjinxbG92Qt7K6qbI+siXclh+amaFQ7pZlgIIXXxOQPPWxGYjTaWnueJaTwXWrZ7wEWIe
INQEqmmsW7gZW+enNgHwOHPT1ws4mtgstha6zavAphhR6MkFtkSteR6VzrDBuXnpolb2ayz/d0w3
8kPq4mDxlWTUvxU9eQsQG+WuEq5JLbjJ7vSlrH+4uEh/1pOufrIVwBt+gXf6zOT7akuy/kZeDNRQ
fCuEVBw/hCiOlQSICL/RKqZPElrFj6iNoucut8GTdiJN1F1tJ9NvyU97nPWl271/l159Mic/4GQr
1o4CmIopgMzJArF54n1ZBiDn7w/yakpYB+EAxsYaUD9yjeOrzHoHiBvrDFQ65QOtvMu8MEQwKcaH
1hquetO6s7r2zP7gzaePCJYzF3UluqzHY44NIBl7Rcq4cAyEP8ZlzLRnt5xmm10qYuXx/Ws80cVS
NlsvEhcSu2xOYTjzjge0FASMjkKkr6PKKIxBsIZZ5wFnwOTY/p6GsvlOxpiFtg8uzdwgI7TLc4f3
V1/X+hvYMKxyDd3hhTr+DRPvWRJblRKmiGQhHML8hP5j3cha1p/fv943X5wXQ53sv+hxxuhleHGE
mMzLzEnuQH8V+/cHeeshks5m8++Dvu9kkNkxhylWMqic2B2jjVjqBdhi46q7qOzUrxM699/vj/hq
w8dplrtEZOKqlsTMcHwHFSIKEWE1HtWkqLvS3GK+hrZZ3BZTjJN7IZRpKxaczf9/o55MVXnU45ma
Ww8fuFdhLZb2b71ZEQYd5EGsu/UHZQYr9f6gr58gqwuawNUeZKGROLm5Tb4s9pToUWhmqXNlqoDM
NC0uzlR6Xn/7jII0hS0OEHjGOb6hK6vJXfQhCgtPA+6aDMjuE5OObTqSNInGFqpnmc/A76qsSM+8
P69PXNY6uo3yntr564SVHDbAVFQk/c6ent106zErGETf3NtG9wHkvxaIoqkv5i5xPjtN7j1zRFO3
Nr38y1bzkiura86d+N+6IWz1sFhhBli1ksc3pE6ttBWr/SKDjoHQr8r3Eybth6jV+igw9Qp0s7Dh
rAp9OZe0ijCCf/rpoohHxGKWQMn6ShE6auWMQ2MgycKAChivorYAGt4iN5lTqyqnf3Y/lVNbH7NY
mzqf0+lUB2o6Fiofnk78Zwxkr/Vzq7GtHWjh1MAmoxZfWe2TrzRgP1WRAb+2pvljbpIugVeU5IYQ
gQcDh7ZyBXBrA+DRfEyk9JLdZFTkM3tV136C2QWsQijaeGtag/pRgpBO4ReUrQSEqDCjgfko8rDp
3MH2aZshlwZbjCapxmqp+gCpjJ+YLabfAvH9B2/JO9B7Tpt9nXpLgC2ly0udfVrMz0Y9Vw8tEhiu
Bybqg0Xw/HU0OJPwmwI0rY+DnD9FtNDMmoVTFIFA7/5j6Sc9wbLeK+T5ZbUNLQBa7nTpqAO5vX3U
Au/UqrGeKIYD1PfKosG2ukBT9ROYLvEHxdJnVOxq23wnuCqOQ7tZCL7lNP11QiOdbbChAiSza7dK
bpURJkLpZrl7n8PAzIdNMwLaCqgluQOMWVfZq03socEQstWWEOhf6+hfNHpFHIwcrq9sQhe5ANBg
q6yjL2ls0OJIXbW61+C5utqO8J6ipDE4EjUsjARELVGtI9FvSe4ZgRo5uR1atoRkGBcJnRKlUZ3n
fsK/3A40v4IM2GsB/gXYJx4a12LXDY8JNrc1ce4H0Zd3geak068B5vJtTUP6VzLmTg9HoVSLoFAA
BocuBoblASZyPG6h7kX5vrNN0EjLova1P000hsJaU+w0aEEcAkcm4emz1glKOVpBMSusO4tTq543
kIEKgHHLxsGhBqhQiYEQUeQGSFQf4ETeAVSUxhpqoH7lF80ryWg6QI3wq7SfqLSAOgJkF0HaPiCQ
sgMOSRiDfeMeIEnFAZiUVBbgpZoeTnVgKRGhNf+kHQBhaV5hS82Bu6StCKYBNWMHHWglM0UHSpNi
lfnjfGA3Da1efGR76d72K9oJUQKUp6WpasqdutA+zQcOFDiOltRyY+VDNVHVAeA7cKM0xASQtkGJ
5j5PDraUZ03qk74Cp6j0wJ6ydCo6wRLb7UXaqurgQ44xW3AWQKtoOA/PxoFkRTcQhyGwaghXeCCW
z1YUq59pfOrfrAMLKztwsWa5tPfiQMuiiAq/N4dub4e6TKH0yHoGYUa5JP3VG9F8CVYZ8FZXpMmn
yFxxXIYGTzo/QLo6Vn3Xr6xkakP1APJiY5bRJo/RgDd0CeMPbmdOd8rK/1pWEpjVOX2yt7ME+2IR
5TizI1dfIafAw0wlWzmAwnF+jNKLDd6/lTSmHKhjaAOhk7hQfN2gpJ+5UBdPoJRJ1YBYNgvD/EUK
IBwzUEEwzWKQyCAtD6yzgjOd4Tv6VKUXSZuLp0avxRPoH+OhO9DS1KaFnOasEDX3wFObD2w178BZ
K0sSsPw+zUUfUGmExVb1Fnuy1kh2Y2aM9/aU6/vOShRMnJDQ/Hq5lHmRfp9mxGQgtIrsMYEjNPsg
4lsmYMtqv5cD3LcYpbwW9K7dP5IPbmt723JmZ50YABUBdEq+QNqzv+iZzLstPLqpC+cxLacnqmbG
FA6TaeWbOU302ymNhgmcoQLI0ksNVf5I26aAiDwjqAbvmXYOnLxZ6S8iU7ONLaC9jGCKbqLZ7REv
U8F+JhMjqBUESps5LnJy3hIJ/lLtJ/USAINa+Dblc4W6c65+q80cGuxsVvDGh0IBD+VqnHLA5Q3q
HDqdCSxukiCofDvVMVEIjPI23LreAWXcxQ+mBZPbXzpQ30E9SBxm86QqwG8yu1AvKoCSMQhnJFV7
wjTHnZuRqgYTMcvlXits40FXBhnt6spuy4vOGWBXq8idPB/hUMSfYxw7W6lGZXql25OyS5JO/a23
q5/QnNRcfiiscgRClrGjDmQHU/0L4eid+ARaZ652UFT6gfcltvmrOEwzvx5o3IWFm4+Pkuh54c9W
mnuBBl9W24sad9wXAwts+bPPs3EMCadLhV/aXX2lSeC5sZ3aX9TGWx5NdqDGhhnUXPzUiNKvkDHx
82Yjzogb0D9GtYHxJ7Lv5L8Xja8RIvIbRYJHY1SVBbVaQ5tVH6y1hJfsJMrzoHReSR2G0kRYAPmc
wkVP0m/o/aabpSSP4Y5XeyQ1I661faalyo/WNKW8MGRUPav0SvIAnzEwpZ74cOYOr/cW4zKVBYtA
JZReY+L1RnM7IvCxNogwURNgNejzjTXb89e07LUHhejtOojTnHlCYR/y7KZQH+EbtbovIOoBfTN7
8z62I+Wx6cyBI7sxcR5QusGAyU+VFHBUmydfAaVCX61yYFMlMiI9bKpB+600Q/9rNJb5Cbf0yIcH
UP/KiYBpsUGZwXF4iwmMKlHU+mppqSRvBWz/eFc4aXFhWZ09Q6gX5icKKcU33Un0m9YS+hTOc1X1
X4w2S6+BrRlt6FVLc9Px/4p8mrO1vVGJRP+ewKFLgjQTpRUAfmU7Z7vZ8EuHcbfAk4rsD1mt1t9k
1UrFn1Qt7zfD3GM/hqlmXfXC6/oLOG9NvzPrnMgzrRA6OhOJXjkwB+gN/P7Farf4bsxbMxHT50iA
n985NeHmN8NijnDbR8qgbOOk59BV4L32cYBUDSspqnafU5BIQniXWhTYZH88570AMGpkpdIFA/fl
WoFM4flOhWMco3lRwRLPpksiasghMMpfxpBMYCAbU7kujCTLw4W2jTXaeJtTXiFWG2pIwy7pq/yq
cOvG3aremD1VfI99MECnhwLU1nKB5m0qj0RW8BFafdI9t/M8WcHACd7aEDzsXorKILijVVTMlRry
uWcBKlw1CsI8Bn6vX5a6vsuqVu2+l5MTq4ClCj0NTLeM6FtM3mpIpQYNshk6d8riD8jYyMZKhd+r
jFetIpMbtGMiD9XeMe8KsICUGZcqgJ/EVZMJy/aYqBiWklGvCwyBQ8XpvoqWqkcDq4wAraZaNBvY
MtOVSywEgFAF4cDGGWMI8Mz8Ux7CCnM2TVk1fWAnafPTJPfltwszDXppbJfXHk4by4/bARV+MWc2
uS496NmAY1NL9J6+tBEbIvzXfhRRqPO1BhhVgFOTWAp2vkxnHs173O2WJboNSb5EzHDI0s9VrQ9t
geODBD4YGjD8uRYRT9WpIGmtlYqshFhSEhxCnGNIoGur+go2uedH9mxcjks577uymfeu04+frMVt
wqlIo8+pXSkXSucse0/Gzl25eBaF6TS6Eu1g+RbY6l1FlC2QLpOcOwEFFeIA4vVlhPGZd7Bf6+bL
+6fhN+o32EvxNGOvUUFTnJrnIZMvY9SrUbjq9ncawNcLE8Z0UNemdU0kRxYUWpTdsMFOiEXEuXXT
STs5o4V6XcDBO8+BnvPZenNPC8XO5I0tiS5eaOoFOSdqJu+Ya9iOi7n59wfzo6FOzqGK0jdNlVHp
6ISS7JNc6z4rMYQ7wSFiV8wYJZa6uTfZHn99/06/UXfA34OVCjgMWVqHI+qLNixUT9DIfe5xrmjh
NeZ5s1EAbWzeH+XNO4mcmRM26kf3tLK6qCJ3iyzzQgxi5dfScNwO/h10WKpuZ006bw/GcZoKoAP6
4KTIQbYVpn6iKyilTKSDVTRJ2XneeTPnpvcv6/X5nReEYsb/jrT+9Rc3DxR0gvqcp0ZDbNonTlTt
3XmlOFoOyt24HgOwKsn9+4OuP//kW6esiXoACykf+6G98WJQS45RUhfSC+elJTROd/IwVW+S+oMW
kYnx/ljra/dqLBxItHEAgXGlxxfYirjqO6f0wqjRzV+j11ljaFg9/NapV0OiW8R9IoziEXyqtpsq
S394f/w33k5Kp9baMIDORK/mePzRjth269SNDX10HpoCVyNxk8Of7bj/Qxe9CPdeS33/jC7atr/E
j+R/djJ9Fs8vAUbr3/YXwMjS/liNSyrsKtyyvHs8rL8ARpb5B2IW6peUFlF0GBbv0V8AI+sPmg1w
r2wbxfPKKuIV+isTXP8D6QWEL1wOdFyoC2r/hmH0J7jj75cVviDaFSrTnsYgHL5elVB7jZqDGDH6
xNGQX0gF5k0wm26dcTbKOR3PpIDAii6sqQjGtBmfjDYx5W7s8wpnHYs83DkOZiGGrEoN6kotoWEb
cbyz4D6bW/r1+TbN+r7c9NYy7qteb8jDaGfX89PcVsaAmpL9DMuc/XPfJvHHtlMqYopdk2NmXGOJ
CiK95nhlaOheQzkvygUC9e6353blw1CXaUUgSt1b+8WJzCkYWrYmGxpkkbozZ5KngGkDUwm6KImm
zxKFyOXYDR2QNNtrn0ieT/oAV699S7yHcWvH+VDuy7nKfubK3Nzl5Cg8eVo8AOAdkuYx1nvIx900
ZMqNI8ZpP6qE1oA8aOZfJcR7gvOoVv2QlZ489rBE7uDblnNYVvBTP5BRoBgB8NYlCqrOMr9QqBty
8MVKxj54VMqfmh7Z5YMa97b7QEFJo9hCEkeycbXBuB9EyX4ydhwqd+piSQzk5VBwhranVEJ2V+BL
ES9vA6Mv45j4Bw8Zkj+XhuQpJgNBPlSelOY67xKS4HpiD9qdFG3qUdOOm0tSD5uf6LvUNFBnI2u2
rTO7EKsyOl1+HrX6KkFdqptSrpU2Les6eYnHC1CGJN2rvExh9sXEjsmG+IYSqwwcJiv/KOqh43Hq
dlmTlCiyJFgIe/uZeJMOzCbn1H6BBrR9nFXFfRb6aP60E9GVPsfu+cHMlPhroXL29XNXlM1Gr01b
gmbG/AaI1ZPE+9RjR0AelV/92nQa81csGlF+BJpjatskVRAtQDOfsi89Ygsz7CdhsbSVK7Rdl6v9
FtZJfq1hrhMEPwAK3BIBJe07x6lbTtaKrV5gbF4LlBPl09CmCAoV1mni5B4uAYchP9XmcfKbmu8M
Wj+i3VaopckOOJ6+6xXCIfbZE8FXiHvbRzQYEKGbFv1TW9rubZWw890aw1KUtxrSGOrBXjUqF2Zh
jr/bPvJSElyA8T/37dy7fASR4VzROWpjv5wpt4fkTkLKWgphR1tRlgpHxG6oc2JdJsh4QFGpNmpF
0ntg2kXUB03XFDV67ZhgwCWu0ke6JsmvhroTkk7bqTUfGSPn39YwxpJnZVT7yYrFLaZ5E40bvQbe
ppz3PUwdcw31qWhgbupJuIRQoLpJQgVU8W9idpApaFm/2nQyV+/wnCfi2dHAXfmjabSfAVcSmpIY
LcwIUykgSUJZMJtrmVT9tNEp9mqhEqskPQ6VLi/HdqrIpy7teKvptZruJ0WUuymzapj1hTrcHiiz
dRK3StAWvXtTql1EYc7T+vuiLZMy9HQjv4+RkBARoU/O17hUvbu6L/RPKsCl68xYiH6IbVkRggGa
NKT9X8GhpwRmB8ReVQTddY39jRky/UpQ4vQcWbPrXrgcAIqAmboBrz6l4LKiPBIfqRkMycYeCQXw
Y5GNn8h9RHtZQhs2KU3lObTJFic5ZTXLA5VWjq6GMDSX03rcdvbAmHPO9bPSTZdFJCfSR4hN5K0f
XJC6xExx6j+sXv+3or9c0Vlk31nRn4scIt/P/7no1v/ojhZ1/s7/XdSdPzg4ooGBJ4s4G+7dfxZ1
W/uD/eWqUKI/huZuVSn+tagr7AVU0GJoqTm1cEBbdWR/rer0TP4AewXydBWTuTx2/d8s6yeMFwWP
GjYRUEDr1vDFNreldIVWOy/2+WR9nBKSpIi3SAMadlh6+tb4pna58sWBdf+Y5kwSVbqMW7Ln7GCO
JsI8itnb4UlONwPhMw95O5w1PnH9LzbHf/8y4/iXJUqmDp1r5ntqLOWVbs417uqWUzcYhWuylKJA
bZEWNKjYfG2Yi8+9sXwZlETb6uA+kCBEFmGCBEOFcOn0baTjOjcqwmCdyp02Bc3buxdP/tOfW6Aj
Ctu6Tf57Z/T3L9WPf6lacSbumST2MkLRY7Sy9QuF7AaafMkPlVyQK9sk229YElhwVoSgpm+66owE
7eQs//foJ/oHw+0ib6BOT1tMt7bMx2OopLG1cRtWlzbpyz1i+ILIsLGmoTQOJChE6Rnd0XF/9++x
Tw4OlTBSgnr1fL8g3hR+bQ/pbUyt+gKOOLl1o6fekdhDJFnvOOeUzcfnz/+MedpLHkjw0kkLzvZ1
LsvtWEqwC64orhH6/zzzQP/hsk6Fgy6YxVJdxnw/aHFyRUkggZ4uqns4+oTALFECkp6AQS+eVZj3
pdiXy9Bv3Xi5yYvx4DENPVMQkpt33wnUMrdVqstAU7TozEM/+IzeeOVOPQgYECrR2WO21/NsCkSX
ZhtCKbptQflhb1AIuBzBlF2CdC8DB9XbPd6XDHITAWSVVGM+3rgj9LRwdkY+JZfqqOk3NUXWKwNm
04XakWZEY7HzS7oyN+/f1X96buuB+8VMU3Zj2heuJQgcnEryGyzqYlM27MhoOyPTOfBB3ror69Av
hqAKEBcm5c09BswCVozREF9Fw9gq6ukKMRIbuDatdvQAKqz9c0u+IskVQ0n0hzpJ7Zb80HmTtGvS
FpEWKOWG/GsvYnMf14ncO9lM+RZ3TRAtqCrJN1I201SBeiDbOtA6qW1y8lcbun6bMor07dAv4or6
fXMx1WwEa4tLbjttujJjs/G7vKpDGXP2g751rcfSJZ6wNf6VBvbvr+RkXs9mayGMya72tPPVoKpT
sAI2RFO1np3t+w/0n2ae03Jo04Im8uaJ2+1k3Ra/kRoSIVYGvZA3qDu/Eun3BOlJhKPhNL5bGvOZ
B32iMf376k5m3FqJJDwIs9rnqS1JLrYy0w5GihuchJLhVzm4DskPWeHY0Ebm3AxkrXm7zgND5jf2
ZKn7pSez8c/t0D+6af7x55xMwQhK6mqpLG42lKkP40JaCbKNtNwTTOXQFzIvhRsX2AcMoK6SCDpF
y3MMkc20H8zyHDfwxPb/9105mY0HYfG5q1q1Rx6R7oUO6DbHpAu5PvrSGCO77fVANKs9m+ixcTcL
Ypyd6y7yzGqwfslvfH6nqnbKaabCMbfYuyM5aBrHszCuiuaKkLyCjSroqPdfvH+YSZx12n7xmUez
y5cFXGs/ZFO56yD1s9hjZ1G15v79EY4rj/+5k85pQa7wvAVgQb4n5j4LI+RkxG9CSG4sTV4gclij
wWft6/uD/dN3dIpKlQI1f9ksMbG3nbGdczu/JXJGYeFh1sk1uwt110guFLP+LSUyBnvKxJkv6aBB
fuOZnYIZHE7s89z0yi5NE3HZ1ZQb1MpdnmYoDte1pomNZXCID5TEandRrccTtxlzn8/53PpOu7sl
opAbH4fGmHo3RLhHRthas9wTRVtuFVPEe6NMtTV5x6u/E5BVPsK0qneeVKmjkAzAVq0RDYqI1Jwn
Tiv07j42ve31u/dvLwrof3gvT1eeKZOCWrjY4/6cfyLaBQSIZmW+pNWleFtS0MjoyjubtGDZFsVV
QexNFvaSUF+/Nj2aEi4VEwJN69amg5NfQ1Ti5Ut7rDfF4ObXU9HaOUfXWf2B8iR6bspIkyg8jOwp
nzv5lKhDjO+rR+aIyYh0aQraKKos1ip/JIuV+FaRePnOjlLnk+qS+huQ3QSDDpTSQMjdpF93cphv
jKjQ5WahKn1RzJ3L9i7VlGVTlBH5RhT/kWDZ7IB3NjI6DU8fzAf4ilSbRqzKH2PLRe9vEHN3lRLl
qdHQKQlyEp2ufJ3NNqc+ppTTpic5q/xAZnb8ZLFtuyIXeHJvBk9oG8ueTCPIiKYncpdjuOfLbMzs
wAPLZm+SWsRbQqzjfqcnlX0Pc6hKubJq+a1ExOSOWUqyVKS41h5OrXHbuFQTQIwp5oc2s737ucN2
udHMKK0ZdBYIiodSNwngkUQcedEIDyfh8nyQ1Uu7IYi5tT7MwH8Mped/pHCyl0ZxWahQqn0xpWsu
EGjcIdB0mT1nFJ7ujbTMP+ZUOy4aQavNinUqY31r8eTxOtUu6ow6malnmGO67+aOkriAAwukPYXj
veRCe7RRvRn+WOduHoyanX+0MS0pl3Qwu1+VbRW/MRd5V23j1EQZkcy3YQ9WbTTXGlAapW3fENLW
RwMmHVnmOOEm9750F56ylo/FnSiFKGFr6i5RKmlpPypLSuwIwa75qoTy6Dc6RNg/jmVKoNe8pKa2
oU9O+zrRY6Xce1NiPGazPewNN2+/gA7PnrXctn+UqIU60BzVDLKtV+0fsIIWZcuhcCJamOpGfGun
hmgCrVaqhGqPy35ez/XqDntJ+RDrlYhhReu5us8b2ZC8rfXqNipygfNt6PSLXIH2sU3HdqGU2tno
OdAPfeis2SMASRmgDqR1iiTWdnE/+VOiyluz57v3yZlGquem2EOkqehxmPbEpJDRK4pwrC07LEm9
8+3W866stiJx3lgiIpiisffdFjCxm3E49QlaX5682WqaAP6aLQI9mvrPTQ0l1bfMWcGaJ0keG10z
2ZnTKIkwTbz+NtZ4rwMZubzsRR//thJR975JoBZ1U41AtrbKYwvG29LsFU8rt1PX1NnHsdfsz30y
ycdWVep+o9gV7yGvThwSVs1myFaN7Jaka/Lou9L2vld8a43vFK3zOZK1+K0Ynf3DjQetD5N5sH41
kIzTQGsk4V5DI4cvmdLpSCdQk3zvh65PAqszxK8qNrP/x96ZLMeNZFn7hX6kYR7M2v4FECNnSiRF
aeNGiRLmGXAH8PT9Basqi4pWMKxr3YtaVKaloMDg7vfec77zSFA40X8xLdcRvgGD8ZBh4GyErTFW
Ly0YgpuRdJEv8zSOGxMu+IPbpQ15hgi49oNfi2YtHE0YkUDa4ff+Op5wW4QNSMtfU+w0hwx6h3BD
p7mIi3l6GIySHuOUle2Lx+uE+KxEybkz6zLb5CqxCngcvvVV9uOUrJlkXahST/YtulAazZnRNjsf
OfKBrZRNu8EuPDMSo7F8z4OuGXZzn83L2iRe80r0CwgKFoXykyBlkFVzaL4yi5/LC70R+jVZmcu+
HZMBEickrCe7z3jwYzD7VwYM/mGddy26Lw2p0hiL9MYgrRtcttPunFZNbqgcqIVRkCNJMQrCVecy
LVgoIBzu5GwPZdhNQfDTqfVUrMtC6T/KmN4lSR6pQ5RsMI3fWyqCakMyXGGEDdqbMnJp/F3PQT2g
XHBJSAvzoclAa3gJm+VBh6m0xv6qB0P5IgvFalsQCHbId27TJnTznPe5l1II1nDWzChtgw4xYZI4
V6C/+A4/3gJPHJiOfSGtska6zB3n02HuN05lxXtiAeewXiyx+vgSh7riD+cI1/r9TDaNJZqHsq53
9CA7Zj2ztYsJft59/KcfKTD+PpAdI0+JEa6DxTOr3VS+KQNyRjUBfeXRiWfGIXX/mdxftVlMJI60
HRArCHIVxo6jYVCnySY30MP7zkiio01Ue8IuuLGXLH1qpEcoujmQ5Fb06S5zSCrmEbLLqny5aG2/
v9G7zD5XKRwqgj/dpqNKYaLdLdJhKXbZqLIrZjKE0mWkTGemLUnem411H9eHry3o921XBNvikLtu
NNI8c3Y+0VU7dl56HOPK3G/TnUNk+C0UD3E9qSZ71lptCWdFViF66XinjVVyiDOfz9SK5okT9WF0
+f7MPntzgULSTnciy9pXdKDAfFL06UbiqeZqtEoXDUw8ijaUbakeB8fuXwbKFfqR4yz1rdvkxDQu
QU9EhbdM5RpQb8rciVxQ/oGQ7ROVP+MXw3UkRJS+iB+0oowp7JOiDtbwBtyv2jDJy0Kh66JItwQL
CPnAZ57sift6HPJW2U1Ws7giKhknk1NPcmgUNcWwHidFuuPUCoc61YRlT2a4qF6TPqvPuZpPfN7O
UbWydER7uBb1Q1C55Vc3nuY14wnk+E3W/K8cZn9/f+Tg/Pb4OnDdHUHPGSc3M0KMWG7LyuAgq6Wv
kzV7Z27iiR9yzGGJvSXF+Nnku1Ra9lXM0JRhykETBHf4zFJ4qkg+jnKoqsXVCmsqdpazJJtOIWwq
Uou+N6x7eKFsP9HkZPNdVQUd7x6Zr8pfMug+pvj58WJ2ZNT598081Cnv6lcP+EQg6VDxlQ31vhHz
vCVlLrlDC5net0SxkiKadI+VAT+enr1znbWlc7+0eRvNeLV2jSjKM8XRic/ymEpRdXHKiznkO41j
c+gXOmNA3UGzXdRaZJR1tvaC+Z9CkJN9klOP96g/QTfMg/oU17vRt+Apu7EfoW/U1hYY7k8f39sT
lzimPw0ztKupsw5NxszctMQGcdjJJQwQvDIfX+LUTnfUfWjmAGU+TW66ipMZWmlfAwYejDOiuBM9
FPfoW/aFohfgudWubZ0uQuvxUJNtetkXSC0VYNAzn8GJ5eqYJFtJ5VfQf6od1uRlrQ+6uili7Rpf
0HJVkuUTKWRckTs6HHGkOBdMeuTI+vvNdw+P7d2bXxHBQBZ2Ve8IZWifcj/lB7laRmWiFfbynKJC
JEVbz2KKXhWnuMILUeNFyDGoRATG51dD0R1SVEWa/0I3UT/VKDZ8uAey0xDCyrzlQHcoqLWZtXip
ClZ8y2nr7QzO/K4pJ/nsof7PQ8XIfW+azCpWwrMTAdyd4+ZWz3tqM09rSX0khry7N/KmYXBud9DK
pqGX96kY86dqLpk62VVbL2ceyIkP0Tm8be/uTDAoplko0neCaOmwQLK+afphubKw75HykmfPBC7H
Z16yE/ONY/I1IG+rqf0m3RFG9tOyhvsDH47yJbspNGlse18V3+wYi9rHX8ypNdc5WvB0NyNGxmdE
RTD6leGP471el0h/DkoHz0ybzdgnwaYI8hexeNozIhA9HNmt7z6+/olFwTk6dOUEEDVEM+Q7m2iv
KAO8tU6ZJ27MskjPDGROXeJoaesYufiEhCc7RnHjXqSmTopAWl8WbrmcOWGfeEOOw3EXH29AM2rx
brBKXOuqxRnXOvlV0xnNfmqxCbQEXv34j27ZcXJKdYg8mwM/3lE7ElGsdHdP5mIQqUn31h9f4sRK
d1CsvX/jEw+wCYqFfFfScLozlkYL/cpC0oUtaSsGHEYfX+ft7/yHM7d91P4LhtaZtI7jkSHc6pJ0
Zivq3VqsDHQom0qztOvR7/OLXh9vDT78O88ty7Vn1M3TWJnGS61K0r8T42dFiRFWNZZM4swfYpVV
Oxm6mmh2RdL2YRLnX5Y0dTfLQPItRTIxehronHmM843WDdukPoiomtJZS9TY9D1kfosL4UdGC5YK
F+tkhqF+J2usXLqXtOFYcwCa3KS8r3i8a5F3bMcYDC7zsSdcpDcBVLvimzek7cajBj3zop36XO2j
VXoo0OT5ukkV4BPmmyBzz0LMWW7kkv62QoLmb5PO1HedpsRGtoX2Ne7bMbLKQj9T7516149Ww1oi
WF4sI0ZI78WYUJbq82LiuTRH3cAfgV0wxIIqf378hhwlAvy9LdnW76+i18L/G+Y83sH51689F96N
Japl1/Rdt1e4X7eD25tUjb1JlJAswxRjYlSaiB1F6mJgnurHINGCqC/zDoNQp29sNSFaLO3lm8uo
5TAizFaOWZgrynD0SXhpznxGp27V0doaSPzBXjrGO2+a+rVlVjohxdWMm8n5ggsvvV8KGhwf36iT
b8bRSjof4EFl08Y7Iq2rnW3N/VYvhvm7J2d5mRLgdCHdnASEIkk+q7ysUYNl/apN03O/9vAC/Olb
PlpnszxIU00f+LUHmRjpj1pUpvDBzvy+wx/zhz/+OHii7btAgkmKd7EBzfOQRL+rF9WtcTPj9Zom
77LRJhOp2ZLtO6fFEwh+6EyJdfi6/nTto3OlTgIDVBSOMbpTIGkYp2pFMEUKx9Tszvy+E0vusc6c
plNmLzPOB2+ezWdLmNM1krcfvQ/iPaJ3cq7f9AY5+dNvOVpy/ZkIMbC3yS73EH+0wTTfWxhjLlU3
DCuzFubWB7i+UQUqSWLt0vvKHDWyRlOOfG6TMcagt49oVpvXMvasi9khjL733HMxZKfu9eGfvztt
ITa2htlnuy66KrsXJu1gYzELRiaO8fTxu3TqEkdLWDr79YhXM90NuMq3bzkNCQiTW3u0zyFiTxzj
rKNlq4dPAEUh5RJ91l94ykCHo+XBxnTKAPdcahI3ZYxrZkbNmb301I86WmwQwbZL4w/pjseHmWsy
8wte2T6ykbieOUkdheX+vRgfNG+/PZsJLohdBHSoPC15oAVbbmXQmXdF1zXRHGvWasbn+JnrtnuG
7MnOnPBiObG/oD+uxtVkG7gtvcmOFkg0K5uwsogmwrDquulc+XTqQzpahsagxWGTainlE3bNQDl5
NGfevKldpjwe7sXtxy/Riescp7wJt9VML2b97ozZYZheAo2vA1TKtNOipMQ2/PF1TjzXY0JVAO6t
blonpXs7LvtCTlmoiUBbd6ooz6w9J1but8bgu0+uZhpIODbiBCmVWC9DYF8PbTWv/7MfcLTgYPpH
pV0G1a7DOxzCR3LWwmSH8Gem9v/ZJQ737t0PyNt6sPD5VrusipkpQXW4Ad97i4xXndleTz2FoyUj
DoiR6eaCH5EE/m2T48AM6m65k7I89xROvVBHS4aWEDRHfDY5RK0YnoTQG4TYubF39b4JkYIO+49v
1olTyVsk2/ubVctuGnMr26Gz/Iyx+ybOejc0IHOvZCMAYdjn0GenbtrRckGyhVoU4ugdmajAoSsC
UTOvNegiJMGZV/eUgMA8+tyH2KwGv5HZLsvQ8cHDFBf6lGqEKlfkQakejfxhZGPSXlinuYFjl0iI
i67E9kpgzdlz+YmH98YzfXdT/cShLVBRRid1S5K9CvwB0IhjGN8E6IwGKEHW7aUpMLtDPHwp+9r4
5ox9U2M6tq0fw6ypiyB34Nvn1BxI4wrKCNKXaKB8/NTfAnL+sO8f5yHWWupQ3qPZtcY2zPGff57t
kdk98Ytml3drICp2hPQQUa9b+1FvzVABBn3cBPGoQrtwnBXSrRn2Ko9RAW9n2uu1X8bY8LeDA4VG
lmJao71cAGGoeJ3FGUiLPLnsVH/VyrIP6x6bxkhoqc608ErOsfvFTXy5LWMr34xxd8kTbLdy0PAt
prF5M+n9yujOrREnduRj6FsBtsRsDF4U5v/mPjMm6pQgQ3erdxSLi/lLWw7x5h2uyY/vOOmpfz42
vgm7370UKDWT3J+SbKeWQEfwPNb+ZdqSxAsZJMckOenjwVlVuEHUQEm4NtJajjTu6e+tLSdNV5SP
SFIwlHLMTNlpQRhMDTuqysAcdEjGiYNkJTIdbSM7yDXYnrm3Eb5Z9a0swL7gttDEdsj9fm+m1AUh
3qXpNZECeEvCrn3ntJq8RdZkfS4sA+IfFKXXpK0Sg2RdWRCX3KfutWIMnYa4JMYkgp8pbstAc+qV
1AL1CY6LK1dx49bjRot/MCWtahwRwrypBkAajNhzZhDwCy+APzXZKliGFkc+uNqVN+so1FPGh9Ma
ME+chLPvFbtxmZgKap62FCscq7m3Fj3WpNAHsPvTpZGzmsiHg9g4Wf3XTurpiz/4CCm1tgsOHmUH
bge0VPGiG+P0hIXt0+Am6sKZma/2RnDbxBJr1QIqN7S7BGyGnIlujyZSya5qzN16CIDDlqEAJ9Ks
+X3p61gUxpXIYuFE8IfFuEIk023ctk5eTK/rmWuKDKmeg8U/WVuVbTw7Q2teFOB610ni9+1WLyta
FeBm8b/nSnVG5Dei3VkaPydVpE1EPltXckd4ogUETIwZ7nqrmn7WejPITygn20+Zl0lG5X4A1QGR
S/CjFX1hRYsTFLtYt616VRmuwKDSzCXUAyvu1M0QaMVrBer0uZipQkPNhSQEAcrOngi7w8iuAEN8
UWnieNFEhpRYjZjaHwdcO1kkl7j5no0zn8qSF6AHuniWe2PKrDHUmaZHaBJac4NEZ+SVXkxINljT
qiLkhVTPs2HUMUYy6T82pkh/aUif0i1usDJfeWUvdtNQZaCNuoqxvD0jwwhtZWUHMpIjYLTEw0iy
SD6DpbG6Cg3TmLbZhorEwV5clfa0zRUBK5YlLXNN0rVtR07ipdeKxFaDSk3p9ypOFo8MXLxWqRkk
j7EF++naNyrsEXoz6dZeLotuhDmcmGpdY0EL9m2vVd/TwXaJpBuH4Jvygo3w6XtH2KLmOz+YZ/xr
ReBtJW5vC1iIraLMJX0X71jRXymg4fmGrlb7dZZp/NLrS7rRZJEdulhJFplurwcXknFaHbWE1q0b
xRj0QqUGnHqLTsc9PrjG33G8Y/Llgxsq1mMHziZk9ba/ByRFPWqix5jJV+FdZKYBlTWvKp34Mfhh
JFY547MYW3nJyBE6g+l3ThYxTQo+x2mvAUlpmIcy2g667BOd5npbZZrzQ7pzs+Jd0MpwFOVCry9v
08exEt5rPTo5m3ZGRnM0BX1/iBmtalTSLZOCzRA0S8yqLZrrWE1pvrG0or+PHYKjIp++hxMteUA+
bud3I9QJrA5xWCeLg5ZiVPmDhoUOq1Vvlo9IomGiTnnifwcXSaWZQ91asCoc9Dk4LJ3bxT+I+Otc
usUq8waxRSzXJWstEM6yaWkm3hTlBORjYgVJsUwuBktNIzXcJUWPnAzujLaeLa0xVoWFa2BdLz5s
Cl00D1hmkHtL3bvKLUXWbxKUw6uU5DdBDfOWzZwGOmMeQzEEse2+CBeQCH5oZrwNwSDpk1uDupZ2
D6adP8+PzEnEu070mXkxjktjr/npyAabpCteg0CqcVUqYyRmonS+4tbXWbryYeYOtVL6e8tGHxWW
cMRwYQ6+vJwW8olDxDnOrU6MYxwG3aD2JfQZCCpB6tzz1bdICJOgzaKSN3kmq85XUb3AYtvGdPG/
O4689sv2KdbJpVsZ5KteTqYW/yz573kTEPOEBA6kt3bpWT9EEmuAmbKmwRDrms4+Rl7vbayEdWpN
iiYTWFBI3n0z9RCWav3Q9ZwKzw7dlg0VQNQoiYOHrvMiemKYgWdnMbP30jDakO6M/ixmWMe7oRS3
bWp5t6UljYe0ZtoI2yipw9ZsXF7FDFNtqNP8EWivKvuqYNrGi94ocTfphWOH9tAYX706GOs1cETe
2160t70wB2Ks50cEiwfZRJBVD1q+aBm6yqR/LSa3niMS3C1oUWNefiuCgr9cTQCaQbaw3V3QYSzh
bfPKruam1lQ4pb4O9nPIx08o0tSnhACvbwTi9fPWHyzNXLu50w1kPKXER2eSzKmQLV1nPFXH+q7i
FhABWFTfsRTKh6WuypsGVAy+Uj1emrCqVJuuJk1oMnJ5cXbw02a4Z3mt4kj3pgSkSjqm1rbBkPYj
4dv9ysEAJlGJ3rhBZteLgy817paDXjeHyBeIYEBw4Ym9PVY0+5jojlfMtZ0QIZeFU9jUQgRrV6ns
GmBfjtl/+n+B5MXg1OBvZZWVX9Dr8FeDBdZ8+fhAdOIEph/pTDLBKgkmItjCoulDwrh+2KrobwPW
rn0ZQ8XpfXYaoq2DM/2KE/XHMb2EpXOqksMF2Y+a+xwh8C/qXHfvFemPj3/SKX34cWy20kGHwrYJ
tp6kK1ZZFqnvZZJv3NTovw+uxwB6kMWqKftulyI3XBG4MH0/c/ET50v9qLLWUYm6Gl28rTTUQ+wY
ejTLBDMLZtzIjHW5MqWTrkEapqHJqryHu6hfqlbh8LXzamURqbPJdfny8V/n1OM9KsKnxWzKRip3
q6uabSeW7qZbqv4mIBSUFD1CgoWeknLIIeXMFU8UXW/n7nfna7bNISffHqOEluVPJj6hlVVOnDlY
sPao9s+h5E+9R0eVOQBNworBb2zhflTrpDCLa86WctWYaX7/8c07dYmj7t1SCIh6jedvSZah+xK4
t8U0I3El1vxMpXzqCkfFeJ+VhqUxPNq6vvY4ZJZ1lxUGEfbOfC5M6dTjOCrF4QEUzMxsBgBpa64V
RIfLeqqNDa7QemuM/rmQkD83MAjD+L3bI0if7psEGF6cJ88UsXsIrWiNy+S1Tet5n7uDd8ap9Tbw
/J9FMyG6v1/K7YpOR5Sf7MSIY7Oti/jOCzp5y6TJDZehd3eWO6JO7bPqGg+aFdVdTPZ7kkwri83j
KSiCX/D5OLOkQ34lxWQ8ZaWy8PhYamVSGa39GPWCDYUWRDdYDTTR7tosUvfOAnS7ST1mrS59aRRr
lbdXWtZFw2yXa40p5KY1iJsl+aC4jSGbbi2vya8FZOWoH2d1JbVmWieeXu7LAsKfKmBrsIUu60pl
xGggVV95I1IJKlHIVks/n3nRTkyizODw3N59lm1cZEjoCm3bulW/NzhnriGTJeBgx35lC6LfoMJh
tM1z7aJPB/1TYhgcyPzkHLvnKLb3X31q8zhfKDfj1uxEKbZS9YEF0XEpbpkSWoDncFNsPcNtzRXO
+8BAbdj3L9KU5cqd3HHrwxqlgphzY6Uyx7kJMvrTZ1owf16uSXD5/b5YSdwPNuFlu65ojW2Vsieh
5TTPtBtOfN/G0Z8+5oYWTIKvz8ElENUF0DPHmocNRfA5mcNbi/B/fg7WcaDFiME3sZIl38GTCFY8
1HnTxDTYwSbFBAWgz62zReGtbZd1XYn4K3k8HbA7kLamucwXhUlhJ/wu3i4KLETZB+JakAi6oVmB
JzMO7mq7KO7zof7ROUG6+XhtPTXyehP7vXshk1rE1Vgw71nEQtIHsr2oBCW5+YcNexm8u85yf0x+
a10Vs+3sgpTRjJnqEPo4G99ZBgRKJLJ8esIOPtuJ44RmHxhnAjBOLJtvnc13fzs/BgC9AIfeCb/x
7gMX9iIJLGlkBgv+ts6zdx/fhj8vm9bb5/ruOnmsl3nsmt42CeY7IpfqbU4wSgj9TYQ8RPghuBo+
vtSpn3S0E5S+hNBcm2Krd5O8mtGFRdSKamP6Or5DzB7/uHX/B7t4B7t4y/Y+TbvYjvMRuOrtP/gX
5ML9yyZsGKKgDciMTAGe1D/JVQfIhW+CwKCLCOP4PbnK/4uimv0VFLZOlDfxK38zLoy/+A9McvYI
0ICOdtgZ//9//aYy7Y/+/3s8g/Nm2//3igK5ihOUATzLJakHLI99dDpx4BW5eSWTKCGZwoDdY3kV
1OvabqJucoFwAjFYvsnFsB+xXhqIffwgSyNnaROMHNMgP6t0mlAKG7n1jTRTsEnsAH1IYpb2MAOR
flVLE5gr4r0v4Lo3n5hv45cZtEnJsKYJcWk1BvqM2JLxpxo6tBdp1ZLfj+PgXOF786ART53zNOUp
PZVmqWqFJLdR0NTt2S5QBcL/jvoFRrWK9YCGP+3CZzo+ww2tCAjqvRLGsEEewS/yRN4/Gzq5XYxA
rQMICenWS2eP8X3bCCnDZLTyn3GfQK/ukBzRb5/yDiS+Gsi/69iwOj2B4DV3BxW944Li2GpV5V22
pnBwM+Kci1dNUbpMO2wutjbMGh6Nq4z469DH47Uc4CKzEAMhDWVczvcJdb+9pU3aX5S6r9GbIHfz
tsPDVmzAd+JWNmnsyjD36ECE5YhDbQX1bhKH51I6+2bRzV0cQ7i4oecGETh2Ju+r4QwijmzaWdpK
9HmATxafDVW9JzOHe68we6IkTWkCtl2PkofchB1Q1NzZW8r5zJBNfNIyOwZQ1hP7FqLZNz5pZRIX
ELl979rm7xevcGk6YxRb3vIYdwhGQ4Sq/l4nSF07jJv8jBoWHXeo2YkJIF4NFLxFqQXf3W6ykqhx
neG7MaG0Dq0cN8fO1EvnszOkM40VrZAPKi88SdOnP2x2YwvvNAHhbI7ORVrly1qpVGDXGYPmGuwP
U5JigJtEmoxn/PJRsJWhoPNahWNr9D13G1Q4WOdAO2CeTLvFh9W5gKYlHseonjWMH6M9v1p9Xf+U
i6v/IgxBv3W7mcG1qEyrwdILFSZqFMq2dU4jEnKCrQ08snZOvyeuGlQIl3XG9eT3Eki1aL55VZ0A
lsCRgwZ3thdGPGAvw8VR1wsZnela7yvkOsrPsEXBdO2+ZYoYi9BVwOJqU6Ybw84He02/0r1wBg5O
NO+FB7g8TgjWxl1Ey8c166b7PmuiuAHzXGDTSbx+P6axx42URWmvkYo4ztYzZbEwZhzNZWX2zqWR
WaVYA5hqHmy9tPyIlCFMo5nptlU0pbKirI1RGW/rLpP3HQkd2d4j2meO3IqhReRri/+9qRa4N51N
FzUMpFG7N5Nm0m9MOY/c0nMC1Yv7rngdDL/vLrvAS64aF69BaOvTdMCrNsRAQKnR7ahZeBYHmm7z
i659QiZZIZ6Rki8vWs2jj5hdu18roPs8O91uvhaJhj6yjjOprXQF+QzivFNmYbsEaQnNI5kefArx
jP6eKW9kg/Mw5Lw+fnNopL+oHAckSaVJBt1cVSDWlkV78UbofitCqIJXr481L1xq0T+QUeUNe4vl
LyHKYmg/VySG3POOWf3Bv9LQaoVrnDEvgXQfAZjXaNFjXnzyqbwrVK+8uDCnkQ9uRi8hpbyqzWYk
8KgJjItRb9R0I+108ujSen4aiUmOw4VbB9wOu4XCHpXOASA9mth3wAstnftAhkZuJUgnWzhj4EYz
FjkxlvW0sm1jvFS6Xuc3TtOn3roDXZ6u5IDu6DpTSWzf4l7Uv2sZON9QkKfjb4ticWFopfpBkecO
03TbEgaGs8Vq9PyqxmNagcponLux0Obhvl5orkc2sVSCHAPX9j7ZhpYw3U3mWr/Q2pRhcDeWjivC
JXWN0Qxt2c7uFHolp286qEbar/t51B+9RRHFNCPA0qLK9pROxqHG+50kFsAM04/n7slz9KH4mRdA
WUIAkT7ZEDxX4Nit78/bnGMNq8Rc2F9IMfXvet7FPoRShuylnEzj+yEH6TuDswwPouBZkVSQKp02
bDk8KO7NgmG0rYJN1vbehDk/dadVPyfJjaPn6qKHFfKcZqUYI3cJsusF+pSxFb6UABNnX2MmqOrm
RzzEyw+nz7vbus2zbw3popdJ4hpfBB/0D4NRwxKpIYAeyKJDUAVGOu/VU2p8tODYI09MZTlE1mH+
hNFFJPDiiU/oQKMIeLVmbvtfLDkF9aVLc43p4FJyjG+HjvhSv11KdgmWnFEBmoO4XLPaEDpjLSt8
pDXi0ECfFvZLl7YjssjPwK3teaf6xnmqlSqYokzj/AjLmndP5kUcM2GIGcRZSlVJmA70YDZ52aHa
po3BDWwRDrcXRgrHGlKhyJONIZlyhnkyeXBnRTs+AaXFFa95ti1CxxjTjDGVbyCnYND0mHqq96PZ
C3CyDVagD2wXkPTCLBD51RIQcRqyHrtrzYkXXrO0Nr8BGWQSWrOgSLb/vJAb8PTONzd2yl9ezJiD
wsttug15kdnXqq6nJ8fMHFAFQne/o1MYHizTMtlB7akow4Iqgl0c78IPr9aCvRyC/tVP5/wuaMea
BcOWaOs658DFbxKnuJ+rNKunLbttUOmXFVS9pzETZPP18dAiimR0/itHifRL6nHwy7AbndWptG8w
Ubl1iAC2v3UqrOj4muprRkjDc+W3VOYYxuuHtHfaPFzwHiJvtg0T1LvReDvId9RLFVXbVTGQRxF2
aWUNa09HF7iisB52QnjWuEakV1pRgqoHAn9i6a+umpZ5xbwaFgysFfB9Vkackz7JIIfobpoPvjXa
DyiYY3RxuBCyEMC0YJAbN5y5psx/GHpRuVEa5B1Gk4bo7AiMoX6AHMrnQK8G6zCeJZMHNoeVYrV2
lhsGNvAd+nHs92gWfRtre5HdjHZcyJuSFAFj5YCAf2RH0fN9FuTGk+e1poqsqRebpHeZ7EyoWO3V
nPhmvLa8cbY25lQBFKqqzn0cLCZtW2J47OeOBFT6PFaSPyyZ3tyBnkjjSOoa3e0pzosrFnVQj4Et
X0vYmK+cZufvBeSFb/6SI4VggMWjA9Nl8rf0eNQR37yH77Jpej5zVwx3qSeSR+YqvojikeNYqBia
65HQ8vxBZaPImasY7td5zJbLKk6dduNYKgguGg8XfNgBEDf2fSpIcGGAaTy1pazv0DLV5Q7u2ASh
FMvPymLvuDTEqJJVZ1eGZMwLtjFMROvtYaxIMxwMgrTVsmQFTePMvQApxniEgQS+zz7p4XbyDuds
miYzURzejdj6lmRtXEyOB4vuOPGGbKehCuN6Mp45I5QJEnoOiSu/DfovyQDsH6grsvsQambuQZkP
mHAioNSyXSBgaEWaLUwPOP8SfJqrZWZ473vqwc7a5EttkXEABrQSHUQfM/lSabP66XsZgLkq5+gU
VoaD8iZHBHNJJmdyPzLlBUirlPdQNhm2Afb4+CZlRnnwODUzvFzC7U2sTxP/td8kwc3iGeRdZHxm
lTVqz1aledYu0yyQ7PWoqgtN5aQVSWd29jlcsceM2RkLLLkBC7EyvbhlTM3fQVWC0ZmcjdgMaQJa
NE/GhDnRW+H9fwXx+4LYp8V1uiC+e+le4vFlfo99BOXxb+6j/RfxbwGSOlM3XJf//bskNv9yEYfD
DHb5N4Af6cb/i/toBH+ZgWFDWLb/+S//ronRe/7l6q5FXB/ISKJzsbkcFcEfFsW0A/9dErs2kbE2
wHHLsSnXfefYLznntW8qEMZrKy4+V4BSQhd3EUqh2PtftQz/dSXXC3TDYhx2bPexZe4amp3lhJPN
800z6s4doCybri3SlnfP4O4ff/3fKv0//KhDN8Gk4ucXHnvcoZyPgznwo3Dt3CXY+iPNcD61nTjT
sf+98/SPn2RZOGHA7bse9/D3Xis9DTCOeZCt88nsC0bTFJysDMYlEmnc7BmGoI9/2O9dtX9ekKBf
oj0dEMLHXEKJ/iQluBB5c9UVt0HtU0Jl3TXxRvYmTwItdJK+P9dh999s17+9JD7ZGjwzMP/E5r51
aN732omdbLWgt5I1gDXvToO1+bNqZoHUEQW9hfbos5wadTMfRg3W0De7lAzJiwm0wo2gyFg5HZAQ
p8nLLwGH4U2GZuhCEilwt5DHFtklGJ9kHrt9AEtlZ1Dgf86QzHACmsjA6HsC1peSdiljbpp6jSz8
C3eq868FOve1ZyYcbwCS133U5c2w0iVN+XAu2AIEVEYETrn3FThpuU3gBNlhr3rtlhAv/4fQhf3N
5tERG7eADii7HOvlMA7zlSfK4cWri9ckl1mkW96N7D2wSWZAFAyqKFwL1pBxPzyP46xDhx+RxKXf
dbDPSFyCApJqXww78W8cr1VrowQP6bpjmx4UYNNT5Tn9FrZzepsrn/Q2MvX2NsKynaOXL3rdmjvR
HvoWgHVijpe18dLRev/cDJzvIRUCJQPlPP+A+l5jTVN+saHKHrfsXmg2ipIEKe2/2TuPXcmRdEm/
y6wvG07hFIvZRJCh4+g8akOkpJZO5Xz6+aJuD1CVt1GNnvWgd9WJZEYESXe33+wzorucIDIYJNuS
Rqx7yY5rwDexlEyMA1b3we0uKbVFOYMcUYR0DfbvmPGKJ9Oho9lLW/Po61yGlrG6VCLW1jd3tbG8
ZqKmo5dapnCNM+OyWIkPb1RINgL++D1xtbGBm26+GHZ7E5mbWGZbPVT5xW1wrk5VGR97fA6RtcIM
i/tAnVKsmfd52ScPQ9nFR9MD7rYx+Y+HsRIGZomqLOmX0HJXkF9xkZSWeJuV1nRqIeM860p2Lpjn
ejbZJ1Teachl+pFQ/mxuVj8mgzSVLkGkAhb1KuwTfQ/1VytR8LCbIbe+T7C6xk1RqfEwx2QbNilR
N7bNvX8ws4yTFMYQHY14UEOngvYomuyegrAVuXkdf9xIrqdqCfC7CpQMaoTs3nwaxND/HIVQ5zxO
XNzVfLmrhBSeKcTELYetdNrUHcpHa7Hfycuhe+/cKTm6U25jI4MDPQZG6oU27dQUQAAxmqpsDW09
zTCeTPmK/tM8YF/B+5fUxTZu2vjNH9Z8CxkVapRTiRPDyuJVMsD3N11Xfmrj1sJDzSVzOP/nYNb1
bqgz7x0dg/2qO+iXLKiSp3qSLuRtJ/gSV4UFxN719woHySmA5HjFr+kv6A2m+GKv6a2uso3vTDND
ACPevzynsRQhjpL4R5Yl6f0i63y7aq84BzSPP0KFVe8+8J4B9lPblRGFWbX6bqROm0aWDqr8MNRa
NLu5nii+8JhYDPQGpzc+QF8ou9tjEOo6gELuUj1OwsrTsANQL37UQTmXO7aD9JzVa+fX+1iSLt/Y
gd0015SU06GwVZB/KQrbNjeJLsUPNUGD32nqz3SUZOzIsMpBe7qypPB9r5z4/G2sB+dz7Qx3CBdr
9bwdIdxxCI24cOaTm7UgUsEYPAgou14uTLlHbktQRGHTzCEbeHaWNdS06ivOp/ElmxqnCCVzGC9C
jXauwBcB1zMPquZTKue4OdXgFt7qCq4JepG9fK0mBPUNA0QJtMRSy/dR5MaKt0bZr9C9A+9UeOnw
q2qVfjZ1ldovOc26nKXg6dPiUVlreuwNo3DCyqugoKY55zDqfuzyCTOvvzEyGjJJlu4Fdg2mwI6x
jdVwkaTR8XZRttQr6p3HoSfpOSG0ompB5W/mU+IzG+YIv6WmJ361p4zC0irPfzmpXrcIUACYuwDu
MLfTwh9sfW/jkLLcJ9I+9TVnDSw44myMLu8Lvo+jMRk/oe/Q9OgY7cPQZuZWlCOKFnUnB9xR2M70
9FxwezWD2NIuBfCY6+3N5UbsSYMXNar73nUPcV35LdfyxY7Wq32buCfLWzqKsOk/qGPHvCf7/Yrk
vq3XdM8KBCm5P3vDfHZT41i13rlcytd57t5l02X7JdbfZWd+tadukw/O3uynC0reF1+k0xfWoT1i
z0G4HDrdHncO5iyaFWZoUrFFuUGSjMembvYr7qDN5K6vBW2RKFGUoLbe+rXM+ktTFFdWSYTp/heO
/X1jO/eO04ZV2T43XflY20FNwZWzn117n3np+DnybthUacyg28NohM1zU9TKuZvq+FfqzC9Q5u49
k5skqGkfhcXqWX3UpMFbDw2QTlrdEOeNq12i1KPfch9N68ETHbFN5F/dEQXM0++LwDA+6k0S/KTi
knC5DMJ0LV8JGgybUk68MkvkxALCGchH0GX1RcrlI3O9g+1QYkZfht3w3i3MqKSpzBmGr/3Ev3g1
L2mh7yEqIKGpG6jBZL/ZrvyJbqf6mYSzdz+oGQqecO+SxmLdt8erdHzr2fH6iP7qfTctL/SmFtSU
9c218+MDig33kVUdQDztdAtzziv1B5yzFttseZrnIXIyH9MwNZa8LA0atpgzhzNm0P24dE2YLAYU
0RpwvzkzTW58aG2eBAUY9NvGL42N5Vl7hEg0Y90/GGnevZk+3Zqt7fT3I9hGe3KI2cVU+17KdUxR
qRhrkP87OZjqQ06QdLIW5Usm2RqKor4ibiX7oqx345odxepTu5x+LZviR22L7olKx0h7oAgdyzrl
Lif+W24AseE5qPyz7hL7PqfnmWQ+iXEuwIfP68iLNfliW+xIx6IPLf6bjvVPh2LJbSfdcctpGP97
OlKNqhhJuYPpPVpe3t5lgoa3EtfYRoj+rm1h0i6BMT6CxAiOQSPflZHzlSl9Drw83t1aJ1HixJ62
leFp6sd41zQdXHgjPgSrNX+1jCW9dt7qnTCJPMRZfdACVdFhZnAtDHnsfKM5UIZ97IH8YLU3Pm3W
+gM2gmlT+eaVocRjvQDg7gGOIoTmgDSFT2qhvcNzoN4x3NnbuaefeVTWXscz4ERVgOzM3rE1qV2/
YNrBps6fSdR28ZdHNWWvjTk/Vb5zDmaFtdVqUm5uajFny7ozPeOKCRt4oMtooxnS50WLO9OejnbV
Pga2Po2ZukzgGgEWMtMJg7Se9xTYXlGn1sgX+Du75Ow6/aFZZoRRWe/0SIGLXF5abf4qsvng2d1T
l8avZek+2dK+S4r+4pXpQxGM026ijdrU6y0XMNL4opfvLkK2xkrsFP4xGPqDmqnf6JyLweOKLkHY
UBVXRi53ZV7kO9/P7mh//GYvFWWJGV5pZPgMiMrGNPxP0+meEm1WW+l493lRRkxJd1ZhUp1TFpg/
q9BMV+PiivplWMU33HNiU5dTmBpLFt5YQNyyc3pSNvbdng+e+Mhreln0xi2BeKX0H2813wvr0nrB
bH1Zc5510vO8CxumUFkm7SevG2DyLebGd0bzMBTGsF16Sn3aFoVnaEdvE7TWF0OZxxrLeCT61dtU
YtJHCjWtrdFbP4TPj1jcYiIGvT1mYXxvS0dQATa6J5BitGGn6kvZOM91OhrkMCcsITM8TWXJgCmn
3WePsr+5vS0oYollrag1WJtHf/o+JU28raf2OrqzccpmIyKpc7tVgndV1p9LX4eeytfnFZ3sxj7F
0uSxOIFo6XbtTCQTB+abHCbNXzl/YEG+ViXrjefigDKxX0O6pfvUWaEFDYvKf1iT980ayr1Wxln3
zddbiWW0EHvhNRU5Ll9vmZTDrnUL8tOuue7ylB6T/g9JOpme+8ZjcWndI5+fj+LWd3nW/iwXdaaC
kZiUewsfdDZFDrQD4JMkIrWApL+KPPA2slLGZrBKdY4nBZx+WIwjUFlKYWKzqWkbLup9s7q5oEW1
zdmzJl1oduQx7IbOonVsqX6cqMGxxxveta3xknXdfsC+VlOKnANhU2J5hTuwnJgrye/gqIsXcI93
Ctgj1rK+el7pMAePasAGT2PrUuHG4Zw1uKjplJrSfM7+WICM/1b3DEa2VpWaUWU3/jNkFXYACWe+
27PIXZfQfYvG0vw0aa+4GFTNv06JDFDKqeAcZhsCh1vhX9bUV2x9iuSCyL9hYJKpTJ+QX92vhSiX
Q+/YV2iI6W4WfnGHUyj7SQmUN4Q0RdPg4gbGdnRuYCRmKSklrHExMDkIjrWfIuExddLHbGQEuMkX
C4MlDju1SczKutAhlZ8gJNPKOXddWEP/e4h9d9q5s1zu+qIZnodByXtar6prXwQfQBkRaZn6/YxL
MKcQJgaON27ibpOCe7QJhubS8xbcO8zhoL8U7nOv6zwSQB7vhtooNo1VLruYYVrYGoi/sZDTPaN3
91VPiiIpJx05ROlWXd158s4qM3Ho5NRIPLZBUoUFKc0tXbs8TpBI3zKdWmf66c1HxAFCNJSJF1ei
VtkLrdVsf2NByey2kHGx4471vjMda0jKNP7bwl34y/PGPpry2fpG2XN5ESQYtyMxkHNa9RlgW1Br
44a8iUrpE5sr/GQ8+yfSS8ked6936Jx4uMqYApsyEz9HusZ3WB8GLH6p/5Ivi33fBWb3PK+WEWo1
sz2rzGMq1xj0uf9j6k2mvrxITmoN+KFpkApT0Tb6zLhlfOpldVM1vHzp9mQoujqkb8/MTkz8DUqR
N0nKronkueC+1RdRWZQu/qpxzftN5EtuhwfqcbUer8LpMnMOO3ctcnJHA40jw0YzvrOjTlMzvC1n
aroisgsleZDFMK+qpwjkwS18821wKiwSt0EtRgmnSZ4qR19M6fBypdb3KNJkwuoBBng/WJ3/Vmtp
c9hiCuDEc1Xximkil389G9HUpsu3t3amWXaX1rdoE8r8W9X8JKJGd2NEDlBHJnjq/QhwcWcG7nyY
RtpgaQKNelsDmEvtsJnbmiFY7SHB5A4QansI0Qn9C2Y9f+OM8UM3s1syyemQOQ2WfcPCD1gpt26k
aX6uop2oEy6XE7O8ds+R/1lPC/ziZPaPsSagPQ1dlA9zcs3V8uH46083I3KuDQA7kz0YEZRn+5Si
8Dv9+uQXHHIsW5wSGF4kopPpsiR6CGk7k7tlIZszAa89UVvTX9vBn/djuZbnFMcMJm2SwIa27fc4
wHzH87xPhATiwqh6xxRtjMB5aWyEzktssQnWUu0Y4AWcKKxkIIwVpFsmKO55sGp/K6UxXfvKa3cx
Mdzj0Ei4uVXMZLleF+NurCKXSiZqcxoj9AhobaRcvwF05c6jR3sLsNrdaRN/PDOMsdpWqfsoHefc
Uw0d+aRV+fdQmqJxENG9nXebJmiasPXFEQa0d+FRXlgwPUaN+ICYk6bOfd+2d0sGozB1xbBLnCU4
dcFs6g0iVv6mmoqpuqKD/QjX/FvbKDd0S7qoMUhNkfKLZr9ouvUclUA7FnZFSlB9zfRa70jg4O/M
fGOXxgk18LTY3nfN+MTo0g29PnmdBPMET89F1Hf6k3o1hynuBDiXpOWB5506qsXVEY4eVutJ7JoK
GWKqTftdV3W3i29OxwWdgKihfYfUqe/gm6mQU2UVcsQYzxLL8NamfIgtkZTAuhhgNew4tpXJjZmI
IsZlQKexRx/cmYPaV2EVv3oAT6nPqxnYSHmXL9q/ZkF8D62C40RvTR82s/FjoDE2bZrJZnppQRy9
gZO/yIm3IMTQx3YQ2cU3QGHj6Ap2k8CZ7TtSfJi8mI9tIfoQbrV35RWfb2XnqwPHmDJiIaCom2zp
lrSUFenek/SoyBt+w1zeV+TVSLm+vqCDV/f5MmsOOnn9zYjj+ZFBv8wZCcv8Qw51EbW+GR9jPnyk
2mWNOmtwZijW/MeRWrKTJejwED2m5qCV+c2ixWg+qQzxxe9GFkvDdimCrsfnGrrVmbN4GzU9MerE
ALcH4qrDGlEHRwgPJqHINUfYpNqdw1EetCQjKz++o1bZxDDVveqxWI86LuztRG/cVto9CT7Lqphr
lV8twohblgvuNyJfq2PfmUkr7oHqCd5LAbsyr6vzW7sjxvCw0IH3atEPETKNTPZL0BsnGi1JuWH1
QIRovhT4spjkmyS0Um8b543DZhG3xIxXLtSL7W9Mub5zO+QH1a+3tFtOwDaHiLGxJragKY/HRk7c
KQ4bZWV+VtRFH+zBRHS2mcXxPD24ywSry6/83Vig1+e0SG4Dv3UfAFlVd05v3xFWKtVmZQgaBhng
M8olvwyl+cX0MVuoOuUg30j2f7qTm7jueUtwS/g9rYE23Yz24L52N7MMSFi2MOuOpgpcOfUxGOvI
WdoPL/cPeWw/2Nr/BBjwja2UZItLEw6hmeE+dZYfTrs6u9xRVRQ7HscOpb6lyYyZnW4eoNYc8jox
HM1+lg88c/11bYrh0rPEH6rcVGFLwOqQdskSuS2p9yTzDPEAyr04Ubt5lZl+szv91WDMyIlt1s/1
KtSTMyNwdEOS6C3ld+QDBuu+HcFvbcCl+9iGzHnjZPN5tMZ5V8s6eIuVXt4kJMF0Y/vGFdzNdSwz
hyE6NrfEh2cOnfzZnfxXL3DPDRWzu5JYbllIVrg+YXS8dB+1q7vQiud9Oy0nD2IQm4YQQfeiPcf/
7DTraJGKkPPUYfLG57nHQbX4YVWsT25LLSEK/E7mSCGZaK5w9C32vqSOZD4QR82yx7lXIQJ4CGc/
bCT3Yk4dz1xnR2+Rd14WvAe9OOdYLFvHwp2cn5LOOfhr9bI4wt+VmKvIEx3GhvdlkD0qY3yZ0vZL
X4/bvvEPaKq7FBjxiBwSVNMpUVlYpu4OH+bPgQGBAimrXfVQG6v8tCyaMfAGlCaLLdUAodUZUZP0
kWr0+pZ71WGdAIukklKJW3MmnQSlce47nt46ONueuaviCVL+5JP8XbA8qgc/sHeBrF5b/Cpp1n8A
CCWbyNH4drRZkxNpb/xULfhriGS4mT6misBUAZIDYF3bW9gRMeWedOB+iVuy5QHd1M7IXbSGQdFR
RcJQPweO6aH8uxbrm+dh4MORmVQ/Krvt7pYqUIfZakJWjdNsze37bNunSvb7dJqPTsqqnsXLMUns
MG3Aczj0ACDuXoam3nMw5V6N7UtNyBTBYLukajvxLy2S5qPN+zDJ8y3rR1jV7QPT0HfP4DXoJyza
wr1Usn6qFQISnhqkFVC50Et2XmMyFTD5McZt7rmXxVP71J22aB4Ptt2SpKZOFLtK5A3+zgiK+sJX
eQ1k/DIMPbuM7/ZsXVSW7QgZPzizc+7ysQhVqV7cuHzQfoq6vPCXoD5z2AmsCaZEckmA71ERUT2T
Vb6WGvWLFd0erHDFDAHBT5C+nO3HJIUztQafJOcJcZJSY/FAHzUOi5VHtr1a+DGWCwaaq/Jb3hf+
1RjbMzVBIV26kWs0xzrm2D/yjAULg79NO1M1xyr/2JbJxZ7yz1mNDzqpM0YIw8nK121qSv8JYV2z
DSjDJh6HyJXulRoZYvrGTcCkv6VupuXRLixkbVmwIAz5Awv+Y+kO154t5SoKBAQLaY1PX0wEwWUw
nGEkPAGxHze9N53bUhGdR4gFm7/PYHm2jnleqhG38gxJFdnpAU/uxQERuHWT+QkHw3NaxqGXW1R9
gK2obTVHo92XmyHgbRob+GdTmEG7IROHLAU4YHNfcbaN3Nz5tP2YvpNi/Gic8bV3eHXioVjDQnln
x9JemJT9DzGPrC7jryVdjnSvH50mCJc6+5hS75GJ0RdL1j7K+/hZ2tN5LfzgyCzixeGt1TIbZMZJ
QC79pid9SifC+bn7oIP8kPgxr0uGPWYW4GSJg51n9k+zRFSw5oAGh2w5d455lEV1K7P94q/GvWex
T26MFatZ4jyPWa22MTFe3ELXeap+5gBul87at4txH7jp10BNxhbd5Rg7HPxuR7mGjz4bzT1nk9AW
xVmW6TkOlqfC7Z5GwTAvlepUt+qO9e+zyaDfu6b/pUzSZV9ZA/snj5IHpoI0vNb3Xl9cegLJ+9hY
35hgb+ZqORPlvgcksXKuiMUF0EX2bCacww26X+7Wlanc7Dd0lurJGp/XrHop8nnZplSyRIUwEo2T
tefYRV3x0QsIBZmi0BeQy9OmDNa7todt6SueC56P8qh05+2TxfEJ0tvtYeg884u+zQXp7kKhN/1B
Q4Ud6LhZsC5bY43g4/fw6Ge2s+8GLNmVmy5Yz5mwzasl5bAtBlV2u4Z+hsjs+9sWyHd3DJIZInfl
rcWpTJ8rkNDfCtvKH0rdofoUge6w/cUiHLPMepp0Jh9sLyWAr7MggVBciJ/TFKDEEP0beRHFGISS
GDBvJ9JvZbrE/SHOqPskj5SMH8bcaVbIuZkfqPGgk34J/JHFig4V6iWyb8CVKL6o6v6xY3p4aArL
e7azYH2j9xjYUzX5d0bQmXBNSk7MQZasoZocQR1duTwgHdofsZGKzxkl+dDMN0e2JM8JH0TE25wx
XBllCR1YmHerXexl81PHLxPdSrKjuMX4iT1/imqVZF+DziMcqNaRNNqwbJmq2+zH4bq7+bCc5bjY
O8YJFhu7OHiCkkFJhlCcG0s2FxmOesvemagkvNin+Yp7ENiFli6/EV3Mr2UdLxB+Ju80ydn/mgJ3
3eHIXl6SYnQ2vk+idXbK5QuhBax4dvIzgRsTNlpn+CNnFgDal9uDsurx5N8IPnOmflBm/OkNcrjP
UA8iEw/Uy1g5Ytw4jZooyiiao17H4rmXCKvtnCHKoKuGa2+aW6+R9bZglCIqlJ+YFyVDSQRU6a3f
amaDIGqCYD4uhir3rRp4/4jV23l+1567pq95gHi1dYkInca8a9Dcdwuy21Mg1uKcDXKPMeGR0ZD9
lFYr+2A6G1QkcPWEi1/X0cRu+21RC0w1UBCRpYYa3JBk/ZdJiaCe6SkakFBDy0ZqmmzEhi6L/Wvc
eMYdBOvG3XjTQouxzCjISpupvLf0zMisdpKz0y8za8cc31YTHBcbqBfjXYZNEQSpmZ/j1MkBLXuf
XW91O/QftUsKt9yzdwqwq8oKiETDwj5CnL8Tk9dk3AGKYVMBgPkEjyN4DoYCNIIaG/VjNWMwQRgE
q13nzeO934qK45oLW2ZcrXE/zQFeViKrC0d8z9mvjuoHtgU5w/Q+heFCY5jtXON+cU6KQOrJKdoS
m2u3UkTipm0x7Sr6IA/0uUx9GCR5zN7f6p0Xs02sNpSLjRkwECgA2I+De+raST202tDsGAd9txTg
YTC8De+mMqtDMWUpRZy4DZdhkFc8jw1/p+HetbHyQolBmu9UV9ju8sba/Nda49hpRxMpIbA03nk/
EVbM+zrmKNGUsfkeuLmbvttUqSdkM5hshZ57Y7v815CandkxioySCYMV4w2IWszGhk7c0T6lhv1/
FVWRU/KIUNHmFABv0oxrbTX3+LIFR5y+JjHNS7s/vEL/3533F3ceDqm/cef97Me/OvP44/8Mq7n+
P1xpQrE2XQ7v/12t/M+wmk9YjUK9IHClb7GEWPj5/q8zT/wDT55HT3PgeTQv4y3j/1TNOKT/+38Z
pv8PW+I7w5tn3hx9ANr+A2veXxO8LkNS4TFvJ36B6V/4v1fepDLmvN7nSdQJIlptI9e9axb/joD6
V5DCP6+C+ZCJv+/ghvjNw9Yz/cLFnzBt7NsnI/f3bZB9xdt+pX0oCLNiejDs5teffoV/4c/7zcb2
xyfzJP9zyfeQ8PstW1/7LS7nVFHOFIMfEBBJnhJ/jC9SrV8XcjHXpbasf2Nj42f5s9Hxj2v6WDsI
HxJRNH8n+85DkWhWCwNJPHszg3Q4lSpZN8QSy/9+8P6SO/yz+/BffaMoea4gTuhwE91cg3+KwJqN
zLzEH5CjFzW/NjVIFzsRJZk1ziW02pkHW8zDDhmsPP799/o/PiPXswhTepZrs+37HVVBlNeWhWN1
6O3+xJTEGcznqpE3R05sgXf5+6v9j/uTZ0fi5TRxWNpMXX77nJI4XaJMBzgyg/Jtmyle4CYH+P+H
q3AlDzMbtkfxW8p3uBUHlbnbRyNBwCs9z2lI+qaN/rOrSOlZnuPxpEmyIt4f5JU//WZ23drKyeI+
KvEfPQSTZewskxK5v7/K77/P7So+z5rvOuxKmaH+9c5ozZQYUZmoaBxWdo2VOT83duye2s6M939/
qd9/HC7lcRnTERLJDOvmXy9V2NgM8KqrSHO2p6gaCBG753/X0/MvruIzOrX4gaUvA/nbB+r1Uo5+
1irwYggdBns6OkrWf1fz+i+vEggc1OwQTHl74/75gSLYzWa57VQ0s6uH9YdDrhqZwPxn3xgvBt71
vAIDXuxsMn97KWkqhEkY5iSNOs55edwuRJ8Go3P+zevh9lj8yUxL+Bjztn97OViC9ID7WwiZH6Gf
4AcLwi0KOoFY1MEyRPGROD5qtl849cPff7A/Mvd/uWLAXYBaxsrEPRf4GM3//P2lVUPVAJUDUUbn
1KbswAeNpgE+yBL5yXHbr4kDL3plIxNpTpJny6EWw8MV928++S1u/duH9ySr6W11FNJhF/x7d7ty
vHXypmqK5sRygOYpOLEbY1o9hHXA8i3muNYEpuFg9LR2c9EH1ettz+4/Ml1ONMf8OfmpBWi0EzPn
RV27ZZ7Xd2nxrgPrwGz2FCgjRbWyq57X+0j4IiOOa/VPxnKDqVu9C+2qapy1P5T53D4oajenXT23
/UU0N4Aocd3Fxx3SFi8kyJ3qkLpAG/cZpEDcuzrz0xARzRqYX42uFwqilhwQaCGDZjnP+oeK+3yN
QNWtzntidgraVOpW2VkgLBYoBQYmGlUky3nM5RxQ9DBU0xadbmZ/r9tV35kFcq5xtuxi8C8EvwvA
z1RrXpqsWQ3O06SptkqK5gtsNbo5MqHaKKhlTHQbb/g5p9c8D4vkFt7JPHyZc5zoSzzYov1R+1Xl
gfi7PbJukXk5SmPci+06mnTHIysohsflUBHGWVx4Y/Y8em/K63GjWdbQ+/RcLoIxjJkixdPQJh8K
B5Dr1usN5+yw0vkbm4NYHgogRrvGUASC68S20rAKOqDJdmaRU1P4ACUYSWtdOBEt3pOovJpp+nL7
W0Sx+H1EmE7DSu3RWISTMe+ZVKy+50M3r9usSsckkmJJPlNTBU/4Se1PI6Xi9tbAS7B9cYqSgbYz
i5k+H4skXpabMxagtp0/VNIuv1anZmUmr/U+dk7/NSNAGodVNqOcxg0YO1JCi/vukHnEgx0HcPFb
R3mXWwdpsUFbMO4FNsjvBaas9JALT6y7gfR0Sc+665G0p9DolHDo4UjrudyMccNtjf0rVTtbN0TR
MXU2GyPxxF3fuf2rquEp7O3JTXAFU9YpmCHFELfa1KUKxALiGVKDFMtNu0xZEU5DWu2NIvc+hyRr
341Ku2+z3ZL2e/AnN/ebx0BQpnkdA7MZx2igN3GfMdA3t1lqBU/8ZJaDRD6TyS7YFs0byi2DV9Df
7RxVxh+QSUov8rNvYGrZ957LQLDoC1wD2eCTl7YK2ZlhPCpmonMivXuniJFBStKoBpBNba2XJE1y
bFw9lWbxR+Gv/X2S0LrKb5O4P1arbF/aYcGhrtZhERs/mJfbmbabPo15lKTgWpxpGs4LlpTeQ+9E
aqif0xk1h8hY3N43jUV8ux1MppAWDmhsqGY6vXhjjhDR+3nwUqRzKY+LPRZ3aV85FO5Wjt3tyhJ2
3dWmB/bDWCeC9uawmOKM2RoWqdG7lh3FxkDd3Ej+EdG6TuXVqirzp5e1qx+OoA5Os2tZ5a30WOud
NPuBAVXAMJm5bO+q5NrlpmlQaLuO68aMTQ8kSePHmOQtqgrduqYcfkgNpA6BK+rsFbyvGMZiPovo
ECGEmhvoKTifasbxY20Mv2ZnIa2KMTPD5UHJ+4RXGKPsNDF6PYHWoCDYmo1+wfjRJz+o7emorDB7
4Vxl26bfGpYyTS0WTpWNlov8OTpT9Wr3jH33/Wg5H5pS3E+ctdnrag72R7kuCHRx0pJr0EnlAntL
k+UZSCIjoI75HXbFm1GVeAB7C5E1YE2lTgy50Z7nfJSzrb/NMPqfcNvkOYplPHSbZl68CUPFShyA
/G7pRDbslhdhBxlEXINDP9RKGJ4bvmHxHeZh10VjUvHwlDwVM45ZCdTBzZT7iwNaiXm3Z2B3iB1g
sJtKJl53xJNqHyY4CrwuqrR7K4lspLg4ETi3unWan302UqpelL6JlzgwP+Tqre+31EewzdlhtJvC
sLDDjUk2M/ZwNE+jZxdOeoT97ey5lz2HfHG3fF3FrExyFag5qAjjpM6jLfQTDU3+r6Du4HCSUwAy
UIJbN2ixLttvknfADwhyBmBJx3AfrW6QCeHbW7A9CZhKbybWoIjgrmK+0UzpQ2BaAA/ihWzKDdKY
B5t5stNv46AMvER+xmA97sdxjow8gOXcxGbxHHPPJ1hBLWPaZ32ZEEK2m7E6t6AV7gukOmzG9o28
rdNyLKM47btfZprZUyidpME26mUYZxbQag/C8+WjLcn1lLWovlOdSfjU6P2C+R6FRWR4+/4rJOOe
vOiYGy+3IO47EMkBGDqFGsSPrdb+kbAG6WMpNKmRPAbdh2RTkeTQTku/HFZX5jYmUqA6Fcnq9Btv
SPOHCXI1dol8NB8FIBaKcrFfdTsIM8N8c+y1TzASGGBZIpXgxOul/BUAQtCbUjVOTTzY0Bc12pO3
szj0PVoDQW9YKYGZ4lR0tTy4Ttq++Rn+g83Sm2RAO2P4P+yd2W7kyLqdX+XA92yQERwBHwPOUbOy
NFWVbgiVpOI8BWc+vT+qemMrU7LSfQADvjB27wYaNVAkgzH8/1rfih5SbJ30gp2CJlc4yvE3FSxp
rdq8LdSFmSP0ONHs1Asgs1iQqWylz2klhZNU50ST6DduGvJpj8p2zgzUxCR1h2N+bTQJltSMAjcy
0hYBWdak0r6sUunMynfMyPhaje4c3gmCSLz4/reBJa5hrm31S+U4hrmoEr++Z87B/crC7l3FsAJ1
ZJud/Vrpot+mZHC8kgCK6TMd03jcImZsbzt0MA4EbgJILqnKDzQhMFJ4C2RS2qMys+lHqzvIsaDb
1Te+jJCdV0NirSe66I/MFilV1Y51KrcNQJ5gGdTjaI/6XDY2G+CLfmN+h8chnifdJ9ORxmG+LBMh
HsgYp40yqUi7RmqFEM6JZIgMuaqv2Qbov0x6TdUi4++mcywYDnQBTf2XUZvGjhis6pW9nUkLObAa
KMRVCtfE1+tLEZQ1CHnX9adV1YEFgH5hym9G42t3Wmag+/JoQF60ypnSJUbj7teUuX21akXPR4Z2
NTn1q8aN0Rs3bPwS10Tm01DiZE9stKc53hKSCYSf3HDAxH9mx6V5S2PJJnrQnwooLErHNezaGm5b
E9BRvipLDE0LT4qqh2Pixae1CkE9RzX1jYU7IHGCw+O6u9Rhhluyy7LL9WR6yV1MERjbGl6rX5kw
Zrm1X+NV7KtJm2UntLdC1U8UzOMYnoCQY66vpr6u75sqcy+VSQtjW2mVn67NrDaoh0++gMyeobI+
0dg3RGteFUGJJi1jewUKSABL6LQ0ZCNb5sPa7DzKv03oYkYIkjrKVlaBKnKN/6OFCNnaCEGsGegC
d1iZhPAOmotcN6yHByA4ZSNQVfoVSshEJBlwIw8T6QJ9jPWzIRztuiGlhCjvPmYjhrOPD4Cnr/3S
9RKdEDik7J46svcN1A5c5qHCBLTSbdHtnCxAsGdRduoQCyXFRo3tpCBURmm8ycMhLDYoCIlmklUC
74dzk6GTg9DR+jdJo4GHaKjniqYlc4aoMvS5FnFHC+RINFc1RXgUPmsve6mcrp1dKqb5UtBpsZdV
RaN0USDYYy22e2x9tqOBvcAemBgbs5GI5MapbjhYBJRsN0lVOTfs51qcdFUe3XecDqp14daSRiMZ
BUhuh5Fm1pTkz6ru1IVm6fgNMLjQ4rTsInyFXJBfd4Wqf+hSDfc8teyVfmol6C7TZFqYWPB+TXWo
bhCp+zZp7SH74CjNvUe6FqJY1KMiWDgfpXfF6Qe0MyJYivF9FMP4dsfBwbxgDpCJfdnQOIz1Or/v
ujG70x3qbrTNK+fBh5j6MuCbsGenPHk6ncsknMjGSk8DZGlMmwSP5qCytOZStAqbnxkmzm2JEYII
dK1CuW1pUYpSK/LzR0OZPXY1DBUlWn/Ldhe1kXq/Uh1t6tJLZ2FOEbfDPd+XnrDPyYffYdqx9U28
qX6yZdq7S8npjSk26dJoU1V9fCGVM3s7kmHEu0D376lse7dD4RW3P3F6qR9OqBKYEpMYX4JBL5tl
mGMhyI0Ee5EU450Vl7250C0UMOdNAwpmnXeB++ImVXYmzWmqWY1E+9haI/nswg/8C61OwF2Olrwz
vbK/DrFuIvx14moX0iuBXYLEin0159ATwLzZbzoLQ73UuhomraWK4XtYeD4+vnxCsKAkavRF2dXy
uWUkcBqJQNQtHAg5T1GQaNdakXYvqAQxcTRtzoa2y7CSQRGLrXXWRPTu8171d2PeOnddPH+ZWayF
v12Oq7eD0abhWT0CU2Ar3pscXUgFwTjQFBmSKYN+4wJQQf4tNnUASI5LuihE/b6H392jG8wrP/+V
uCMKU9e2EUvGVoFwMdFHNS4MjCPguHI/H5eh5uTPVoINFbi8ctkx2Y1O87AN2IdYOCSffKfALEn3
w/shtQjZDV6A0VyjsXVo1CTC5CVGJWKT3mETEUfRdG67eQdc3/fd5z6lvbSoUkNxXjdS/cwqEbit
cLQUP0h2D0eCG10Tvwe2FAFY1EMqozosOOSFgfhflK5r3JdTan+D8TGm3EetklWhpPazBMHy6qFf
ZzNYJO01KwrUUybq7Dqs1PhzAn1y76BtBy2TDdFvX1WqXBMo1DzLpgle225Iah7DlDcrN9AiWOxk
+v0eeaQo7Tsb/nLp2yyZSpi3PZSvcKnyYs7Ik0a4dJ2xe3RsL/ze6mYaE/4RUGWvcy/E4OY2tmDW
obW8sVsQFys/9uRFAx2IXhzbbTrwYzUh3gCF2Z81pVEOaNgDh+UhstgjeAR+Y85tQNit4fAX4xp1
IVyctEBuxbfbgt8RdT44KzXW3S11zniOCdVYnvuBvtVKViX2+86vLT5kBgOOGxdn1cYhQR2zGljn
mozJTE+X2K2chhOG67w6nHC+6U40vGpaGddL1Cl9NNPpppoxH6B2ESi/pkUXZfCcqs42EUqqKSam
BgSdGdcVrCe7NdCuCDe2Vzobf5Q59MDTdSFDDLItJxh+LKdJM4AuVTCWF5FXy0sbGs29Gft9Lu8a
o/Jtce8EdGxXfUtyCXaEdnDRhU+NFalv1CAQM4NlR4gFULf97lSTfhomIeY7TVfVL/ADg4GIR6+D
iw5wNotDllYW3mL0CjoqaKxJIbYC5DwupU2SG83hzIxxa69tu9EauHQhmTSZM8TPNj7elAUYiecy
muLcW0QhEeJoX2cuG+5X/VJDgv2g6dUMKi3H4gFQkXkb15lrLRt7/lD1wY++E01AHA35LUhFYzX8
Fp4mXpo4Z6ETY8oZyHSHGulPzVGfbM44TeaoEqwmqYGGcClQ9XnLzE76XSPDXaMZwI3KLFSoHqSd
LALMg+EWj5X5Y2g1C0bC4BBXisUny5fQAGcLoxpDuAwjviQqNm2anwZOalc/jLh19QtvyuF9F2jW
mQFrulf41Aze1EKoFAfQvL5OzB2m0CM0Z7XTM7WkZDxLzoS+G19kce7T4J1cFA+nHSZKPEKWm0Fm
d9tw1vfWVp8K/AkBUvuUVW9ZEBLecPAM3bO+7D11R/BCW1zFtO/dlYVZk6omIpS6OfMn12rvVNgP
yIcGOWBqmxIqgIvSa8wWR5k3+eflgGEW4EDWqWilEysCgDedGJQLsLw2jHu8u6X2oBos3t8kIL/+
0a1tO70Kyr7p/E0vfOlszRAX/cpoeXzr1u8VJU0+WmyfQ06GgsZ3AAFVzfaoKfqGsMCF/0a6qLdp
HWlwvGxG8hm0VQO5jWVSM0u9yi4MsHAK447tgUVboZ1GGbiwITZR3xA1ZS0YkPYYYcfyJKe2l6FV
XoD/KWJXIRY6ZEW5cc2pJLullcPs9Ek0hU13mo8gOr6z11Do6lJ2vcW0VuX5tDbaHodOKGJz2o5t
wcZxQH1LCnwvqUtakelw+OYucoo1URWNeG+7glPCPdNhDJNHm8yxwZmQtGFHmkzJXGrw6BMre3H7
LnKoe44IrWhHFNlrRtgLEwpltBwkX+546bkuqpinVgcFraO45kE8R06NJTTXOzh7jO1oqC4GN6j6
Owvdrd1STaMFsGtzU3eomYnUwhRjwAtAL4BAoyXbWzPz6JZ1q04eGtwz5CCG9hTCwbSq+J5EOFFs
fVm51XmiLCu6GRCKkz1iD9LjcE70wvmAIhNzWwrhKcNj5NMGWJEgUIhxwSRf2HKF7gr48KKq8FCe
IAfQ5GlCl0UsrczLxI/MV/4N3Z6C2Jihll4abQNLxclwOhr1YEzrBqFE4G7xDDVahzIsCiRl40Ti
paSczIEJIbnU6wZOFoIPJtvFUJapuugdJVmUOw2NbIJtPWzraW07GQ3pP92q/y8geC8goGP1v9cP
/M+MktDzU/4ft09Z8bSnJODP/S0koKP8F20jtmwoZYGjzFCWv4UE0Gv/0l2wKaaw6Xa7xnvED79k
Oq7u0dKk80Q15Z2OwISJ64J4kcK0Tfol9j/REew3nOgDIlOYZQwWV3IkQqL99o9qvKozrc65FRPf
Ey5Qe2H1Y7PGe6yf+nFTH+lCv8WO/rvfxH3S+xam5wgpbRNajNy/IHtjr8qmortzvFH6q6hr0Pko
g+l7ggW9cnFzXkCBCzZ6ZcqTwjODbT1qXb4yzCA8i/2O03AbYYiQYFpOZSRHcDPtT9ZJ1M2OYZg3
yhzTx0CTyTbwDTbQsdNpa8kCfjpCxHqiAUAkMFZGfTXbeTG9mvkZxYaN4T84RAQ4hL1MguDDKvv5
bnx8omzY7/D+uXXEGpbpmbTVvbdW3Ls+siHgwbOwNHeo+8xlhANrBdrtB0o0a/X1lfY1FPOVYCm7
FtUfxCuzJmX/IXuNniqsBtldzqpDXl6A8rIiUc2nhoepIyiL85Ym29EW3l4D789lLdMROuAoXVKU
3r8ssJ+CuJMhu1OVNDYiah1QtJ5aEQVNwcASbLnffPlNeJE7wzPFn+Hu6xufuVjvGqh/fgQbJcfc
P0R44B20M/EdjcqkJH8nq1xcBZWC0eA2HlbC7ApXrNhAjunXJQeRTahP33QO6dgrGIh6kkCfqi2x
xnvcb+1UJT8Ts1CLkZX7FDSHOhPdb1Nl5WYET3vJPkgcUTMcjg9a5Wg0aMVKx6THfJhti+cQ8IYX
abexTuksWBbaGc2UI0Pj8IOfL4I0gwtYsyDk8IPvCGPX5oPlLcnxWzt6bbJyyyywHeKHt1fxf2OF
KF/zW5A3r83lU/nf5ws8FyV8oyBs/sf+fwIv+/v6q6fmae8/1jmL9fitfVXjzWvdpvzRP6Kc+Xf+
n/7i35P/3Vi+/ud/ey7avJn/tiAq8vfzu/hyXVi8qqx92VsQ5j/wL2WZCdht1lwgqILTZc/ysb8X
BNv8y2U1gBbmMkHsKcuk+Et6hs46gSoAL+W8VvytK+OXaIazWIBVN3QWE/GPloODmQPOuqMbjo0E
HAKSbb19X+/mqKrNqE0PjdoMRoJTNiHvqaVJjC+Y3pPoV4N1Ixx71SXjVeAmJ8xmW34olOGk0YbG
Zewk2zlCrRofuilZGnW1ZF+95AhHZbs+8Wt3hWXrrISf7ckXs3n0HGiXVXvCufU7+TP3bZtjTkae
HcYnNKmWOTXSuNgM5bRqOJeiBlsEcbMFz/w9MOsV5dfVRBBcGGfUD1LCBSVhD/ICsKb0TmjnZ1Qu
sIVG0BqtDHSoyOM7qVs4PrubKUQ1HiFSx7Bg02GlgN5gQWr5ewwa7l/PTAff3YcHe7DuubrdwQOv
1aapirPZ/tnbO7ON111lHZmGzf0p8MOV5l9/9wpLEGThUPIK0Qtr4mdnHEmJMD/eCuIB3UYo55gI
2dyDC1SOhgA87tXGDS5hg2BdvZ0SXET+0jYpDt0FolhSGVu4VXJVhueyyDaJsFdxfN1gaVFkzMgS
c/dcmtKsld19byUVXuNhYOCQlLGo6R9wnAKoUyznv6upxguPzpXdYCqV37SRQg9AgJhjCwWgNfFo
ayLO6Q0GuJRhM2nJSU7XU5J4VlhnFYb1r1/lQaiLxRPmAaBM5BvxpANJcP8J63OqWdl3aqOoa4cF
S8xzzJ7Ca79jBTtJjBl0TYl24B7B0/NQSB3ZEIxyRJT06Xt492McrPKZbksbT5fagAteIDldUO1d
GDRSWWqPjKmDpenDHR8oxoqSlgBtXqYFHJiCaoPPDgzE75E7mifG98v339dBmoYy0pn3pPtP1gsV
hP2EJ1uLu7C0TmPdxzVE4ZBVSgu/K+8C2sWyMc+U3t5M2lUxW++m7wJzzQRgOS/1ReGvff8X7IrF
12993ry827h++NEOpFlmDX6mjlu10RE0ooFdUeBfJC327ipYs6puO1tbc1q7+fqyn7/kfz+Rgw2N
pw2jX3a85IrESQvkVkGEQF12m9Q/BnP8OHHMw/rflzqYoqjcQARsudRIUYpQVHx8j1/fzLErHMwc
IT0CSB9coR8flQOU68jU9PnDQrdtcRfSmzNG3k99NpvSMnaYZFvjuhmfW4fREVgLz3/++j4+/Rzg
os7BJDZr7sHnEDkAzLOa64Cupoi3LSGTTLdfX8M0Px1xhNGji4MhKt/ChN5N5LUV6LqeMeJQITDD
9RvyNSntuqdi0rH7AmBxfWKEEbJl/Sayz9F9AabDvOTIhyHAhF06v4UFjxBpjaugc7TaMPeioNJR
gcekxm91I5rmfneipdZFNtzHiX5igp0KjWSZh+E1QaoryNHrtLS2SMSCpt/oeMFbfFuN86xXL5gu
l4lTnmmlfmaEVx1GE5fGrcXBikySflpr8qU273EuTTARrBrlRLKiHX9KqMIqd/i6sblqmgdOIN8E
EwU0SoCwX059MmVD3VkBOAF4gGnaOMPDeAIA6aTBD1zCrKjTK5G/6gT8Fr8i5fy2zO7BtqZb1x9u
GgcexhWJLN/a1Pkdt+DJtB7/qFr7sX5L/DTN0/C84cHVoXM+FRxSoHdFrUdTVF8Tg7Sy+x0aiYXW
P6qEzBNTbq3e2hawyEqqPklwRQVuzRDZZU1yRQv1IqleCLVfAIr41lTPybT1WRvnWyBxZOMTWjJq
N23xlNvPwfTYmt/BubA4PRHZvPMhDthjuwLRsEpokk1wm4s+XjceBdQBx3ANb39wz9uBRPnwvq+q
TZUUZ3OuZIbXsa2W+hRfxiNiIvgv83DRIqLosg25V1vHDG94PSvqX3hkfNQGaAYL6wJ0y4vbDhuk
pbf9gH8v0iG2gM67AHN/WZimjQitv6IeSEevP2kxyw7VrR/S0h7PM4E7t4rWtM+XQrfPM8RwJnQZ
1z4hvGTRz8tDxNseUG0UFj0xiza9Wg1kU1jNLy2LoZszj2vLqHqB0rGASAA7aly5v8iLXuMCXaOZ
PK0a89QJzokSw5IVnsbxkyS9Gn/ZhmeeA5vomktT/7MjQGJFfe/ECeIZ9boU8B2zUq6zIls1nXeX
ddfUjlfsQ7wR+BTbvqb9BQNF4ZT1xBXZ4b2+081wAc9xGdfhDXiMjZQm+PhspcnuB3hdVr8ZM8FX
lsChaIOFCvKNiAnqbj3mY3Hphd2qSsmjLtIr5ZhPiR4/RuZ0ndvFVTH1N3XvXmRsZXXzGdTcGcJp
ZCDhtmmfW9NbUOV/ICSTU/p9Bwe/CMtlUPxqxtcejaFeEt+OA0qhZMTSRL+6pmZDFiT5Eyln7HDX
RrRM4hcDV5JsWA8NYx3x4zvNko3T1uxJ/uzKrWGzk/Yiwkk0GFlgxwkxAZIfG9o6BZFUYohUojnP
qmJJI/ZyCPLHkr+tFWLtFteF0PgJ4CLEmKCa6yLBnYfICJ8UMpxuE2nhaowfUouzQ5WdYMJiQEJm
LR8hCu38Vq5DG+lnP65UUC7xwMO4vKVdvYZCtCRQcEtWDCo0sa41quNsJpEtAE/8pgj46bFZRuNc
SB3Wkco3tA2Wlg5cEqoa9quVy+ifZT55uM5IUkGtcuGNznWq+WzRdEKYsxJtDsMyq089vJ/aiKUe
BqGiPz3fYeI2txQktp147PpgHee38GYSXg4ip7rIdxEFpDDPHl2lfYuwg0PrvxBzWm/QbwftQqOQ
TBcCzeJjTKFD8hYspmt4Vmu8jku+saYsNgYXMspyA9Lz1PTTjarNE+m3p0Pk8Ql3G7P11h38uaTw
wMbt2GjShCN8ySbaGywhwTMngbaagv5CutXaNc2tn5CvoYLvHhOUBughE7/1wVvU+i702nPSWJea
TZU4uLCi4JtD/IusHi0R3Kh2OO26yxJ/JXK3tYYICs/ZRs1+zvw0FyVa32Qrme56XL5Y4h4U2RIA
Mc6V3V0bTnY5JTB4yaSE4bsmj+U0qm9V0B2piRjzUrq37eJQ6/APonDXACJ1sKSjpqnDCI0VfYzi
bAZ62BGTAaRKGqPocdJNlnMkhOEwjIhHsOMjcl+bbniedPolOtWlcnEphQ90eo78aB+W54Of7GD7
7ST4TdiQqY2duSsJP1xHOIGtnob3Q8q79OpsQ1DR6uttwYetx8FVD7Yeso2pWdRzwAd8M898IB5h
Sw74sc3uvNf78NgNdIjCEq7tYVbb20mFdFlAmyfcnINaprVPLI3ddtvsWh01oeYQvehhtu2v5w0A
gK71iHzDm9rzrnJ/BLyKVK5LUdEcTZZOey6aEkBS+HZGD3t0IjPSszXvzUpyaASJa40ryd8KrBfE
BV+NfdrbD81NE901Bg54L1gmNcJMY92dSI6EHbnivlpaIUlWBeli5o/SX0uT3clsoCnBDRGOg19h
W9vjFaXQHd6CjStfoyTYhVq9m7852+gerCD7gZ5jZU3BLq29depll36Xb7ygfyC0Zo32GGW4eOyz
cemEt3aArmxQwyYbp9tao4LctScz4ZYuzI+0CW4mjia6UFsNi1rKaax04t8DsuS2JXUwI66pgBdB
8kTEQiKBZgLUWn49Powjb+7tiPVu18gU6KuR+i/D8kpnTgzVralt5jKOO7kXHc94emjP2rrYMvf6
3vPXl/9QPzIE9a25GIWB0uRf++OmrtzBQoCmQH5ua7KWy9PwKsosVAvtnyH6j+qLd0XGP/s1wre6
378LiJfRs8Ip8rv58ndtX4urp+y1PvxNe8XI/zeqj/LL6uMtvE0sO/9xWqdP+Uv9vmw5/8E/VUj8
cn8Rykudwsag964GaVjWX5hwJFwCzkqUiZlt/2VutehWObNxcC4e47bjzf9dgtQMypPzLM0vORQN
LeH8kxrkXMx8N/dgf6IIyhCy2GYanvnBOCZIpVepk0W7AgDZCXasnNjU1DuVpqedFTrIm8xL0cd0
eEGsoiNPtZyKXT7k8Y8p9l+/HtBvp6x/z4R/fhrXmE/G3txemJ/i+zMlosOhMb0u3iVN6fzwcfqb
yF2H9E5i/X7tx7TuV12cwSAeEBNivQu+6ZVN2p8qZUZUC/MXmGlp3CE8QsZRmlEVQEeNw2KZp3l/
5PsT+5//nx+XRBE+Q9wIKI0PJm6ZVK2diDGCSwgsZVUgHL9TXVHhBUJnunPHsIT4PkLuzaOsuxlG
qwiWMrB/WSjAr/TBEPdd6Q53s6UeS0mRqteUotxWIwPz2yi85Lfwu+jZMsPpfqyT8jYRww1CDe3h
6+e+Xyr4131QA8IS5kjnMKrYgLPPblxFO1vAZ3EDVEJsl43N11fZX03frgIcG7aSThIL/xwUJBBK
u1HVDNEuUxrWGdPoAXZV1bmK2WV8fal5o3IwjjyaudAd2IoRST3/+rt5uUsir3RtbkiL2t9pZyGw
5cRQa8YMhLfuv77YZ/dFr3PuAdI8xq++fzG3TSzSv81o17mNeR4U7UifE77ZIFkVvr7UJy8KMzuV
YLpJGMXNg++DXm+UTZOKd3EeRpvelP16Gqv+yLbn06tYBIyY9CZ4Wwc3RIyDHoFKAs8SZPGG36HW
A9mWR97Rx6swgVFuoQUnSM9hHtt7Rzgke3+YjHjHpIS5qwXDhCrpWD72m2F4fyhYTHLUOPlrdApI
8wT4big0gxmhAEoYCsRrrnL4tScarfYFOjCIhRkPsBICfqI7ILdH5CNhb19+/db2t9XzwAdfYOBB
J+HHmUtY+z9CTPSCY3dJvOtD8buFp7WVgl5OOJPkCDVtl/iHCEgv4Ip9feFPHrErecpU0QWtrEOk
gJumfpci7NtBSQtWLU4TDjtVeeRFfvzYsBzTn6CRyjYElcP+7bmNC4ZQRPFOrxAPWp31JMb8uwZL
BfDdkQ/gs0fJUknVG/uqpO++fy3s9OFYm2W8a1RqrFXXYJLA7bioCO1aIbSqLiYTmR1huMWRj+KT
tYksOToxzCbs03mTB5cOWzfv/TrducNjUneX5ijXJMBR29KBQWp3cYofL8BDkvsrz9HX2XQbjvET
rpbFMGL/Sahity//9AUjPjA9epTsEdhlHDx6u6tC/ItTuPNSLXrAu+TdxJavtl9f5cC3PA9gcHKs
yI5lzq/6EGeAbF24RYsfiBUtWUXSS5Z9bzcn0LajZR2GzokzaPFPW7UFxGzhncSEMW8weg3Lr3+S
j6/fdmBHMKTZVjGuDxbc3jCV63cxVDSKpifgyhHPNPoAEEkPQVrlJifXKaJrqsIjV/44yLmyxZeM
l9pDSXTwpBEQ0xYZGHgDakIkmVR7IpuGiEcgJEjnWD/yzPcPvG+PnKMgq5c9P3bAvvujTRjkLlhg
93aIdqK7SfYkHtaDVs6xsdLC3CkkUkTIl9mphj4/zP1gOnLLn712dqHoiAWLvclqsP8zlCOCH5PA
oJ2DFfxcNpzZgJGKRdnCpOo6SJqUGZvbGGUgBTTbXrpdxNqHb+BIq+HArT4/DfRZs7ZLWvP8aR30
g9rSGBsMEyQkguOe24DlrICORdECfMSdt441YF2z+TM41zS1tseO2IhKEZK6nAWyJARlWrejCpT7
+PMyVOR5G88G6sAWJUS0wSbdpoYCRmCU717gkxE/8XCEqLQCD+YmEvQfTmcON3jh3HbJuSuf6fra
jTNAnctS0hsx39WjTamuVL/LdsSj+/XY/zgC2RnPXyL/45M/pHxEHmHi5AjVu0LrxLJO2XDWBmIB
ENt0I6tI3n59vY/bGjYAiOYcQtXAZIiDZy6dzrVjnP07qaryxAolEawjCoK40P9ZF/3t9QrakCj3
KLigtTsY7EZbVshZjXoXsSCfaQkSITJ87M3XN/RxNZx3NPq8VHmSfe786+92AtXYRu7wVpDQJSNm
KL9rJqyr/8JFqKDR27Nnpd/BWh9WHZBLVNK7dhTFJp3IfRy9KTqyGH1yK7OiT1poWOBwHG5qRq0q
BWBVSi2BSNdG5/9KZqfVP74VjJwG50xTUny3DtZad2zCpi6jdpeKtob12r12OMiOXGReNfe3Z+6c
ncgplO3z3IXefykNa7zXkMi0iz315nRSJ5qnp6ckrQTraZLZkqzmY8vIZ49vPlxTOuEdebMu6P1I
gAxgSWeUXFRH9pBgV15jv4qP3NonH5DFXIXeVMx4nsNRneWGsrxBqV0SEUbh4ddeEVtA6rKFX/Hr
V3VQiHr7gpA5zsUgduyS4bd/RzLDhCCxi+5iQuVpLqVo4ePB2JSt41/6ovEuBAjYpRZbFd0/wER9
UMnbtCritY0v4l70jTz7+mf65PaJxzQ4HSOxo7RwMHzGNLIp5+cNWzWYqdIAmRGW6TgHJHVHnrTx
ybU4S1CzRgjJAdM4WKmaEoSnrqxmhyc5eNBGBdwWxCeCpkT127DIISHqU96vzU43KlS3/ZjBRowt
sQhoQMQIY+oG95mbf8eZTv+s8oosX3/9QD4ZdazkEkHx/Jrcw8zIbMSPM6ii3WWOhbchgSxrDVF7
5LF/NhT2LnMwFBynFBlVhHZnqNDdWKMMrs2QECJ7ZvD5mmhOg97B3mt5AFF1n1Zi0GvbGL47HYdg
WDpT6By58wOl6Nvw9Oi5Q9qhrDMfkveHZ96MoT8aVr8rC628iImxXIAvd1q4Y13/bBtEGS/CKa8B
P1QzMJSAFLWjEAR/o+7w+dGnCvBPQv0tg2XohPR/QsSnZOp6beMsATfSw6kwbm1CSyMqz8pTmuoU
SsqdXeh+dGRndCCs/nM/bAVtoq7gBnFf+/fjgh4OgsJrd1El6zU+oXjTjdJAQYeFxMmwagNreI0d
alB+XXdnfnPWY81oe7GIUxBaI/CpzUSXd6VIKMWSK6gepamgACu6F4JyXGIWc6QvNXcaWdbvsGnN
nWt2wabAVXoB2jM/7ePe27qR65LcUtenmvD0NRFs4woDVn9kWfv4gTFfgtvDLCRY1A7PeKXuQMsN
9X6na7W2DBEaf7dtjGGJLuNv//QzIZiWZ+ohtAR8dEgAq4a2M+3J6XeaGuU2rNPXKumMk//CRSCZ
ybf/O4ffoiarRoV5M+wotfWrgoDHJSU+cWRemqed/cWNghcCT2YlCrWUcveHCXacYmKjMOy6uH6F
2HIWgyDR4VEuuoZmzNe39NkrmrX+nNE8AIKHci6/N0EdF/6wEyPOZmJExk1GRMLsDU6PfM9v8+nh
jbHcUPicrya9g1UbiWcMMDAZdyqwyLEL3AgafiI2gob8qsu16swbk/rJiGwBhCLp7HMXWDlI9Rpv
OyeYzGuWUaxgN5hTkIlt4yT975iAX3XkoXycczmzWxi5ODXyxw+PMH2NAldnFd7JsS+XOo67pa2C
7MhVPjkpcRmOyHCo5gLPYWmzyoSG8YfnwQKn33k1nmka/iayrt5WBJkqR1cncVB0kHLr2iDJGtDj
ZvCD+namaRlHtgOfjDuqcjgHKTix+B6WCa0gkEpCySHXOTKeMHY6C42qyXXuzAz+Ia+OjPNP7//9
BQ8GeujilK+zatpRr9aBVXjAikxB7ADImLMRpQKpOW1+ojm1dRPR7940aSo3hJwd2+N/8hGw06Lc
RZY2wd1z4+T9zg5DLgE82TDtKkdUW4KvMizbWrPKZWAeu+l5kB98BOy1EOfOHYv5nL5/rTRypSA6
aqIg5MptR2F4ZQbQgJOEwFot7My1cICwqyIxzmLyD+98ZcRHRt7HMoFHEYy9D9VaGKq63P8ZtFK5
+Zi0027kY114tE4vC/AZizEukxPaN+MSOAhBQ1I+K9VpR/Yan31dkNfwRwEe4SM72HYZVL6bGFHM
TkzpD1kVxcZOTHlksnnbJx8+5/dXOXjOY1xgL+k1Y5fZsOARepHxZoi6jFee0TTXk2mH4O79tIWg
Lmtj1wVKUBcoMxuUnos+Q1ISuwualMikUbdEh4oQIDKldK/YaLlQz27UIXVzgI/oF5M2CRKVdAyy
eVVIb1nBXKqOfKAfJ9A315DkYIBFiarGwQSKwGrIDUuTOzA+ZPBEpbb1wjrbkTZpaBizytFbeVj/
8eQPAopYXerfiYjXcRATspmgXQFCS2iG85vEWE1nUem120TrjIevF5XDN4weATKiFLjjLCb6Q+Jj
FLn2OMVFvcPdZbE/lNO294jp/qdXcTiWA+sVXA/C6MH00dsZoItGtZQa4puO8BWFKiE18iOXOZwW
qWRx3KNRY/Kt0MA8uEyGGp6AWdXv8Cw5FwGHS2gqiXevwbU71dAE3h65LXEwQyAjZQNDL5NtL70H
9+CCZQrEiw2MvvMr6Tw3SUpUUmWQk4SKtOuCZRo7VOOB5bsYfCk6Q9pJCUyZKXnBSy0T3VyqOlA+
bIMw+u5UbU3yNY52cjFhaxPXY83+iYyNTLaE12RfG1mUsuJXdvRY86chBpG0HoM6a+tfShnBZd2S
qhv2GpSrIrT0dmFPKMuXdo69exUZqiZ0oVCWuYhrmOqLUiT1xFbd6nZZWxK2Gfbm6IJN8RCBN6hH
ilVoyfIy0lwFSYKayvPXj/CNQ/n+42flBr/sWth0iDTjgLc/wbUtAQZ5Xrc7YuehgXN2nU683tWv
zIq0aqndW8kEOMKM7VM3h1yv221arOggxPD7zdg704sJ3KJBv2yRTIjkVlkcyXRB3J/2fewc439x
dh47biPtGr4iAsxhKyp1covOng3hyJxzXf15qs/GogQJ/mczA3hmSqz4hTd0sHod9TGWQJ9nDdOj
hyTUYmCHvdn/iGO3bg4OEOQjy8vKFJMXn9TWbj/GuUvBP8pdKVDXZip2Nn1tvAwo/86bsC/6R+yp
YUgYCDVRFVzwRNsAt4wQUzNG8zMu5vDdoi5VUIG3sH+uPfTw8NTQp5dYNAaIwGrpPgOiA4MvPaMs
XyK3Mr8rh6He4PBuBfTkam9n2Vr8uFg92kA66kg7MfXYRyTeInC26J1WPCmo/+gw6sz+k56VgE/H
oRtcP2rB0D25MGVelEiMQVW5qFTlkfofO2woYLEPCEPA/FdVf4HSiOCfE6MLkxlZNRwsHTlLtlqE
F4o+Vh+TLGuQ5ZxmF8q6V2coqkalBQPdxHeuLJb4iDcvWkwtvnifdZN0AmJJLOX1BJ5wtoZKBZdz
6x5ub6D1BSb3jw2fC5A60Fh13druliLRB6yXT+pg9zutpPJX0yfc//MoVK9olUqtX7ok8lf8VVqs
8wLh0xLB4tZEUcUwMgCemXUvCbvoZfIxDGPzQRKiByvmfJiw6oshVIYF+FRXH1W7h6dOKdBPDTEd
Fmf+blXavOkWA8D2QNbbeVl3J3GSme3qPEpsoGwm0gah/nj+E4CphosyhQO9TE2DiT/9xEsaXScV
jeY8sopjk2La4C2/b0/wRfdNfjo3AXE8ES0R3mrcqh9xPnIbavgdLglwQpTuS8E0UHZXPO9P2dcj
4j82ByR1BOYCtgYRSgjvZCuK6U9F/lkrp9JEjWEY8eJY2h5RrAjZuB771TvtiqtzRI+Ie4t8DMjD
+Rx15QhCfDDH0zyOiHqZdXJAYdpDTow0M8OYDZyz15MMObV/e5qu7HZuSpq9vNq06dZIQtUqZ3fI
7fE0TPjBTSreWwnl1DujrINO1oK6HgxJ1KyxzFl3Ikqt6p1GVabT5CrJUR0FkGlENkewOgRV3/qy
iF3ksJr4T58gxoUuV7jcK8HI9V7tQw6ahEAZKvIS64JEiqRemy8KqfXkiiMGmMg6YBUbWOX44OVt
+LFAbPXj7dm9KK3JDyfUpehO90B31+1H1abPM0backpUD+pGvyGKe0cq9xF9H1owqs8D+B1FzS34
5lPN1Z5rEpqYbu/8jivLzO+g/w2B9K33e77B+qbtuXgj7GuxjXlwYx17ZNUzHwugXJvKWAx/1vEK
01Ep2pEYIO9oLQ7dG2QNJ6lqUZS65gOfuReqX+SBTBBZJxtPXlAkhKvaY95a8EPQj0T9dpghI6CN
hVDxCZOfCicZrsbG6oGvjlH2HSl5dy+qEMmdkgD29gxd2R2cAlAXcqG4zle3hVeFMBFlAhxNA3Is
czm8ziPmdao1489oVDPmA0v9cHvQN/DBak/KsJKAmVq8PCLny2JbeVob9UI6BErnENpI1Nh11h0m
oWCpFKOTha7Ch0bLh52poKDVpljULFTu4cP0Lv7vqNkMZYndY5w1z2aK6T308f4JwI+yb/FAfsCy
sv+5eMn0YGDWvJmhAG31UTMfR9X8vAgsdLmVyRxYeXwYK7Sr+xAmjpigeJRlQd2xRfBJdWh3YD5K
cy/faujWvZjJWD7fno11sM1WoD8lGzvMiHWR4SAwHqYjBnsnqY63cxGRQ86nLbb4EOG1oi/mnYdp
nfnL8UyVdoOt8VC8oSn/foKbnnZ5NoRsPX2YTpmN3laexYiDx211uP1pV44f0ai0DUB8gfrvKiZV
IpNHWGQ4OWqafZxEbB5GZFHvnPJro1BgptGrA/hCfeR8NyWAGdPKGtVTZxHR6iUWzCMSv3em7QIA
KudNWnFIeKrU3V/lKKUwCNu7WDuFOY8s6BUZ9BkE1QH2jYjhz/P4Bc92bDpCvvR9Fc2Y1ze55TR7
JTPVxs+rFgLJv88wtVmJbWYPuWvWcx3qCYptnorZoAuwI0OKKeGuvTPKlaBCdgGJY6iUoQGxrhZV
lpsaiVPqp8wS6a4avWjZRmqRoLzl5dlno0rjL1RTIYuFUdSc0tEYSNGQaycAF13yH+08M8GNryh/
2G7cvTOwlUZj1Z40zzdNJXLvXGuXW4Lf69FAkpmsSR/pfEuko0dta7EocagoUoeh5W61ZezvPO+X
J5cCPEg5IOUWChnrkJlE3xX2UOknx+byGFAaIdky+mfR5QhDTQKe/+3VvjogRVr5koPtWJ8nnrpI
LJ3QT3aIpr+bhN0GYJG2m0gt/TnJvTsn6y0MOr+o+cK/BpTz/Fe4TolAK5vB0E+lsWwiJ0m3mD7j
Ne48pzWOk6iCucdR6cNd6k3hvugS80DBBrWCoWreUw8pt1E5LY9V13yfMzfdNbQOHkpbKPvZurMY
l9caPxVCKhg6ahbOOuQvTSsFccJPxfA02fK8on4HiNFPwj67M9TVZfhrqNW15hHxiJmK/ckzi35L
7Z4KU25qG3ta4j0swnth5LXdzOlG+oLev0qp+nwVInNJSc4K/YTgcfQQJSpftVTTna+6DAXeTjYr
gOWLaq9JEiH6fvOEFvLJthrbR8DfOZV2lvo4NCB1QQVgB7LL+3J7R19mAJ5qcXpUhJek3tTq7i5V
DVVfNzNO2MvY/tTnf9Tacj/Sb7afOymMSm9TfA8TxblzQ1xbQwe9J9uTcEBghudzatj6wglDlG22
6uTIrb3ggluJdyaujlBJ9eF/GM/lQuLsykL0uj441JY1ILBrnJQ+p/yKAi0C122No7q5QFsqqjup
1ZXjwHYh50BZxyYLXb1WjcgViuC5OCWE2xBMW3OHvCyH2Hanfyxuw3UAZAhsGMwQA66rhWEyoqWJ
WOYpNRr1UMbOC6DUe8i2K98DMhcrItTHJDZ4tV6lMZuu4hIlDUPeHAnKMEvUaZeEVRv9+9TREwEA
Td5An/ANY/fXpechB9gqtSJYKld/dTtt+Oxw/J77NIuC29v/2ldhYwaZQCd4cdZflU057S29VE/F
1L0L43D8WnfmlypLjNPtga5URDxCFzaeg8gXjJnVQcNITKutxFZPdq2KAxa3bWDEhYrwfajuOaPx
PnIb9JFzd9xbfVs+dlOm3In7r3wtv8HRTUNGK1B6zs9cqfXDUvBwn7ANqvfJWCHiY6fGwaC2eucy
u3JlEq/hHEQqIGVhVg8XkhG9bYN9PY2JHj4tM/zrqG3VO7fXSnOFZhZPDR00MkAPPB5B2PkXVU2F
JqiMMxbHrX8aysAzbOBCY5Wh/tipmN6qfTQ96o4wkXdPu2PSp+q7Io30V6U2tOO01OW+zMCb3Fnu
y8qDLG6gtUJQDKNqHRO7beounVqop8UbYOc6U/xsobV6TLrk2wyD6gAOK3nM8+KLHpXls7MgpYBg
erFFbtf6oixAtvvWBcAwAtBuJkRXlbJtt32ZUUe6E9Vc2xYsFoqDBjUremTnk+jibgK72lJPTu9C
UsTB/f3omDIXD+/xd648N7IRSWEOaA3t+NVQOnIsNnYT2inv4TxbNBpeZjRg3/W4iILHxRAJ0pTK
c6D3v26vyLWP5PpH/MZyJFh5FTNMid7F6Sg02BUICWGy8V9nTRaGTtq4uz3SldoC+SR/0QzQwX+r
q2Pmhj3e0Eunn4Rbv6so+x+0qOh/2MhDf8iN3EYtN8cEhKbLf9pc6Z8snHKPhpPceRauxBNcbOS1
qo5MCBjM82Wd4wT3p3bUT5HeIpskzHfl5NrbgbLIVqR0rsJI+3D709/uy1W8Sj+b5wHNMot3T/6m
v67uGlHFbA4t41RrSSvJDnH+bM7wmzb0KvNsw6X2WCQ2ZDO3glmG0EhrOVD/c/zHLXvJTmVj/aGZ
2MZbnQ7KzltU7wtOHvYPhahS2cdOhIYT/nHAkAYnK/+k6TRPaE11deaj7lOgIKU4RrpzHcXFqbXx
9K/aUCzvMLGZDmLpFfvFtLr40WmkKAnbvIHiXxRPYTbZ9F9F2uCi4Vl1t02q0EQDQJnGJ3hBI70p
0S0QwdQYgWlcYwVusJpC3xq9Z/vVCOmTvWgO5sm0PCAhgD5GTtC3raGb/XwJZ+WI85B+wOGyfFKV
svwJU8vGm47Y6rUjPqD609TVQVAgrHw8J6ovhjKp+rZEoRgb27gev9TYaCPpZKS/QiTj64d+iCxZ
2mu9elNEtdRA8iqkPcIwuofpvrapgeqg7iXLJOgUr25a9Jk7T0874wQu5tURtYblvSM+iXIe/piL
itI47MEtplzFt1INlRkkOu7imqjy4+09duVlIesB38V7rUGvWZ0u7G8URQ8ng3pqGT3QNIQC6LjR
4Z9HkUcYa0zwSZqur96v0un0MFVC45Q3ibsPdYRz4TV//8dBpCamBhRHlZ6fFGrPT8uME8qs9r19
Svqp2TWm7W1Fktx7ii9uPkZxDA9MnGPpUEJWkSgOxeas4il1mlPMGRzevncyozk2jnnv6ru43ulc
cfIlJZgYm2jx/IOmCVBFn2TKqXJwXBzy+j2uAD0y76Xy2ON9tFXxlNm6ZnUP13RlYCIrj2yCqxdu
6Co6tVIhtGoylJNN/zlwWrzU86bAFUmgKY3lzybNBM7S03BvN/5/zn925QE8l4gWSHu6RB+srrwG
2KdQjCQLXDz/TrKEE++7SuQvA6ZLYkvHS6EbrLXjC42/9Gh1Vr2rEwHgF3egFzNSqVLYheK9muj6
/Cyq1PmMDVjzOqI9avpe2FXVR6ooCQpDGVawey2acOUm6ql2TSmKkEwRYyM07jAicrpurh4bvMYa
LJeqYthyvTqvmeb0w8Yb7Krx0W5yCrRw4vHYijqqUckQ88mzvChBvzFPAlvxxiAvOID+Uo3lSWsK
7x2SNvn3tNJyLu7OQ4okL4DbZ4qdfUnjBXFp6BDTb7uV/mV23+m/NQdDE2uZmmLTT95TjHAQbjwQ
orQD3jPLl96aIsP3QDZE+66zpI5f2s2ok1vGL2wY1T8V3FtS0LRDc0RCOT0UWBMIx7EV6w8Ldi/W
Fqpn9zsr8gfUuVOu/yiESmP0bIajkmXTM15j5ofeEgofmeT2ESdAO4qRVHLEbvCyaOcUIBI2XWwt
8bbtjeHXGMOX8ZNpRLtt1I0R5xgPQ1QK5MlRU3I9QlZyoHLiNjTpnZKyeVghj6JGyn+DkWdfCiky
y9pUnvL2VekjpTzzRFUw/WK6TYfsShhbCC6Ncfe1fzMs84i3Tu4g0j2+IdFD42XZt7wdDJCX9WC8
iy0IJ5uYnDXczADSoztx+kWQIHcvJQdaRKwxRYDVie2ojxIaJIGK8SKKGqqy05Ku2g5m3e+6Wvos
2e58J+C8LOXS7nAgAXLDmtx9a4aiijZ6aQ9uFigpXTdraurP0PYWv8Ec4ohbfXrAMzA/ZBVd9zgV
+tGgfStEpj05nZ3cSTcvKhGQkclUqLrQs4WGLe/Pv2KW1GZ5vSwsAn5HvNPN0Nim82RuuhEqarRg
qnj71r9MBYmlLZqSdBwYE+rB+YBDnntmmnVVoKUZdgmOIg5pBtk7q4ruVYzugqOlrTL7hXZIinx5
ry2Z/u32j7h4RXWKEyZpPOvAk36hiOwqseuWqR44UVg9uUs+PtnYat1Z6CujSEEJogXJnqYVcf6l
EU4Njd3FJm1I3SL0sewtAKp75cCro/CuUShF409fU21BFgriv8U8tYUyHIDhYI83h+6dsP7yibEp
LBIRgI56W7nzb7HieRRqm5kn0cHCiOlvLOWSHkqV5uQ0Vg611cHgMra9fyRlg81kU9qUeCQ5m7Ti
fOByiZNiSjo+T/da3waa+j2a8Rj2Jm95zOxp2qI1U+0cIZR7O1UGIOdvGyVtCSentAsz2lkdjU5f
sNloCusUFsvnJett3DLxdsR+KX7UpApW1SwPXCzx1jYr792spQ+enR96Jf5xe7u+3Qjnv4QHliIN
bXSInhQVzifB1RaKQkadBvHiKNsyiaN9lGGaIPJYOailEm3r3tWOtdZGfuSG9UNmNA6YNEP5wHvj
7sIsNY62m7nHRBuc3TLAytXCegicrkwee2NZdrCLTggFZdiwpEb36HRud7TBQDzqhYMXlnSzKHkk
/vn2YYql+zpxO3iR9eraNTYh3mBZpy4ch1dLUA7A+KnVj2kB7cevTSv6dHsuZRB2PpXUXB0AjEg6
W/S+5aL/dd/x0qd1kRjWCfKC8HH2LZ4TZ44eiiWfXqvWxTUph6ic8h7gv3rnvbly+TE67BrahQAD
ADmej27gSOalMzHvmFQoi5RJfRyjpXstJ8f9D68lxH7NDpc9flYTACzKMRex2tfbU3B55Z//iNW+
9kJnGEUZ2/RxRoxzsRPYRxNlAatHpwKGfnLn7riyfdHBsWEnQk4nhFzDXWbYB9OAnsqpVQsFaBwW
PF8NOy2+Wzxv760abK3fq24e+X3dG1+JgjRM2PqsBRajL3GP0WmICXWEyHK+H6YOXUQbYO1XwiBg
fUm+2LjdALWtMcnqsiNBtwXOgzwOfkWfKF+7tMWPsaPvfMw1ber8DBjuz7klUrs9s5fIE53Yn8Y2
FEmGBlB6vr5NhQu017r2aZnp4Fedojx4XYv/ZBEOe6qT6kalZxUbdghmc3xNcXv1HH5s3cfo+2o6
pp+3f9HlWvODSElkMVmFir/acJ1eTeNUNfYJTF8b4K/0m0trOjpx4T5N+nyvRXj5GDEcm5s+AzEF
idf59yfAGZvEmu2TpiXGMw42E8WmMX64/VErATwKn0wzeZ0U66D3DOX9fBhLYsm5kJ2T2SjWD0D7
lCSWONAS3XvVKxRKI6VXvhqL0n0c82V+wdjoqU895RcsM3IBvYisXaSHbrZV9SI8eaEXYWxkZIlf
auNyB2Ehj9P5jSN/LNxs2mfcO+twz8nVpB7cxT5NTiTAbUZIOYKrhFnY3ZOkvnylaRtQ5UP1QiJq
1gcts+vJTmrDOWVTJQ645GoHPMFR+FTm/OhQu0EtefK27Yi3/e0lubxWHYs4WgaTcKovCvxlbvQi
deIo0Dp9wGx36TbUm+Z9hB0yCnLKgLZpSf9HTYsdjfry3y9Wyt+EsPTCudkB9ZzviM4Os9iZ7TiY
ujjQkVvdFWPTPJK51tuk0c3NLCaxyYhnAyRzvxnIQ9yZgcuTJn8ByoAEKRQdzdXWx1HS0tXKigPQ
NGSEsP/9uk0w6xVAHAeAzv/8dDIeOQRwGi4bujjnX5yphRMtuRsH6dB0B8PtimPUFPgtty6aRqz6
ne+7zJUkQgh6ls0zbQGWPx8vBvGcLy31BdVJUWsoFFRU0od69srNkkNlyWP05m9vqkvgB5kZ9Vuo
QhJdA6fxfMwBTDb9dC0JdKSPPywWDIdNExe5+RLhUjrgZIwvOixMQMmZ3mOuFY0Vvl4xQEYIRRG+
gRtTH6dpY5ioHvfCNn4X8RSpW6xei9fUaMt7IpFXdgGdJbC/HESwOuubCR8yNDndLA0KNkHfUnIa
k8Qk4TYTfBf1/25PkJzz86uF1AJ4IRci2h9c9Ofz01q4g/eQugIrR+UVRFW61a0O1X2qyXei4etD
gexF801myqulyCmmF5pwkwBsmrsZ8Ix8rtS48PHC7e7s7MtHhK9i9jw6Z1yZ62LrmDVK1M5dGhii
iQ4wNnB9M1Ehvj13V1fqr1HkjfZXIKhoRSuslFFi/FL9Qc2BAnree1dttD3cGbH9H4ajJyBDP8xM
1ltZnafRcUc1DZzFMj80Q42b7rI4KGgq3iPey/dKc1eOK8V02zHQbaCKu+74xK3qmjjFpoEOsG8P
ibPfVrWNuYdOPGUhoL9dksb+Hz5S9pFBvvORFBTO59RZimiA3JAGkhlzRMY89lGtsHdxnPysjPRe
OH356AA254qgfIPoDBvhfLg4spTY7KcsSDWl3DhG+dTPyoeiMf/ooxF4c/psFta7uSn/VXKDl47u
Dhm9Lp2kwBeuBqY4Yml41QfhwOWeRA7CrsUy3pnNK2EOD5mUlSTl5m3VV1u0x48vjFXKU4iIQNqA
NdV/KSHL4OCckYxtQFlYDyohzZZ+M0XPAQolZvYjwj4JXmNowk2m+nuY4asJMVU4a4vO2mEyLfbI
f4thg9RCdq+8deVcQeTg1MI/l4qZqztpzkJLhHi+Bs6EsSHWFc0hsbPkkInU9heImHfO8ZWLidBK
Mt5pbGLQI2Oiv84xnMB8ccOUalo7fksogz+k3fgb7ss9naUr1xKIcnjgEivEkPLD/xqomUOvqEen
CKIogaNcpabf6858Z9GvTB/YbDqIUOAo5lirZ9YuFs2sBrMIPDXtHhOl4tzaXrarVIG4deveFd67
clHIwXhf4cCzhVbzV8ztMipDVAaT1ro+mEkZrcyI/I+zenCBEhzauJqCYjbB0leoo6W5Z32v0Vnf
kkJbUKYo6XZLPu/BXWrP7eA270xxt254ZZldQkvZ+KJYCzfwfPanAZfdyJa+zPmQPbmq8J6Wtim3
fV/c28FXFppVpi5If4r65Bq90btmkYqeoYo2xQe4VOjc2nV0vP0gXPBluUQgUgI64EF4ixnOvyiN
uTzoclSBqqLJH2uG9RhiyfZVNOPbgcYXvKi6xxFBYWwum2qPJXTzggIoNQPLava16KHwKPXvtq6S
PdioEtt3lgGTqeTBHvNvemrBqNZr8TOCRuebiojvpDbXZgpYAg1R5N4IRFZRtzJJFcbRrYhBVY0L
uLPRnIjvcUje0GKrMEcK05DxSZ4OYK/zmYqg+AHi8+qg7M2M7ZiOyQHpeuTVlKEw8u1g1MmPOIML
vG303vgslqh2NpNpht/pRmjBOOvzp1CP6g+lsO0fuHN33d5z2jSoLD38CWVOLyktSkR1m/Zavcnc
sNjdXu5rUyUL37Li/CZNeP4NAjvtJqmyOjDMSooO4GO7EV3hfbs9zJUKBIwm1IIBecCCJGQ/Hyfy
7HqeMTMIMAlHymD6XE10ULKJBlhHUb/bmYO2Sxukr4XV+cM8PXST+lKJf1OClyk6v4PIlJIPdSrY
Vee/w4DSz4KWaWBjlOQj8DY/pJYx+kbqdQdPTH+W0tkPYd9+MuYyvwP+uDILxKhvZTYXaBvd5fPR
tQzPaCh3ZdAaowNHVJs/GzFGB3CG7EOKz1y2qQ2sSCy1il8mlD93tT26B0ipqW9j6bwrTaO6o4l5
5Tnn+pK8QPhQoIC81csIHy6KY4PCnmPM0fe2yxY4u+C1vi32qBQbpdErjEsW/OA3i5k8pU1rHE0D
ttxmiDQ13CX8Wz9yR6PaOycp9JG+mf/gUgJBFYtorNUJVNR7TYy3mO388AEup55ATxv4IzIp51OZ
hsWcwx4lferM9r3RxPanPJIluIieBBpNiDtWW1IPL8SVzmkeQIPWBxSgE8WfEiTn/cYKh2zflIP5
owpV7aXn4/Z6Obecs1kZweTYQwrZL1RwJesAn0NTtAcdaP6iZ6dRMWHfOLXSfdOSgj+DB+hO6KOO
4Q438vTVXZLF3dZGM9U7Dd5ztu29dHmxBsLDLVXOGe5O5EIN6Lyy9MewVuy90QC/3U0uJsL+0Bp5
vRVq41CrAqD0oERDrD5yWXYHagp6sSG+KANba03wwK1oMYiJ0CsERKBsSQD9PnXeoSAkTvUELkNY
wv5ZocjSbEJTaT8OvT5kvo7V9He1dczMB9yJX0vdZeXPMByrb30ubNxCNLc89i7KJ4j6hzhIzHSI
c+7sMQQ9NM8Klj5TZg9UMau69TXudwRyQweoSVOUVtBnVqNTIY2WXxn8osZfvI6maYpkkb3JclQf
N0PXuX8Ws6YPe/vO8S7uNnnUJKSNiqdN8We1sQ3FtBI4MCKwmwzUEPcBAo1NVauYBiZuDsNYOMR+
g/DKg+Llk/optdR8P+pYfW8Bh2jZE23Aud50VWv81uc5/GiNfTjQakkjv8WRhNOB8iBmJ+jk/leP
Iux9WHLTE7x6FUIrS/A+GcjndkNk6t8St4+LDZakMMFNo8Vmb9HmJ33uBazbuG0YOtcNaQ2nfk9K
XXyu1JyD04xNbWzDXM1PGmpW9Jj6JcsxK09yDLMxY6p3Gc43PzAHGvVtpbu9vp048Vg3eMsEBSN3
yeqcsTa+zUnZPfQZOhcbxC+L5WCl4zJuWtOk/TLnvd5i14C2lNMtQLcqY/SsvTvUo7ZRYET0ENOl
35gTl+qurJZim+qph711g9ZCE1nxr7COqgSMZBTnfpFrdvwId08h9k+N+I8q+ugLaprpBy0ecEhq
Whu1vloyEUxDOgXS3fB2UyGApAEBRpZdMQqBtbfpljseSPMbGrIhl+UQRd/DJoJkP+kjPLjJiaVj
E/BxX1Ga8CXOiqx6F/WZPuFCbKnjwV2Amu1FW1Ufbu+xi8omfUCJMeH2kIAedRVpxEmY5snQd8GU
urlv1bXzaOpt0KlRuyFCwt8vn350+JHfiXAuwnFKzZDHaFXTtpDizOe335KmkUjF0gZ1lht+NSBf
XEU6koeh2Rz68S6b7Mp3Smq6LOOqUNbWcKUuLbXZNUPGy8OnIafrNoSGC6y3eBra8sDewthRN/45
oeW55huhxtNhpOm5ml7djjRX6GMXxJLxLEXZd7mNCP7tRbyI4WkLOBJ9CkSJCsg6jutEwfFUizHQ
GieYh/h7rpre82S2+p3dcmUgQh+phwI4mn0j//yvVC3skbyJ9GEIKuSUtiQtcDBpCeyzpi32t7/p
coNQDgV2xRahxE/p73yoSQOoQPw4ByUivz53gthBnXSfnCV3/Fmi3W+Pd9lCpNT794CrfC01KnBK
wzwHwpy1nQcn0PcWqPZGpiNuwWt40MCofrYsnuU6xsmLmnl1J5i9Mr8WGh8kZEAoPDSNzj/axFCs
a11vDjyj/FN5VvZSLkIjClDdO9n9JfKSz9XJ74mZ2TNUFs6Hsts0a6xWmYNZ16qDUtjjU4tN1a41
p+UJO1LXb6IpfV9WYXuM+NE+eLRhqzTWvV9y7ZvfBK2pNZGGrH/IvKTI0Tb9FCSR2W7mqbF2dh9X
2wyP3+2dNb42lkQR4qlKU1xfQyORegGwk7dz0FnGIcuj/ybXTb41TbNxw/BgDPE2M6LDMjcPgB+e
wFJ/7NmGm9oxlBenXVTYwvaddPXKT2IBwDfSSKT+sc4rksFIXDHIJbfn/IBY4/SaTgAbW52a0r/f
E1KoirwYQ3jqe6vt5TX5uJhRsQSt1QNIy1L3Qzo5iDUaCETdnurL3jQ1I5seIiYUEM+At6z2F9An
JY5MLZgA7pL/qU6p7k1ir3Izeh5cvmRKa8XH25KQt5Aqgp9URVOek25GkzZlyvSNcKzq1PBwTptl
CPGWIJ5OpW4pjIY+LIwdwD/7h4AI+ponPL5+O09/ZlFlP3l1BowDJ0U8wO/laXZm4GgvIsQf8c5J
uraA/DqZHb5JfMo//+tONOdqNKLFXgLLqAyIIbhNxVS03tNXaO6kX1eHcqXcA2eFAubqzCrjMCpL
piyBt4zLtpQqe3GB01O0xMu9oyJLrWfpCesHmA6VZWql8hI+/yzU3Spd2Ixl9YnjVz1OOKZiozFe
IiFuKPELXBhlm8GcP7Iez5PuVXcmVo6w+gWYl3NDsYVQfFk/NjQ3rZngewm6HKQ/2l4qMVqEtqgi
+EfU2b/lalVuiDOLew/qlcdHvtZ0wmH1wRVbPT40uIQVD7kILPIaXDpp/7X21JAd4fa1zNq/n0t6
rDCaIaAD913ryOG2246Os6iBB6EHUlrzySiM/mGeoJrfPpZXrn2am5LVRPRF+mmsApIBJ1lR57kV
CNAUn0KPnn7qYU/qNw0krs2IaO5DpYBDwEs6R67FE96sb6M6A9PTdM7n2z/nMsGRQHiqv6wvdcE1
ndFsohGxTmcMsqrMIA+3nu9N+j9jNdAJBy0o/Z1k6Wa9lUvdS5pGb6ygNeNsP40t36yb6YPW42uY
jb12pyBx5atciiOWjMcQB1yjBSjFI7ERtWagItqzmUqKYG3l9f8cIMmqHRAvj2dcdqvPD+hQdy21
8s4OytYqHzP4L8chMuIDecR8XEZV/Vd0E/eBrGODg5crtdazDrsmF4u52AFNFc0viGt3gzql/hjl
3rFv8N67vTcujz98H+BN9GlQSOfv599XlDAoRy12As2bIYTCOocC0ysPUUPBTRNt54vSdQ5CiX/d
Hvhtfc4vHp7jN3wi8q4ml+D5yHbcIxPSMrO4Uk1/TJOgOlJy/L8G5RNT3L2vaZJvk84FaK/m8HBq
LEHp8Jo7RBCWd1ps5b6XGj86IkSE/OIycNEO3oe9Y24SxyqPd37v5X7j9SGJ4sZ6Y9GuXqAuw1Zr
HgwnaHKl3NkwhHxn6NJvYYUsmzqhDumFU7Il3Vqeq66syY6jZKf1tbLtHLvexLDs/WwCpXP7h13+
LgAUABpk5YLmzhpJEY5MhxXN0ftQB/9OLK37KYKU956Jy5cKijk3EiIrjIG/yvlygc/CAZg+9nuF
ymTgNY1CJj4P4Ce0up++V3NoBk5D+cAX9FXcfRohG+QniaZVSPu1E+63mVO95jx3kK/wvP6B/dOg
P7oYFB3LNPIOcZqCJXPDNlk2c51gGLxEXSO2i+X1wdJYOHnZJYn2RrXSFi9Wyyo+I+ktnmy7bAt0
92IPAgTY841sO4qdE6fZMfW8sfjm4I6AlMXQYMKbO3a+o2hTffEGuPpjG2fveZ6LX06UmP0Rxany
U9OaXror60R/HwrH2ZPRFN/VpopbJDnCudjafMxvoAaq2HALiW+6kWGV1fULWhLG1OIlWw9tuJu0
RnsA8ZH+SmotVXnZ4Cz7bmG2DRJ1dv3UDW36pyEmRU1cj8SXptLt17QZimxbicx4V+gICx4cB78Z
9LfnMdoMoySltWEd54d8Kkc/j3ObfdVQaAU3Nfc7HWvvZyUKY5BatYnHbpfamXZnP7wh6/8+vtIJ
Uka4BhE1G2Pd3dWcNoltUsWgrPUm3naLUmc7PebceVmTlT5QUQoNFpRl8ezVSgz7rmhQWIlMr//q
8t+G2xn11IXW86AZW2G4uaxeTWayawXSCRvV7GyYlkB60P0qRfkcOvnkbBC6xbA4N62fDTi6Z8oC
mM+rUdJ9c+sRSD4o0HraICk6/jAHYX7x1Dp5biqVwoDBXYcteQlU3y9aGe+mUTZ/do2lB4uTFk9Y
7VioX6SlvmHCa33bcvsoh8quxUxmlpcpsRG12o02F8k9IwcZVv49oeBLZceB8wUMjZKkcX7AkCId
Gifvk/dpj5i+Z0/61iic/mtnKojgGGP/2DqKsasaGogCBb47Ue/lQ8Dwb5VQeoZ0iVfBWCLw1zFD
bI3KzPhazDEMoDizfWdKbMraznCiFYVz8Igi7O37S/6Pz74baVrCTuD5ZIXoSK++205w3BlAZLyn
Uda+zJUzbtvYRsyYQuPeCtPohTRKuXNpXky2Ra5DPMRdBtzj/9g7kx25kS1Nv0rh7plN48wG7sZJ
unvMoQjJQ9KGkFJKzvPMp++PkVlVcnpUsLVsoBcpIAek0Y1Gs2P/+QcwgPPJllI2OjYo5Smrw+Cj
YTG7EZlpXlCnMlnfib9nMcW7PCmLH8idq41T/rUAXP1oiCbLx8MZKHNVPB+/rRUx8ATa0xwaMPvG
ztIlL1b04WG0JnEv4hD43C9ore4MLejgtvf6F7XRrAbxbdWTAUBE6k3PLXPY93mu3df2gPdVns3y
4JYUnHhzEgMBTmv7+X6IgwaKMuZGO/wJOz7L0dBiVys0+yrhhkh5PxMY4AqRlxi60WQgF5rsduC7
qMLhMTBbCoH3X/tF8c/Uc6LwB0FnuAytbllGG9dDTbn4ZAN8w3yzM/CmZt6X9ZB7xJhE7vvjXazv
BZJ8BSbpV0OAWc14IGGfTqiX+tQYNYAPTOolEWFoP1Zy8TGpZeVLVQz6F6Icmw0NyMUBvYyMR+PS
+KfQWXfzUjOoTZWc8yd97iZXaQhGT/3hr/d/3uWVg1GgVGJrzFzSyVjNZ2Zn46CUlfoUTUFxzXY3
nCR1QHUd1NB259RyilRXbwXv9qs+JZ+tVouu8PXeMsW7uD0vz8GtG0iCkpKG9/nKTkuti6OgU5/6
WRGfc62P9nZJ0zRspeD0/m9+a2J/HWpVu1IhZ5rGbvmUWYC9YyllDnXmFnP0cqsA7+BGAzqK4zA0
nfMfFJlCxp2qM57CSRX7RI6yK6j4KvmiU37sylJcB4pKTpjczXdTIsTG9niJmEIQo3cAnwMRAvO5
KrwibaB4MnztqdRGy4ut7BCFcbrT2uoGUvCXPpfvm7m/KrT6oTejrdGXOTzfqGBCcQECm+DApxl+
/uv7wZTkNg/1p3ke57suEeoHbIjDuz5pZxcHj+EmScv8PlHl7CtJ85/yIlqcf+t4q/xejoHVg3Bb
WDR3vAaaKKtjorE7czYRiT3JNdexnTAHmAH42bQPNf/u0ciIuN1V+ViqjoUt4F9D0B1b9lhUuUMz
OXNbRoKgbDv+/v4ivPjwtAXgRSjHWaLA41u/nyYJoLRDtfugdFNwGGX91gom9WhqhVqQ+5NN13gf
N496AhepijMJWCfJvzWBGm18Dhd278slilMNfSYE10ubHzloczGUVfIcaEmtXI0zjJtdGwZ4OEa9
1Sg7NqfkZ58o6UcSehrgujlpn5W2U4/U3On3SMQaVGQQYrDC2A5CB79doAtB0M3WdrWs2l9fJ89K
pgc8AtTtsJXW14l01osmi3nWbtSxrEystHX6vhKHTJW7g6aExVUoiuygxHXyPC3WlFAvelcMSeIA
em7ZqIj18iI2hZ4LxJNFlcFmvSoIMNKNIGRJyrNEbgee6EcQaU8YXwmdwKXc2C8GLoXxLRPxvT4z
c0V/1MZko6hen1E8BDIE0k1xxEFv8erQ8QvIyXEuSTY9pucB0oIzFgQz9pSF11kjV8hxauM5scZx
pyRio094wVGi/ALwfJWWcX7wrZ9/5m3X6r5pZObzrDxG6V0jHgr6sZbaubhQukt+mYbxbhw/Ga1N
YNrnCa2XqpVOoN9l5lVVW56Wi52tvMR5fJCz2nv9yH4rGf7/Lvb9ofyZP7f1z5/t3bfy/4Hs96U7
8L9eA+6Dn4X7rf32Hz/zNmqnJbv+3/+6L+o2/Fnn/3H3rY6+5d/eCoFf/g//hMBrxh+cEQhYsG9A
bbnkDQ0/m/bf/8J58g/+EXTchXuIc6zxXynwivwH+gtap/RrAKHppP5XCrzQ/ngVmKObWIplzEN+
JwR+Vefz/6fuoqMJor7Il9ctGMGuB0igjzgP1KpLF+KrmVSaE+cypsF5Pjth3WwBsasKgTFRZy7l
PXIGuB3rVkzZWGausik+zn3X7yM5n92wyrKrX97J49+71n/kXfYISaJtmM0VNrIMA8xLY3NpL9n8
df71iDJOh0wR/WMtwvw2jLPjHMajm86a4sbS2O/CRgnuwH6uxtx6NtJyy/FkLTWBWvAKvtLhg8i4
XGrOn6DACXmaafQ/WtirHrUysfcDrnkAFz2oSaPj3JPhR+OHQeRkVa9cYbIALlPY6TERtY5/Tz3d
dKGa3IlWBDdBXwbfVfw4NmbqNbLsl22f51z2fWVxTuCFoHU6f04ZF9sY7mqO3V0e7o08jklRC6QD
YWT6cVbmHlPOucE6Q63uI2kMXXkuv4gwjIlZmH+0URD+mcORvI/lurrO4IvehX5sH1PF7Pac9uqh
DKx4zwZfHjW5exyMafgs1AbnCx2JSdiIHvWknH814vH5dxcBS5vpfy0GgEPWGZOED0hTr2rpo24n
2nUFE4KQOz26lQcuX8ROyk6n1cO9xuHlISaT97mdbtGvVwcI0wvJGAEd5yl8e7DK8+ktGlBxAiSS
RxIRlRsaEC84xuSeOhjdfjIf7DkQjmrU4VaVePEBgIyze+BEyctbirTzcVvZbvDxzQJEglPozJZ4
SeHuOOGibfTjxsa6LXw2/SXaAsWNC9dd2jg61+F/mCQvTnXsMSgIcYxfhyPkwi7y2MjxN0JmdSD9
RHOrajafgjyCnwZ2dBDTsxbE+DVNNDoJr2iiGkeWTpndIqqKG0jK4R4H6enDkqyEbv+g5FLupq34
jP2N02q72pzt32tiLE9N+xb4jERNCtu151bSauUwkqn3UJOyg0Rs6L12qvy/j88/x//NofHWBrWq
4hd8H/dl5gcsHDv3tXBbGYsiKExrfoji7GoMOukwEhx2bWUNieE6Sou2Hr+ppfY96ky2LWPaZZ1l
Ou9/IesiY3kKhoajyvuhTr6Iw0sIw+uLWXnIVV++9zv/zlRT/3Pf2tZj65fwEiqV0kbJYs0g66H/
Dk/cCN2uNC0WTpUUX3T9LmxstCCCHnPnIeK1ucOCXxhhX47HsK2Ws0Srv84dVLz3H/9yj/3bk99G
p8lBBr/pfJEHBV2oOrHlhzDTb2s8078Q5Tx4MUXl5NRYJAe7vrPju7hqijvANBPXl7H3r8weJf+e
phgF+BSKrzoeQHdABoQ59+oU0OLdptksz3K2z9JY0RfXCfB6qsk1BUOxxyQjIaJ9UOOselKg0xyG
yjcbBG9iL0kBXtp9bt7kUzl+yoqy2fmZKKblmsBWW8U9InMNN8NdmcXtg2SqFdnfuf1Pour/L+v+
tdwf/ueyDsFaRNH2Wuhd/fj363/9dwknQQL4Q1kwydca/J/qzdT+4Aq54MM06ThmqPjypTL8978k
ofzB1sHWq3G0Yk1qsxKwoHz9d4r4g5sg8CIUMjBlGQ3Hf1aa/2wazervz6ocRvllTUER02RWE6gO
SMjr6XK+/isrJaxJabTTBAH5OpCG5nMfatL3vKn1h1DN54fEyCbXN63uXop69SoBRXaGSkkfp3bA
dOmXKdve1F6fBydjGLuUXAZ401Jw/nJbkuIgxIBLMk9Yc6lXrVa0uyaNixttNmmx2ySeSlKR7+dY
sTyIKwHshlJx4JFmG2jueZX5+iBQK5doHrY1LJFX5Z8/K6qf2504+XmdemEQNi7k+K1MnBXXZxmG
EEm4BJTOMMm0tdvIlBqS3yq9f5J8vCYwv0tcK5Nnh7wXWj9+ax1Go73B4nF2lGYefo4lToywdswr
I8aKWk3qdJ+JqjuMZCa5Rj4HV9aAzCLvbbIxmyh18UEcb4xUGvdJiUmNkMPmU9aWUIe4q9tc8erK
C1Rlq3pVltvlf+9Wf/8yhOfcDpabAbab529Sn1ol64FOT1gr3pSdRA+mvi8EfRt4RLWZH6kYd8bi
Z1Vgr4hCR0WtqHXsV2N1DAOCLmR/r9CXUXKTQrfYx7F5hDH0jPBmV0o4jykTCpnfwnX/86m5MpEm
R8W9JrsqflCoQ9tapxC6/FGyEoQPZdVs1FaXi4vrHJUchwtWiABf53OTjX5hWFFunSa9I50rVuAw
N+a43/iY3ngFUJMXffzCWbvwvA1QaIVKqoQvFEDRh04QqXmoy7GnXg7S5kPdaJW8V604Ok112RWE
fwz1XWghCnBIYyRTjJbGMHsVYgv8QGYjK7yMcLB44znfmA2ACigm2tI1onVyPhvJ4r6qmpl/istS
8myJ0GZlarbIZm99aqxDBIWwzYA911/0UNZyAGDtnxZC4bEvovKmUmRkk7nekk+oC6fE3Q5iXNkc
cNG0nKmtlGebvucXXYkmV8p12RmwG9hPRf4jomY5DmOOyXdrJEutAv+/M1T6oo207+Yep8HSEPuJ
iAfovq38IZvm8VqJlWID53l98NWXxgWF+gWaDvab6/nLscJXupn5k2m1XtcTv4Sb33eg9ORgGShM
uiLt9x0o6g5wrr7LzaLaFUWqPUmQAK873PIc/Pu29vLzewufksnXD34KWxLZNVE6568VwaZmdTG8
/0Ah2nSMROik0KNuLBJ2EEqSU8e2Vt81WdO57y/880Lpn5HR6mOsDS5BJsP5yK06dwZ4evCSWdkt
lwjj2ZRiEBlfumpjY6vpdY6B/D0aLBIAT/hnnM2rj1kfikRVe74ygj9qxy7M2e0GNaDTR+54WZVg
e2R9H9//icul7+yd47uFMmy5cy+1w9omcKlbLbuwrZPP7ek+jErTyVUtdxQtLz6boY2jlpa/qN08
H/R+6De+2IuNhdHZT6A40t1dTHXOJ5hgwaRpUVKdJlqYXD7TryF8Qlx1ky09vfbG7BpoUuH3IuZZ
eL7nQ1UgY3qqR/ZJ6skxwkejMQ4B6M/3vurCY6UOt+ZgmUcxVN8tm+gZFKzHuR511w7Mv3o5q1z4
NQVBEcrXbvQxoqy0L9RV5n6WFByZlKR3pzSX9qmW/JVodnSPs3nliDwhsxTsi2ukX9/onfoyy5Ps
lXZMovykaJ7oJPMGY8bIm6y6vIFX6XvQYDyNrnqV2vUVdiTTbiii7NtU6DadWr29KuqB7OYG9pBN
w8MR2qy6poBj+/7ieGPO4CjSOUQgsvS5Vuu/MfVR5epknnJogXulTysvy/yEnLFsvp4NvJD7LNvC
ud9YkUgIsZKQ0Tgw+FJp/lK5xXpAY7s07JOqFsbt2BuqK8xcOmbspVcFIhwnmKvS5R5mPvjV0G18
EG8sSXQ4+M7jZrEgNquvsNXlSW3ThHUSYtXZZUr7WKrBB5EVxUZluEIGXz946J8UCIQHLKGzy8b3
yy+tYX8b9hTaJyOa80erkztXjVTZhdpS7GDLDPvErAdnsEhTS3r8YYyWyJf3X/GqQ/X3Q6gAlJTK
yBBMfVVejVkzDJJeSKe0yDTMUs3iNitFdUhqxOe+qdbXJCurtwpSxGOA+nbfhUV4pOcQbqAdb2y2
vPRX0x84oiiSzmcjSnpt1IvSPI3kyh40StOdHRfFfTzpT+0sC+/9H/7G2ibUiUR2Kku6TNaqWIin
QYMboVqnOhoNFLMY8MZWId9K6mQc0nhS7gfb+PH+mBcFCj9L4xa29CgXocFqbQ3pUM+aGKxTI4eG
N0X5t5rwno1Da9WtWt4oWpRFmLwIFllWq6+2NaFL4AIXvRRS2e+KuQI2StTpahgM48k36+YI4Xq8
DrKK84y43UMoFOm6jOz2Pqs6zeulodxa6ucY0+szgelyQmrLPZVL4vnLRckI5lg0lBaky0Gwm/rb
uB9mVyR+emz1ST6Eqjp5flRFLr7cw3UziOFQteG08drfWO/A/RwCi+MTtdu6ZC6wOs4CFI8vgP8h
W3bYHu2i7B+4tvpf8dnuvWg080OBTOSoh1lynfdIF6s8bA/vL4bLsgbiMDNDo5Nn4ZJ+PiXxCAo2
+lX0oktxVbhTm4iPlQi4ChNyNRbILbK83dVZEL60VleozvvDv3Lwzk9++tE25BrCc5iGVw+HX3Yf
RBNQv+2+f/GTinzfUsHtFCTQsbSmcqhOh+Mg+f1LFcEO8ZM5P1S+XT1bIrdeYl8bb7uxb75Ciigf
Ek0JnrtJ7ndWm9bXzcxZ2OdEicPPbdzcCAmbNnxz1+MceKwgeeKQrYtDbHdwixLZxnaj7l1Axy1v
+8sthZYtOwq1OhR36IjnUyyKNJwKIWcwJ33yFutUOVixYrhFZfeHZlTGjTm9/L65WFOo0tGHyaNd
XFXrdG5Kk5xsPesjOJwz5mXY+GycUGLZJlZvjquwvgiSl5vlOqvcqNI8nW21eEHyYu2CSsfI1Fao
EebRU+NJhckwgn+CUD9k+hAcqqj5MUSK/GeMvO7KarN0n6MPP0Ez9Dee7Y1Hgw6DNg2COmfousoq
slRqMyVPXpQoUN2cTAe3qAv1g1xKW0Gzl98PVAbqZOoERrugiNdqV5JLr+Qv85TnjwOxCd+7KUZG
lpXDIWyw8xKwF/aRPZtbO+zlboYvHZALjC0ao5ApztfVgBaArLgmfYlgxzwHOhuEao6SJ7fGhBxz
KL7HvsAEPTCLH63vG65pSbUTNGKLaHu5wJfL2mJdsIgQ4AGdPwjxMSGtdz1/QbaVOKL3cZw3CsIa
yI1o5HLLivASi2EDxB+IyowIe8xdVoemrsBWJvotf4nUecTqfY4PTSa3N63a0KuzUJFUAhpun9Wy
Fyox2MqYVTs5rpRbc0zno0y8hWPjpuflYSZdw0KksokHFYlzRDI8VgtORH7aQc+sycVYVCYwrBtv
VKNENVwNW+z4yxqAXZypg0EFqQOjpfPpC4qU+ISsCV+acUg/NrEJWVgLLLevavvQK03tYqNmbVVc
5/2w5SxcyFLoqZhH/lxHGmQFgsfQT+MXDsuEzEthXhe41R5i/atlfK/lvPYyKZ5u4jnr7+PcrDaq
+stdik4wICFyuVfsd7V6m1aRB1Ic0xfOx9bVJgD+gRCSjb3wcidgFMxAWJwLxXF9d54ymRDsykxe
NLlJweXG/iaJS/NAs+sfAsj/2MF6cygqV4j2tBfRX5y/RgjB5kgARPqSFkW2a0y/ctVYxYjBML33
D803ait4XPRsMDXSURuuXeDsSDIkCJLZyxAE5l6ADewlPCqP5qAOO4vYhEPXdJ8ls7T2Uzu1j10y
TpgNDKEHpTzybGLtN67Ql29zkcmwC0DQprhaizwjfEZqLc54IlxAIEgR9jfb0tZF/fJLwe7DRAkI
eXThQa2m2BS+mEoxZC89Hsq3vdmTY2iNOXkYYXa0tU53pRHK/PuzffFeoZbQt7AXpz9kBOZqUCxF
iNkLremFHtPPTq/Dfd8kijcGTfv0/kiXVzGGgqJB0QxTg2brctj8UgzJcmC1Mr5qL12WRt5o2L0H
mgr8HVT5dUBnHMVjS2iXOna3eTcHIDPaFlPk4k1iZ8hOzkdJDxRrn9UzKEtdavma8jKYSuzmZj/u
ErrWG9/lxZukUwONDdCYjGy8i1ZlJzBQlcuSWr70Sh1dSY3Qb+VxGlxs1OY9rqI+QjK47u/P7/k5
RYVJo4l5hWO94Md0d8+nNxHwVDvLbj4FunEruvhDM8TDLgvFKcqzv94f69WH9L/Lo78HgzxCqDAk
emqx5WF+eZcI5NpMlEH3KZv1mlycFvNsCV73AaN202kLezqkVmu4FTQpz66F9hDQDvUSE8dBDpn+
ZjYaPJNjH1+ZvJ0cEfbY5WTItTMrSry6m/onYaY2JvQReRb5ZB0qHaF4RUbLxlmhnZ8V/BaUolC2
OZ9AYfhzVcFGfHLS7M/daYLAfI3DuORhgq/d+YTgEIL1GqQ14DwFgd0rAlASVVGbYx/REtH01Dy1
phJ5iKZLL7cwIrIMztAky5OTbKb5oauGmsTgzrpOR93yWkK8niUKWM+qKtMl0g33JTOSbuhh/DXG
9niocl99UbBCcsDG4z8tG8bOrh0reu65mVxrWuvfWAHizjnUhYeBTbkfq8F0DQGu+P5rPv9a/p4Z
qM/L0lqq4HUTO20HMVWW2Z2GJg692MAzEpOizVLvfA9ahqHKY9Fyn5Zp5Ky5U4qP40Wr+fJp6i2F
3z/Z6Nhzze36ov88T0m/y+ZI31e1pB99DIG4AmFTgSd1tMPUIb1tMmw56s5o3Uk1S/d35wDHEbqu
rAu+WzCz85Vu+VI9ZcbAw9l5stMEqmgaXlvuzxfU4WUOaDmbr5YF1C+rfTiPoUZFnS6fLHjT7sQe
5mqwuImB0tIHqh1+q/BDy1PVtnSYl+qrrEjWbpamzkmxIdvNemc4fmmJdNfpyT1thmFjJs5Bw+U1
AZ+B0iN2hOtGMXw+ExpO7HJkSeKUxLrucjOzHCka4FQIvXf0Lh+PfqWHh04KflgNn8n77+FykQBt
sBIhLdOkAMs+H730i1AqjEA5pdYYX3fmSNRcAEaZhXP7uzspeBU1K96NYKOQgVfbt4+3QV2muXri
MpHttU74LmVs7qglJELCH7a8fRf6wC+XzdeZ5QpNEYcfN/Z+xmpAla7vyEmvAtH72pcp09QrmbyO
B1s02U4HRcCBKpuXxr56JUmz5ih15u/nLkkek6TeUppeHCT8fDAF7IOQPOCWuNrbQzmRIiZHPUVD
ObkA4Ppu5AJEWnyruXlnbunW33izdCWAv016ilwWll3ol7NEyfGhSipTPbHB+zfUhayhYhT3sLay
jSV84aHHGsalg32GDUdd5HbnY2ElR+RpxxrumsJ8mAGG3X6QPhhDYHizNpj3oVzKL1iUm3s1TcWx
smvF4ZY6AdTUH5WCtxB/Vw8NfE9P0vEtCMffFgK+PiPfGDxd6B7QTs6f0UizsMQfSpyGXtGeNDUf
74amSL2p7IK9Ra93n8WF6Rb9HD++/40tM312qi+zg18aYimyJ+gYnY8scWNCemAL9jpF2ROnPeyJ
B6qvfnsUKAYyxSD+VAALy3r45X3rxMkmcyRpJ2zWBJZDAKhNmCYbr/qN38LyXcga9JEX35LzUcwx
jO0wSPVTA1bpaUX+sdb6LRz4jaWL4gsZPaUtVEJ9dTgIqS6ENUz6CQs14yqQpeCodUV+Y0Cq/vD7
s7b4zPBZsjFBdz7/PYRYgYnNDIUYyPfKnFZlrmbdxom/PPBqBYDZ8l5YfTQr150Krl6h0dWjdooo
dA5zYJoHQvX0D8M0JDcTLpy4ttOpVmtb3nhfuNtfjo3HjUVVDqAI52K17uMCSWKvGtpJdKMdeuRg
Tr4XZ23wLU1Z9ZCHc0l1JMjeN+Q8xp/qVrKeQK4q9D2R9SclcXVXpob9IpDc5c7cC/+blDfSh0DV
y4eWcOhmJ+Ea2moyPfW4MiPfydN4/p5N8GQdzFeTb4tvr/CMKcosR0kMcAG6teWtTbLQXq36mENg
EAlBMaVVf0NLAgQpRbp1k/cWztgmYnx2e66j+Phg9dbOSEB3dt3qf/qRb363q75Wdw0Gi/Eu0NGq
3+JsrjhqDpTppnpXFp4go626qVMgdCeyavmbhgPpD0lrS90b53E4QiCVWicRRZW6QZg0z5PWRs+q
1pUaPbzCf/TV5i4sELo7BDPl8lXdauafkGBpwERlM3gUjEN0iOcAyDgWTVK6iV/EN7hwDfbOt6N+
RuUv2tuk8svFLjCMameUc/PLNLAsd12tWHARIwH5Z1Kplf20b2avSUe1QY+mpvcVldgBFSklTNVo
MyIxU69f2sQCg6rogIf7oSKz1tFHP/82Z7CDWtpjwVWOuU6+89VJ/dGPLWAXZR2bb5Mb9xUtvGif
ll1eO102oPsp7DhWAbIKjAf0OZSjoyJ3/nPP9Kc7I8n7U9BLxl92l0rHSI2Lh+WKcsWuKrKrPsjr
H2TOoixSs7JIHGxEMT8jBKT7pKTxmLvcS9pPZTUPyaEVbffZGi39GCujLnY6dv8/kjCdb9Wxqegy
l2ZLbVbEhNzOJExTtkdTeF8JmDi7TtKr1CmRdV9p/VzSjtbyiaS19mBOo6Ycp5jL9k7Doy8j8rWe
PvcooExHzgJxneJrMO7Ib2ohJcQBIoZU8asvCuuRO7Jo7d2cCb1yTKnGNyiDCfMX7gPgaSIiLHQn
y7P6YpV18uTj3m7jTBxpt20gy4nbT7GZ4L49Wg9KW/oO6orws8jw4tmNVm/skbHFnQN83ehXxTwX
f72/k53fjl+rHU56qAB0z8gzeGUR/LL/S3Mv9cCY0Og4Wz6N+FPmO7saJdi6LH6SOPzA63JMXt8f
9o0Sm4w8Dn3AjiU7cH0rT82mHENf90+GNeh3VeRXL3YuYeXb6/VfVa37sEA6FOg08txy6Cq3TzX/
GGSK9sHSo9xTrBISQsXdj0/Suk4KNdo4GdczQy+RXRw9NvRTTt/1XQPDCkXFIag9JXof3SdBk3pW
H5uONhNdiahBoNXGZef9eXlrUMT47MeIJjTQvfODBT8hSFhd1lPt4joWYxXgYFE5e3LoTfbe7PMf
74+33uaXHwkqSI9yeQkwr8/H60tkmqNU9Sd/rg61xc1+jCd8dEl5PUIF2vh1r3LnX080hlsubksv
EtgTYPF8uCUrc1J7vT8Ncz/ssZxv3RQ260NYYOkVczI4jd5knmpHBMRnsX8MueM5PomwTlzGldvS
uiZlI7U9HrzyclqNjlRksRdGcXNHGNrkoiqfNk7DN14KpIWlenltqq1pC3gWN3aoR8MpUSZj32ea
9ShCRfCx5+KoVJ3vhQMBDb/9ZvBkxBRg6dracKDPpwrkZSBuIR9OdlVXx8mSpGMPw28H63Rw47bf
Svt6YyUsHEIqTi6/S8rY+XgE5raNGjbjCWf+pyhWMIhJAix6Svs60KZ69/6vW55+tRAsG20KAPYi
z1tL0bJ2DgcQqvHU1FJHpEhIvrhdb90w3vhNi/ofRRqIiUbve/WbVGjZyViNp7ytBqfXp+y6HYwn
joP2hiv61sf75nBEN4Nd8cowXz0fjnJNxjVHGU9zXGcOPJPR0yFBX2EG8wPgqdj4mt6YQ0Ay+DRU
aQB/a/YiZv3D4M/5dBosLdxDUS72hRmIT++/qTd+FKcDYlgmchF0r0r33JAsHznadJJb/Zuedo+2
0v8MpvGnOfa59/5YK0ImmkxaGosvG5dBA8XWmqsQhJY5lnBGTpk5da6SxNmux03a6+NGO0xmGR4H
Kq6dZPXRVd9H/s7P1dHFWjlwmjQis1QmwDOnRnj/udY3CwA3rB+5oALPs1Zft7VfDkk7SiX8P0R3
koK+35dWrLqtJFtHIsKqjZd6AT8sY+EstZBAF4uD9XdIS06PIt/qTh0l+A6qtvSxQtV3O5RG6akN
ude1OsIAtfvAkW0xXY9aUx58DPauWirxw/u//O3HYV8AqacNRA/0fE2nooCgqIU9eIBUXc0KRy8E
jeE+C7URV26wp6YvVKj3MPUI9tLcrJsrtxN5c4y6fNigTF1A3a+zg0J3WfFL8bDapcq+yLBfkYCH
4VffyPgJuPpIKWtDQ3ANZY52WpjlB5kwNdQ6UX8/RqSXVIsoyp8G2anLmnjZNjvYdHAdS0qUhwY3
EE8ngOK+awgvmFMl26eonhyIf6PbhWGya9Ni2CAIre92yw9hYwdSwAqFVs/q4O3srMdXM+hPSjrH
GJLb6n2iccUKw1beWSEG/CkthBst1k7vv9FXB7TzrVeF4MvcqcjtgF+Wxf7LYpZ7teaELvoTW0fp
cq+bP0JKpTweTfmZPD3bbWpN3w96NR0aZUwOeDR+iWJf+dDNZflS6LHpSZSEDoHv0QEsWCL9UOhe
PdDqtlRJQouAvZSka43b1aG2N6oey3VDz3azHRafrLSzdhkfG12nqN6JsO5uBIzDnYojOdEN2uC0
9ZQ+SorSHKpmmjbqusttU4OQpdDQp/+FzdSKmZWELXTZIZpOujXF+1ktBi6ekb7xfi+3DLwTuB/T
+YaLwxX6fJanupAH7BHnE+ahnYPE08T9ws6vMB3ecm964wcRVQgjgjbeUsKvTjlsybgxt7J86uBx
HnA/qfaplfnu++vmrR+EQZGykLXZnhfN/K/LJqApy008EScIL9ZOR/W0m0v70cpE570/0uWJAz8a
9i0qe+oQatPzkRLVrOl/VKDvvTjKiagcQ2QfCHC/xrxR29hvL79DWttk99Kzx/ibauR8MBtkV9R+
o54SIzF3UjDJTjYZ9Z0swPf8NpaPUyEXL6k8b2Esb/xM6HhwqKFH0lhfT+gs1R13+FA92UNgfmwC
7ZsIZfmHFNmdizXFsLGTv/H+KEogGtNpXRKvVsVJo+VWW2LFcpIzWbhyHZmHiJxJR8Fg99P7L5AV
wayd7zHYiFEGAR7hwUgb/XxWhTEG9RT75gnDkJumKnPLi+o2uG0LwCr0IJr5cYzbhgyDRLKeixbW
iDuIPrGceTDya1vx4ZQXE0Vo12oUvdyBdBV8wEI3bo9FjgdeJJP8KdTgU20i0Dg2mqiFq2rcX53Y
Lkuw8SzDoK62+nLX5mOoOgGBYiQMG/kQYytMWcEhqqlELdaddm0OifkE/ZGzSyntXUOn8dS2ETRF
DKRAeylVoaRLx7IxiyfTx6QNcUKoI1Wp+qdySAvDCQYmfqeASzWuMYfKZ6MQ6nhljpP4HGrV06CP
SY2xYYtfUZ9J6ZdYS+LuYCE1aHcBR2nqFs0Eh76MeLZgbKQr0szVmiSTNnLN0uQ63MntBz2Gig/m
MvXKUeMI+4g/vv6DdrT0OIzZ3DmWWfqfpimxbe7vco/PLoStawwbKafCsPcphQkc3ek1AUm7GnK/
7YRgWoIjJ0XYXRV2SZch0sm1RRdtCYdo9hHPSRlgTscJcMFwgoREg1ZAZyySL/heS9/ZHQDgkIGV
7KepcRTJzL6vlMaAb2GR4LZmK3H2FX4QWMyCe+pOMc3SlxwK6Me60hJEbUaEEW/KyQkjqJ6bT8C3
A8x3qFPPsjwGN7hmpYcaV8/nRrbmr8KUhvrQhDkxT2Gq1YBu2jAbBwuqZ0ySyNSOntEgy/xEOEnl
P+iDPZOjEozhvRT3xpZn4Rt7CdoZ+BQ2bCf6BataSYA9lyho5lMeYTCHy+kxTxJr34aqtJ/4zgiS
TYVryvHGp315AJAITZcARJqakZv8+ddGSHORjkRPnqoRvukkY1RYq5vaiMv9apG7ArzSH6L9uN6W
S3LgpL5opRPlWXut2UZzUAZSfiy9Cr1M17Yq4csNi/Gof5F5Lhc4bXXgDIUfmvhWSqfSgrfsF9G4
6xv1vkFkuN/ary62K4ai3YXgyV6OgtVQwkccOuIneYoaM7wJbTF7AkTTlc2W1k5FZmmAARRWlFH7
0Gpt/ldQBplr68P/oe68lhxXkmz7K/MDGIMWryBIpiSzRGbWqRdYSWit8fV3IU9Pn2SQl7g1/XSn
Z7rb7IylMxARHi627615sVlKa2Npp2jLJQtafo4FHxSPwzJ+eLqfdPo6wgRVeoH6c/LasIqemtqf
7pgJYKBf86sdVx/FMT0w7mqzpMjJ6YaRM1qrCVw6WAA/eYXJMunbCEGMglpehEBK8DpIUuJ1+kyh
EqKClVrAhY3mDSbpAQG0SDIu//xdQEqVuo4GqzVf1DBkvkdLw20zqereLNvx5vpOX1iQaVo61AvL
5MXZwJ9vmJNU+J3zgvCgfqsGeYKsBqDz61YEcNXbBppLGQVmB5RRqOGcrihzhsTuEyZ6YO7yXbmL
mnskB5odLnjaqg6NCzOHj3YOBgWZpNnwUECXVtqHAu7/7UeApYFhAjA4EZvIKYbiWIKwRB2++mEP
lr+xcv+BLGfKdlmkFwHgheWZVP0M9gOnK59nBmnLO26B/aw6EiMi1z/K4oROQwIiLJ2xEwb00T8V
w+4KFTdIeAuGGq16VjfMVwXVTp1Lo/BCyY8QXU27Vr5rqsAJ/tg0TTrecptSIpmPOBofqNCE5fjN
F0kxOy+iZ7UBqu5smiT7K2m0X2OhS9vrq12qIqerhWgAgkvGDAEsM0h8egJiqZNNNHh8XPKk/UqB
Ai+TDU31EuqpBILBr3qNFoIDlZhpRCqyUTkosZXY9vy0M74MdhHkKwBGABunP8IsOieKWpXxYHTY
PL1Fg1SXmD64vtQLRZtTM0KFaDYBnsTQib5UTkmnyrRK18J13FuVqjxZUpYek9GunzM4VbdqD1Ei
GYvlpkkUHsraZPCvm6rjVMX2SgomYFeXG4An5Wmk6azyXomb0DW+MneRLL1Iqlns+H9L4U6n+5KF
YfmQmrOzTRhJ8qIoqzd50KUUdOfxq6RWI7PIcewpwRCsJJ+XPhZl78XPgfKE6lY4GHXl+HPQj8uI
izbsE0ZStv4S50rptCiv9rRccqXft/bwCwSxcyz1AZ73JMbnj7q20e0mdVvHHv7YMZK/vXWBeHMd
nNfpUSn8QDXpMNEG6rXBpVyaeSWjeCu3QiSNWXaEzHEJVkgMAJkID0qYMd04RiVzBFIWf5aqWfqt
Rmo5baNKSZFHC5UY4rOW97bT5tyN/bzba3LcBW4ZwnjoqnrjPKFoVX+QQItYXlNGhqvEo4x+mj9a
K9WmSz8XogE+DPMtVKtF/V4lhAUwT+z4VZsS+zDPtOfQQgkOeHeYFGYAMpolNR+b0I/ujImAIZz6
7A5qwcRNTL3ZFZVc7mWTGWYDDlB0LaK+c0eACisX/dKpouYM6wfdNMS6RSKxyaLUFaqj/VIilOdK
aQZLdaqi3ctI/fdg9Puf4VjrfxVB2nqN0hK7G80IAJRpx4Urg2Fdo6COQ73oz6Dqyx3E4QKkom1F
uQuppdODpc9xJ+nx6Ly0CaOURj7kXqBL/qYsnHDlDAvDGn/bIoh7q9SaOjt3aiuS4Kxyutl/KWU7
u03UOqDb2yBaCWv3turabBMXme/W4TTvm8DI9l3qB0dwAwMTy6a916x82IxKLblyz5Rgk4fhXUY1
4mPVqZObEsE895Xd7g1nkEFEyPxl+NW2jtVJmyDI0pfrjvXcfdMqQzrEhE0VEIZYeS/7sJChT0le
E8ATN+j12XdKUXy7bmT5JqcP1QL0ItZEZ4P5KvGb6bqvjNIgJ6/hqDpuGGSGR92z82rFntbC7PNH
EfAPbRGOAU4AEO7p/qhxlE8w8SevpRKabtVBwSfFef1QZ0W7lbkbNxIx1QOamLUnaaN8Z/ljT0mx
U9wQ97UN5sw8MmqpbO3MbDyEy4Jtozn+3qA99imQ59UZ+iXwF74O9X7gaQ7AW0D5gr+idJsGZT7H
r4SNJoBn1CNhgx8r1XWGHhEH4CbVEWxF+Wp0PMWu7CTpbV836D2G+tQx3KOXu3IswofBnxDCHCyU
gnMjzj7iR0YqoMacvPRIN30YsjJ5lEb8kAtxIYA2tJ5Rl7AQnUPxt5JA13aa/xA7fpVtlKKF8yZo
mugb9c0sBHwZcUxaiu4K39j0nCyCb48/cWcnedaSbvfZp1q3K0Q820mpN2Y7dilVc5W5KS6vIoF4
gB8rV9LuL7kKcqA2aYt6xfXDdulzEoItNO9oZhCInx6AxjCklGcxfjVyJdw5RlZ7JVWp70NShFts
/ykKfwHPAYqHDYrKywIrP7Un+Sr9MF2KGfwxTU+rysizYUba6HrtbNVpHFcS8QuBPy3NpQHIZAUe
SESvF6NkzUhbtDB3NCqFm8l2XsPOmj73Qx9WW4uG/yMD/Qz+ZmkqAfmRI7h7+jz11xgAzwRloMGi
uA2pCW19OgyO4Az5iwiFVFL/SmGlvs11Wf8MP7WzK4fyzmR46I74w3hibEB2Czv4UYVgtyPkIXZy
V9e3s2IEW3niqjmjMhAzwyJIWTTexsP8lawnW2EPOnNDABx5HkAjkJsp0ACe7pQNsHxM4xYOhIzo
MaK8lSCvkP0rIv4jirX/3zhxl0H9K+Rpv37+qr+1v37+16eW/2j+q/j9X2/cwPkvbv97WrXl7/yL
GdfU/ptyIKMWhHoLlJ7d+Be3mmb9N2/OwsWyyDzxlP6bW02R/3vJZekdUa7mvyydwn9Rqyn8E6hy
HYeojnMPdOVPmNWERJE/QPzJcQR9AxULNJCnR2HBh2VOmSePchNtFLvdBonk9jJ1wUx1A+fzu6/1
9Lcvf8/jJjyyf1uD22hhjcPTi9ITczQp0hT3yWMh9Td1p0GetVLOObNAY2YRhTEhGqa7LSpzjX1V
AZXL9EdoHlW084ZsQ0PZX3GtZ1+NN5UGxoJUxt/B8nD61TLbknoD2vDH0kjR4u4MfYs+arcfULnd
VjNFWbtS9LUAeXn/3r2Pb4TC/BvR3WL5DK7URnlUFow5PTbEQA+Kn/8u0Ur1Evh1but8mAgj9OCW
md3Ym+YSFEkZ2uMm781uJcU/o9IlpoD1jnNJzYwWmCO4ekdF3YGebv3Y5pG9K5CEAbxYK1+kxApu
/KENtk6q6js90nyPcUG6cZkV7ge7L7xK7pXbcUyS7ZRqqFfD/e32EfFGPlUlFCD9lyLXC6+DOd/L
q87eKxmIMDcy9f7epHn00ZfCOKTxXLRECLb5IENS9uH6MRXd+d9fmkhtmaLlYog4vdSOCZ2Yr38k
xK13mjG8FkCWXG4wFUrE6HcxLFUfuoL5+My3wgMDxUAXe4reyEgbHire09ZSp89g7osvVNunJx/O
DM8cTdoDRd+u5LnCS8/PJRchn+TYL1QjZ/ob+QSbAx7mEWYKcz9YnbUbebCoSw/O1qhpHl7/PueX
jEE7EkpcEw8wLdfT42+kzAPNCEM+ylGERlvkwtziXTchjiuwplMbwhXTWnOYSkOLHpttdphRqd41
G2C/W4TuPXS/NtpWfajvCg8SnZXVnX/NhR4Gv0pbhP8V46ZSlsxghD35MWp31hw+RDndG3u6nyCJ
vb7Itx7F6Y3GFD073DlBE7nk6YdU2zCpk0mNHtuduUd96bNzzB/MO8678iV+yFx5nz+MR3Vv7cod
042/nEfnw6E8FLfqsZ0Az26M30Pv+sdo5esLucPbx3//u4T7nQAdjComFR614X5SEjD35laq270/
zLs4stwQjHgcrkQlZ6eKkX/GzRwooWh8MHx3+jH0WapUv4vGR4B4v/UE5XcGn1a++NnevtkgtwCm
xp0RxTGVrinlXIO626xQabfrjdHhfvSnMfl1fWvFgjAFzmU1/1hST1cTxwjBmzWWNBeS5zsw1N4P
Y1NvmuNanH+2WVgi9GR+kJecCXUh6Q+YhU/NhY48piuk+QMYc6ZKp2/9/Bo1/TaNwZ5bK9W+5WCe
HNw3m0wsLeVOYGRC2KCns+b3DGI8Oqj9xgCJGdBC9O7Rdj41qbIxqpVnfc2eELHOUqs5vYK90KfE
nxaP/ZzvAuW32fq3gVM+qsmKwUuHkcAMUm9Co+U/TrdPVntrrMxifFSQvrsd2O2NldrzynE82zoI
02k8vUEYKaE4giMN0qJLB6OpDlZf0SxmiiCyPYdRD+be3aCDLacIbyHCWQlfzr7mm1kivzdYsCxO
viMmp+ljXFUHyYk+yFKyaxHamq1mW6nFV+gB3aBV/3yl4HmhwloaNUDthOtQWZIC5xYrrRgyoS50
S1Nu1xjw28n1xlezDx0Sp41ze/0Wnl138ltQNIsCFohrjJ/uYhbVaFGV5nRAXs5jcnvr13srVoA3
5z+uWxIh9ty/ZXIHrgSFR5Z/CVtpFynas9qsPeqP0lG/Gw7JHTUM9bPPYxVulD0j0lvdcjt5o62J
fovR6N+mF6MoQDBLKXjrsdAm1WkM7XEGr82z6RkUbyfSuiaDOB6L15d60dxSo4H9mD6PiJpH1SHS
xkDSHgNb3sTDE1xCqEFO93SVEP0hS/p3fvX/kDG8re2dMWEHzQgavah8M3ZvS18V/+Of/v1lSm75
Hy45OB1h21SrbLVIhp+3Gvxu2xWzCW8i08XXrSzu8L27ZKqBCVeVGYyFvfpsIm9By0RqVgSHHGqo
XV41XxHjTG/iKdJ21y2JfgtLWCEAJ3nEr1jCI1rQ48/mcI4OTBFFjyE4JK8PtbVSnXiv8PoghjUY
QdQlAX0r5b9rIgfKtCARp/wYShp0dqGtfZ77UvmOyh/4Tzn9en1Ror/CHEMazGUS2jLBKkZket3H
4QxZ5ZHSNviU8Dhkmku9xJsa9dNQKgiTrlznCwskTX3bLvJyIrRTx1FW4VzFVd8cNS0t3FYZbo0A
6SXgsPdVb62cwbPTwfKIM+nTIsDMIIpwxpuiyOka1M2xxR3r2jC5sQ6XtGPcX/+MZ2eDxwaQFton
C+KPp/t0UX5SAr3UmubYpcV91N1nsrP/zywItwmSuTgZfSxUFuAy+Wjna5rRF77VMsXAMVYpXPG1
TtdQFr2l9kHbHC2CN0m+U5tbKVojPhB7mUuB5b0VkZYhU5rZdxKs6M/l0ZLd+TUpNhL6MB8iWM7c
9Nfge8VaA/nMrwpGl/T/3aWCwWoqqM03R3C6zNVJytanxwWGbe29uHCduLuQJoEs5d/EV7FxpKpB
6rg5FmNJTlo8obOFHm0SomReb6VWqdyh/3n9ZIiRzvJFaXA5uGuiDvWtp/ZucWGgpBAIzfXRnjYo
w1kHLb5p4NRAVDjcNN2KFzxL4BdzgB+g1QB3AixDCDfM2QeQZxg1G2jclE/B7Do77X6+Tx6D/bxP
brU7527+Kv0cAK7/Kl6vr/XSPXtvXHAeep0xVNFjXGaIUyueoFn1rlu4tIMg34BYLGTD6GqdHpXM
L4a+z7DAe+Khe7xNIFfVAiPCc8wHf8q/Fnm04oQvXApG5GmRQYoHX8NZ7kRBz1Z7TUImVlEQaumf
gFM9NErjKYW+6dWB0qG+q5Ovo5wgUe64w2AwMbIS0Z3ff4M6O1UZSIzgixIHtZgM6Sfkn+cjerEb
q/a9drw1nJXDemmpvDgMBQIHg8LyLFqt7THi009HRXV9OjfKRtdc9Yf9ZTwMbvW9f6mf87UewvmT
w8re2RROTaMk0N8MAStjvqaG6SBjMDan8GE8XT88S+34NBpZKIHBBPFuk8EBQTg9PdUcUdEslfmY
4Wh616zczPbUn9bXPkXF12setOd5jdrs/E6c2lz29d3996E2CRJ5mhHrAA89vpbtGrHzW557EmQJ
yxKeN02hK58COTlqlIq0++pxdKVtvyFfvJduJS+6Hd1oj/5SVLioz+6z3+He+WznK1dzbaHCE9g0
ZUCSMM5HJ4zu1PEGYOpKavoWYJ8tdCmRLFAz5h2Eh2JWraRjAns+TncyE9/74iX82de3YQG42h32
6Sf700HZSh/kH37nSh+kD/Ghfkk+V56zNV3/vlsJK85KHbQuKKigjQB5CsAfsYcwU4W1KiOTj8kL
VQdKc+V2oeL5pEmu9ddaSnfxbr63JmxzUsKZDT0K1n73Pw3t1qj2TgOwz9VRy0xcgBXTTRHt/JVE
RKBFBVoorFLYWC209U4bsJv9jj4au3Cne8mt+WTdh5+ih/B+rlz5dVy5qud+fvmyKKvCuUxBTCzs
ghsPp0DCpvxbtx6S/ia7TbVPPNbaiiERfPO2OlDgoDU5Vct0xun97Cqj4NUyp+P4pd1F36zP8w/n
vviYBG50Lz9PtcfwAmxnJnj3L2uc6JeuzDKeRcuGGQ1oXU9tG5LvONHkT8dZNd1R2qjzWtR4IR4g
KXpnQtg8S09LCzDadJTvDA8y4N30u3zIH9R9c5ffxrf6Prmp9K12yOPbqHTXqEXWFig819MQZipi
7/MRLWzJLUdpV3XpGvPeRSMw4y7BMVUPUezATmEgzdEeOEo612FINk21EtdcensXJun/sSAsQ8qg
aChT/E5Tv8xRcp9O1k2VyTfXn6cL7yCVIlh2iG6oMopc3lHUwUSyuPHOOTjTrhte63zLyMF1K8uG
Cz50gSbzDJIOgUQXzvtsV3ERT/58CAL9MAW7Ln6Gg/vDND84kr69bus89l2iJTBZ9AoXjULhfNtz
PCmxkxsHNXZg0Q2fR+dWju4d36dBObp1m3tzv1ZyuOAnQf8A01rYkjVaWcJuVVPS1nHVdZCSKDfl
PN9OqEn4tvS7k24nq91mrblN83zX19971fZgpyHTWSP2PN9MWmiActF3AGd6Nv5ohhrwwUQeDwzZ
TvfqZO2o/VebqGo+N7a01rY4j2wQnqWbTvEdvCPvo/AylpDCSMOoBkefVNQdW32LlPBtm+a3durv
Q+pVkx9DHxfe2sHHvu4QyliDP59dEjo6IC4BMi6k52dsdn4f0w4NdOcQVTZ3UC/pnBhVsNOTIFpp
CF80Bf7FXh4n0mFhh7W8GoeIYP3gG7OxTVM4L+XGt11EKJM/PcJk2m/jm8i8kTaKPYZ0bOWoC+Tp
OMyzK9MJGsNf0fgMf/GDnPUoEB7DdqXFcHZrFpNLnr+ge+iQCS5brzS1BkgwHZsKHh0jvxkdxYt0
7YkKymZS29upmffzsCbKs3y0E8ewVP2XKcWlssUYvpA5IrdkpaMzIGivVupmkvr+3kn9eTuGoYoI
tXyAFEO57c2p2F33EhcOL5YpOzA8sEhMieAIOl4AHNOqwXKyLyLrxkCBTFJIywMj/E5jZxvE8q6H
O9RQ971vK64JgPn6j7iwer4pz4fDuYHCQXCLaVOPU2hV9TGZJRnanUxPtmnjlAA1neanKRsB7qpU
nnqlXqtKnEl0otFDbYDri9sitROHtI0+lLsk7epjbUhR6DqmlO4LK3GOhlXkjwqo0HvLCWc0maZs
UwLxdYd2ZgrRUShaWA5yf1MIdBBg8FwjaYK6gL55o52NijjYzIze3Sa1ObpWmVX765/t7O1dfvri
4mAuV5ey+GkEAy/EHNapXx+jwem2IKkib5RMZ+VGiIA3eflCFO5Ie2kyYEXYHb0q5zF3qBDFsUOY
1Crl1jS6L0kSK/e9PUSePs8fgjytN0Os2dvYrqs/7NG+/QKgz8Bf6OKcPWVzlMNY6svN0ezL7nau
03w3Dna68jnPrz4F0eUSMDS+FCrFdTInXNmQeR2bxtS3zB5m3wY/dzbmNA2fkjTpYKXpohsEc4dD
Uenpx+u7eekScA8BM+J2lqbA6W7W+lC1HZjX4xDr+t7MKwbPih59Z5pxSjnEO7MHISrp0rS5bnj5
w4LvwZ0v8yOYZreFY2RLPixNyWAekpYOTudo1V5thm7jc+43UixrN2jA/vhDm0xFwGkC6pQH0+T+
nS42o6ulhFagceu+S9JjNPgbxh49JX0Zgj9j3OaVEmwJ6xtR2pa60lePTpRtElu/R2/7vrDWmvxn
n/HNzNJphAAJRnIh3irmwFY6VEOOuuGavwKqjZOrPHav1z/c2esrWBFOCRzebSvHRE19Nd4UhbWJ
+rswmFeS67OziBUHjwg+BEIUSqin20NulCDRC3HGUO/M+WbS7saam79Viqd2TV/kLFijaAn6nZST
UR6d1+/UltROqZxaIyv6wkiDkW6hJ9JW6ndnV3uxAQs5DVkQjEAiT20oMO01LR/uGOqIovtN8py0
s2uDKZn1ZuMrBWR0k3qb14F3fbvOn9dTyyK8hOJQp8xOJZMfMeHSFdENcdJGmn/UWfSxkC24HBpP
NaVtC+a2kz0mTFbotpfvd3K9l18A+BlkzULDKkY0vO52EoylcnSsdGdJwTZ0XifG47vsQxtoKy/5
efy/WFu89EJ7writsJs1wSlaMZVyTEfFGyxzX8bptglVb2jjF3384qfql7D4ZDDyPUiJO3dQJxXp
SlBz6UgRwEGVQdtJeVMIfl/2yzOlSGLYu47GLHlN81XLItdqfsrNGi3HpXMFToMICofFGKYQts2J
Y8d1XStH7VOMiGT9tYrui5+p/7HSj0B8rp+lS6sCKquQz/AK05o8PcSRrExNkijaEe7Lj9Ys30PL
+NjW2Zc6sVbuywUvA3XbP6aEXRzjaIycUdXo1agfoQXZde14P45rBNeXjuaStABSJpLhG56uqMpg
ZUAuEc8MTcKG+esvfg8hQat3L1oy3FRIyK18w/OSDLkpUZ7M51uGwcX8FGXfDoKTqj3KMI5+SScF
SfIa4T9NDadNkGX1Le7wVyon1tZK9GI75N22D/sHyIMK15d5qvwo8+Yiqh4ndBwey6T5AXVotI+M
pn+9vuHnxT9o0wB3yDwqb7BEYcchCFUVv01bXsl+mQvM/6qcttwWLbqSAdPsG51Q9L5nlNcN5Vbe
plbZb6dq7uChgT+jg7IOWXvItIrUUXfXf9z53i0MfzwTEFARNZhCy7/meRjKLCVa6m0GLdr4IYYI
yOuNcd5qpoSQaVyupINvANhTV0Y1bVEwZPoNSLs4QeCEKgpwC96VSRvra2B34c8hadNP0wAHuksl
fvg6ZppTbOY5y/4qukgz3TaWEsrC9G8+jZUdHWxJzxu3AE1auxOkW89JGktfy0pWMtIeC1ywNDnR
Vy1S5tIdOCSOG/iq+iEOWxloZKjOd0PcGh/0UpWaTY1UsA3pRYqIPINB/mcbthP+8KjO8K2aRnPI
pZJypqJEyV9Uz6fYTWzJ+qrH6vAhUaYE4qmyG75PjUlnt8/i7LNMWRu8bmr2L4BHsu/D0NW9m1dZ
cBwH2hkrN0L0KrRkAVTwAC9S28wLCNGRXAYNyBGzOuK6vWDcTiosTWG7Qanu+oERfYpoSLjsgyQP
jVZhqLNlqNUY+kqPjj+uLGf5ue+PiGhFuDI5dZ6iz7FiyGBoYa0ommLlTRe/GAUCane8cYweQR4q
lgqhY1HaXIn7Y5rFhyCE3jZyYkiHUTXJEqpr1z+buCBarSAduWVoDkDPJvIMxDkQtjLt+2MUUtmZ
5LLZNDZ4/+tWzh4yyqsUWMivmBCElkX4bL1pjr0iRYA0wn5bN0Po9q31sa0G6AY1d+pn2pF2voEc
6g9PBXkWhiG3h4V1GWwVEgF7MMe2qDKSS910izp3rSpye3tleeLZe7NCd57yBp+T5/P0oSGfA8Sm
5RQ5pN5Tu6OtRG4Bguf6RzzfKtbyzopwwuPIZ+7OLEhT4xQKPcd/pfewJo0kzgHTHsbKkiJiiRRK
rCF3xjzIoR2TJ7a+l8bWsSpmt21/0cfdJHOJaoh+UzoDvmsOebEmV9PGkX8y3JTS2lU4PzbEPnSP
ab/xu2gXnX7XKUsRDtD98GmU0k3umHD0lt6cAJFS241v6Luq/cD84cqVOHt6GH5BCBfya6YBYGpU
T63qiHVMtI6iJ6TFDWcXjXcGXEr6bfb6p/vJ00bxY0GFLwVeYT/1rG4UNZeip1RppZ2MxLubGepa
6e+svkKGRfqzKFFRw10AjqfLCczUilKGCY/MuY6unqgKKJ9h2vXLsOkAOzDvlk55p/nWTGQsUVGu
AevEg8sveGt8EPHJVMBECdd8iCoUTJX22AO9hrEpG2DWzoqVoHLNiuBjEPMD31zI7XF0mMjOAPhb
TOSsnI1LRgykJpZvSs1Y1PQaB4YuR2q4Ry0weTYTOS+fJfSnd9ePhvgGLF+MxxJyQeiCGcYXjqBF
0GMX8BFzCa18x/B5jS6KVHvM50e7qqmqFQd2tixCLOjPCHmguli6OqdnRCv12Mg1pToGZo9r/l0Z
z9cXtJxl4d3EAGhlDsJCJCPcZGJzs5B7Jp1TK3CdiDiGFlH48p8ZEU76WOecACjUjxFD+HH1Osyf
KmuNKOHyp/pnJcLWoE1eQ1pJBKAUX+Fsc6N5WvHzotcjxjj5VsKblVWhCbG5Vh0hah1vs8bVuagx
XWrXb7d/KCdPIUawtqz3HYYFkVc7BWRVHTPt86KEUAz3FDBWro3oUkUjgqtTSpQL4mX7yx+sZ76t
dLjhydBXzKztjeACFimYlpEkqGD67xqAw2gtRVg7xss6330sLWJ+FdG+6ogapStlT5bxWbF//2en
WLiLDHVnUZxiI5jAA9vftOzF6FYq3mvrWI7gu3VEhTlbc88RizNGzRSgWQhBrrajV7ZDBJwOcxM3
pcNKejtiYD50K32NDv7MUZ6eXnH0KW1YRFmp1dFS4pvKGhhLOA4qLMfl9+u7cvEE83ouAq7Mh4pQ
T7mFAsuoufakFlubXo0xfLUmbWs5H/0/JH79+0q+syXcFjti/DIvllSmdjad9aD0z2YWetcXdPEI
vDMi3JVakqN0UBc/Brtlqt3ItrRR/jfpH7MB/3w24cK0Q+LUzZsVNdyUUF03kupietPlf36kAVDS
3qAQSbNcE9ZjSmrtNJKM8zfLjY6yA/myi9TS9a92wTdTTAJNREK7cAAL71jVNbFf1k111Bw6xiTX
UEQjWucOGl3Vjb2Wbl7YJMwRkYOJoyhx1oKDqY9+/MDxrv6Ch8pNtAT1ld31NZ0VVd+S2ndWxPM2
GmlKMag6Ioi4ZC6H8in5EE+ujCBy71Y/5sfwg7qWeF5cGmxASyRFR0OcRk7aSJXUsGO/nNTz/eGX
2fWenuYr5emLZt7VH4Tn2rKpkNOJIPCIv41gvVLpkHQ/r3/AC07opMYhPNiqriStIWEj9lPEkD/U
ynPTwmudpSuRweWderca4TqhGD30bYO7GyA2UGnnubM9PtaD+qVIA08rbLp43Z6G9EcDVZnUie96
S9v3arDy0K6tWHijrCKhrDosHipu0QRVPa1lel1W9/aqfvZZQvp2Ot+tWXirFDspFEZUqmMTQvnn
5b7bfm4+WjfJs59utMyjD1Zkm2Ln/yF15eKG32+rqDmdKFKawKuMh4xTr019t58+XD8457mZYEKM
WDvkR6hbVEfIDpwv3ewq35PKTVpmzjwn2GXGygFa2TdHuA2BohSTAxTiqI2Gl0yPapQAL813rfS/
8lz/7JoIvYyMBO8ZYSlSq60e3VVJv1OSl+vfb+VyO0sA8i6MybIuqJu3HUKs0ujuER+5lddUVC68
/CfHQPCOvtSoeqGxR3I27JW+dmcz2Krd4ErJoVaC/fUlXXxg3n23ZQffLUkp60gylu/WQ1o+Jj4Y
4H05F56jP6NLhT6CD2xoLadZOxaCW+nn/zEKjh23cgyHZ3t8nZuVYQux7fv3haJntnAKLf3Y07Uh
fJvnXUt43ubFLjFkl1K0awJythw0b9vi0M2v17/mZYtI+ZFH83/ieS/o01VZOvN+lo7nx/FDmU+b
PIc/0rA/Qm69qdo1sNEZcPzvVf5jU3gN2iByBjMkl851aTNoX2AF9myth5Y82hUFxAvqreIgw3Gn
rQ6xnu0j054gEyHBpfNEaUm43mFhmWmjSsahLf/SUrSOmMqFls8DW7/9ww8rWBIW6TixrQ9ZYB5q
+cmv5FutYYExqWobPbfoaNBe2F23KBLC44tPFydcdm0yB1PxManvPfWueVHnDT2zERaVxgVI4lo3
wTbb0JF5Me4m86PN2NB95K31M846fG8/AwAPIzRIAsELdnqIKymf037mZ0Qvzbfhd+3Vt83H+lPw
wfpYbtNv3W33qXjCOC00b7X9fXGD3xkX3otpHGbfVDFuPg6UzOEPUVwt3qBD0t83XvY07tPnInfH
X2v0Ieenevn6C/Z2EfhUQTCdLjvRMs1Gwso8jLXX964TelPr1dI2ard+6xqe+miuHLEzvytYFN59
OZ2QIyywWE3OBzX/rMyIzAe9V/svM4Iq10/X2UtyakxsN8pOHlZhs5xnpsBgsLStyhsdecW5r1kR
ti+V5tyvE5ZUNMjGw7JJ665QflxfypnPE5YiOIEBZLKWmcsBDbO9Cjtwlzs3Wj1ukSn0zKp2Uelb
wfBdPJYgzjkYkL7QOz09HHY11/TFfOOQ2r6bpePGSDwpvQvXhrwuf79/7AguIEpTtZ9n2zhEAWNP
2qGU92q1kjCsrWX5De8e4KFIZ6UpHHxo8TnNOg96VtdmwCo3VhzaeWD7tlH/rGb5Je8szb6sFQ39
sgOSDvIH50f7KZfd6EG9Tb93PwakI107c7u1qHbtGwpvPQoSo1zTBz/kzTasBxeJBQQ8nq+fwTUj
grfQKiWIIQo3DrrkbO0o2sXZryZWt9et/F+c0j9fUHARkgwMB6EP49Dk214/SuXG+Wb/JPMxXyXZ
66KdWa7c4OunQ5UF7180ILhJBYxDVew15z5FdYWBA4gGr69szYzgKOap1MM0YJOMoNzAQAkK+Es+
eqqzxq17Fm6enMGzXpfMGFasTWwUvJZR4OKPlsHwPZwlsrQJi81/tizBT7SyJBeJzddr9R++qd+V
1Xey/81Qa951Q+eJMigmm3gPPlrmhs4mszM9t/KmGY3DyPxe3G+yjyMcZW700+k90/2U7tcm6RbX
c9LgWAwu8/vMg9DoFse99AkYeU1v+OBoSL1A/8vdvb6mC3cKC0ufkBcYykXhsDtgxVHGwoIcVj4V
u7TZTQWkfFZirD29K6bEGEfKzF4PGTI6ZGa8yattrNYbLfr9H61HxDnYCPFEFRiWg6wWboLOrdmU
m8xaO+FraxGeQzUG16T1rMWyho1O40GOvhX92oDM5QMH0IWW7jJoKJazTGfOoDyXjYPyKTssnP0w
RZDN656BrnLp1pWLhi9UOf+bb/iPVcHPFvMkF7AcG4digSZ9bo0v5hoN36W4m3P3jw3h3C0DULOF
wsQBpNqDgbrxNv9kHUKv/pTubK/x+t/xN2OvbbKd+l1uXeev4ntx8x8tU0S56j7wCqWajMOkdOSn
jkdqmhbP141cvsH/Xqcot1YolZ/kPuscpJcpRDn8rz/7+wZX1yYHBfK8EPeLNNmIV/htFFTdUxPP
qcew4C9plNfmDM92a3EOC+4QLjhgiGdQFBvAoJI2Sv+USLk8evboS1+1MTc/NzT6jrqaVzFK0V39
GqcZ5dBM7xpyxDEYXsKuqzYzWObMjQYFgPmUqsNXxSyNcQMQI0jdkpnWV62MEEYaKVlPbgbNVu5m
UtNKzNxX7UokK2YAy1rA+6oWlwr4h0jp4XRa2QboST2FKBx+7vOqd+O6yqhnWuEmR/h7IfNcuVFi
9PxmE/oQXo1FN0d84LW0y4rK0donPHr/SxniYQMONnLzAepJA22mvxK5fx414/b66RDdFHYXoulF
PwEhG+g5T4NBTBpKJcvDU+EoyX1RzOWmbFMkefwoXIlhLnzW5YtyBuFmJJ8TgospBVE5zMbw5Ntw
joZ+/0viSqHb9LnV/g9157Ejt9Km6Vtp9J4/6A3QPQsm05TJysyS14bQkSEZ9N5c/Tys0+i/klko
4sxuAAFSQZCCjAhGfOY109Fvk+4fXvvzu70ecHEECwMZ3lKz+jPdk3DbJ9JHJzV7Vx0hY9W1/w+T
EUbjpVA4nT2QZOSOrmdSsQtTBPLQnx0/VDfxWIln0+8/54nl/6qrbk21ZBmqzcOhcAQ+m/HAUCyO
YK4X1UyCrD8bFrpA2tg2XoAM3CbNY9+T8tJeWb2boBcSHUA6cKpg2mgOLcFmgWHURSjZ2jmx/kRa
8Gyg4BkX+iGWidx81RsM+0Ht06Moi0cdn6D39+nN9wGGjrYXGiIgVFB+nvfxq6TFqWxDEvDsztoo
vg96HdyNctBs+qz57BQaFqBFaLmiWNNguiE68NZX487L8Grc3jf7ZBw03looX4ZR34WG9tBLKozU
wp3yxq0B41a1fyd6BRDsoEHFyVbOhuUNga8Xog+gWDBFQkF1iZKpEluWoskyz0Ys216uGZnb1+Na
Y+zNUdg0FCx1gteXmXj1pgqrW80ktTMuP+U+SzVMZWIYHO+v44203yyrS88PLiiq2wYemdcTatm5
1uatFF2GAfdGNbVtsfF7Xz7hb5flbplm5o9M1FAbkijHeS9JGmz8CisrPgZoZF6wfxz2YmzugjqP
d1Mgl/eTkMTfV8A/Ult/0SKv8z/Nf83/7GeOyHMUhM3/+a+rn/6/02TnFPxfzUDvR/PjP35nmL+N
Tz/S3//9n7vqd/Yz/I8zKcatCjv/8m8VdglXj3/hzjWLQc12by9n+d8y7CQC+r/mPgJJkIyn3wvm
NsurJvzv/5Ssf6GPhcwhhCWLoh7mUv8rxC6p1r9mt3OYTOQY/E6l72Wmg9/5/DRBntWLn19ro7/Q
f/6dF81YX5IhQLEv+xmwxiJ6bMSgNBFww2Mftf6uJDx5aHoBRLbj84yrvju2Q9NvFQVHWKS2pvs2
y7OtKseJ11d26QqjGDxyHQRv9FDeSaYeue2UpPelKZfuEEbtxyg1JU9k0+dqaD+VY/SjF0P7EQcS
fS8bJH2SBFnh1WL8z2u+fq1F447X4hzgnoZGac7WXEs2ZY/FWM63MByTYrLv0D+UvxcUbJDIkvYv
DyqTbQR1FJ51MxpJdPM1XttCZplH4Al0nFc4ishyEcu+/oDNyHSEVijycQq73Ve7HLMz3HmRH7pY
2mZ2NeyUwZdDvHLU4Kvii7DYdLbffJEnJb+IPsvBepmj3rtN7kyHNAZE7SI4mn1t8Wf+iURPehJa
3N73Wm1h0ikb4m7QetAb4STuoB7oj1VV5rmb5HiAuE0rhtot6wQFYjVxsFRqJGFxCK+VRhZls5f3
5hSGZIfW8Sy+tghfqjJsR6WshmNqONpzEjTlhFmYI7VurtflHyUKEVzpkqTfcfQBOhp6X78fDMj8
aum4CqgkEGhjKr7hoql1K1fEIg+cn47vic8RXUeMDvDduV4VEUfCSXpFPQq0W35kSZgkcMNiDGbK
Uf8G7cgYt3GlBScRFMN90iFbt9FV2q9kv3iyS6TFHL597K8AV65vlfm5LGzc2CXwFAlulylUHdWO
GVd1f6wi8b2ZW1+dvY6OnctfV1875wm8ON7/b4tPTqrXt3TnGwE893I6yiQfm6rqCYawanJlI/wQ
l2VzT1gx/VZCVdqGkwzWNE2kapcWTfoxTfIg2pjY0pjMRSfcSR79zkMFDx3mVJP2WjN1RKhZCYHE
scSTiRaopyljg0RzZl9SPLGyDfKKP0YjRwBjCEdAk7US6R/0wU6/W2n1PTLo3GzDCNl6WJqzn11W
eT3O3bELuF6oXm31DByb5S82XuxxDSdrAdQb+5djg6MXAhzhPh2k6zmqpl7NRTjIR+7f5qsaj/rs
hZ0ZFQ+rSRspj+qdT/tMr0VhbqyptT6YYZkiu4FFl+P1H7ONVonk18qJNm/M66VD857dAeOf5BRW
2PVj1XXdxH3hjMesQJpZ8if1GI9m6vmq1t6lvTxtJKnv76a86z9PU46ZnDCsw5jE6deVJ5kPrsWT
zBQRpKnAIwOyWoSYCqakIiskGS+jnB6mnxgBGgAaiyRqHWNrIr2dCHKBtUcuj9/J4irVzWsmMB6M
vNjGJt+S246D6b3/ZNehPm03tjbhH3pSwDxBSy9O3EZLGtzP/O5ixdmPQmWabCOMN2iYE20O6kpG
uKDnvQyHYOesf/yig76UzpBauwrwHO8uqVp+5RaQ91V1DEWFDnrWxZ4oncgLATPJrV4cNPlr6fxF
qYtmnDYhE1PVuBRK9hryZ3mOzIo31FMpcTkzP2kZ/0uDgQtcb8qXetDKb/qQhLtUVNnh/Zm+uV8p
HxC4IDpBmkNsugS+SZJqxG0ZKJdRRlCzqxNpW5cpgmQ+kffY0WmWU+17YfmxW6Oz9V2kfbaWaF2n
5PP8s9CzKJtiG3CNl5nd5BAN1Vk7XtrBGfZWnRW7XpfrraXybYSW/dQ51tGuTXGwYPBBFen8o2XH
Tyn/r5v7DuAGWeumja/7a0JPiyRwfjYSkBcLZZYD+apF1kmr3WjVxE8uTqb0m7jx7U1kDxAS9Dpy
+zDSKBzQ9C/CxniO8aHfIClqPNbEUWt5xPLIf3kS9oJNIIn46JJkqwfZMKSyllyUVEn2RoB4H0RE
xbO9p86gx5kahXgwUp2mIO41a2u0PLWWoy/SQupZraYKObnAzKhcrajl7SBrmLanWfnJL1EdjjKI
WIilIDwr9Yg0adnOxol5bcPenA1oiLJRUd8iZkZlZ3FoDbGiD9kghRerqOBFEax7xZA1B7/V8ksm
stwLQmD1meRnm6z9lhvNt5qW4lCZzae+nqyzgE56NKdh2vVhslakuP2eZonTeTfTmcBp52U/vUoq
W4mSlm+J6KIFbegNvlVdem06GIMZPCii5+6p5PZJiMZ5AEEIrAB76pXTc96Sr491lUeAIketxCK5
ICG4vmDsKBOhlvdo8+s+PX1DftaDMd+S9vt3daMobt764ZNdWsX5/cPkraUBFUNRaNbsIhe6HhjJ
ACNIJ5+BS6PeaS3bI0zjaIOFT7ijdpOs7AV1eYG9vCmS3oQh6PQCxLkecExE2uiVEBfDSUBm+KK/
K03fcIMyNe+iphzdoq7UbdomgTsTFDfVZEf7Xs4mt5VK6X6Q+++lEO1urMpsa3R9ttEpyHqyyHWv
L/zxex2mpmcMzWezKpRdYGrBigrXm3NGFEtpa7b9NZaBXAQ/uYra6KK2bbSVYm3yokR8FZjyukqq
65v3l2iekZu9YaIWTh1tvmYXM2YPst9KUyIuZWh9hH7S7YvUDuHEhX/lwnnMHW0Nn3h7uyLtKcuI
oZO/ObBsF4mpEUdTEspokwujorrhq1/luXzUQ+wA5Y10RGQ1CP/mz4795Bj5U9RHzWPetPuKyuNW
dWuJmX9/Fm4nHQIpqYoMPG6mks5//+ojzQKrC6WcM0SpB3uj59ZnVe0uUxMq3uTnaz49iwoQdwgz
YNOKgJxKFkWMcT0c2vZx045NdMmkyUg2FcJACEwZgSq71TBVv/RMOVOz3k3SjBJNVNizEYXHeiPX
4bTvIoluj2ocumA0PtHUTX4w3caaetDLU1xvjVkcHybmLGmI+PIi6CIfSMuonwQI9FQ7dYMyfWq6
PrwLnYR+RUZFPnX1JE80t6WjKEj3onibW3xrnmIK7UNvdO2T4iTJT5vmCxU7BSOiuDZb3VPrTDtm
ABIfA1MaL1liqF/fX9EXSe7F00NHsFlMyi30fBZLatl+TgqSBZckGyfXL+1ym9DMOGTOpG6iVtE8
Mgx1k7aR6gVxvPfHXnsY63H8avqKcxh7VUfVJT5U5UAHsRWhJysNTApaO2ZoWa5qx/29Ol9sg9Rs
6lqZNhHnqTP4vqdXpuPmnaFvyMh/U6KW7o3q2caO+APKxYWn6/HglQm2p1nWHMcqpskbD8WhL1N7
V2ZmshkbR71TMVXc2y2J0crc3HzzMBuwEkKjCbKxbMyR5qvdjnupHFjDJJ3HImhdNa0LLzOmaAXO
83KtLFeAPItWGCx3AvdFQu4EtZIrQxpcaqscPd0orDs1yzGY4y7yKrhPbhGXzbaWlOkDYlQaCqNR
e4IE+zH0s+kInzG/T5wEaLZe/FCt9FMb4xrNPfvRHIdvfp+G2ylIt3Jd9vtSbfy9r1Jz0juWBPe8
cuUSvQm/wR0iUUYKj/+pRU/oetJsuR0rdpR01mosDadKTc7OFP5P1ZV66b+reO+WtzjCUDChwo8S
AS245eHoSwXFL9lMz1HEh+V3FlFtMJC0a9lJrxuIDqG1Q72s8OxUPhqVka7cP8rtjcAT8IK4P4Hf
IMS9flG5AYE5jEZ6xpniY1TsaeBL/uhafwkdM8LG2tZW/KBMWwcmczUOj1rp7PuhPRbhn0CNNoNw
VgooC+DnfFzyRLQjUTKbHWmW6dhU4odKXyk9T0GjHTR60q4yRupuEjoQFjxyH6Dsyh+7skw5dOps
nzXmtJF97AFluxm32hB3Xp9P4pdE0+t+TCXckAIDuU7AUgRcsf2P98p8mZC9QLEB/Lw8OcE76KUS
6+m5A8+5HXtsrCMHrNn7n/FNlsS0UGGmHMcwaDzMYd+rzziRkYbBjjY922FX7+O2DzaJotWeP7b2
ylC39yPGfHN4DSdC44+LPRF2kSnnvSPOU5QGnjqC3Q58BOUjSxWbWJPXVvyNV/v3eAC6FxekqgtR
dWYUn0Vi30V2xxmgNQ917BxCXdkWWnjM7OI+0YoNiBk3kg5ll+17bXTtrrwPht37Ez2/3fVBRn1/
vkWo8mPCtuSEB2nToGNZJecixgG6MCh26QL/ybwLD6oZEyNGduMS5hsbIQ2red5bw9NPp8s5FxFJ
h6/X2aiwGC6NQZwjXZ/2plVVH/yxtI6W1t+HyPihHahqx16XWiAiSgvkdOyf0kwKHrOuBiAn4Sp9
P8aVcghkShOZj4y8VIzB0WlE9Ngo/sf3p+s23UCFCQEL1E0g7NHKuH7evDB9TaO2d64neLSsINjw
ThhehkbcJkiyaVdb0im38zWu8xu5FrULKjezhBDFA20+w199EVaS9ewPVCuoK467HiG2ztanT12n
/pLtYPrSKDhma5WsbYQT+VgxGOlKOH27cXmCeadgh0yPbxl1qOUA/6KbwrNT189ZUalnSJjIDWVZ
tjLLN/VuFGq4WMnqeNuZ0rH4Jkch+rJoc4Ya8oOw0I6Q7Fg7tlJeP1hp/VQg2/EUdq1XoC6JTKIX
VCD+6CM8tSPygv94zRUZtQQyCYXc6wUc82rm1d4yp1Ybo7OGPyts+bh+ss3YuKj29DWq6kNlZukH
OU3ECrFlXtHFp6lgWjyj4wnxwMlfrziiCmVpqbU4K75h7CUT2oWjdo73/tvdHn+s5lxeoCwGmOgl
o3n1dmBP/SnWsvAsqqG7c0TQbyg/FtvJ1D/UyrhiyPDGHuJk1+nxU4alwjT//avR9NKMe3g64iyV
zsckq+LdOFFWpZDQ373/XrdXPWmyTWsdWCPiOcvWRKWW/VAjk3XueuVX3kCqVny1+oxs8M9kbORf
wJ3WjDveejkGRfNTQfcIQY/rl8vLKFV7gfSKIjTp0dTqzwHKvIfElH+//25vrBmFfvqsaF6QwCwp
T2E+dFPN3XwqI7XbFUljHswIeobaFw8j6KmVD+CNbGmumbM3CFFmsMLic1SKxKfWpCqnKcyso6Eq
1c4Oo+mJphcFDyOCrCm6Qxhb0yPNO/u+pIX11WkLr4pK664KffVQBcZEi6Wygp9t0wz7thj+aOEQ
PwMoqTfpFEcrgJ031p+jat5khBAOq3K9GGqILK4Jxe5UVZbuFV0hLlKuPzYWwWZWSTVEDDQt31+X
NycKBAS9c2qW1E8Xn+zoR0XWtKV6MuJsD4Tlvqk/xu0fTVJ/E1AdmhCd6NF39TTFAtlpXBGg8Zjf
6/6+zlI3NrpP9iQ5nDHmRveVg+jblTPldlY4TKiIzMAiC2L7YlZSH5Em1LmCs5rL57Z1nute1p5K
1X7U5Sp97rMyXAmvbk+xOU/lc5iTCyq6i71TFDVmtaUfnCmkCTd3Mhv5daXdvz/zt6VrJBReDbMs
O2RE/H1uWsHZLHdq1Xixk9x3hiM2NDG/msn0dbKbfRpIj5U+/IWHyFoXZ/UBFjNrjFGgRZ0TnNkd
O6kHN2REjuySFO7aQt11TnyUEudr6t/7MD1TZ1pzzrg9FAhL2O1ISXB2UYO53vC9X8Z6p+WcPqWG
kBa6lOnY/lECHMLT+sv70/1SbLy+m+ZCz4uFAE2bm75e0mgiilQ5OGuleJYVgrCkQPB8zFIV4oeW
7/RRVH/IXIKHuRj9TZFL+6HRzeyg1xzFMc6ECBDqzmM9BvIf0RQmfkqJZAq3sMvfRe1TY2+n8jP1
hb5G3DDYS1aMzKGuD+mD5IRh7PkIR3pIH4ptFKio2A3JeBR26OxUY4yfVDspdn6Xmn9pUplsmmL0
vyJ05j/aLNLKUfPW2vNF4R9BfxFV82W44mtl68RFFJ1bUFH3Zjr9Bs9W3vuqtNM6tb03rI4C/BRR
2bKCfEs/W/lUaMVKhfg2NqXJSlpNio0NDh6n1xugkXUKvpUSng22IbLm8R9nKqN9V/XxI1lO6SlN
+ytNGvnP+5vhjXEJIIAEWbPNJVff9bgq4plBVnfBOcA+1hUE+pe8xTTCH9WzTBB3NyAQfshEY60I
Pr9RbaWPR7mRvI2Qgtbu9ci5BLi4pKdwllV6d4Ab/zR+KrxUU5NiUwYwhIqk9++dQvosD41zGdVR
3YPIBifRhOHWqCPgQYV+ErZ1eX9O3ohgqStyvlIKRfYWgarrR4skZJmpETkn4ag/Cmohm+KLCjoA
KD2W0/EQfzCb+LE1yTZ7Nb1vrfh3jcTrcYyDNe7wGyfwXHGh1ImLGUDxef1exVw5ZPbKxOcWs8R4
+OHk9HFla4pXdsFt8EPjkKuF4Ifat7LsBeVJRNEXf6tTmrenLgmHx1o41b7vKjNauVLeuMTwsyRb
pYTLQbfE4qrZpEWm2vunlHLbNnY6sQvKIHNLy+y8Usu7TVKoazqJb9SO+MCZvdl5Ds+J5YpmpRqZ
FcwwGPsIBrp6pRubOkfNL9ejbwCCLTftzHCftCPHr8hU34NWe9EmOzygVlSimVpZzqZuCulekS3M
oQpb/lO3+ueVnTef84ujGeQetRm+RLT55MWFO/VS2U1yap+C3kwPuVqawJUnsWkqtf3CAfIjU7Ti
cWhG+Z6nsu/sEltp0YY/V55jHuf6OWZXDJ1mCLEjrYD5vnq17ZwYWlFT+sW5nbLii4kazB0JpCAU
q3pvpMHrmSRrB9X0P0n62G874nivG4dNIQ2ZlxbjVh2E8dhLyM82UxLthgLbtmwcpIckCddEvuan
uXpaqg9Ei8BW0XW2ES29flrFoGqec5ic5XJoN/JQUflvxCdnmpzNMDn/eAszHHL7nNMEYwTWi8mJ
SRWAxWoBKXQrQDFO6W6Q7NKzqyzZmWFWe1y6ycp5eXMQzIOCruYQgIpgLSOEii1soRkZnHsqMRtq
0wkOJem4cg299OYXUzl/lXOhAC1+PGKup5K8FVU+uXBOcS32lEkoa2cumglu2945EbIFgealwb5v
fyfdQy7dDbF86rpPap7TZykepCH2AvSBhqjf56XYGcUnDGZdPer4XV952BvcFKEL3zRRL4eXCURp
UdCpMrzOyjSXTg2Ng62VdoiUV2I/50EfgdHFhyRqJW+snGdrrI37LkWXOUt8elfyIGeU+mXrEIFr
v1v5em7OOLyKWC5Wi3wZlfHFc5GRx/0wjsG5pZu+Cyo/OgQkSXdQDdBzNuODXtANJmUInmxZiD3O
Lr2n92G7b4BRBW5j2y3yvkxaM0a/A7qRF9Bg0/79x7z5anTut1mUgkLtXLCZd9yrb1wPiqpRQkV9
HmnN79LsrwDpVG3KQHf3qff+WLdX6swEZxgWi2ieAtFisHiKiRbJ4wrJNk9Vrp+saMBjVHSEjUFh
3YdmrT7M8a6e2+IBtQwZrrP8l9ZGqGTTb9y9/0C32R5imlx02EkpKojZJQTAnlqHEER1zq1eO/uh
rSf0C+SAIiXgoecWaY5j1TnfMH1X970N/9/KS1XyoGKyhuWQ7pGD9VGcLeuPNpCgn0UpUQ2G0FWV
W60NfHd07D+AlpF7f//Jb5aNB6eESA+GKF65SVP1GI8zRfb18xT222mIrI2k5hcadFwXNID++WAg
N2nIEYTMA14vG3gs2FaVoZ/TOB4fTSPLNn5Gt7HBVeOA+IO6Mt7NKcfLUXzR8TTjK2WvXI/XZGzA
tG95OVzq3EJFCMzq5LVT7s1R2IUYnrMTge1dj5KmZlHalamfkVgbNl1RAsBxtHKloPBSpbo6SzkB
qAByjcqYPlJZuh4GuLRAunGwzqmido+y1LSf8jjovbbujWdby+RZrIoMQ1gTcvqU2beKaCfDs9Tc
DvFgr4wfug8SaFOHSvycE6EE7hSO/h+rGa2v9lj7H/q2QgMuyGSzceeodZOE1HBI5eQ+c7uhsreq
lQdPVpzGnwB9A/SJhrquXCTr6l3mZzBJ5DGPMcd1jPRO4AfsBhI/b0ByFj+csDsUMmXcjeNXEH6n
QA0LtzQR7t6ILlE9GiQ+FyAQzBj/NytXpGZbxIOy8/UE7HsRREPgdlYC7YlrK1j5hm++BG4qSIAg
AknLMWRdxMZkLVPYFo581qMs2tbggFHfq3WeKok9jUbDyuZ84VNfLSi4emzLZvglwTKqtdcL2qRG
3DUJnrdKJ9/b1jel0743rf0YhQkw5coNxH1pf8/D8blPYlcB512K5KAhSOM7GwqmW1VrDipGR5L1
u27/JPpvmsL0ilX6wpFblMmuoasc+ZKXqBeNHgViBg8FjaSMol0qfbK7sUHjX7mgArnLlWwrJ5LX
9Cv98ZtkYH7LWc8FqDqFwyU/oyV47+W+wJhy7Mj01ap+HIIy+RVN3cf3T5c3R4Iq8XdjhNbu9Xz2
gRZ2dqhPp05Y4xea3A9s6uxuappk+/5It9kmL0VBeXa6giJxQ6ECEaj4plNOp9wYnqNa/1knycU2
AQLmXX2Iulxz9bH5E1XYJxq1m4jk3HMpx2HvFTYFfLlc2Uy3WJv5ibgUiSMRZyIlun75WFUjeZQx
Sw1rq9nErarf5WoXulaj+4ELXK7YVupg7tNEsR9Fl9KrMe/rFNaCNkiZZylUSzqzsJ8srVC9vE+q
lYb7zSk560tCliS05hk5l68fMJdJ/qzcUk7S5Ig7wy6JAOP6vLIw82tef1Og8PiQWRn6JFAjr0fp
eqeBhKFic0zet1PUvo+5OhPjricWdZvQt7+1uXPWckc9mEk0bPxJBiMHQWVvRiFs1aZorWMX+r/6
cEZERVHIUsZK7HaSnq5soxcEyuJp6RzCgOJKBI9sL8KYWOiFoodSe7JMbsHOEdHe0iNjlyJ+WJJ5
1Mm9Y0jjMcKlwy30Wt6TwSNWn6Fs7QdadU6Qj9qnWmVySoGlU4YMgY2qwhpEqdpxExbobExKm246
Guwu7ojBvmstyXK1IOOVcp2ymZyg0Kvn6d7Rpp2TpfXPWK1xhQYK4t+Vhh94WTM2+8xJMvquPXSg
0Yp2lBHUO/Z5vw0bUXnDqEb3NB9/p2PU7rtCaz5EY2/vsCS82KPisBELJfreD7Jzaoo839HQH7Z+
Zzxxaz/WmnD2rYRs+/vb4YXUvJhgSCloPLwkn0Ro19uhiKtIjrVmOJm5ys3mGE1wCfA47QN/Avhf
yh6WJp9rRfhPdN+tU6Tr+K3KZnSuptI+aQVZZ5ta0b4Mh3o/Yc3y0LQhlI46GJ4K8CUPox9bv7E5
0TwK/rKL1W99cKi+rmzsmwwas5o5+OcXyB/KHdcv0plDbIxh2OOk0yvbEL8Yj+3b7atMkX+zu36W
TYQ+ZTN2zS4eKmUNqTB/N8uJBJWPQCx+d7Ni7PX4aUmPo8az9KQKYX1WpBrcszXY90NPREoAMu4V
EZWfWiOov9cSWUqLjFet+L0btPaaYe1La33xNBCzgFyhkj4DbxeH3RhoatcWjXWCxSfuZLME52pP
hvVoDuPzZLdyx9M1aLOJTqPULuofKVTUn0qbjM80HOqPWuebbkpweBSV7FzKuMwfRi2znqQ6TWeT
tXgHQyx17UJOIa6bYtdMotuaQ0Bq44xwVos6pKue6pVxp0aN+X3E9OZDVhSFs7KHb8KSGa0JCp3o
nFraTes31wJKnpXdnjSkG5E5qsUJzI3YgwBWNlXZVyuVgds02Jl7zJQhQVODu1n6c/QA7AtsI+yT
gjLlziqy6TsJRHCMnAJ7lbiSPVEp7Y7d3+31YSqR9ta7X21o5T9A4VVbTlR1o+LitDIRNxcIBQQa
4PSlwQHdZipjpwk9w2PrVKCpCAcxN+8KtV/TWZmvoautRddkTrbpFZOm6EtMk6ZkQlajyTk5anPs
clX63Kj9PVxG5a/3z6a3ByJTpIAIkmLZSBVpaCRdiNspmvLZEaHKfGP5Yb0valWspOa32ens+EP1
hW77S5F8ntpXuTmeMtpoq4l9krox/ZVlQruQg8rfzArjGkdM4WMyRl81CUXHocznADF1PgTyaLio
ztTfJUkSIHML8zCmY8rVIomvZi51B8jpQedqlBRhAhnO7/dn6OYufyEI09pWHTY+B+D1U49tYmMg
2tgnPDCQHJSV2jUjfM5A4Hb9Y2yPzlEysvHTVMZrdkI3JReGniHbM7MKcvFSb67LjZBEDxNdu53E
Vu6frcGSvR7xuaoxQzce/bXq01sva/Gpz0Ue2+Rtr1+2MoJIi2PJPvF1xt7USabXFVnwxLLiuwg7
L3y06S01rhkOaxWm29SS16WGjiIAKBuZp7gefKiEE8Z5bZ+aaFQ+yBmqbVqIzsRU2fkx7lplF9W+
sxvtCj3ywLYnz0iUfJNpdYB7TUnYEJTdY29UtOrKUf4OewiaTGROaLxMbUoGWYZM3QQjso0b+XEy
8BgzRNhhmMqtFfoj1iMGOet2gsh5aJrQemEkBFs2QQPdaEx2XV2NJwn3zoBiDh5SQmo6PJBwue9S
SXcLnBMmF5RkdKjkKLoPJwROjAn2sG77d35WFnci6JqjwORsk5e9rrkUOKJNag/jxmxl7eP7m1e5
XVA48TNSiKwfPsrSSBIzOSVK2hgLQkkzMDPq4DLiE3WM0glHKqNR403D1D4Q038qm0TZiMaMPLRw
ujtixQ9Ro4ptCA8PHmsLTsBP+/po+Xq0lRV1DaxwexbxrGAUwD5SWFOW2lJKZ7ZSHSV0v1D2+eHb
2Vab4HQHU/T8/qzcXmY0IZANmj1nCHmXgjvDFBXgfhrtpExnglVAqr1lHRq1+DiaykrIdHtfMMAM
HOXOBKy2PGCtfMhDLTGwm+zD7kmpG2OTdoPk/eM34nJmkSilA8FZAn3MQdXpIkjaqRxV4q+uxcUw
Df8KdUwPLB/kwfvDvfFSYNlp7XOUg8BZ6g2XStpipkSfcpJ6+pxW69NS8/t2ZZ1uIYYUaXkvdMYw
SQQdsog3x7zqW5P84CQHwXejDQHQjz7S/bXcCFc2i4doHMRuGpJqi4SHflHD+MP7b/oSZ1zfxPT0
ZpgIETy4pqWvbjI0U6+Uk3ZqpjjeamnSH6Ysss+N4V+AU4zfYORxJRhVnnxWCrPcmFTtBwfmdytG
7Vip4ZfIGPsjDIb2oRz7YSc1sr3XkHvfOYVfnwMlD9xw0rs7P+kp3HX1w5jobhNU8LRrtdjYXfog
Yqg5CYDtfGuBo3ErGMxeFUThvciUfC32mg/axTujyUIfgnuabHmZJFfhWFaO0+qnKG2R3res4THJ
CbG0OFFPgWWXXyrJOVOR4sSjUwCsQbG6b+9P/E2qQTQAf49QiyQaduqinGmEqAtVqaadbMhJd61h
4KQNvfIhT+3WQ4PuR2M02Q608sksR20lVHnjJMJKbO67kccDXFlcg7miiqi3Cu2UhMaj2jVq4uYZ
LtR6BST5/fd841Mi83ZMMFr0vwBzXl96ihWN2N7n9invx+ivwMm+l10or+zitz4klpE4chY0YhPP
J+Kr0EsyC1mS8E04IS8NwSbpJRCO3H6z0CItpFo8WlKXI1OVWXsj9X+XMbyd91/0jZuIohB8CjSr
CDWNRe4WC0mzWy11TngNPKr6+KSOaXoxqVpvxjJPHx3BlZjivPr+sG/MLySGud5DPD0LxFy/+dTU
kU610TnlaazsCidQtkGBzen/wyj4a3DWs1nBCF+PkippF1at75wkiKfnJJIfNWVILu8P8kZOBD2M
73um58/9ksUUGm3g1O1g2qci0c50CTFEhcBzr4VF8ViYevms5fp41K3uswgG+WKEqbHza6veJXrW
38VW0Ny3RrNywd1+qCol1dmLBis3y1rCdUtlpGcELgvXu/G71NXNgyihD/pO3omNkBvEwsweerjg
CLqXfN1euYtu9xW3q8PwGvR55n+xtStbDpRYIavQ8Y2877M+9+oG90stvpQ10t1Z5lG0XIM23Ybm
cAQIrOZ+CyIJy5spCSPZHkvFOllT/jWJO+Bm6FnkvXimdftDk7pu5UhaKIPBy6FKTy5M4xVFO/oC
i8WPu1gJ6kqaTsRm7X6sjP/L2Xnsxo20a/iKCDCHLTuqFShZshw2hO2xyWLO6er/hzobNymI8AFm
MAvPTDUrfuEN4lQ4E7JVo1/dK2ZwtOxKudUjke/hKqQHGz+YfQ+OYUfjfstYa409mYEJROpQVGaV
1mVWJEtFT4LK9dwWmXGQIx4pjOCj9HtMZ+W2zsbCazJb+U92AmyBAZeMU7x3hgGoEQRy7VWXkdhR
/Sk9lLocPhaaRilJ413/54OpQlbn9xGocPEtCb6RSCu5VIkpFV2Yj6aT3SdtG24cgbcC3vWDqRJI
coHPjxb458XaADpuI4VumRfkKR6vYYiHSySa4ZiOzW0Yp9neaKbxkLWyenS09rmeMG4qdN/5s3FD
vLMteS6xk2ZjzuGgdn0P+RK6fGohKV4/KvFNEE35TaEbJECUkCLk7KVC/+6HI+LAWRufktoaH4VW
3rTQB7/VQWHfOwVCNuR8FWnNiFvyTaCm6cVpt7Lq9a1BaIHGPoUdoPBrHVkavrUUKaY3qdL0O6jR
T8o7Bdcb3R016xwO0edEqafvOdJXG1virXhyvVqMPcsLI+tBw3mJrJHaSYt6ZzA97B1caiJ3TakV
buygqCVdpulXlf5XdsOvPLJdAGo3mdlebAoSbjYR50FnwcRmiO6tpnY7+zYyERXAFag20Jd0/k0u
cz707F3EFoDQosFF3eR6PcMwBxsYhPpDaOt/sk4UD2kSFHtH78Kbj7fOOieaswcY8HO4A+9yEYfI
QVRLadEjNq+gOljig3DsEys/1AAuDnPivhEOrJtXjIWyFdgbokwH5sD1pxlyQ0OkSbSHqvdtyvyp
fpISAadXJOYvNXOMi1lmodvP8b4Rz04TfnigJKK/JGYoYVseWceqK8Uuj8ytoGElOkatB6I4tQg2
yAwZmgPEv+Mlbvd81BrTC/wHQAFFhV38GP4K9a9SquwFuktdbN52WXaHBfqwQ4/HjdWfjTE9mUF9
W0tn00by6EWCdCwVg+vID5V6L+wnswNxGyYk4tq+cvrdrAI1gMId6nOTnzrJ2trs70R+fAlRNAa8
KiHDUnCV5H7KTP6iwBa+htXsWDBVOLpFbfEU+Ha8r9Hq+NqaSr1DmKo41YW0wbBZ30lkEpii0jB4
yxUXOwsRMNUJIlP1zF4od0UiPWEuf2h7/V7pStB+ov/88VZ+yw2WB5xdBfAZsB/6AouQIFAaswqH
gGzYSC+6UR06GhUhBjFxXR/i9pMN2l+XgKTL4jiN2a4NgUaa+U1a5q+BbO7K6dNgFzvZuIT+Xa77
biQV3jgcmjjc2Y16TjQsi/B2z5pPH//ydx4S5greFNeIClZy6cVVyrmVhbGmeqTVw0OIuOqnoBsi
fH1qZcdbxgNvdcHB0CX5VNe6cfCFKvb1BBD941+iv3NBU+DhGHBAyX2XT9qgigxPuVRHTm4Cd6Df
RhgnFqn6GIv+4MSflOgpbaO9LYXnEnVMDhFIgfEgGeWBmtGjEx7VUHrsitdBuoCcNKrXSDpVBpJ1
9i8hPxjI6hWPGJ+8mEF5Lp3s3Fvqq8huTFniXwk8K6oPvf/gd0iroSftBiFAiCb+5avGqVSnJzj1
z0mGzYfR0AeZJOs1a537WTmA1GWLw/+mFbzYUeTBb5ouVFggG1/fB2Y+J6tFJ3sV4ky6xLU/+a4Z
f5GGftcS+gjrcYxeKPjVNBuxt9AExlZ34fBn0r4MmE0FnUc1bejDYxHAmodJnWfyTWtr35HoM10r
S57Qc/AmLMqazznaQrJx/nhB30keEJeAGUGKydWmLS0d0Y1BVK5qJ08PjekulFQkD8gWH9PCT49i
UpNTVOf9fZv70UmWKh8wepyOLnzqdi8ZcnJrdUl7EwadvUVWWKdoABiIJLlpkQAzlzL8fRdrYwEi
2BsacYmwFHSF2RtnxU5sd8KXhOJu2nwnEB2PBHHdryabxNGYItl1nPwl99Pha1fVG5fIexcnTV+4
taAYaFy8HZC/noB+UH09SqC0EQspl1pXvxHehuju5s5Tl4biZJr4AmmVCkaNSvPFCrUtlcX5lVns
Orim6AjBRGZqzMXr30lOZOQa+I5Ai88KMgFgBGBs3U5huBVorGn/c5mFoh45DYrLK8aI4Ru50zX+
6NX22F2Q27qb9DK5GNDW7oMYgbyyhyaD9XT4LQBM24ACStmwXTjd8gqn+yxKeBULTbT3TqcqPxwp
sM5qFZhP8jhZ95rw5Y13Zd1Wp5TAlga7xDWvouV3fShbJRZ2WTqD18rpBVrF4ImGxrcbyir1QGG4
CTe0aw6W/lTLY3grCxrnvoPRfdPFwQV9ROGqdjg+1FU6eEoa2Q+9YR3awmrusC8qD2RQpyCo0S/I
yvixbaSfgYkwy8ZV+17khdoFok3gA2wAI9efkbaTDn6t1R6iKt0jkuDvgfF43aS1O6fQNwZbnzWi
LvJk+lhAnqxlYAN0zw6NstQeBqlVdqWkWfuyrn5/fNes9y2sH9rF3ClkPTxo118UR2NUAEVNPF8P
M6+060+jcIz7KS7+OfefB6JFSl0LOwB5UaeD+e53ulonnhVI2dkpu/+qxLlEvYh2vRLfZcT+bhWn
/yzjBFzdoBkIeQWoLLvv+vu63I+dSE5zT1hO8KpNxjd1DF/0IgbM4tjtOQ5z//jxlK7XbR4SHoA2
W72suHQ+rGwrnZrckwLbvEP2R71rjC1w1DpSmxGA5K9kG/BFLfX6u+Re61JUPoh1gH4coma0qbnm
0cEyU9UdVHVwpaSLN47xOtCY1flRyIGuRjK4BDxadhb4qI0XXjYa/YknWPpUF3r7UEX2D6fS72iP
K9SgtfEu9ylxbJyHNTeAtfx7+Pnn/XXNCyuSpiiuC2+SK7dLn/zkXgKV1Xd4F/bYYsnGi592Zx24
e97+zO2OYhraQVX2XOIJWxifS2L3uDlN5V2HhRZl9e92UT06gcCRTPkUOlt6je/tBPIt1Nxo2kOg
mv/8rx/syFlW2KMoKRijIN34jnqwnXzLKO69rUDHhfyHJ5DLdXGyZBmKtBHKBTI4cXCTiJDJibPX
0U4zd4za6tGa9K044J0xkS6CPc51bvNxi6VQy9GsJ9NIvbm9b4J+1Y36kyGle6GNh6j0dxXazm33
E3GJh6h4Th37U95JOx7vC0YAj7oWnrJ+60ysb2dwCTPaiK0JkG9Z2R2mfGyLWMm8KO+/NKaVUxGR
zZtJT1HVKIvNtHg9CSDwuJ0Jh+jBcLFdL2+hVqXgm1sv6fTsS5wkwbEq7elVjCqQK1XATU/0qH+I
a9W/aXTnU8aB/pyJkmjIQmew8sGYuY4ZaJ/SJhM3UWFNP1LHCF8+vpDeSVVmAD0XL/ER4knm4rLI
hQEQrCqQOCd4OdeW6t81vWbWO92Mvw5O8+hn9bHKKfG5imRmn8sJW/ScfGPjDVgvEIktLycRLZg0
apHXExbZStAnNehFuUKdVJN66djWTnnKC4NuoZJvKbWt682MR9AxX5X0qJeNKRCHZZRDyfJEh428
mpbFwWjs6D6t9GNjD8pd3qMr0Ioh2m/M+BzPXIeDYFBoiILBmzso+uJMqtakSXZntV4sZOMgslo9
daMhXfwahkfa9NJTGAxQhooGiTQovd8EfwpGQhjeBDR+36fOllzOO7uV/BAgFKAoNsHSYyXGb1FO
adp4aaOaZyJZ/2IYZbanS5d/A2zrHLpk+PbxPKwvQN4KMDFz4dlAMmvx+jZj0Je5GDoK4aSkthJb
2PmgefbxKOsYBqTSG0kEuVP6j/Of/3XNRiX+H1VSlR5iGTX4wbQ+2UohP02hIzb6re990Mwfgp0L
QIA1vh5q9r8ZbdsvvEEQN/hgWqgJVdPGO/vWkrjePjP1F3gFlyvztlSwgg9KOpPJ/kNU04U2xyS7
IYC6y1LD3Kk41xyK3PhZjPpw26Ej99tpoLRrFhl2UsXZoaWLcJCStN6ZxvRjIDI69qovXCj0GloC
CSrVhZkeRqnTf/3rSrCvSEsgDIP9pGZ4PT2V2VgjAAr/AYt76jQxvL3czOpTX1G+/Xiod5I+gpA5
oJRZe678xVLUKZK+wGFKD6rHj4Ys75OoOv/QxwEu5cJ23ISb+6zJEs17e5q1GJt6Y+PNQ/y9TBq2
eoReJlW72Qxp+bnN0FpVZjTNA/VO6djbIjgIZ7RfOzsR5z7Oxbkz6trrQu0u7zBP3JqC5ZHWUHKa
bxhEjjlb+hKFJUZhicLurYcWzefb3lbLG1EGx8Gfpd7k6JBFnOpQ0ydy8/ibaE3/Ruqg/zXkG58K
qcOLKCnD4xiqXwc/68+5UNrDx8u0+olMDYkf5XC2MY/yfKD+OptOEMAZGXXx2Dnlf2HfG9Rc7OpG
NuLc0yoAs5rI2q8fj7nqv812ZhRSiVEJOPnHYtAgQ4sdTnn0mGp68NwHDvwiI0JBJqHlaQ9wr5FT
Dc+Spja7oZayOyTU011sToUBD6rYSgiWz97bz8GY8/+iE7Kt6zlogRIAybPFYy85PyO1+Zpqxglf
Wiy8yrzb2JPzt13tyfnb/xpscQTJmQXleks86q2wb310uEEKoJX78RSvPwni4tzKJbglKF+9rEoX
qOPQiUe1cdIXO/HJQVjlXYV1z1kho9zY6ssrnjKHAnCRMIaThjLP4opXqecIP+Or+sD4ORl6fGPE
TbELR2nrmXx3pLl/Q4rKy7W84XNdIn9rB/GIeYhtuBnaXW4ydNrkkjxGu4+ncXXRv30XUS+o3vlJ
kRff1ccwObniYQ8oza7QoqNmz90rgYRgPwzTbvLbT0UM6ohyOEwc62AE41lOp2ORxvfjNMKvoCiO
HdKOwMZFVuUYaMEdajIXEcQbQf8ympp/60w412dAHu/54rcio2f5kemIx7AYVQggmf1patTsUHTo
UOSy6Pf5aPgHvRi28s731oRGl4GUI9ksfcDrA5TFdlXhdiceRWrortJG2q1IfN8NZD37R9LR/JF0
hufvBInCE389lDSZo1EJZLhCYaV43A7mTnL6fmPd14d0PqVA8thmRInLtqYfxlITdUH0WMBrpFkQ
E4bBJDx+vLveO6Q8DaRnbC0ETOY//+vuNRE5hKLYi0ff8R+SwO+8iprspZT64UGgo3bz/xlu5umi
dIGxy+JBBriD6UnBGYXmgRCp+YcQszw4kv1TTdTh8PFg63eFGaQ+Tp/MAC27rH8gt6oW0SBzzQ2d
4Q5R+LuUS6S62qg/Jan9GKn1r49HXG9CDakFJvKtwgzq9Xo2u0ktwlbvaYPrJrjiZKiOSH+2bqeV
/cbtuqp0EKDh2qNT7OCCnWHW12PFnQGhKlMNIBvaUa3940AVdD/YNXTkvrlIfSPt7dD+aeTPaqCe
B3Gf6I/58DlMH+sKyKF+UcAwqyHl0GQ6CmlQd5WVfcZ1wcduqDnaiYaSVL7xs1d5Jj+b+h61ylmm
D4DPvO3/2nB9IczBIb30Yoxy3CjV+j065cSuYWTv49IovkQoBrpm05gPitx1l05B5SWynGZj57+z
ViQ50HJJPQxCgcVaGVVTmVGMODf2Zsrt3Jo/D5KA0wp4e+Oj52+6fm+t2UEAmAKXE2nIot2EjL9R
Oqk0eFkYoNiEauBxkKvsy8ebb32Ur0dZfFAeFIVZ+cFIGdMGm66pGDjYyinWaGr5wZal+FvHcPlR
sw0b1HRMBUGlXy+kIiG8Y1f16AWZcpRq/6WwVX8X15AKQzwBLmX/TYqCu1a5y6JHs79E5ScRvY6R
Z/h36vArsD0jelRnI9Zx15bdrjAfgcl5SfGjjn/W1SXt/wuaAD9iBHiOqvqfPf2cWqTs8RjAnN22
3db/1iMvPjoXx0bPpUH8+2tTPAbDnXB+9o6GSUEF4/qMvd/OUZ4140maXmT5QGYr9U+Ng15YdDLK
P0530yuvyOZ3lCMx33Ct8I/k7HIjdbvobM46Qz+z4EsvxW4W/aKfHodQWOoflvidZX9SGPK2rxNm
XMb6oqhfCufBbkFAqfsMKWEJ/LaV3OB7shHtrHKb2UcToCkqxtTlKR8s5982xBCSS4EebGlRto7y
igy/8atxhuC2VMMAefhUuYEuod/lwPpcdHetLUeXtzB5sQtIK2a0IJE7Ct/zKfvrOKfxYEPm8nuv
qTC0FPIlKs6j0fzAQoJCUZj8pgmY7KfE+KXg1CgrP6KRSl/mtgBxSqz0tEsnpruk/moP/03Kb0c5
JzZ8Dumh1X9IICtwlL2P89uhOUa59UXP1Scj/WENdI9RxthRttu4FdYBDBBhclOaHTy5K6qvIYeh
1ZuJ5qkC/rUWvkhUTncCks5Rz4zsFs1+V3NKY2PYVTtXe2vTgQedzeEAOSxCcqXMkDgzhtFrdRYp
suryNEyIXyaG35z0CEQe2sOd8lVo/qlJs+Q5bjXjXuRJ8RjnnX7ftK2/M4HG/vODTVkGu0D0RsE0
r4CReRwbYYIxrVcjSJsjXn3Uu8zeUTNzyxmI9vEVtr4oMXnhLqHspzkzAvR6N+E+H8ijyBkNydvj
WLQZBNhhCwyxao4y2bzSXP2zhCaCx4ujY0HPVZVChdaeSjc+N3JzA5QZr9DnLk3Zg11IK83YBYoU
7KIAdOak/Iz87JeZF5qbVfUzWqOnKk523QDnXps23d/XV/nMrONVp25B4rTMBkXEHzcj8gZFYfRP
idLFn6uIX+VjaPRMi0X78/G8r99C/odMPVKmIJGBdV/PO5obpUlpXPZUCWZ244T1sQvy4aCZW7Hz
O+cLlj4PlUEjcaa3XI80pfoUSgGwBQu5s30ggDVC+21dP5zugvBEUc3/1Rvt54+/b4VvnVecmAMU
EWBrAGDzhP91TWlpDrYoTCavhx3+mgJSvKX1lSO4r4xeRkHbC7Oyx/SGHF+XpF95I6FdJcZi12gB
UAryvFMHI/XGhAHvyknV4RnVx98//pnrgNXmPeUmoBYy4/oXcYLA3SMaaxPtDs3PIXbVylNW1uZD
oU9i1wsjOmhdu9X9fGftKYKAQAZ3TTaz1JbMkHKr/F5hRciYp0GxqXbjBwEUoNvYZSuMIKsA0xwE
JNQb0qelkOMojcC0bAfMihqZe6WTcQuups9JEU8gLp1G/z3WaHQ5RfJEB8A1scv8VjjGcNLRVfxW
DfGLFnTVsWs07Z8jNHgpJrkcP49qxZJCpuIqH9ZDUXm0NgK0kQzJLYYi3bje3tuGc6fv7W2Z13mx
DZOyADhjlJUn6glUURKOtzYCfq4CdfC+0ST9GA3lQVYbcSQQMffC6pECzyoPrQjtACgrO+at/A3a
2bRLZgeWMR6GrR85PzXXTzoKWOTudAuZCepy12fFblow2Gabe037VSD4dVH9qrroidF/zTIgM1ng
QIL0R+NuwoznscF95SCnRfi1lftLn/6z86Q2S+aBbaCqQAeN7P7691iNilS4URVeCC3ts270xcNk
R1/TQThfpTqynrsR3L4k7DupChPPNkPzh4peKAaE/ZdIVPRMSjn596dqFvQBkki/hPx8+VS1DeY3
bU1HNQnC4kXUeXjssng6fHwjrB9E2iI8v+DR0X0A73n97S0Y7qYEZu9ZdhretZNA9dcc7Y3dP2+7
5Yrj/wpQgAoA0iGLeydJQDnIZV5CxCcfgkxZHkrbmPamFAKyH6J/bJDMC8pY1KIJHDWArNcf1Rt2
MQ2Fmnu4izW3cisTAPbWRh9xfa1xz9DkJW6ZrViWR01t5IDM2ywQ6QgCiOX1Uz4oyS8HBcaPl2gl
G8fnUHaaW1g82bPs2fXnqMoUWonk1B4PGSIereKfVSs6mVE9nnI0If4rKvUsmmb83g2j2AFzbXet
qsUoRWsvkZVt6ZOt8LLzD5qLU3N4gxCUvQhvigYMRoSvrFeH/bnVDdeOCsWBLdD6kJnTWN7laa89
hxzkfe7IB7npnf0kt+0XjBdn5qfu5DTr8951QnRrHNR37/hvbTdOm+4Q9Qji8jYa3Xc7jVoXacnx
pWsc+abORbWTk6aa3FATwOeSVPv58WTP4cHVTqWbQ3gyw7npmbK413NdtMOE2ucoe3INfEUPJ4EU
YO5cWgWdkDS1xU0HGvMlVwpxI2Rp2n08/HqtaY8il0ajXJ+Jb8uinJ2ElTNFieIlQxq/+LZzLqJp
OPuJdgRpCdq9q/0Tcl/fsyKKd0bemXsLOwd1wi5vnPpsowm42uT8nJmxRJsdK4KVi02gmA3NpVTx
aN4nl0QNwrsR+t+PMvW38s3VTTQPRb8R0h37C/mb65n327AZDSdXqC7k06NkWPVuUOmRfzzBq/CQ
UWxsWqnJwJSASXI9CtSCJETeXvZmcvAuUZv0rOVKj97YOHgcreq5NIzuUCK4vvHsrTgCNIIo6pLB
UleDJrAsXQMWLzvbaWoPR2ds5dK4/irhErIf0l69LRtlPFuh8SWTASJGeQB2Eqs/b2xD+3m08JSl
mdxhHRL4zwli4+eiw+43r8rvYNYfydJlV4md5jI6Q+pJYc07Tlnmj57MfBMEEtVzgWzWURuwZe0L
6ViAkNgnmSF9o22iHsfO2TIdWcWafC5VWMiq/E2zZBGIJ7lwOkyv6TyWFbKo1K/21oTfZzQqGAVo
TouulRWfNpZ3vtqvzy+jzi0aoIS4Aq3cNK3JjtNOrz0E/k6gOqz61aACKBUdEOlDS2xd6vFOzU9p
9YIujtv3lwYyhpR9DSKw4elTUNf7+ZotdJ1a55PfIxihFrP+2VmK8LJyfhS9eoybaJ/kD00o4YBw
RL45bOl+KOm58DWsLBHaEc3O1uNDoDL9IbqH93DOg9jYSU2+D7v+GFnRESbe2Ur6AzzcPWp4KfCE
sELyMwvPg54d6ijZz4FiEve7hP/MNw7xcG70AMAncBXwxfZBM6pjZuOHzT+DXsYF2j7qidj70g3o
7VNiKbs4+Cnzawb91KrqqfbHU0qNBAGpqgsjHkao8R8vwjr9pcBBf8wir5zrxsuWdGbWMr2qSvb8
dnILacJ/F5NBtNucO0kbA29ktk4DsdheNZMK7gvyjrgulpfRtP5IWpnfJEZm7X1aFDv8qoODBONg
X1e2dk/6tiUqvNK8AE2O7BelLvYMV//SaMOJbV+REpUSk9Hk56wQ5R0qrQpFw1661adAeQjlRLgh
kG6lt/WDXDX+oU405Rbr629AHLzMokU+i8mUuymO+qOvOdmjlk5bL+/6jgRjQIufMi9dB/qQ17eX
OemNVo9gpQqqBfsxHYLjqFrl08fr994oM2mBZg2BJ63r61GcQjY6iIEtVD8bK7EcIVxTRqHt41He
eeqIZkCsIY00l8SWQWHVZqEva3X7iA2SdaET9k3FC8GtUvX3IMPn0/QU38fuRF1uF1c1AjZWNGHe
HcTilvlVNmLUdeOA5BSEAC1l0ie42YuoJk8rowqkuHisnEzbaXnce3aGancmAuMoyvAHHsXdoQfg
t8tyQi8J6eWdiJvnj+dlPfszjIP5QOQa+vlyWgwRDBG+L9nj5Fg/HB2D5iKQ841ncDWIDhQe9wtk
nOgxr5okmVMHmH1EkjchunkHH5HqXz3kG7fxKpiaR0HWkM0PQYkE4HojRYJtqimj5El6Ph2apCsO
rZl3Z6cAB2HbYXRsRW/eSKNtncAHShsR+psWwtVjgGcZwNBZnpzyDHXP6/E1dcq0yOiNB6MXiLFj
z+oqA241ZR4GezJPHYYWdULXEVTw7RH1NJH+Nzqd5oo4wUoSqbJajccdgjhfoq4DSBRIHfaKlaU+
Dk5knW3azrdx3fXuiOP74eONsHpAyf7gdCHshefMrAN8/evzIU2bpjFiL05LZU/1KYNPFVEw6ptT
pYgbU7Ty1plcPZ8IzvBWz1qyLBkrdz1mpQ8V00iLJ8VFaddgZ/LYR0iHWEOu/7KEJm6GnNq0Mk3G
PX4Y+Fz6ZnFTT8I+jcg77j6egVX0SW2SQ8CPISqkf7yoZjho7PuFmAq4FmgBY9OkfSkRFP4jjZK+
cfrXB4LGGZR5mNC8JasMNRwM3Y8l4AqllMVHq5vhSsgoboyyij6ZNVC6sFDmVaWtcj29LfyGkVpB
5PlWmx2jEB/UGPmyIzLnwWuZ9uJLnPvhsaLttTHy+nZDEAzjUFy34DnOWeT10PHQ+3prNoXX9o2x
H0K5vceBIcJ/MDrm+hAfA3idbpWE+Y2Fx0GHWOMuyvTu58dLur4SZnEjHlwANBThl2gx3+p1ejV1
6hkGOBEkRZpTY1g7JRr7pyIaR2TQafDkeo/Esl+rG7OwPlIkVUjkA558E/lYxKS9ikvEJPepB7Um
dDMIUye9Nbo9J/BT1MX2IVOiLU+1dU0O8AP3jy2T1VBjWVakkUOdEPmy1QceLv1AgFociPSKdN/E
evAtkOT0HMoTBP8cyVOXsk/o5kOLHHtgxvdZEau7vJkKmo+a/N0oWg59XMTarZbIzr+et5lZjSQG
7GoarsDKr/dINGWdXQyD/KBL6me65B0VJx3tHr/beH5W6wA+gyQIeAtlWjjd82n8q1oupeAlipyB
Jsmz0vSbhe1kliM9UVXxq5/6W73k+f939RDM49F5mAtQs/r+YvNPlZ5VtPrlB6injRtag9iZQZJs
fNXquppHQTKaXIfyM9XX66/K4sRHLK6XHyQpRQcbb7gblRvbpcw+bVS41sETY+lQWd64bFwki6ux
GISSplMtP4Sm+qzNwFrMXeKdDiLqt94O3amr5Xu/UJ+FWbsqOPvSjavAOQUp3dJssP/7+Fi/qVQv
ZxgHgRkJS3OB0PH627XWrsTglPKDHRTjPjND/4AUSHRRcq11E9l3TpEcxufJl6M/hYkzpgsnOfzu
qJOGaHuTOgcMtepTFViNi/V4dvRpVZxMOynPKE3+N5hJeAY+KZ3k2Pjtx3GxLyt15JqStFujj9MH
MeXhj9L0x68V2u3nJFeN21bopldmjbLjPsd+Ve/KOx4y50XJ2k13nfnuvp4BmpiAc4g3YLDhH389
A5aVR1GrFrALldbcmz3U8b5TnuJI3Tl5b+wZ09zXfYVun2YHu7KSyo2AYd0rp6yAVxNRF8igudx6
/RN804rUIIMLombSRTOku1YL6kNZWcNtilbfpQ6TH/3URbeZjIYgBpMFvINIw2sjTsVdkjChWjAp
J5xpuz9mk+h7v64waE6g30dFcK4Ick4RT/ahJPo59Mog39V2WlxKoTU7WUJ1fzeNMCqnUTPvM1/o
rp2n0p2iKSV+ixl3vYVmk8geP95971yxCINQJ5/1fBBtX94n5SAVUVvGMGxGTTrqKNH7plYjtCGU
kutSNO1dKjnVvoqnc9JPz02Z7BMN61u5q42bNKIHSxDY+M/0P509RQ2vtXtt43ZdX3r8SDggpFXE
GDwE16tjB+CoKruWwIrr5aUeQyQTE5hLkQ1GRVTR4NadJm+8eOubj0otTSdKXg4P31J5LyqkoZj5
GF4ZBNMzmmHVvRxGWy2+eW9f7f2ZfKSByZz1QBBAW7yr6DeXfAQCCjL7Xx31/pAPfXxo+qgEULrp
QbC+/SgqINBFGEV9H0jD/NV/vR+2yU1rJKPiRXGBvndRm9RE2qH+mve6dCj9CmcCTTyMtaLeRFpo
7OIc3XhVGuq9GiXDM7C3rdButbrzT0LMi9iCi42GyvVPympJyNaIkg7yc1/5O90laZH+SnNgKoEu
i8+jvyXEvlrbtyFBtCPeQ57zpp/71yxgED2YY+4r3iiMYNcge7qPhrz/1xIwKkj0LGeRV5pEFMWv
P0yWka2OaYh6eqUER3tK7K8t0u3nVMq154/P8So4JDJjGDpRTCBMscUJiYo+QnYYGT25itsHEd+2
ToURoONIyQ5xIU3e0WI/qKi9XyAJbwy+Rshg8vUmHkk1iHbLEhMxxfiZCbNJvR75uxPSi/45NqyK
goSiQNzE3ko+9KX8ItthcejqRMGlIO8OKUVxt+gNfxcE5rhxpa/D9vlHATtmXmZK4ZKzbsedxMMe
pp7Q9PqGora8z/PcOcUYo7gxTaObTlY/hcawi+UI1SYRn3012SqrrrFg/AyqI7O8DWkEicT1JtCA
VGLw0ydeVir3oyyCe7Q2tQNRNkAmpcz3CZyOvdPK8X7IMPdO4mwjuFqfL6IKUgeSB6oJK5uMdApi
npYOjnirP+u6FNw0EapZUlg0e7S8DolWbh3pd74anBYAaTg6MiY5+hzw/XXAEuQ6mzrNE28ssgoZ
1sL5XoUSbnRNTOmyt2XgHVQOIipmbNK6PNSDQ5Hg40OxPuXXP2IRV6TUiOKqahNPioV0LE0pOiR5
FHz+51Eg99PjoUELCX8JD0sbR5HiNAo9tQ/B2MmKtO8zSEwfj/LGRr1+KCjD0DKEto0IIDXX6xkV
o6yXzZiFXuD0ex5zN41fE03s4SodB+Oroz5GxqXRXvU+21mR7gKidZ2k3Y8SVsPtg+WP6DELfApl
txE/1Cl+0LKLof9uAx3D+Gc1/OwPuErEQC/bfmfXQE3K5ExkfrSz/jNEqDs76F6L6nuOR9qhKn6i
dvzv6wUBkDcQbAMPwZKVDOmnDVqhBh6eKrd2Kql4RdSbEc+csSwn0gZEiJTgTBJYxttozA5EKGXo
xQjXnwtjtHY+DL3z6OTHULKCAxYd1a63I2dngaU7Z4mquOAu6o0VfWd3zqwv8M1gZ0nmFq9DjaiH
06Iv4vVdpNHcwGxQniukH++b9eGHW8a+mW8A5GqXt2DROl0grCzwsql66eXJeS5rq3mRuKhwQREW
KQ4b+NM/D0o4DUqFuB7w1jKgD2tAVKGNtNAk18nNhFHELcBy/Ff84ZjEUrcnEt1yOl1/KCkxE0mq
ip025Pbr81HrQ0hXuMlQVQEfaJiR8SrbU7O3s0HZs42CW1GmyenjD32z4bjeTIwKOAmgCYg5VCqu
R3VS+mjlWGVe43hT7u+UEH9DI0FxLHVzGAZTf2zhaGcvAxhcuX9JJLI5/eD3N4V/LqhVmfFD094g
3OJa9lMnvuulszPH8RyPZ0XDnQb6F9ysND9qfehG2rOS3mv/4+68divH0rN9K40+Z5k5GJ4BfpI7
KaeKJ4SqSs2cF+PV/w/V3R5tStZ2+cxGYwaoVpcWubjCF94QXVkOZeDQaG/NWdlOMpj1NkPjsXVj
rlUnzreByHctUpm9InyBXKbVpo85wOfNlIGZtRsp9iKBW9DQDPv3p2TJlF7OCCUJKnS4zVoL8gaA
5PGMWDN7Wx7i4a7gctjXMr5oNWaQe6mUNXpzaCgIq7c2eaefOiKfo7ajodG6BYxE0L74OVBKOB7a
dvJo5lLK7hDKVF2BAO19lxk3jSrCA/4ttNBC5jqw82CjJWxvsxv0fSJAkufmhFxWn6u48prxWQlo
wCvS3NnWHJkW5q33c47t1hh8en+yXvX7kJYg87cX2UFW0Surx3EM00hvTOmW1HuPiEp1VgKXuq6i
rN1IldHspa71M0OufGkggJlG2d4EuqTcJHbs7EeBw3FHSd2cVOzGe0W7n+y+8UUZpje5mqgnlvur
QG9B7EDIx5yEE5Tmx2qTlZJTd1bfaLeBEpIoqHq7hUhQfgFh/i2ba+0uErVD0J71l+FsG25tOp2H
+nCwrbGp8rBU6j3cw5NfvIKB7dHZW9LYhcFBpfj4w6flLJVOOaq3QRlGm8SUWr8Lo+BE5Wh9YD+P
AkUGezM4+HRpj0cZqywqhnmx0pjiaov9HtuursXh/SXxrMLychVTZAN4BbRbe84c1vdCnyuZIjLJ
uE0Up96ajT55FUqv8KHlR5QBzoZUSzepnT2Yi0bH1Habok+qzTQi+uvYotmU+ZjuncJRzhBb+dzg
4uN20X0UxRFSyfbHxJBHv9eK8ow6u8npQAaEskrtqaESbQrdqi+cIDf2UVQVnjJL6ZbirOHpcm6h
3ClQfcOn2itqXX+wUzPz9NSqN4lsZydurlfbmYlgFugocLgShz4vxhcxZFwNsyOwCbwl1tkYW/Te
vcnrD/GGMv/56JWXkQ/F77r6Jp7i++DEFbYsmdVXWND1AHeWciRZ4vHHRmhZqFEj1FsAn3tYnHpj
+aa+U0gX3v/er8hiz68J6gJBKojoIL2PR8J10c7Z/eptdWHvzF16NW6rg7KFae2GG8WVt7mn7apP
/ca6NXbWmewXu9CPXGn7/nOs78/1Y6jHjzGaXRf3cq3eohLsGkjBZcY3rdo1qgmq9MQaX+8kYmVw
LUvsRWSClMjqlXVtqaZEqK2NSmFcWnb4qS0c50T2/fYgYKcp63Exrz0uCKjqJshywNMxboplnMQb
UKzxiVdZLvijdYIuCRAIev2LdB3Xz/G0GUOElOtcFddmF+LeDNcaOegyXJj5gY9YxjdaA/lNDWbO
k9L51OJ5/Y4LlvDPag5l7TVjj+LwBA+V0Ws5NWFPTuWSYZ0yrlyNAthrQRngv7u01ynhacfvmGdU
fnKEJ66p4OadOwPz3Wck1Lfvr8BnWYwXc/nnONTA0QChFsaePx7HapDGANuXI84I/igTdrcbyupW
LYyf8mwoqFKa8eRGE2JRcOkCfxrM/tKo4mqDmZK5R6uw9WslGly5V2KOSOEjIQigc9CirS5nO5K/
bZ7Evoy/sueE1oNipZeJnDq+U4vtpFFqLx3JOJHVrAKiP9+K3hB9rAWcvZZQmGCOB6LgrWonvJ10
Sr4N38qADOqi5BO7eohOZaXI9q9t6OdxdbpEnOJEVbRoj2dzAgxpoWNOUaZVjI9ZnsVnVUdaJ/Q8
dLPa+txWpyyh31gooFJAKVNU43XXqIVU5zIZ6ji7FpYe7YNptr1Mgx71vE7+7cf47+FTefPnimj/
+R/8+UdZTTRwI7H64z+vq6fiXjRPT+LysfqP5a/+53/6z+M/8jf/+s3+o3g8+sOmgD863XZPzXT3
1GIs9Dwmz7D8l//dH/729PxbHqbq6R+//yi7Qiy/Dc2x4ve/fnT4+Y/fF2OPf3v56//62dVjzl/b
Nk/Fj+i3+7IT0VNT/PZY/Pzt/2Gs0fwQ8Y/fLvhju/5lT4+t+MfvlvWBzhHhLjEkMw+w6fffhqfl
J5rzYakDLifsQuZ+bhQWZSOif/xObveBegVbmb/H4ftsKtMuY/Mz3fkAbgA+Gd182nG///3MR5/l
X5/pt6LLb8q4EC0PwwL713ZetMW4OBdmGkQuzqg1KijBMUaUcxh5mhG1D6lmpTi7KOZjL+vBNtN6
4H0Yr29eTNxfD/Fy0GeE3NGoNG8odXFtMzwnySoWpFAdZKQZiZelnV93V4pxkVnfG+diTu70pPD6
5rZV72qRbPLFctfJfCV5qIt7PU79fvjaGYNbWvIhb77T5dliVeym/R4BsMwaDzmNB7O7hcCw7QOE
D/XQi5ML1XmoFRrgbeoSDLsOTAO9Hb2pK3Z9pLiVTHhU7VQ8fAU10fdfd4XAY5JXr7u6f7SGkw8V
jMSz7u3L+Kp2Ozd3Z1/all5zXW202+xTk7mKp7rOiZvv+Fx7PfIq2xrGWZIDsDw0jLrOBTJ7HTRf
QiXZ1EX8RzcaB73948TLLt/uvW+7XMYvIsLSMEH2aAwJcGazrTdb4dOcdbOtsQv25QGHx+39+0O+
WsPH07umI05lOdBKYMSIuDO7nj19O5xIK94cgsB94VxQRFjnVErXz4pQKYaO1o/ZJkgxbsIa/bby
U558ff9tVrCuv77Zi7FWqyUzGqvul8JreFXQ/Plp7+qPzX48L3cQiK7Cp/BMvda5ks6L22gXCld7
GBN3+Pz+U6wq889PsRiPwWSiOrLEZ8efUc/arkmSLPVaVH0VH8GlCNlJt582lelGoRsrrnoKM/nG
0jkac7Vac6UxZSzYGJPsqceythB4DIQj3aYynbcn3vD1NyXgpO5lUKglOls7U1OCknIJTVzPKiXd
C9VsvA0deMrpFJl+UWransRNbIu5yi91bDZ9IBj2Y9NDRYjmDEHvUGIy8ra7Jh9XryFQpU9Tauq/
tvQ4I4lH6AFyYiLqi1Tt8YdQDEnhEIzR0jSipast04hw4uBckyZQfYEEGJpmyYlz4zhIQNdxsTsE
LQy5iH/AshwPKiu5kylqbqIFb7RubofNluAn3r//CZaj4MVRAYCdd6K2SrliuR7XJYFsoqoa2+0E
RBp/DmDrZkcd3CyMh0aGGTaWk3VOewrwf9qYVkzp1TyVQq56rVx+S7RMw5oADOgxDi7Hb6pU4CHV
BN68Sn9sYyiZQ02Q2FlH48k19bzEu736FplN4cW105wnEXWFNFYmz5FEcNZ3FAffn5XVuqSmQBce
nDZANuBsFEuPn2guHVGEuI9shWbOANjm+jyp6vqgN/aTBqNxD5w1OXEjr+S8lkIG48lLfgT3iX9W
01BqZSKkImLQaczvq7yTt3HnpB8tNUn3kaY1OUYN0+zrmCQQGOPlNroxGITJsyEx6i7q06eozqv+
1PJMAJVZi+SGINqUtdZor8pROdRzvY3QSkLBZ0rPA6vXKFU2wVYO7J/pQDWlRJhJCfFwEU5tnsh2
Xk8LyDYa/jaMVpyNKVcefwtjDmqIYDX6gCyRyKNvo7Aqsl4ugVmV0V1hJuqwnQ3YhfuqmkFYRE39
aCGGbOLaPcwclWMdfH9/gax4wEzMMy0PJghqXfyzzmf1cGilvlZ7jLw1tAup5s53CVjufQH08M4y
RFy7st5X1NTDafyBI4Bh+5mlTSgHN01yY+d5rriDakn459Xz/DFWtTD2Tzzl6jRf7kpkHO1FzIoi
ApoEx3OHZJ2wBqsw95wBwQWmhPkXZUgDFzVFBJ/6SdmmGlaBthVSy4Bvd6AnjcGKLRwPddfO0zHH
8mZhIBNVpcAFRXcCQL3e+89PSBEPHgeRNBDqVc6cTlprdbQO9kUwWRkGBqiiiDjCor6pVDcQVbUJ
mqwCuRhoCPdBWsegN98koa14kQ6hD0jEcOJaWp28z8/EF4Z5SKEcAavViqtqTQgQ8eZeJLPwkAEx
vWpUTuGBlzPkxcm7jLIAVDncyQOpk66KO7IwujgXSNJDTnySG1owg9ZQ8KfKcCr4XSbxeCiItxQf
IVOitPJKZ1Np63qsjTTYT03yY3LiBP0NJaK7hNd9nBX6A7Xc+rHT2tI1RdpgD940HqKytjeMGIxY
qJue2NWrouWinkXnAwLkAsXAr2fNiB40DjHIaME+ECL5OWaafut0xkEOM8lLMOHYcciX51kknG0h
NepHhWqGO/A9tuMQI0ofSN15a/YLZaO3xaYZRHGWzm2+E4Dk7mqu443Sz83h/Q31+pvx1MCByPhI
nuR1lzDj+rIRJg32XW/NF3GMCszY1fI+C+Tp1N5dvv/qo1EIQd9x8X0EGrCs0hdBvJGGjjnGhrMv
K717sJskhAO22MYtYH3D7RyBAamdt08RmqlbNVHSfTlRYds2RWKcEoFeR8TL9yJJpta+tJ0X1dbj
pxlQtnWsXg32omtqUF5BequPNNaqaNRSPwN2jrW8gdeXJ6D2/CzYVVDU9ErfzLaMXTo28diIGJVh
H/pBQhomqaMRZUMtw1K+F7120fVN8pgbiVHurZxODvw5hTywgZ164nZ/dastLwMJAaAchcaFgHT8
MgKhDJSSeZkAguA272hta00072W5FRsjzwq6FuHkG5JabqECZ36oWt3ul5cSWTd4PRhBgBXWG8CE
9T/bLRvAGa1+G1fZvAv6zDzP1fQULHAJT1cradEBosK1HLSI0hy/biL3JgLlsrSPssDwO62PfOoN
LVKWo+2PiIogu4iRhyitynv/JZeT8tXIaMkxMOhJ0MTHI2dAIqYkraV9KzeNr3ZA0kscezwcRJSN
klaFL+WFvMlrWANYVpcnDr7X1x8g2YVqvTjM4FayWrRs5RbbyTg86F2pnQ1VK7tBN8k3RUuzKB67
r++/7TpqZFkdDbeKGkcR5bKNLu+BfWvT0sUSpZPNbDsR2vm9EXR+qWTpiXPijSOJOBVmIZipZ0er
4ynOtZ47pEMRX4R2vxGt9Nli/2MRNlQnRnrz9YB6LpoRDrmQejxSH6mqsEuF1yM18WGzuNxw8Vdr
7oMzLQ/0e0OeT6jJvH45zj/gR9gbgUHU1sIuejJkU8iUHtLMqbZW5jTbVu7C7SDnzolE6PUmWYZi
I+IuAIt6TQ6XNFr8mkjogCdJmbuyWZL4xzOiG4OhFRu7wdAqt2EHloDKf3XdIPK4OO4uqGqDsY8n
dpyzxOFMDw9aZBcHyQYwlKn9eNVYS/gYV4Evj3N+KvJ6fb+wKZCqWmJ7wLuvyo6JnSnKZIeHMoKR
wYgqSKi5wf3JjdICsgi9p4IAIB6SPbJ4ylk2OVJNFbAIv5ZjdKoWsCKvLxEB5Vec0Qj2QeAB9Dme
Bc7psZhTx9nXNpKNg95CWmmIQc2oRsGfY8Rri8bwVVq+B6dNprM0IkEzQwlnV0uugSVkwW2eIg0h
IqWEgt52Z3UyTF9yK0FEr5DbTT5q5nkcJNVNptvdwSrS9JAV0wjROhEHZNzzG2UMtEsxadmZrMUg
Soa+PhsnmraxLawT0cTrDcWZCA9oyatoBhir42nQ47IBiAE+oYv8Rr2aG9AYxpeivor7U7zeN8Za
IhaCWpIBmomrO2CE4trkDR3KOLaiy7pzvtD0kM9RSEcio8oeWsopm/eX9RvXLGgt4NMYRpkETOuy
SYz2wRwCL8H1EwURRQv3pohGfMSxyEaro92jtIt+ueOkvi006yIop+DEFL++AXgETn+yNchABFLH
i6qMsUSZVaCcqY2XtGI6j1JXh745zerGHNJTQsevzyuELJhcOuLApUH2HA9XFNBBK9wxD3YxdWeK
FNeX86j2F9k0iRMyxa+v1qVvYNIAJIB2rLXQFmrj3TRERXQYbfMsLIMGxb3c8nUd5n7LbBLEB8E9
ECPTr/UhOZEirWuT7NalNsWxBRyHxM1YTSw0KE3qZyk+VCWUjGKK7UMdatGmdLTGY73P+3bKpe9t
nykbG8uN66KUPiPLazkn7vjXCxskCwc3+RrUakT+jqfczhIjH3FAOBToIJhZPfpKLs1fu2zQLptI
k3svmU65oC0b8zisWcZE3cMElEhNYvk2L0LzoEkGbGEsCLJaFm8CJYkuiVuHE2v39WJC9FehmwxK
iz7hGnzfoWgkFTV6MEOBsESm1upea1D4h18oThQ439iqjMWqhTiCKzlHxPEbOY026IOVJYesbNGr
DYyHTDbT87qtOGK5fdwqknOcW2TT7Sp19BHs/DWGx3L+L48AFp2skNLncwbyYlKxN+N+JNo/KCOn
/hBQ3xmDutyWVhB5ytjLJ975Ocpff0Ui04VKpTPo+njShRiQfkAfOpG1yB9Ma9ywfCS/KfoiJFCM
2zM5bJItF1bqKbaI9pEQvVt3DZ6IcofybxfH3+WumWA3ldZ+EkbgE9lizhA71aGUiBjmqLZ3Qk7C
HdT+8TKYJQysqMM+Gr241cxWfPzlM5dZ5KilafmsG7XaDmGqRG1XtMmBHmjidjYGGDY2Rm4UFCES
xM05ADP5bBhF59sjPxwBTJ+IE1f4hD+/JGYRXG1kjAiwraL+Vho6BexXehgDpd6MVLl91oxmu2Wr
fAKXmlxLNSRl6nKlvgdCIy6ALthfFKWfdnJvR3u1rL92Qz5v2ggtp9Y0B8iUhrG3JQ1woo7dsEWI
fVYoJJ1WE3e3QW8j1S5JegFBYXjU+OW5pRU7hAhPefy9dd6gKkesz6lD2L064uu8ipMIM2gEd/Vk
Kyql2Mz1FGFEEmo+Gta4k1TF9Pj+Z33rKAA0w+kG8xHW/PLzF3tDVxKpx4AjOdRmZ7hyOZbUfAfN
dxqjPJGyvb4xdUrxC02Xkq8FiPF4qDhsOyURDQtIKhVEi+TwvAtBzqraOO5QHjkFX3vjLEUQg93H
5Ys43pqw7pTNorHDglVaxfQ5AZBBQV7wxJp8Hd3zVoiNcG4vOLX14SLNWBBJ4ZwcArAwe+ojkQfc
d/DajORbyIVzJalD6bN5ghNx9pvvt1DjWDImXf7VfIow6atEtZNDq9gQ4hWp/IRfZ3OCn/jWV6Mx
9aw8uxxmq/BuQv6USofEWTY6yqYM5eBymnppL1lSemsG7SnR5LfHAzhA1kItxVgdM2ib5M3QMZ99
nGzA6JRbFWCXR5cMQqY41ZR86+sRbNACJbRabPmO12QKEDR0LEazWiU/Rzcg9SHwzvsxnb1GmS7N
evwSSmG5eX/XvfmStMTY5TSpXklVODR/mqAwkkNUqbBSE6vehkrWuWEwSZdWLBu3/4PxYIYtw2Ff
te7FibrQnbyPMP2oFGDqc1ZcBAmfbnCoa/blcIqM/0YICVhtwQIv1y5x8vG0akVW2nFNDkTRU/IG
DCf2Y0v4KCCdHCRZLzcObmUUXJ1oP8hSdOICfuNQIy5f+PlL/VdZx+boC5ncv2Z6qHg37ltjvBqT
5tuIhsT+/Yl9eySWzqI9QnC+2h0RvWwnraPsoPRJsAljp9k3Md1zlD7SE9v9rUjq2RZgUfhArHd9
P4AzHJWWIvQhkkX0PdXm+jBNtQVCPsG2yOyqQzgW9uVQzoFHONR+Mfr2ZOa1XEKr0Aa2DEY8z+Va
OMvHX7aChVEEypQcZAnWoGyiJUS8Dpw/d2aKyD1kNitX9qx91KGLqPRCU4tYBkG1R+S/370//Sic
vHoeeJc0edFFgFkH5PH4eXQJfrBaz9I+TmpFcYUVlX/kQleurdKK5h1Ap0nfiyrVf2ZNFtQ7Uw+G
i7EejK+tqEYqzaZybxZjcynGBgqI0o3q50Sy+jNj6LVPsIFT2Z1wLbuZbcp9rpxGU+Sqfdgf7PRr
L4o7ihsdLhNzZ2/pduZPQVwM4wYuvfEVV/bW5hhJfBJI9N6r+U7tlOyqEHALAoKKu1zXqxtJi5LE
LYZcTG5qyFOGzNtYan4dmGnkxiHurshoF8Lv8YlMLvQoxINhkGDUbBt6tZkbYCuw65K6IvAxIMK5
adLaDGqI7EeJgu6nPI+5cfOxG77b1ZRd2ggJftaxaolQ5YnoQJuDFrhdZ9GnR94sV31MgM0LuVGq
y7FW0YvTkjH/orachk0TjuaOziPPhrxZl7qTHrUb7DKcx3oq20/5jP6hrxg5tiJxK6R7wWOjYJyG
ueLPca58zeUivO/GMsYBQJip5dayiO8lo6yQSLAme3TnDkRmpiTGxWBXT1jcfgotyTI2Y1YoX2oR
F+NenWjAXlFtH77XQN83qQxt3qVSnCh+mFjafplv6xoh3HZyBwQTz23qO4WXd8RglGh1q91oiFh/
hqaafrcitRcbk5vmq15aQ4hjgjl9dRRhWmd0v3XE7PrYuqrmKXo00jhwDo1kKQepabQCn46+u8Kv
tkWNKR+K3MXWsgl2hVFi/75wARAzLoH8SGYXXDqj2dwH6UCjpQEDoWxGKZhtN+4Ki6tOQmHQl2Jn
vs/1mP5pF5Q2XAMIO2gaR33xMdcqpK5AgIq9HpXl3QCU9TDDofVRS5QvcQ6u7nCOpeAddDXdB6vv
+9uqmOvEa1onFW42d8qDHHCa7JusSy5muZFvEDTOdTcNRtj8piSlozuZgxztqlgO951Za5MX5FNn
+0prXpaTOf4oamSfPKFbQe+GQy1qv1TlDHFEI5d/RnOQgmGaZ9mmNB9WX9Sh6r+HbZo4gPHg9Llt
I1dfNSMunxw9E/eaMXePsxwrI4t51HwdfXeeJByS60SEk+G1k2F8N8TQyF4w1nKFiZ8tDSzDCDDg
aDT3KCjYsWsH4BK9ojPMx7aNphzmdVQ+pkk6JBsJiPoXNUV8Np6HXHM1O65yL4yX35MlGX4JwIX0
gzyUyneDomm6C4bRvqHTFKpukZZ64qXkNT4EDP1TjA7bWVFPCeqGsYK7gBQWPV7uql58cwZqrIhH
xNhaVPEUxhtNxS4m4voogVLUk8YCSTVjo3Mrf7GmPIrcyKnYSXpMv8rr5KgJt13RTdMmi+IOr45p
zmiCJWaGIVvR3kChnQpXG63Q5xhofpTtmH+WtEQ/5KWjJq4cgfJcLBHagzOM2qc5LfqfaGEBO47j
sA89JU6D1mtTxY5xyJIkIGZR1n1tBtlJPdRp229hggSjqw6zXW+RMkB3PunEp2HKzMmDclbrbqhl
WJrw3FHuR8BPdQrK+lQfnC4RsAmi/Cob6iB37boZgXnmwrhL5Fmr3bGCVOLWRTPeRGglIQ9dDXzQ
jqW77RYFvaiZwZsHJD/oWIXTTZPAXAZUkIgCIcXeYKnHVXzDAR723mxoaDTq8xQ+DpTdZo+l19MP
6UV60Sfp+L0Piui7NSmDCiodwImLwoKDbFI6O3dTixWK35Z0k84XGbiHrENfx52GkEr5YLaysmHn
jbD0pi71Et3KbnO5Fj+MKjkXc/wZULzebSvkIyD+BRB5D6nVVLJfSWij5uBQBz8A9za4WT9Wjc9a
KKObKtKhlCi1VexLde7Ds1aKLMuneyXddrNmJps4mZu7Nu6iO8fusWthMh8w5bzIDeczqWOS+GbH
ZYP8PidH2hfdBcIWM77BLOCvVddXMYKqrC05C1H5NUNULby8yIN5Y6edGm+6NI4fkkwLv6ZKHX3i
1+N5RFWK7zSnU3A2h0iqurHEZnGp7JR/lHqgdq4ipPxjDkLyY9dmdctLZaPpKhMKJr4jSUtpoyAW
caPWmPAKnDXjzp5Qy8zQs77I6hTqWTdKOMcUnZCajT04TYhRRhCwmKIUlUrkbrC5dGiSDBhyphva
BJWACkN8Nedtb7ljHYnIo9mHBk/qDIgXyPboHERbKl/7PsQnMxx62zWVKle8MpSGcxYzJE5Lq6we
y5mhqnyzFJhmZFop4H06QIanwiy/5nXdXlcEiLDlNGfE7zCi8OypEMtld6gwH9yoda98kSLDvkSi
2/nL++n/NKbeIa7/rzH1u+4xfwmaX/7rP0HzqNR9oL4Lbp7/X7T0yR/+BM0vPyHtIyWi/PzcKvsL
Mq9oH8ixqYAj7gezFE/X33/7CzHPj4j2MfEERLnoLOjqr2Dm1/D1xWVyKS0tDwfjjd98HFGGz6qM
Qwhrw6jEg5133T5otOS70jeNzanXF1SbrcjZA8LJDsM81BurHLVww740BCt3avaxehlPER4htUjD
uxwRkDsN75brJHfUz+yX+EEx2uAb8qTapqwGt+L6ulJKeeq3Y1h4xpTqH0Np7M6F1Et3klprfjwG
40clADjk2gAjLiKAxD8CedwSv4jbeEzT2kVyGmKvqvdl5A3GbJ/lxKHtFr8ODv5hqC9Ay6r/EzLI
ZfyjKdvyD3HM/DhmkPyvo4wgfffe+t4/PTY/fzu02UIWWf53+cMvi8fs73/Xvlz8z7/rL8qI9oFu
JGk/QuGAIBG/+Xv1W+oH0D+03FnNGgT6RRnhb8qIoX4g7yOZRj4EEhhf6j83gGRoH2hkw35jvYKi
YRv8yg54VRNZymLOAkZaTDyhrxxvABMEYoDVj3SQjG7hsVfmprH6b1JaNJshyMpdZ0wfoXV9fDF5
N3/mkEe8kVdt40W+GKrMIsaEo+tC2HlZinQE6oKlEyRnfdo2N5XcOhh5DkH5mZMkf8yKSLpDur7c
9BbILuzgx6n36PqSs2DJu4mKskeYv1LOEyL80FsU6M7jqMiUbZPJ5Rf8AsPIxzWsetK6Toe4W43J
5QTl8o+IWPdhoqD+h5R0Oz2bx84LlG65T9Pu0qyU8EfR5B8bXak6j/tPsjHzUqUvk1TEN5kT74qi
Q2nf1KDm9eqASp8h10hiRVIgX1vY6P45U790Vfwf3XGLUOx/faOcx038/VHERxtr+St/biwJGCob
YeG+KQASl631986iBPyBUvDCE+X/2X7cOH/tLC4cx+Fvwh1FPJVaLvvhby4WPC2um+VfI+EBTsAw
f2VjPTdp/1U8YQikKtAOBTFLxRh9jqWY8aLYbsQpaNpQ9DfUFdRNWJop0dv0s8/i4Wddp9ZBqdE3
xfAbTLyst36itPCrO1gHat0pmxdT98Z+W1vnLgDepYtO2kG/Aab3qnSijHGWR8Gc3gxZNbuNpJ1B
Ls0+jUakukRzzT5XisLvEGvcVs4sNlWkxH6sOHtpLr5pyWC6orVzv87t9mHUsmbXN3p9oJQgU0wJ
xouid76MsXSq4L4WzHt+bqq1C+SMZhT+rMeziMK06KxeSm7kqgVkIbP9BGQzpZV9jtz0tmz68GDP
tjgTau/cFDbSX4GaZrsBv7BzCJjNjy7v209VFlwZ41muKE8nZnZ5guPvbC72vouQ5oLyXXeO+zLT
UaXlCVESkO/0vOr/wHwZG8TGNDZ03I1zhFFwBJRr2n9dK/n1bCHgrEQuWJ7Mj9oWU/ZcH26LsGyv
EBgtd6kTkwdKA+Yicl5sx7jP9qWN9VwtuvDCGeUJ1MEC3h+dU6oLz8asL1+Ho/FZfRdyvIq2y5o+
EHd091IJ/6dUMwd8H+VG092pM/StjZIHPmURJppGNN+1hhQo572Qv9cUdvBxUirhxf1EPiIwCrOy
KvFDqcXuXUCSdoOya7x6rqQfeSLZiCtyznsDAi3SaCAhbkXdUzG15LMRxZGHyrjXeselxGRf1HUs
djMGh7Jbiwbn5wB/dk+qMswQJw3Ijl1p2ecp0cg/pTjcKmTRn+dk1B/IW9CiLjWJUkRbRcW3AAiB
r6jiie9VK24mKPOi1mA7VyBo1YJ0P66+6GIcNkHYB90Z6X5zYr0cN3KINVFTBh1G2sz2B+axOhZQ
Ba3bsI3L+1kBxF+Qu2+FXemnsKnLr3nxGV8NswpsdY0U3C6j8p7MtdpJyRztsrlxKM2VuNrCTbqs
lAjgrxN5FBjyT0UgFw+O1j3kk/Tl/R3yzO44ehaEaYj1Kc/Df0KlbIkFXpyEujWMiTaZ1d2cg9fs
0Gi7KmfKhqZd2riiKrnHId7shpHE3+gH5Q+0oaQLinnZedrMs1uAJTzTa8f0DFJ7rEeH3o8nS1xn
FAlaT6q1nyMJw07Vh30eDuyVxmzPlTxV9qYuIIRpdok3eYOkJhTYz5Hcj5fhOFXXjU350YpQnTKq
Vr5xskG5438QZOqk/kT+bu/fn4oV3oWvTyebRj/oPEDZ9NlW4dY4mRpg4TG4QxzIBWd9mTAP2Gdg
7gpXYjDPzKr3QpFs46G8r2FtnRj/1eojXKRvueCv0W15JapSqbEwhZ7qd8GMtKcRSBazO5yZmZkj
Yz1lNGiC+D6WFv+A2LRdPR3RNgPQ6PPvkelS0uwiTafhBArpzccCfIS2AxgVoCPHKyQWhgptYNSI
+abPplCVKyOO9MP7L786qJl73p2LeCGrPcfix4NMURoEMYWKO8qA2s5UB3c0y+bQNeLE5jtu+C0f
2UAaB0YiiLEFT7vE3C/Wu4pFaatDPribkzz0pLKMWhcVgshvAQl+woDxlKvy8guPNhhsdAwr8Z1d
6E2AtI8HRNuj7zJFE3eh3m7kfroeW8UTufmzh2XdwHMAgpT778/mG0uZthRIAkIlAKB0xI4HBcST
0tHtq7vRoXw2N/fRBMmn6Xb52H63KMxjC7HpSGblJPpDVfMT3aDX74we96LlRuYEqndt3RKbud5S
URzvBgmPhL4wp9uUujo1cDFct0L9ziOpZ+Az+1N7eLVYkUcHEwPRCFsKoE7QYY5fXC+6lvqt1lzD
IZuv5Cr2ckkpzwZLNRIX8An2qW08b6qgLLdzmgefaeL0W9L8el93dvfIdVTeJEF9Ui6KsPblMuBo
wW2FtUcUglEJ5k3HD5b2MTubiPjaFPN029m9cZbXg+rleRvcz0PrmmMWoHGWatuscs6tFs9o5PZ/
UlSgNGcV8b4jaNlGJWiQGeS3n8uso9owuR6gxG1PLKBlgbxYtXCIVIdIlKcl/QXeudomkppBFUsR
VieZgydcuFLfXSjGpaNNvlqU21Co20GSkEucT3zC1doBVEk2ri8yksToAGYpL73coEFYFElD7eZ6
KgQ4g8ncqyAC3P/P3nn0xq3lbf6rNGbPC+awHLKSSlZwVcmSvSEsB/Iw5/Tp50fd22+7WIYK7tnM
YhpooLsvWqd44j88IemlwS0SxdjktFl3TnlNP2ZxA72NCyUU8AipJzD0xRcrCQgOPQynB60XYlXX
OapjSMV5FMKuebrPn/Dr5IL3JcDgMiDDBgWwRHIA6lQaC6H1xzGRpXurlz5kkwT/G2KHl2OJFo76
8PnKgp5/3oyAQ3fFmMlLPC8wYxb7LyXlEjhFTQfZciZXS3Obwns9EZVplYJ/1JSu6UekN1rZWje4
u1LRoveRW5myl6dKcYde6jZ+GtlbrAbENXnSJZ5s/nlE6KrMMwPFgerh+aobQxhlvF/jIc3gECno
RgRtJSACjg6sIc1AkWsUrkxH5gUxjf6DH4j6XrQtRDaR9Lfk9jCIBz3CkIUqiW2OiWeCxqncMKvD
z3pXo6I/ZZ4dCSQuhVncIwk33VWxjpLOoL+0NuKBsdYOe63uomu38fml9Db3s3sMgGGk2dhoi0tJ
1Og/yUE3HehumZ6jifZWo0WyLiZ8At0y1FGYSpV6H9mvbZrgF1gMKMG26Uc20ZM6+rXmhenUfnt/
S5wfNH7VnP+isTBLDGlsi8VBA0DXxa0/4lnRxNp3w26zHaQpyyvTOluHQho+22B9NoovX4t0LuaD
kYF/EmZR3IJdu9iLsjXouZHlykH4VrKhpRR4w+goV176ix3PHYJ9L0VkBXoQYnXnW8pvArNXSrs6
cMV120oznsu6tFaos1wThTo/z/NMoofHZGJHMjNnlrJGQIhmTFpeHQzIJS8GDhxrI3NuVQWcQj/Q
kAodylLvr95Cf3AeFP7qjPcnZCR2XzLq7bIYOl6D9gDSLd/ggao+mmWGhmkuNceIy2cdjmP/qVVn
68y6w0gunO2L4dqDwBuCHeiICAC5VV+7ac5fun//sPkMw/LA13NxlKd+yLS6QCcOvhYBiFCVL3Rj
21vf16abfCz8Wz/Gnp43DQCUXGR7npaI0kGsrjKKFSFZ2CbRjWBrTJG6T+rmNQ/sH3omxV6TUZd/
fx7185fu7587wwXR2kLUix15vk3UDH6wpBXVoVJ7YzOV/YBcqSkHW6vsNnZVwA2Z2nSrW7hIAtce
Dl1nI8/cq1P4xQzB+vI36xsFe9UPvlYH92RZzatRIjpqzPoRaVDkP9RMpPugglQfl4G4Rel5XHd6
o3pxYTgfQtXO1norivsql7/I9A8+cTGAskO9yLrHfpnnbuqr+7D3nUPXFPYmjBDsaOlc7ItSL2n6
ZqYnWkyP35+bt2D4Pw/V29xwPdABmu9mttjioNrm0KZmF5YHzTdR80EmHiWrUt8b8Mr3psiND7Uc
2ruubx+NfJqe/dR2PuO29hJD4N5w8zbrmBKwqxooGIxOPN7juRTusRLIXt//qedh/d+/FL4pvxKG
Ee/IfBn8EtZHLYYVWLYXh2TUm50zJgXdcxVO+ZAYq2YyrjkeXx55onnAHUwOkT34usV4TWIAV/aB
eKiq/ALh0IUVEXuVcCjDjI154xgwfd7/xssLDY4w9zT9b7CmOIGfj5laNsWaKigPWASbbqUKdRU2
sBw5ztfw3b+ZTkgPGD2gjcEGuKjsSV1n6jVD2amNryXWFvc52A1PQBvbJ61/jeF4OZ6DNrzDVU0t
kf724oW0UjMMiUHyg1070qkvwEEGfji6o1x0a0WKirv3p/Li7ZtB6+BiEF+G8kxmez6Vdd00legE
VY8eE4IJIQLXFmGHdVttuoXpA/wv0vymkrv2Spa/5MDx8FFl0NGqeksJyVbOh0Zc0iwik08VjtR/
HkoxvBZKMX1qMuNeLQ1tS9lWRvpEVu+lUhibGEL1DYa+/bpQcJuXMjVf2SANXmIV3aLBrDVXl/oB
55GtyZ9dDcMXSeHR8e262mW6Jnml3lbPbdIFz601ukmGhBNHWWy0sslAynRjj51J097mU35Fd/Ji
x87falHsnyON2UP7/FuLyh/TvmMbBYj4gj/xxSbl+iTATcbd+yt6cSAXQy3Cdzi/2YQBZ3GwC3nw
pKR+AWslSBuc5yYsX9SxuWb1+Fb4OLsdyZLoeFGMJWu4dE/SOyXKcTlPDmxVeT/otoQXcOLk2Hhj
tde3Av9HK8wQLlAfy2rqcLHW8ntES0KvqtJw3aY276BkT/KNnoxrKS2SrSQ11caJJrEpsFs65LWA
zqENmTsaM9VEan7MacXa7NCQdodqKnJ3yqfotrSnVTnY+b5Jr3taXjyRsyMRt/+sWYPa/kUJQxpn
BlgbHzBhXTfchh+AmqA/C2Jtk6XSsHIG/Rh2WgOqKgE3og+f3l/ci+th/gGAE95AChQUFjdf0nfU
5uMqPgDRC6lCS6b+I4XNtCFYb55GzMK37w+4KKDwnjCijVkgDRkaRaTC5ztXzmgAwQFJDpoozb3d
+RuNTNeYse9Zr1S7QMr1+6yrglWhIz8jSn1yjXC4Vha7jPL4HXM7mRIpFVrVWVxUbQUmvlKD5FBF
o9i2jhNuYx2TKAB2uKS39Q8Vf9udGgxoYWPqveJNppresUx+bHzs/Mr+GkbXluPyWNPFI4WlWUWF
BST7+eS0tZrNyvLZQUHx5hnGb7KaelOsjVhSPr6/EIve2NtCUI0nMZxprTa39flYqJ1QyyJfOBSY
aLq5HWIhiz21PEu+Y2/diTTYt5qebRQUklZlLqkbaC/tHuIkuECliDwswjQqCVkUbxVEQGcIKBDb
WqUKh/DDjTUHe14bwz3yfScPrzzaF7kOHUZQ6fN7DZSAqtz579cVyS/0kHqjbqcgAYdMbKhz2qv3
p2mpsTPv1zemxqw1w5W0ZHpzGxi22nf5oZOCH6Kzdr2wn/MZLmogar3DALpx81D4HzUIq67kt8oW
vP74FFPk8RIZXuWVHzSHhueXIz8I4MLMMIJ7sLwzQNIGMtop+YHWvOWlkPvX8ahGe1GYJ+K/6S4b
H+qolm5RRjqpad/uumuJyOLaoojDNgXBQRTDHkXh7XzqA0lpVYyy+48KdYN120ztSo/ln6lhIXhp
4ewdQNDYaFnXrlNKWWnaXamcLzIhfgBgSw1RRGr6YBaXBlNaFMSAO+TqUDQd+kJTn6zzOvqURfLX
oC4kr45CfRWZJaVZTemuBBqLjff34NCtyIF5oqilnX+9nDRGZJpFfUAd47sqjfoHiuHp6f1lNi7m
eI595znmI2fHwvmf/xJ3m0bVTUVvtgdKq/ZW0/tgM9GVdlkOJEVHzBGIpMz8VlEDdFYEAFsd/NNa
CkP/ZBZTfIhze/pqRnl8n9nRsNWU2H8ZnQJLy1oWW11Br1gNh3aTaWO7sZvGwCRdnTYixRFrLtjs
mt6mQY6rh+/31E1b/FKG2RLeUsKXzkzSLehcZy2PYXVvxmNNjtlL6zEandtpGhBOH0rEhwMrOnWD
pblyrSabUAVA7ped7oZh/qUsN/l4242i3naWXn646tWwCF04t9DGYDyxVFRFeG3O5zDtlLjWBm06
lI74po1276mOJO+T1BGGm8/+3+T0Nuh2ofZb1J6LL0FYf45b6sVVEovXIk+bu66oio92iKd4gAXi
RirC3O0i27wtMtDiRpr3D0Y4Op7TGRksCCxU3TYf1Tut81WwvEGym8pJ3ry/PS72IKLx1HEpBMDL
p62z2B1aKllpb4fygdyhcetokD7CQPAf3x9lRhz+etfME/hm4gaTkez6QszLFHLvDH6lHNpkWOWD
WAejtYbFgK5EtbGV5hja5k7Cul5w7cV95nZZ9qik2yz4FGC7nqXC1cY7u8fbxsnWQbNLquYUi961
e+GNVuty2NxC6z8ZvPhXLsrf/HiqshiFaYAcOUZLQ78eiDPKco19aK08XVk5hgKVnRPa6+oA2lZr
BKs8IlatdLkB44U2oVsFUX6nl7UOVpjKTjfCdSyifvLKrt9Pof0N1HCxNVrD2Ze0sz92Mg0GW5KT
77FThRteIUDscGdWRmDQ5lTVfpdHTnLl7V6WD1gXwkaDHBI2kI0NyiJ4USK9T8JQkQ5DrI3Y2ecN
reHgMZm64XGauuKukkLnU22OzUrrW0x4rNG470sYFjk46UDoYlPK8li65aQGmsuVEtE9GswVDIPk
ygu6iGn4rYjC8FDPXRrKeW/uJL9cZBbsbiDorXrIJUmh0JxDLCkm4cWSKl1JVX47FPVC+p2UhTkb
5+c9gC+TBJCrD2oa+eRfZbJ1AEOsY7bX4f2jsYwf//4svguoNP+6oMUNRqP0U1NoBy2a2h1Wwcoq
HYOOkpF8S/7rhlUubhLkd7aj4nxqnFHdwTEoscIIppWqcDrkKP+zaP7tN0H+t6nKghHjXjj/fj13
aN5NlXYQYf+TWLrI1G1n+h8TrbeurOoicfh7KB5hFpTCEC2t86EgcQEeB4NwGJT0SXJkeF2ZwFdV
kgPXyoPuGjNwjuZ+iXrm8RCPfRP0tejtLHvlgZ6z45HsPzitlr+akuMgmmnHq0zoXeLaoB5eBgQh
6xV4SGxsbem7bXT25MKjmmKE+SJICWOw1oFyPUuy5d9MQuCAQfGTtlsejVdO6OXFSe2DrhJd4rlJ
vax99t2QUk+couOkheh0TWr/TVMKbQdGSKPZprY3VSaMK1HRMrdiknjlQItRbyWqp098vihd0U2O
0qXlsW5x1IhyWk9pZhYbxETGh6oBBZK1g/aVa7lYxfCoHyaIOWsd5Nvfy/X/4Zv/C+eBXy6KWcP/
TGQffBuEv/Rr/Q9o+hzGyf/1H3aAbPwFBm4WmQDwDCSFm+ofdgD/hHoO+Hx67TPen4Pwb3y0Iv+F
bgxhLxJbqF3Rz/sFxikjt28ps/Du2zbgL/6Bqv5S3oOzxi7i983UBVrGbwquv1zajoafI6ZRyq4s
am2PY2XVu6WUWuGqKIBvCqcEoOSngi5WpJUbHTCEUsnYf3Va/yGFRZC7Si2/RlZU3IRm8AhPFMHh
Tj04iQ5NsGui6r4MEbXvAn/61pWD4sHbphGZ6WN2o/v1Xd71/wgT/9Gu/N9t3VRfE/E1+5fbVj++
tv/Kf/7r2IC4rbFBqJfg/vlv/4/pw/8bLg+YQr23A+9/9P/yviY/vueZ+Hq2/eb/3z/bDxT+jAYA
9WiS1KKh+D/bz7D/mncYoH36qbPK4y/bz/6LAinhFN2AGd47l+b/jSJW1b/YfDMuhlcXCRqaZn+w
/ZbvuE4VniIIuF0K5LOp7fk9lttWEyBU4h/S4pVemik/h9cKqMsL+m0IvpNfTAcGLZLzISQcO8dQ
B5KmCRnnhJfGEVyEX5Xg1JCd/LIAj3+/Ur/C/i/u5XkwwClgsEBd0ESZv/eX0+QLp5/1maVDj5aM
N947CLuUW1tx0QRP9V22Va0rQ/7u81SIPbPdMXnqsmohR41S6LkuHdqf+Zf8iSIivaJrgyxjgPmz
Zi1DyOl4kiI+fv5ZMAR7W8sMYH2R7XZW4KZB5elGtJkC8effA3qNviaaMTOtajGUj/ZgQJvYPyA3
4kn6U5G8mEXh0iB0TXHNK36ZXPFdFHoAqtBy5qqVF5UlC9JykUPBJrvp1mb1oFXXdGKWG3zGyZPb
45U71zGAiJ7PXN/EYTaEY3AsfPmDrd7LgbGS2n79/r5bxkzLURbhgF6qdjcGU3D0u7Uvuab27D+Y
mw7shpX9YU1kHgolRPTOOblzNfn8g5Q6aH3bCcIjJdLKi+NNaajxlTHeZuXXGPBtkJlfMFuuGFga
nQ8y9JqW0T0KjxXgLWwKvbFAr/dmeM1v1NcQUmbuhYOrPmNiiSxr72zen87ldn8bns4E4hTazM5b
3EoqTulZo+bhsUueRr08hn2+A1DzrS+LKwu31MEAfzCjEP4z1OLC4KnCVqkvw6PToYLlWgfYtA/l
Rv0w3KVXhESWm3051GLlZrKxlQqGUszuBh1fcLjX2qvLy4ghCHagc9GABID2xhn55fqTzVZpnaTi
a0gO7NG4Bea6juzUaxQFZMy1a+nycM3rMyOxuACBwSyqPnVtaAX1seA4hOo6drhcmxUU6Pc3w+8G
mZVXEF6nbQOS4XwvtuEENrTijsjD+Kek7iYjeqL+dmXLXy4OZUzE3RFTB1N7AROI7IweWaiGx5Ka
40lXQsQrLF/6w1I6241hkBAlIqAtffEYysNYaYVthEebgs04UTZV4Hte+ZbfzRiM0zm0gG1ErHo+
Y7WTRPS+A27Vvlq3yX2YiMcujLbvr8tvZgzWG7Uq0JWIjMmLhyItJ3MyjF4clcRTuljxKl26Zne8
jI7n+TobZPEpDTpmg0MJ67i6ezhpO1V3nefuAU0HL9i9Hh4nb1zhA78q9vptNbj5Ub0d3Y//xXcS
aZHnQQsm9jqfTfxE8jCUanHU0G6aJfTug6xZ/9+NsbhvwzoBdCGXrJie7OxxoN96Ja3/7Wr98hXa
+VdQLJaasCnEsW/sah0a7arB3+HKUf39IBAQwJWAEViSPfsahSQ4zuKYxdUuQg2CCsF/M1H/GWHx
0DYIxKZQNRmBC66m6RVmVyZqYeCJ/Ni85dAE/PdHLGMSq3WiXgziWG3ULXYe22kl3FPq2Svxwy94
IcTT4zdr26/uwXa89mh1H2zvGr/mtzOJnw8FtplVsETGGWHfNZU8iWMbtzfBFMN0uqY6fmWIpfhS
IGg0hmIUR+fBtsW2zq5ZkC4BsX/PJIVzZcaLzLTI8z2nl4UV+b3G4X1F8mab7opNvc3v4jvj3j9Z
62+f9ztrxTqah+Qu3qi7fFNtw/Xofv8v9swvP2Px7oZpVAciVsTRNo9g6wljjdX7Iyw7vBdfutiW
KFRPfRZb4oi0zdbfjz/qeF2a3tTg+Wp5pjuusnWyLrZJu0IUJ0Vi8iHYXFP1/e2CUpqgCPwWuS2+
c2oiSQy9IY6BWW77tky/wvX3f7z/qZehGacDRXo0wwBHXkhkNSi0EMebcHjye1+DKSndjq3m5cM1
Mb3ffs0vAy02j5JJTp93TCkSnR5EaxSnrg3x2w0KhxfTCv4NunZxKQ4QuidsBqLj3Wu6TzbKrfIc
DG63s9blavI0L11lXuLZ6/Y2WCVeixnfx34X7uXb3X/xxhDQ022m/8OvWXxsmwligimNjjoUTS1K
7wflmkrgG97tPKangaxgIsmkgqFf6tiZeSuwEI3rI+JC1o96krqjEg1N5eJfhsSkAdflc1ca089i
6JOXcTKar3WsJU+F3kV3pjaoBxHEYl9pYwBvdJQgVORR53+zh7Lkdpxm0ac0asq71o/kn0OgjN86
M5WFa+K0fdfLGAsQ8SgaWog29wJl+06CE6HWM49SzfH9S6TsI5Ze8p1q+vx3AxVhx6vTIYdGkhR2
jLQXrAJg5TXYMEco2b1fDchEoVyjH6YyDe/sWjJxLhoQtVgPjRHnrp1UVuMCK4C8KYDHCvrnIe1S
px0MuCq6D30A5Gj+MtrykPMfqTW7EVVc4ClDbf98//Rc1CdQW5irxfAfqRnol+6xlilKv+udU1s7
gbNq6BrXd7XjQ2qtk7Y7tWM8ilUZ1kWEbhm5q9eWta1vwfjF6AiMfvvp/V90kTHQtaM4BSqTA02L
fXFppJleZEJE3RHnpfuxOOS68dNJZpGze16nK3D2izON98NM4JhbVEQHSyozjYA47IdAZjDZtZTG
la6yX+dI6WyXwz/iHLHTyRV0xJrP3xy50NUgzXVxshONHTM2SfHZtHvtO6LtTe3ZeiYfoItInWsM
sEaQ4jasfRWF0c9UxMFj65QEeWoTgyahYZFUT23Q1dGbxNsnv/HJfWXVzr/7tpo+SsNQ/GxaU/6u
1lP7ZUzVnp6732kwlI0Bz9C0tYtyLU9tVsAqNeKDWTpo/iq5poxurQzBbWCo6Uc7doYnO7Q1PIyi
UmSgsBC9XCPFrGZuhf3IXVAh8+dCsIiN7YDSWAj4JxHyldLPQlKA0Ie7kK4WmxTI2FxjPJ88SyqB
O5edOEko+93J0IZdWYFWjRd2niP6kjRfTKuW9rafY1/gB1Ads+Bb0Jf9OnTM/EqC8WZgdb6WZBcY
/5EqGUB5L34OAh5tWebxKZbjYlOmSrAafN/eSUBq13mjBLeohEN6h29+rIrCcttRy580eaZeD3pb
r+vS7u4rwx/2SMvK3pQn0hFcRggIPs4oDPbW0feTjdSP+Z2GKNVGHkplk4zGuOeOzFc12rF3XWI5
q7DX0QWLGm39/vG7AJ9Q3cBOj3CTRiKNpKWied+g3e00inxyrGS+lnK9+dnZ2P64Ra6otwLDyc9Q
/qcbTakkvGyTRv/Ya2+Ce3KTPQSk36fMHquvrTmNj2izhZ946ZRTPRZa6o6BgsTamPfFY5OmvNMj
QYrWeUiZKif05sqPyEgQWVppG9+ZSDQKdyp9X/ZaB74C0LnhJazqynIpyIgfKAEFhWfaYSt7oVSW
yYNkxl3pCVka4EHUGIRBSnSeJaT5HtH3RpFCjjq1cbvUil/UTpTfkCvye1cpCvkTOGH52EtRc6fG
aKi4nelIKz+JLf1aSfOyyDOj3LkLoCRz27G9z/c1oMKkGIbIOcX06TfYjNXrspXpD0qlI921laU/
EClJtymkhDtwLBh416nz/P5SX1x+9Jgg5tBMouKEl9IiRpxiHUKJ3sWnuo0ckCopoP7Msh7fH+Wi
W27M7mnqG9qQUsZFDiYHipAMkWYn3y8Ut0TwA3VeqVvhFLeL+Wgvdda0z82tD1ebZ7sZHvrUx7Ky
HnEvD3vjsebcbd7/Vb/5dhBss7Q0lNa5aHC+AHkThEaq9dkp6217UzW5sZ4g61+5vy7jObomSKxw
e1Fa4alZpOppXCshcm35KUmr+jY0Zf/elgJzZ89JezHGxyYv0w9KYOlrlCF4YXFFXKeBkXotEhtr
bMEGt0Qd1RuwMXDR9k93iixpqymNQfWjHdHCrNmZpm/sWkQJd53UFbeNgb2vHcW1N9GaWBNpCK/2
tWsC5PMePbsM52/jlaYfSdfoos8d2IFRWnWZn/oyCFa1iRRyrcsUmGMjvHLxLjF/HDyaohT6LXX2
MLYXzwAgQ73Tyyk/2XTzbxFRMtdWITsuKgsUtZMMLGSXxCdHwQO7wPH95g83yzw8gGH4zLB2aKqc
bxbTBNw6mk1xIjCVvMEc/HsZ5coruH71IlJgGNobczQCsZHu3PkwBXKkNeKR5amYWhTOGsw53Hhq
pnVcmuFWTUWz0Un8DkHqm7zqyh26bYrXKbq0U5Nk3OPHlrrFEOM41AwqWofC+ikkiAnxVA5uRhQd
8mKnwrPlQN0MRXaNlT9fGIsdAdxq5qaTkCEfsrhQ8CTOAKZ25ckZ2slTjApNc9kJPKM2jk0x46yw
LHh/aS76HCTzZPN/D2sjNHI+Z6Hmh7zVU3mKkRFzVaH4O7uZtHWvoN2I16HlEsmS7saJ4r0/8u8+
1tIJSWApzgy3xWo1Ki3toJyqkxNjSGr7je279TQlax1ZxxUCR+0xt9VrxnAX9xbfC/ab3hQQYKLK
xcMhV6kORV2rTlGdN944CN/Tx9C4cm9dHm3SadJPMCzgbYCxnM+qgtQn8KZIOQUDapzWEL42eP95
LRaoqz+dRdikfBNINs4XzPTzkdqg7gozNLRTkHG0HAeZcd73aTtKSIGgLKNiJqgFVzbNEtjNV7FF
YY/S/QYkCMj2fFQ1sPGX63PpFIkBVTWMseoOYWnHr1dm0+8bx75VwvZUqeWm8W00XTvj0Ph64frx
NcnxywUlu54luN72MXLy5z+l0mpdoA8jncKGxpYSWT8H0f6jvglAIfiR/6YLPe/F84M5g7XZM3gB
AJlftq8STU7rJoyCp8oqnbWp5q2bq7jmarmdrpF2D7bvr+pl3E588wYJILqBnb0EadsjvB3ZaKxT
LcwvIOa3gV/FbqSHHwf/aPQxetkZnI8WjFasIOutbiBoXjmglx9t0HOwLXBqoOLQOTufWcpSpJma
aZ002Khepo7TfiQ8oSuQj1tsveQrr8RvU2mw8XOWBwhCXdoQpBnPF6+lfQqFjM51OKnq5wwsxWOt
TlHnVrR0Dvo4OS3yrIMxebhk9uHGF4n+veHd/+Ny6owWegMa/Q3VW2zytEyGzjIK54Tli+PKgSTN
GtA/31/phXoWGRoEbfDBc/mNDjBv8/ksj5VcJcLX0yfhFx1Zepeyr+yo2RXVpEyekXTNDThxRd82
eqv3cHWtMXZhw+f0UkUE5TK1u1e5AMjroRQxBCtb753EK5AgJKm0iwc5yY0NGXL8MqWWlbtGW1Dj
DhUjkNzA9O1HErLsuYDMN8xe65Wz6tWhXo3GED9GJCIPaBRU8qpJxpakVxLdjdpGCNQksS99Im1W
My8StfNZQGnB002xChS0DBPLTQkHzoOO1dxT7kwpNSYnkyW3xhKIX+YXbbACyGnUmzoS2ugWePA9
jAgpDR5nUDK9sMgPiVzK39+f8t/sM5jxsxYMUppAgJfsl1DrzLorm+IpcIx2UzrohTuTJiXuTGv3
dISwPQMhy50VRXujg9wdREX8VPrNtbbe5d2FphOooLlPiQLGDDL6FduSl0VqQbOMnmQrCW5HMyhc
UBzVtctk/jPnt9csHQWchZhipgYvXlrZqGWliv3oqYdRsCuFbN8GFvJNloK3IXaa8c63Rb0WrRQe
lLa3XDZavXp/0i8vkxmpB5oGaBJIuyX/PvcTU59yUzzJTuXc0cwenvqhku9RJD9p41BdQ7D/Zjxq
5pChQeET3CxDzgJEdZxPg3gC3SqtEPzpdpM6v0QGmrhGEF7rxl0CLHiHZ0ocgS7dYFKj87UkrZeG
WrCWA8SH3VjPSu21Hqw5/yYGkmVJqbTn8Dm5CT/WSTa5b2srye9UV0d2zRsskR2xx6pvQnz8VhFJ
w5U+2GWoN/9C7nEyKfK25ZRkOop5VMOiJ1thCQyk3byR4ZHoGvDAiKfBG7q2fMrE1bL8b/b5DK8E
6USyDHJuuQFLLL2hl0VPlKlwdCHI3FBNvNbw/82jCa135keSARB3LbtTZigPemebgAksSlem3Cgb
uqTjxqAouw1gvm6KztLcODarD6PRxnsDJ4hVFsraqge5cWXHzwu+OHXUhQFvUP4Hc2MtLvZSGcpK
QkDiSaTOwxCPPxGvO5l+8Nm3ovs6717fP2CXISdxIB4n8J0oaV80720KIZbI8/ipn4zi1pQC4wCJ
94WypXLlwy6TSeCPpK6zgipZ+VIVpwl8A30oNXsyJudLHMjNo4OD333Uw/qvlLpfK77W36SNAqDc
Fub6j7+TjIFaAJRfvGvNxV6yW5wTYjqdT9Zkyfu0ouxXyCYi24gJXYnisSS6WENYahpldKAq4AVm
qPGvF7RZAG+fHL96KjiixU7uBOJkNu4GkD7qdF3oUlx4eab1XyYDYcmtL1GGdMs2yr9meRK1t5af
QPbqsVXFOn4q0hiqTG4cFbsMHkdFmoK1qU3qRjNzSNeq6KtTj/3ZupPbUFvjKpfcwyPSscmoTPmr
0vX6zwgr7V2nFJW+NzHf+jrESDC7Ali+SdGPahjyfG3mc5aJCFZBZYvPTt6O7RZFJ/2pJyt+tdVW
pxnSCv1xaEf9NQuQD/VGDug6NbWq8prE6j9oReb0c6AxHny4bqPbkeIfnCzCBoE0o3UdDHOe6gD6
QsZxRJYUHNse6RRInYiXoAVS6kbXuppRNKbX9Yl1rHOjvLNgAM1iITUeekOr4nqLQkwquTjCJLux
YBmQT2aJ3ZAK3o3Vtuo+oLp5ykvJ/0kCPAs+DK1suQQX3cuktPScJiNO1m3eyhP4OWtIPZHl/C8y
kBnU0+UZWiCjxCFvY6XATCLIm7D15LEnoJmaMSTAzHtr60g0m1gFWgJIO4/TQxXE0ufSbuTGy3QF
1YXQKjXHpdE02qs+j1S6K4ZWGiv6bajiEjHq8ooSVLw2M794ngzfVNdjR4LpDayb+SiVOT2Soobc
5GaO3OID4mAPsaq10PRXGFEmOJx0VfbMTd3kqxayleXanSI165xalO02fTne4qjovAqKuK9+p6f4
rQWhzB+qcnNtYDRSujIWhvi1ZKovVq1uiBvhtKhSd5jGPPFGqIi0JjZ0bcfqtHuH4DJzrSQnN2Vj
ZJ+xgMFfMKdCLQ9DveYKMJCJQZQegkTjBYYYVuqEFI43IA8MA6Qf7jl8cvFg1nGluVBQ9AzKtxVX
3pRW4uDQ0juqchg1q8ycgj1UlPQOqNP4NaKEanrqNKT2LjLaSXZrydIiN2hHZVMrWfrDNlI/cgdq
6qfK8R2W0Q7Cjw0H73Mb+xZuFnb5KDVj8qNtk+RDpZsCmDCMl9tBLlVnJZl18Fo2dfBMy1IyV3aR
yY8ToObcrWvxpPc6/OukzJNVpQHl88i70k9WjjBQaY7hFj2jsHV1Fdo2tQlZpB7GpOOnfCSbZ4ri
yfSqUMckIlAzcz86mLWgSTZUz1FdoIgSq/KXsq4cOKeTqA5lVVm1W9UE6e7kd8Yd4rFV40X2FG4K
3ZSyddTo62ps4qcRlf77QhG9hLZGgEm9UCZsNQ2gZYxg9uJLJtnmQzBlwSvcoZazL+EJu4d5OS+0
89Bltvni0w2vCHkkPKYsaRq+0EUlZ8erCm83M9CiVZUkpkMpS8nLlS/FnekGuA59L22nue2GSN3Z
dc80jGXoxVg0rfpOyB/iXja/h5UNHTDMW+1Z1qb+geVg5wUU3fBhkrAWc/Mg1z5BK+/rlSPnju2J
xGxP00CYf4r7ScEEsXGm74MSKw8twsbfAxUVV4TSi+LoBImFDVE9vVrGoNNlg9CB0FKXbMfACtaB
rmWUaMti+tkZplun0n0XOTeOnI7Qyfz6u0mvYqWn0PJV0ADPgR6bpcfGVnNXQyviTgrIbMCP++U+
jfVGJr1DXNxtbGXE/TVANcJT7VH+qXal/0i01h8DXxo/Ycsy7p2MaN2Vet8knKQ+RxkpLMcfke2g
uRCULf70g8GtXyDbKXmzaD9L5icCG5O8LGWX+CUKVvrE3uOOE2rg/h/2zmS5bWRN2/fSe1RgHrYA
SIoaLMuiZFsbhC2XMSXGxHz1/wNVVx+RUovh7R99difKdhKJxJff8A7EyeyudPP0Wh2zSgt5dyWe
T25nfm01K5rPtG/eJoJw7kgVPNpuL4yE41utyzpFa/K5eYhsiQKUtPSgcl2EpT0G6JlQvLAfh/mi
j61zWflLN+Y4KVolGqjZmUrauG2dVDztZBt5PIv+Iae4zoKIa/ciMct4g/GMNYZq5bgFrdlO5P40
z1xp9ZjNY6AYRR2IUspbGan5jW5mOgqiGD5dqrmz/OCuk/vZkVhqooMRmz691RZjmcLqbj3CtBOy
IT2wgrFNH0SMYFeg6+SfUnMw8qHpLZJdgiutwvmWIg/0iS4yspdafNcjdHuOBP8WkMau056mIgLQ
SwF6UiuYZp7pXq+1D7peo/qQzfbd2Jk/CiysP1leo26qtioDoynTXWaMXdgWxRSMhSM25CN8B7bT
gSLojGtzHLg+BSq8tcTgGh6B/gkOzLCrAc7vUDDTN6O5uPtuiusv9G3iS5P+8pl88G3mufZqAMHy
alFXPdX/zrjlEMqz2odhYTfzuUKXOEF1BpUu60xL6m0h8XqpN0mup1cI5CtO+zD3Sbwx0tEKvWU5
5+z9zgNB3oYxodPvY5yw/opXmOtJNZMZ5+vyIVLqH+Pg9bex6zaBoSjW74+T2XeeB4AQLAZmfKup
98lBqIHF93FqVw/tajo00d71Ldzkdn+8ChnsWhCRzK5q4sfPk0aZ29hDXD8kE1dcJ9DsyW3tT2kM
cINtmNUIS6wsWr7w41VmVYmYUA/NY85NEVS9mQZ1B+ji42d5KeJeRxBWYLOgsa4aiqtW4/EyS9VZ
3axHw2PlP4WNL/3FrwInqP3fyaYMzgIoTs/C6XIne4dWRRpNNsupgeXjHRfKIN0oG2I5a2WbS9VP
tx8/4VrAnD4gDX2AEvgvEKdPZgckAmBpMFl5tGvvtjPIzI06+yny/m9FVmdarqfnb32612ud1DcR
9Hqpm8rwOBTXpvWcZoePn+WFbfbRw6wF1qtPSddGuogT23fl+Y3v+V3Yb4Zw/9MMIB77WvAlCXaE
tlDfJn4eqv4ZgsZpS4DqDbFHysRVfW9VFT05LVBBsMvQjekhb0pVw/ytmmnzzRjDBnWuy0str4GU
1WXWqZu8QpsPMNnsYLQwqcLcUDNYt0KVS3mmiD0VIXj5XcQXcmEGlUj7nlSxaovghFI18wM80Olb
r3U91oiUso6SLPu+MaOgrIzoi1Mh1wXbCj+bSo98zBFGFIhre9t7bXvbNMPdqElxjadUF86NGofo
OedfPn6HJ2fk5aeuljtMmLRVVexkCxfqS7I6e3rwFkcJ+7kBUTJRWn68ysmp51PWaEyuaMlVihp1
nOODIs3BUIqhd9DNSty7tFBUZChlH+S03S4ie/xvH+k/4rP+f2qSs7JD/neTHPSH/z6mtvLH/zXI
wQaHBpKLdiRseHppRLt/qNUKGLy/uOFXZS0QKBof1RG51cOiFlbs+gY1LoL/kFs17y+accBWVr9n
6NCMCv+A3HoCyyZlpS6k7QT3m9xpRSsfH5PFEk4sPKV+UJW1mTIkaptsJsO4FAvVgB8tTvOpw0yF
YlyfacX0g413bqtrO2YBy+jP6ZQBbyqW+HpsvXigPCjGX/ipObafZNyQajO2wFlreYO/Q/ITTEv+
j8rj/528/9LWuej/fvIef5T9j64/Pnz8jX951SrsaXoYCK0TroEJ/nv20M/5C60uVIzXViojZ47X
/9D6jb/oygFBgt+18grXQen/8Kr5B+EnY90O6xFsOzHlD47ei9bK66sMN5JVDnTF1aKRAo/2+Ohl
o+7kdeG294M12V/diG5ng1f5TpnhxHQuTbgkRYRQylzfp22fXbWIB/+gJacHE43ZjaLI5sbKnOU2
Nr06NGJjuSX5dHaggZEJz5bu56vd/fzPT3tNnT4JqXzFaCOyXQyt+J99SjGO6VeAGQEeDsh4CcW0
LJuhwn20QkhqqyHgG3683otEyukOAVVbfdro0r1hEmTSQrGc6/J+SD310Wy8W7tYZn8qlHHTT+7X
XJhIQZYC5WAnhTfRM3AskSCh7eG4fq0MN3kXyyATYxTYjtdfD2MsN20nGnp1rkTMNnO25mw6u8y0
vL2R6Of0Ok8rY6aBKxCLCQni4/+IRLxOV2gm2tz/BVLVFp0cr+iJGFmcoo4uxWamg6lmrdwrsr//
eOvejCRZ+KXYYLwN7IdRyfHhUqZsKJZy6u4BSiETqOjpTo/r9Krou/7S68wWGSKl3+PEM17Us6KE
+MzJ0HVb70yF9d4vYX3GkkC1uApOix+BiEYdiaa/t0pLXmSiMq7R6B6uUwrOi9ky5Wdabtq2k2q7
d6wMSJXMsQeqaKie2ZN3XgbTqlUSl/bxaotyvCc1AD5NLevlnpKyZ1QlUMEY+/Gh4QTtnFlMh3aS
+NBOKpxLsqJPfE35pkgpoiLaNvteHdy7MR/FV/Aj+o2Q/fDoKkLAGPeMMyXWm/HfemUCOcOfECMX
hJpOXqBROJoQgMzv3WZMb5ykqZ+TGi8Xq0zlTWKggmVMrb1D2r68R3uuvbSHkiM2L6W2Vat82hqV
vWz5z9gFAhq4VVIyoI839LSU4Scyd32RvoJUjEzJ8X4qfdyYMe37ezOVxi6rZ/yTdfLLzMvPsZbf
2w4EDviEnNU/h2bT8VoMCBKPaZx+PzSmV6IxlJaLD+0StkZXiFQPMsBuh6HsLNXXYlX9QvdncrZp
P2di49VtCyNdS3WJroTWT1snbiz7CuNz7etgYN708caskfs4bq2/EJI1VidkFqdgG2m11tIlmnEv
iiXdtUO0bBNzqHdqNzeIl2X6VSOWeU9ntQxpGZ4Fwr056LTEKM1fxtQW3Pz1v78qknpT1L0wHe/e
0Abru5jBR14CA5H4PZWmeg8sfzZ8WeLhCkwOfyW/EXRjQgeLZvT3VGk9FRA8yrCrNW+vRbUl/EmZ
ogfDFM6zpyZICU7SugJm58gAucEBQ3HbnTCeQIjqOW1tEyJUAh51IwsXR8spMiD2eGMm9y0AkRpq
TQNjZ1xyDZ2KaRiXsEPucAlkVRZFoEeTeRi8xqr9GEhrhzJcn/9i0uH9cvRYRj56y3EeuG4uDw48
yAWYmrb8jVscsOx4tPUmrM0Ze3ZAc7m6A8S+MCevazFsva5GV7gbi3oXD2jmBS7CjjC49BWFuQjQ
7BttWHvcc9NiXDT3GiqD8dJmV4yXFdAUWPMKvwA6lt9kaIVDfHCkkYdplALWLmV9yOwW3xCvj/PQ
1FqDiXGr69Fu6NpsCpt8yZR9bY3ZflS7tto2epHc1rJ0u2DUR0sNSjmKc6XQG3A7Zxo8CEEPLbI1
qJwEvrg05ZhlvXNvF5O3YUio+kVvp9tBqc2nCn7JZ7XlmZfKsu4RMkt+TYkwzwSLN8kDOjWUzqTY
yA0TOcirXp9JDQuqIqk6514pmnynL5h/lMxm/CEuq4vC0cczycOb4MR6JH24XnieTZ1+EpycOlvm
Tk/ce0VJUf5ORB5aVexsaaqfIwm+82gIrIPKxBgDobFTNyZibKZY4+Ldt1UCDyKx4i0SweQpUo+3
hQ404+Pw8s6jcY2ROJIXkTaeqvKDG+7jaHK9+3xhaLY0ps1Hm/9dqkL/85dGtgvrka1ELOCUENiY
wMSiQo3uRwY6e/Qn4zCulehiAJoRjm00nWuvrLfaUeRcMfnm2lwh4QNYctIbKOpcddDTVe5NoVcX
+PKu2sciZ77NV1qi/L5NMeP0m6lcNo1ozAsvz+ozJ+e0x+PyuQBTBGFOW5AZ/SmKKvK0QbaVYt3P
8CQEUlvgjfd506htCLLOjUJrKkxCWWQykwbG741BxyFE0bJ0jIels1AcdHD7PMchfptKAeFE8mlF
y1IeI8Fz/A0ZRoEnRxN591ba2wHOm/s68sq91tjavQG5+KoaUsf3jGgIVcVh6l/N46fBTuwzB/Bt
Yk4+t0odcOwphqjrj38I0a+xq9TND6IrlOcIM0n8YDzztkmM7lfPZsyhNnewz5pMTD/0ijAXqH2K
LCMC0or2zZNe/ph0ovMzw4ofM9SaYco7uHne5NCwHgydB0Q90HEQtlZV+svqXLDNtTCNOEhhFJwz
mnn7DXPGUWiCfIg1Fjyc4yfq27qbaA9F90piJD5avobfLzZD46Tst9AAz33D763HvnHOYRhg3HqS
z/SGsNVisaN7T28vRLVqmtNoW9ICaUC3P3Oi33lfKySQaMi5wZDotJVO11TqCWLm96VrivsKtdVb
PYqhNER2HZT9HO+TRipwA/Q2TNpuDI2JusDo9WdJZL6JO5Cf+GoNO6Fb4sLLbBd5eo+ufBEhUI7R
gXT3DijxjaibBdxh2nwDnnUOmv7ennHcOPerDB4p5/E7Kkgd1B57VdK8uPRTO3oasuWXHPSfwCQ2
fxpj2TEDbCHwLxoBL0CeVylUZpR6M+Ive2+A5ArKwnhKxhrypWV8/3ihdz5qVqKhzFFgSMT07vip
RjTyitny4kOVNN1TM1fLD8NCLtevzGlUgrmxMiUos0imFNrDsPix1tlPWIRicFYA5KjPMHDfyRb4
QSQJa6JAEWmefNxm2WlpUZfxQditc+Eo1fi5g+sdjC1gTzWT3aZrVHENsqPeuF7k3lKW1Gcmyms2
cHwPAEcECkbKT+5CtXayKUmWuRJV3QNz+3FfAx/aWOn8p3II3G0WqkEUFXSIgLidfPSlbKWdNxNA
lLxLwoQELEyBHZz5+t45tquzPYUclRxB0zh+lqKtHKbSjEI6uTTgneU90C76780Qav3898fH6YUn
d7xz1J5coXS9VtnZU/7GXNq6gp9TduDGDstYLWlMTj0exABZWm3XJp31yRQDI+xIYHR3ByYeDcgW
vcfPI61KdbN43fwg9Nr7PLhK9VMva3NvR0HjNDujsDFpEzqY7QAuQXvx8W9fv9+Tnw7Qkg/8ZXYJ
PeJ4o2xtUDxQHNlBqrjE2cx+obM9YG59pVriWcec3P94wbeJFPNY5sucM1Csb64xK0vyJZFGdhjd
KSWpUDDuFojo19HgnTkE7y1Fz5FmM+yWtaw/fjZRWnFh9FqO68/s+cmEdTYGG5Y/a3g4/flTrZ4A
qxygDQngJEy2emZbluRyJv/NwqWp4p2Nn/Y+0bXhzAa+6ESdvjLWoCOoEY+N0+HplID4NsyuOuRm
09+5dqt/ixfX+YmlvPa912bjlzH0yk1WJhWiokXuQBZWgKkUOWorEAdS5WGo2PY8axmSjW1cPef5
YuZBrGRAFFCHaXVGRFZDHriM3XVUY8ccciSNZTPKVH4uc6sy+Y7MDCqB6NrvtlLbP9s2sqE+GNNQ
BkPbgRHLsGTKfEXVxlula5x9lsyFuI7tYbpWZQw6ZIntkcpubm0jxKPJiOEyJmNQLIuO65g36fOV
ytTeCbg83TuoDUADBz0qu22bqdnim3bdfFcKE465HiXJk1pPBpSGrGrFpnH0avBRJkIIeowNrq2m
32YKHVN/qDxb+kpfizgo5rn61Cq1hHYEa4LUPh5QYi/sXGnCNPPktdF0yoJiwTR9yrXmoVOiKNsI
Z56vRFerTx+foxf3l5OXC0AALi6NX/KGU4Uh3RBmk2ttfSjiIkl9zMLFiFX3kE3gkSwnCjV1yRA3
ml0bMs3k5j8ju52xaxVte1cN7UjEMBrn60LOzpy27NQtiPks8YdokntGpsa+nOP6UcSDFagAST7l
bVJBH++N7tMAL1msNjzDXWpn3rNEFUIGWGiMoDxNJ/+7sdQ0xThA6G4wJp02bZyxy76lU6ecK4Ne
6GcnO0E5yV4wJaKF+cZ3DRpcB0KsPZi57j1bZcc13ELSLnxtqOuBX4FlGOKAqCCsZl61urOVset8
gya/F5haUW0LTOO6QHgFihLIiETPisMoMqzaRsdYx1C/d5NALAcscHnDI+HBbdbk8D4mSVjLYWBC
D7sTsYYPVmGVnzpegI/qvW3vP37rb4MwlDTqn1WMFnG40+Ky7qvMiXqvPqiTrmw1r4wuE2147jAP
3CTu7Fw5OcSbj9d8GxxpjeMdwqCWVicDkePgiOxN23mDrA4aXeuwwVBrqxems1Hbcb7/eKm3iQVV
3dpFhIvFAPqUuNwOiJ1UWtYcYg3moK3JfuNN03ImBK8p0vF5YZW1Xamtm8g6xw9EA9nqrKRpDhNS
MqFU3dukV5pNHAFRS7r5S9lQZFhDPm0+frp3SlfmUgb1M2JW9LlP4/GsmXUKJ0seJGnHD9VZ1Bun
UpOb2UGcoloU7XOdd2JjE/zC3M7dT/RKvb+xgHIu0raIzlzo7/4cPhkGtess7c2N3g0d2aOwuwOA
0GlnpsVBxxPMj6x+/DnXCWdcdec7t9LKbWs5xm5a5uGuiHL1Uq/T8kxi+86rh/aPmBPiRqv+wUm2
Z2fwgM1JldDjIalgS52Eajmcw3q9EytW0BKgAw4yuvOntVYTu1Ce0mE8oJmj3WCIOz+jCEjSjNp2
t1m91NBTUmJEXypTXhb81nmDJlOSBo3a9xDCVcFFZKs5iD1X6Vt3D5u/K/wkSpfnXkjZh5YNMS6w
4yaxw2XWsYJRlbkIXdDTeqgnQ51ftEVrPUdppwV6pxResMxtdo7Eego6AWSG6Ap0NxVjXdgb9klm
22vuYMbpPB3As0Y7fZDcmpi8NPsmWbDB8codHqnymjfysJRD9lCUer2rYDz5CVOxbRFnMy2Lprqc
onLY4lGvXY5xVIXggaczBcU7ohccIEQ1aJdBwtRPyaferNkplPfpEKvO/CiaaQiAjQrhp6tpUysz
Bb8N9WLJgGtqnBVc4CZlL926umyc2LvVE6/7Dqb8nEv2aexb93D9NvhkwdJhm3wcKuqhT6Rll/Oh
KZPYr5t0uOr11UWhn5Ptx9HhvaU4j/BcAIKtLs3HS8UKXnuI5s6HPm2QZVCtJhiNqNj1RtKeCYCn
t8j6VMw9kCfki1ulw4+XUjvAexbkkcN6MwaDk8jDPEZuEGfNcFOK3L3Bn7g5k2OfFlrrorAwEaZg
5AHB5mRRzWv61HYGFm1MAYJ+MvzWnJTNENOPUpvkXIv5TXhjwRXWQtWOKhJwlJMqFY1I0cm+Uw+F
9OatQXIyBVacJtf10JqhnkfNTl2HCctk0Q8ZtIehrfoHVHe8m7GM2zNH/J09XylMqxr8uu2nnPK+
9hS+LVM90K7MgyHFxLei5+CPY6Ftm1afNtY0zmf2/L0YsIrXg58ESwHPeo26rxolbmsauV67y8GK
FOVq8azSz820waAo7nYSZtkGKa3qULel2KpLrh7wW7VCekn1VT92NwrjjiurNdW7vla6vaLWyzWZ
fhU2tvLHIgokEpx6RpUMPOm3nAAuUD5itOxUy6FN0uIxq3p9za68bTvI+synth611wkAJ4Msg9zZ
4GjQTj45GZU2EYBNoR1Mp1/2TCnmvZjR+LAEhJZ4HlRqjGraTFHencnfTm85EnVGLEizIIbF6O/0
IYGSqPSeveVgD7N62bX6/Blxnx8fR5K3jwfHnLjlkuMwUHppIb166TOSepS4Qj2UdV6EA//3a6ma
he+ZVb41ZD1dtk0xfCribjiT4bygVY93FsYvtfqaLSIXcaovMuOzCsQRSat6MeewcxXzSwFgHOYI
tkZIQJpp3obLsqg/ShmTOXdVP41hh4AH4nhq4WyYYapqULsDxKtlSuoHXSbWxcTovw0qTKqwpMq8
T4ZTQVFfynn5PekwyYIa8iPyoGl/j0zFd8taxGe3Bbmw5RjEMOUhU/42F6u68sCSIGywKh/7vdV7
8FbUUb+NZJ4+9bGS7tsUmENgMm187GbcNOHa1dOt8By4KgboleZMdv3SNznaMiQmVnolSDvMLKli
Tj5RMaxDOTt/yKTaXMHiUvsws6rp2plTEaPLhrjircIAo4DqZxZ3hYN3X1BFBRItBqJPfTAtBY6b
ZgNW3o86pcSMy2x+KEWfrfNbaGTIrKSKP5VlGWblMHm4MI5FdaV0HQiKeYoz8HNFM3xZUFKJt57e
WZCborjzNSwb04DWj7xgqIIWm1k22ZkW61vRJ+j92goWxOOFhuKpIH6lFGM1Gl3z4BhJclXXRX+h
WVmVBllslzHBqKpSv0j65hMVTnYRo2KHw0pvV3NgNorS+BXME+xs58TIfWMRw0UM6Wgjhoa3i9SF
ZoVwGfBWa5DJ9R0vr+rQVcbkp8mIqtu4bZ5th4U2ShCVTnubjxrtxsJezG6rqZp5pm5fw9jx66bv
x7QXoBp3IKHg+HUzyqiHPHarh2Fo2i3ye4Qc3lxyifWFueOUVJvCcuWFGidm54NHbM6EoDctbcIs
IuwQh2mqrE4bJxexiSKx7N10ePCsfLzIq6LZVE6XX8B7tMIltvq9Mubo/Lo697IwqmCs7OwucYp5
93GceqsrgwzQP7Mq0BgrEut4LwZ1StGlq6YHHJq77442uoDnusTKoXW6mQji2mKUNOm1/m1RF2qk
2Mnj2xI7rwGRP9HdFcbgBGo+i39e0v+BNv+LGv7VS3pjyrRa4jz9/UP8KH8dATfXv/Uvatixwfi+
yCmtAF9IIP9Bblp/uVw5CEwxe6RTTIr7L3JT94B7QhiiKtHW879CiP5Fblr6X+C+uBHXViUjRjr9
f4LcXG/v/3xhqwIEmS1JD//Wy9x//QJfXX86/Zt5AOL/XTiTi/hDPH8dSQWA/WN3qtid/s2WHQbV
thDDTRSlzheG3smPsbMID5aX92cC3HFiv/4ewjpKDFz3aGKArD/+PemSREz4UvO7Vgzu1ZimzSWO
iiKYcv3cDPo4uLAU7HVnvUsscBWsdxJcqOlmLtEpe6qjnVvsF4SqXduiWkGOgnwGcxaRntO1e3dN
wEy4mXAoQMQdP15neXOJXm/2JGHnVDuAOkG2icNzYuQnYeu/n+3VOif1keUMw9jHc/bUbaew3MaX
8abZ/1B9JTzXoj+Bs71d6iRrbsArC4OB1pPjo1/j2xCOIl8N0+C5CS9G3/BhXoevPrPP/xzP1+jd
F8TL61OLTArMDgfYs74yV04ZEYLyM2qzTP/Z07EGFVu6+j7OWrMObYZG9s5R2zoOnWKwNpFWK3XA
jL+KwwH+nxfoMVdGgCxWvAS1UcF9bJkMRcFgtXZC2kBRE3hSzY0g1sdC30bgmJogSzCPwsg8z28N
p4yohMbK/el2I/NbssTJ8o1ZK8pwSWNu2ba27O9RMdgXKDEMJQ1zr178CV7TTqbLYAQ9H1Dji0jP
F1DSstc3YnK057qSAtyaIbtfskptjB/o37ebyc2iHE2riFnYpFYRamlinnxJfDlMs63VaDWWs3mh
I4T6iEBpixKVoff9Bmp5+TsmuwMmVTNxwNu3p4USV33uQYsHkB1qXZnJK6PRapq8hZZdS69r46BT
TGxoh0JtpgAmdW3RvE8Bny0SD9ox89ax9ZSRGC1FpMsA+Ekrwrjvii8zYJg/G28iZYFEClFypeoR
FtVTjIGXeFjrFu3yM9GWbtdqJaVVPytn7tjT4EOBT/ZDP4F6H3zBaVdhNrjZazVSf9ZOXQQQKFI/
xWc08NpGnslk33yhL2sR51xwp6DZjJPAi+Vd1qZSaD/VkTjIYjXAwmHQSpAmUhXMC+ymuE+nJD3Y
nRf9LWrmR36Plu9T70SaeaYYeefRbbbYJRQC8wSgfhyYZNvGhOWZRy9je4tGxbiNtK6+aGdnOaO1
cxwDVyIMFyGv0QMTBTrqFI+QuFEW631ZfCdCim2eSiXoMzcP5jmNA5MxUODYEyRCePHXUJqLh4+D
x/GTrsuvC8OJMLmYgQachH26h73UtML4jnJV6WOgRg9zwlHcQlr0TOl8UsCuSyF3TBYBmg7k/2mB
547Y/GZ0y743aW98HpkGbt2hOQcGJxl4dYW/PBDNNnaUMQAZ4inIQcaGPjtdbX+vmgTtbsdub3TE
u4NoSecrDzmIrx9v4EnFTCJOi2+dHCEiRdPlRWr0VcqAimjvRaPTPUU1nV5bX7SgN+1x22XNEiZI
+38zmqn7gZPMcmY/mUGePisn5sWDlvyH1tipB1NXu6LAVdn4MaRZ/rPQMK3fKRZCxn7atUN5Tc3J
rD1S7N71S/jD+QblllIPYjetPb9cEqPZFXYjmLZpTtFuh9EBF0BhBHrTxcx1U1mYIe17vVu4ObOo
/Dmht5OHY023D8F/psD0PWYbNYSyjW9MPJP2ozRJHWKNeL0ji8t+LdT1fZCZcZPuSwd1uV0yW9qM
2knHpqWZEV+4FvfShsaXMvmLMU6P8AqyZpd6iTP6dqtEn9i+KN9lTZK728V0hHcoBse80dFRAQGc
x4hILKU9ZogBGMpYAwbvtV8oSZU1yUzhDPvSGKrOn6upu0WOpc4D2Y5WvRvV2VK3HioiXrhiXB8n
s3Yf0LrmD2e9LqogL+j0BzFGBoAjFwSBud+16cJy4jQLZjfyzJsqkhTGaRzbGG1VurPc9HTsswuj
BFv6Oalx+bwQWqHaKBBawy0fwSCCyNZEftGYbXIJ1xr2M8j/LNkBuC8svj4JesDVEqEGRq22UTip
9WjtakDSnu8hc88r00WpffbKdNWGATzY7hxZ06dUjAn484KQBYNn3ssMEn0c6QY4bvxbrgbdFLIq
d77ZaO3GS+A4EGJsjUtdZXayCterI/qxeofdtZWj7h2PxJ48MuPHxY7dL3leFODeS92NGfSjDUJH
1vYOQFbHx6JSZxFQC1t3SM+0BWMRrxB+NVro1XSRY34dFrR9QkN6WThnCzMjVfRZEzoQRSGl2shc
+KPQRXKl1YDZgYZGjtyLxMuGcHFEiam5Adtml9lF8tg3XvO1XZb4OZ+92LhsjKy5GhnNRZtcyMrd
DP2o/BqmaZVaMmgTbtS08h6WVk9+TwXC/5uoQWUi8CZpcJ5fTOeXzEge6y4xNd8CjusglaTnnxXH
7PpgGfmwtbF1lg2ddnsXG3J5tM2uw4e16yvitTahIF2rerrtOwPFWChIKEIOTBu8H3gEOI9jJPXL
iSkWjSenwp9dQaWrDuQ8MsErQWtvUEGKAmmDtYfpsTTZQSS2pz2Rw7npr5yUy/3EuDi5jftSebCk
1Lgo1Tkfr0tdz7JrFYeM7iq1RihTroQk4Zezp17FSlui4zfpU74tPGccNksX1Rmw9Gw8xLZQs43X
TeZNMaruA+qs3vcaoAbej5qdf6tawIx+boBh8/UlUr40mVuRMXWquE1nTZMIrpTuXQaH+2/swrzf
RtZpXyWCPJNvWW2s71tl4S9YU22vXRhXJGGOXPKXJRfgcNFgN+80/smCPl05bXrq+jEwRINcDj9+
ajbMWeLK90azvrXiVt6YU1zmbGDTk5YK0fxCkWe0NplriYOi9t7sG3KwIdIBMjDaPkKaKSocQI2t
fsdYLn0cmqI/zItRQZFw4uGLIt3sKelGi0dJPMTQ0YXDgpCXBT5SuOg+umpkh5aVa8A0eme4AUIF
z1pRRgUztyFnq/pyaFs/Hkz5PIxo+/meO6i2r+aW87POoR350LgVxO7lwnRqjqT87TjDGDZdPkfQ
tBRxQ2+8u09R4E5AxM7j50ijsw0UQSC5h716+TnpE4Rp8szhTZRCk3dGNSegF408nXz2EsGxUhni
X7MFQIVYWDoeZso9GXvcxWoTIAJvfG4sQlo44iL+LVbxovfxoICdWOQ2DcFcNUUg0H+YP8Gl0Wio
YZIY+aASkbcGFapfWCPJ5rVXTJK8WNeyMURJyxsviVa6EYKUrtoNcAAxBVGT1fVmEFNv+eVU2V/t
ifG5zyhQuW3IPNJNYRR9HSi5WNAZSkvxPc9184EGNRaJUmkFFpdCm5cQZwzve4eAq9x4EkfZQGYe
GqiZQBERYEYPRpuB0EJUxAHktllWVREpp3hkMAXO3U+bGBONSZTJEA74DkxhrEUzAa6QEkmrpXbo
9KLNj3jRlKioDABXu8yMuS43Y61nD3D7imqD7KzyS2gV6YRUxqID0FIgkbXEY885qhDUD02901r2
z04BKFV2L4Nk8YrKV4uysILB7ntjk9ZCRTSta75PpQLt0bXmYj/2czsDOm9bfSsSp3b3RlUMxEsI
Uh3AEo1DXdJ76HyQSIm1nRgV1WEUuwUqkX3rZX6m2B50yGG2v6A2Fz8XJSgpRLmT7krP6vRLmQOI
XC3lkTVLo/aabkptBXPfr4kf+lu4UpGPTb7ZymbAvy2XaCIpWXTXD5a8NXJBL9VACOc3XZJFxR82
cp70HKmJDRyY5ccAKWfZjsU8wYmMhwd3GmqQx0o792GtN/Gtk5r2r5IMQvoGcBc3ZJSg3eWJtJ/l
Ei2/CyOet64SEQOF3TQILHSuXYQ6IGXkolDdOajFGGs72GlUe5b0BmzgxrmWG11vAZPGjTIj3Tm4
T3OVUQSaaj4eRIqK6YanoEdLFKE8pgIFEYnX0HMMdzzyG7SvSn8Wo/yZ9bO87coKxVMFdkKywYUq
+jk108yWWVOjBqZTDmFZzk2HaUIb/1Ic0f3qCv6sT9GW/yZtnq9ikZmbrrorGaSIoGoit9xC3bW+
ylFpuVoXJ7N2ne5MIlgGBVVmsAPOjcVANdlYqJYhKkdkuu5dyOW+sjBbIEbgDOhL8IdfXIRQn8dG
0/4faWe2HDeurOsXOozgPNyyRk2WLNuyVTeIstrNmeBMkE+/P3qdONtVpVCF17npi+62UQCBRCLz
H74kfu9BpXBFDeHVbtkfCHIeMvBW30aq9Nm68Kb2uUWHpQaZpctuzX0ZH1Aky17TunXZlZlbHMmV
0rcC4CjBi54K0iVdnz45U4Tjao1OaLaVyPqafIIh+G6kqDhahVLxhjsxtVHYs9RNEbfjPRTBl8Cp
5aMso+QF6pNhh6Ps5mZLy8WbUU+y7EOdl9mwqiMZxNtSH/vnqfTxO1cknYKOgzaW/H8+0SDirMSh
YSiF6ljddN3KStPkweydoKAZZIzFplZZHRHYCFWJkSABBfAMGcQB+vSt3dbmtIG9ryjzqCrtNuxc
1e1jTTf3xZT2K3ajeIAJgIktx6P7YtYlWaSjHCJhYo9hJOIynGknHAY59FzURqHsdVUMCu+o3FXf
bc5qtrLMWlLhUURhM53Se1gjOvydzvDXkQtKbAXJLunAoEaTvnZVF9W3aRPlWwGqHkRdlxfiEQes
4ljp0kWcTw2WT8sr981QnwVLEI+iVqi6lBFFj2I0lSxhoSVlvxOGVQwbs/dSi6xBq7gBhj74Hpe1
fIIL0z0AxQTjTvOlxV0m0wbzEEUt0LSkdd370sbMoUc1GWFsZY7jVwCYlbnSpMQdw/AbHF5scoyQ
0ke6X2JLTkZcAfJzOjmWOwGe4ms61Es5J4PxtuvNmhCij7PbrvKqccaViI1x3oJg8X6W05Q/db0F
gy7ler/REn8gmvCk+uzO2CXd6s3gfxPC6aKbqS7aat3PZWLfmQuOYdpEVVqJdF15fd1+xpw6a8Oo
su1oq2nALHdZIYlVxliJtySDSLCiImA9omyYIc4Gwb7dm53XPuZNZnY3tknohEGoU7Mpa6QrV4Y9
mfNm0poYrPjsqjI0u6l9oi426FsPGbG7pp2MH4Usgje9IiSsjEjqxQYSYNaEvU4esopQ1ZpXY15A
DPTsErnINsmGB7xPuBqA+KOAZ7pz8lgHXhZqYi7HraIhRqLeNNW0dilKtaFTSO2x6/RZbetFPYPb
xB/+8dMRYqaBeHy56FFq/R5rjjFEiwwv4RJQKXI5lDjLsJrs8mA0SH2KSK9uHJ5w7rYe6vTZj/oZ
wa05IWR2PF+eavgG6MYNk5WsvGDyfgW/Rffzsky/8/ATj6QyGaRjs2r2dlqCeegb1NJyohaxOLL0
n4GMJkQ4m+y55qiBQEBWGp6J7z6zKfyfbubdz8kCxHq2FbssTH3X/8YjFm62GJthvONC7o9mafZ5
6IAaePQb2PKhK2ItWedVLl9MQpp4mDqRJcnKxjAOtnY8YoBi6l30ErVG0twPVZEg7zUsE1Nu3sa3
Rd+bj76IPXkXg6LlT7bK+6FR58OfiweyzjI48W2E3mO1JgDJf/qm4ALAE8SpCftjgsoPPYCBgl4U
iLCJneF7TAHlp5kqOuEeT1gH/4Jouo3bun1xZcTey6zEsneDKbG5MShbreN4gTnHiDMTyrJWfC4C
/FuAEldijQiwd4cHHNqAomuKz3Oiw93Bc/ug2yNypcLNNdruJeewi7Lmhbd5/KLJqjw4td1jO5qP
L4PorCaEHq7dV3lWyafB7wdAqiDImprSrtk/WoY7f7WHoQCR56FPQGLgvA6TB9IpELHb8Pk7lYSL
o3j7M1Jt+TYJLxC31DiEfqdrJlC0DmwI0OAgzX7wI5rvhTa4X1JVqWcnmghEHiZQ95mlYdlXelNA
zdRBV6UHSX30xCQ/Fzgq8WWK2G/WJhZT7k3sJfGukBEWNm6HPr1PA1eBL5inN0huP/Fo7yIYDFZ6
11PsJkco/Xndp0SUsPQTHjVTZ7V2OLWz862p+hkJORkF286AX4jmpxcHoAFMr1xXcVGxV+Wkz2GZ
jRHP/Nhqf7TUh2gzjJG0H9wEy6AdXPy4u7f9yKs2WZpRdhtVoL6nntVrYAj8okQ4tfLydTvNbXEX
m27lbpBQcryN3zfDs6dozIZo2I3tzUBb0fwezcDnQ6tJItQ2/bF0N0ZWDv8m5WDZ21SXZbKNNS9x
kYNs5xTIAgWjG0eg5WQLKrv4F+jym+3TinqKWLS9E5VVcxONSd/vJVdGBsF97A38O5ry1pFVb+z1
UuL1wMU7ZNu4dsse0q8SFcmSX3krXszcfZaZjs5WmqmTbI3ZVt1tpKw53Yw1lu9kNUovb2H+B9lh
1sq6WaWFPTkIo0YNurB+rXCjLYyiBgghRPaF8kNpvySTQ0WetfDmPZ/EG7e5tnxsgZsO11tqxk9d
Z2GQpHDXM1ZKL4avFQCQHzyRVBPiOZm/xPDCyPN0JrYVFa+cICX3WQ0Flcl1BjbpIVe6Lfg727rY
ebGCSB1EEw2LnMRvSSyk/JLFXfp9YEelq971UlovyGRxEqpEtnvErnhqi2YktzLq3q6R902mbyUy
EFgbUZT5nIIGK0Ndq+rvRm730Urk7Ic7kLjLE9PKCufOzEUFuz4rnR8+iNNxNQ6O/Frkk+5s6CNA
tvk/1PpNBxSC9dq7rvxVBQkiYomeWLRM/58czjstn4tSqodVKBrpLugTQMjWWfdbFJmkvOj6r0mR
GPcyVcZ3qozZlQLju6MAOqImi3QOwKDTKvg8q3rq5gm/htwdN8Cc/I3MjStTuajXLlOhfQVznCoq
YPzTQbLcpQhEvfhVQbhfD74l9tLBzxtmBYlxn15DUl/UaxmPVBwYFxAK0KJnLVXE87sOU3HxOgct
goA2emHdmOgPcK7KLSL3L7GfTFtNzemVHsflRE18O2gokDKzludCF83Y2YnbZeUh8LpyB+myudNI
ZFZNMUM8zvru88d75KKyz4UKSR68P41BiK/nPYwUhsbIu/CQB1W15kNqiw5Eta58qKH/P0PhrXX6
DT3pjFNkWVRQCk3emZKb1Y27BpcRrbpCJL/Yk6AE2CYkPjrAH0Chp0NpQ0d670XlAdnpgHQ4rx8n
p+y//u2E8LIBWQVBlFEAu5yOQrWpE2rOy4OOkgcAbahJNnLoPfXeK0v33nz+HOnsjCmFK2igl+VB
86PuxqKOubaC6t+Pp3Ox9RZoBdB12ky0KADSnk6nHnVfB7heHvIxyraN9DGPjMz6dapb69Poz9rN
x+OdY7KXpggNaRh4tJRAEzhnXwl17xxyVt0epgVTF2lVWaxgqjlfUPnO15gsVPtSRV8F7mlPsLTU
VmssHDBBhLifZ7dzQ0eM9Q9ld/qVbtvloeD4oc4VgCbhVvndh/yjW2NMUTNUnLqDQ4DeYcNqhz1k
4Ju56t8+XoN3PixqjRw/hGF5RLpnW6ihO8LNrOpDNzbFypNmht67Ja4Elffmgx8QxxxUFpXv5Vf8
MZ+8w05ztIvukOaBSamp+GfOtWIV0wC/MtI5Jnr5pjR3lhtnoVhwAE+HUjwOvTFq20OuDWJT9NLc
U8QvH3nWGHuthlaO9k380KIN/gJPDJBMN1YPs9Gav5whiq7EgXOD2OXnUEBYcA+oYBHezLOfU9lz
75fTeEAUOkWv0xt4HgVx6u5y8hCEnXlomRth1hBgatoda7dtqwBynh89jYO0f7iiq5GztpE2xUsp
UPCFKC4ImiPBdFOakEpWmVsaONrlfbSvaqt40Lwy+ie3Cu3Rd8ZqXs9Y9X7DDFv6YdBQmF1NuFF/
HrgDHrVM4Mn08ZZ652PzDUB6L2LDi+7r6ZQ9WQPZjY3+YPHEP5Bj1g+DaxRbu3aumfC8MxSa34hS
oA2CUOPv1f9jX0G3QJFiFt0hx7sTdiW5KuDR72ndlNuPJ3XRwwRgsHxCAwY1I17QJDQngspbzgfa
KptZc/0NKajaZMb4y02TFN/Sa5awF3MDwI3Sq0XOAZrsgtyi8lQjAhrMzcOjTDq58YUMF7V1Okb7
jyf33lDsUX+ZHUiK3yzbP5Zx8E2tzOtoOPg9tR2RZOMWGw1j5ZuQLD8e6vJ8Mq0lWfNI1ghw/lko
8CbKdqLy+4Mt4hkurBRPRuuoFYjueSXnId5UNbw/sKmvihfmDy3nNaElsbPWE+W+XPk1FnvxfzFJ
tOH5NUh8wx6AkxIA0z3dq1NeVLqWVMMh5X0XDqA592oI0GkyaeRQLPCfRToJPMAa99kbKn3Di9t5
aYpCp/QR7FKz1V8//knvfYsFK4MP3ZKD6Wfro3ntSNHeGg59ryf3KP7rm7h36lvqy9d22Lm/6DJ7
/LQJk+hULmtxhqoo3WocRrNXB81zpyikxY69CaUmUMZz602PSHzz+PF7U734KErloZU7wa5xJK14
lFfGTyiXqzlszYm6vjfkILF0ry3/tePftUSe87eU1XhjNizUT5d6xYsxatpLnsb614+XbVmWsw/J
vvKQUNERH+ZSP/2QpkLkLE8sdRjnskRya8AAwxfllXB+Ltb9e8X4NjqQJl67F2Egl7zEp6KcDqUR
Nxut9txPczXj/G1VxXMMv2pVF50XxkVtfPLSpHnCqJYVm1S3QaMk2npd0d8BdrP3vL/UlWN8kT8t
uoIYGCKyQlcFmavTNTDMJuuSOZ0OynD6kBSi2MR19FoLzlg8jPJKnH9vyYG0mz4rAcL/NxHxj6gR
0FlYGvrTgfYB7Ueh0k0VqWtMlncmBUSGWhPoFbDc54G3sTqhJ2Y1HzRXX6qfCbjtKbEgNczag9ka
/8WsFn4a6HUiLxfIWUQwew2oRyCnw+jq2i2OjDTNsV7b/PV2xTcQ9sjCzkHN9SwtKKoIReiomdBb
mfk4+aD9LKS8xhs/l3hlu7oQgcGsgoxgrEX++M+8Sznm6NdBahxE6jW3fQ39EB6GoLpq09UpKKDt
uqYvFgUnKBOtLQ6SAmaIykZ+nzhlTdEJKMFEzerB8lFW1PyEbDgw7vqM7mM5puWVLXy5p8gSkSOh
oo6EIajB0x/sFk5VCs0wDlUWJduqLrAV6u34yjG+jLGMwuLYiwALbNyzDKXRfKt38Us+pGUgdumg
F+upEfU66EbryoQuty/AOaKsvVwzHMnlp/xxSFLd6gJslZyD71BshwZtwkZs3IfArtUt7XFr/fHG
ushT2LMMpbscGELBudrphEstwCI9ODBvY4fzNlROBDlcvCrn2qA+nkw7pMGqHx8Pe050YDFRrybd
pgDDZYKAz+k8kWWiqtx02gFglLknKnTap6pGefFOsrs/aTBCHuSUVYh0AJdtaSbHzg9hFnW6ml0t
OLQ2zekVziWUQT/+aZdbavllSznD4TkFQv/0l8WjG0gc5sShAz/yhaMdfyu8JLsyyjvrDu+d174L
44Tr5+xACxgcQutS7ZCNMI5QwqvXbmTU9Ofipv6UuEmyw1w+uhKC3xmVrcWX5PoGqniOfTVqS2CP
RSeFFF+7iXA4/pVhxfKa5l28M/rS2WRBnl3heV5uaYCRKLvoPNKh2fhnC9pO9RxA8CuODdnvTZAq
Or55Q6G8lfEu1af+5a8/YLBQZ5APA/TPhzz9gLWp6QiWqPLIHiNF5F57SADXXYkJl9sEGTSwrWwS
OFrQtU5HofNXm03nVkfXmf+BQ9eu9ba4dpmdBx4ewC6vQA4nZcSFC3o6CA0kswLW5Bwr4T0QmNw7
L56tMHaks/u7RbMMmCs8IEjqSbJREjsdqbQotlbkqcei8+s7pBrslYoi8fjxKOd2GKih/d59vPQI
c9TxzsKbZ2hgxHr2wpygabrpGzyfPs3BbKqdZijrEQvY9IEWQYAwfeMWnzS9mW4CzFOHu8AZnCbU
qMiDyu/MLcLBFqZ5uVFaIGDiYKcCI612ZaK3XZiMwOjXmjSGz8HsBy+Nrhkkm0WTm7xpEVW+crDO
9/jvebG3OTG4rV4CvYdM9rzsWb7R2MARlhsIXPVtN9uPQAWu6Y+c772z0c6FzQFIBqIMGK3vjHxt
dbDUpCeyK3O62HzLt1quIvIOqHnnagnkG52BqklxrNNMW+W5BSE1gKGXj8Ovj7fF5UhknwtOfOE7
UcE+C4Zx20fzjMXaMcr5dqPm8qireJvPkA7Wfz2UDdnPgmpAGsbnOt3nRVmDT81Vcix1Zd7lcqSj
VMPuJMK7V0L8xdOVZBAuAywWbnPC33mIGNM8bofSzo4lsiKwRexuLcH2A/VF/Gjt2DBQyWgqPbSn
UvwarFKtrcYa7+MpRn4ppbtzJbm43DenP+hs8lqEfFzr6dlR0la7cYxC20c5wopXJv7eMPYSr6jM
osrnLbfQHzlMY/jF0FRWdkyaSF83QaE/+dYof378JZcM4c8XHKvrIntK/F0SCN6/Z6PIBNzY2KEa
M+jIGOR6f09pRN0BjQ++d4XFOxOVks08VcBaRZxe6UOcX6XL8D6FAIKlDj3//J3h2X0Rg9WTR3ph
3n0K4SskrPQ7y5mSNSrQ8QE3y/9iZU8GPcuahBnXoPF8eeyyvti5EYpVvT8MV7bJRXLG3Cg+QkBk
XsQ092xpHVeBcxeyOsZZFf+Q4A2Aq9W4L05Gv6nwnr+JDZseO/u030UuTuVIuAUyBN0xr2ZiP6U1
J9h8/L0vQyxaVhjR/1+25LlEQYrWdoRbanO0gWHf55rnvPiLIZRF8+6h76JrVmvvjAcHnqqkvmSo
6FSc7q8s770Eodf2SE1tflRg9p/q2lNh5Jf6Q2Wjw/Dx/H6LLJ1taBoatGW4HcEAeGcDWlUtPQt0
6FF4jeFs06JwzDBp0eEJu8GP35DU8l+CWdf+6TLUYBJQ1Pu4bTFIxYqx+NQoduu65u68cUiTEely
x0Bf13C29LCXmVPwl+XetqlKbLht5Xv/uh0YjSu3xjuHny4JhUEiAKzL83q6jdlmbnRtewzy3gCU
4rd30hDiymJdjsIbFdybScZCg9U5K9/0yUgvIJ67o1O0aoNKgQ6CoP5LR7dFKpjHJYcA9x4KRefi
W0k+up0NvO7ozm2+MvwsWwM9tv42XMIYNmHC+rTE7MXg53SjtYT8JLGy+Vjw5NvqySw24FiTK8fn
IlxanGTuPILm8tpbOMp/BuWFW9HoaE4c6XNo7SaObVglVp4aG2QNmofUUvoNqLkx3wDfx4fWC/Ir
GfPFgeIXAMqEKbXkSGzw01+AEwrvHUsfjl2s2XfTME6gkgdwT4UCZLEAzj8+UKcRmnuXRoqFopXJ
I5kteb4TjbLvW1xPZ7p11Xdwl7IK3X5WoKsda48gRrqJk8VY4+NRf2uJ/O8x/s+wxAzKsbALL6tq
wFO6vnKM+dBNlnwuPNmhoDIOgGUzDDGN1ex5ya3nRdhb2FY86DcupGyyuBSv2iun5DSv+v1THNR+
IGsvuohIfJ2uuJmA9SptamHd7BdAqMt5ZSQUxCoV9H/Vgfw9FHPlOQ+7VaezcTZUB3Y2LxsXQgeU
lp2EegI6JxZ7EJ/XHuhngfL3WLwS2M28KhH+PZeMtYRW5Fgq64egSiJv5cxT9iRTAbiV1HxINqMZ
NV8H7A6qNfle4ID8HSJrNWV5fY9Vr7DXCC71ewB90EisqNIthD/K+rF0AqE9BVGG/KaTaF81g+54
WLK7vvp23X77eKOcHsj/zIK4AivfonqIENLpx5kSt0HnVmd7ouqHCrrfGY+20XarGtWj51mN+j1U
lvpnYZXDw5R65ZW32DubYwFSLHVSog+Nt9Pxk6nVcrzX58NguO261UCbJSRMEDLwefh4qu8OhacB
6HeC9UV+P6iy61Ax1Q92Anu79zUkhkTe3AQthI2Ph/L51Wenj0t06aIuNW33fFWt3JysEl+HQwHS
cw1LuvrVisxcoWnYoPREcaOrteA2xo37r8oc//mei4ZYQBmSAGueBVhZpd4g4XkcVF43byk3x4b/
216qofHNnLfptdb1e6tKdcNanhYUui9aGLKMnRyJxIMO43ENc8i/xavaX8eO0Vw53aehe5nbQuHl
UveRbqD9c75XBgOH5qS2DnZBSF0hmJVuraCuf5gu/yJM4jL+/vF3PKNO/2dIlDQosJDls65nQ8L6
7MSQzPrBT5vB2w6+XdUbKFDx8xi046FUFUDnJEuyz4NtVffE3PLec6J0VfM3XrlJLjcVqveIOaCR
RULMgT09KkArB/K9pf4L1iEBaoQ8UIL0Y74yqV9Ai0zzr0mjwFmWlfn28UKcZjq/12Epm3F3LqoZ
F8igWZMo/XaWdcCeZsDlT+RrPQAi/PEol3sJSAuNPQqSHFO8Ck9niBjHHMM1DA6mVvsrXQUmuvrD
McKK/cpWuhwJhAp7luhNOk838XQkU7VjR6xLj3R7jbWR2sXWabQe/aGku/aOuVw7Ul4d4zwQFUhw
nZfPYtrzdR902bGKgvI1U7TWgE+amygC/dsMkXwwoKJtINXaL9ro2oT9Ds2jogToCdNk5fVggROt
vpYJvbMGNtAlpOphdC82N6drMGt1hVKmlx9HP03XQZv0Kzm10c5M6I5+/GHfWwI6CXg54/GDxtny
3/98i9elih20vFEXU8VOn0u5kbFt3Hw8ymWqhXzib11yJNYQrTo7rJ1oETrATeiItJp131Dnob+r
j1BknAQugPJewTt0648HfWdqHg80HmkoHSNRspzaP6YGU8+JvXkZdHSslaes9GaoDPvKKO98K3Ly
Rc6A888/z6bmxbqm1JTWvAFyga83YoC6ppnbMhPplQT5d8P19PJCrBmnHNr4JMnEvtMZuSCe+mbu
qVzrXgTvKejcNz/S4jtLZOqRnV7TdHcdrNlTw0FMIQcdm4SIHHvuavRjd88z2M3gXuSaH1Kms2i7
VzM0ULJfCDOllxvhaM3tV1PFTbbVU9e4dRIdGWfknzGBMaCT4COiPHYlBWH93xLOgx8qlTvfFCWH
KqyJPZC3lvdQ2HkWrArAwD+QXutfi8rhNwKL6FeN4QVfAaQO//Q99vShlaVltQ5M2g83oCi1n7Ne
VDZiJZW91XUU8laUEwaow1iYvjVSZ5oJYKAiBPc9ziEOH+Zd68Egp3sg0n+8ocaoSCst9TSOJfUz
KRqp1n5rwJTE235GISttHO0OY4hIXxUy02O4O3ok1ikUY21lZp35FlGfe+6iWP0rHbjO9GAEdHfl
5fXRmX3kBJpO93+WFpqrKwDo8sEtfWWERZcV1Ma9Li3XQ55CRC1nq4Bpp2bHXZmwFaDCgQ7pNoW/
qH3Aw/NfBuQVr1Uy30mD2fQegY2GLXW98wQuV+bAtiibIzYjEg8YEBd3mTX9SrC3eKqChWucaGqf
GD2YDBO7lFrY1dfGdvotehjxuja6bDv1jryxif83cxv7m7ak5hDpnbrlAQhnssrNG7QQ7CuXwDtH
l5KyjjcXgrzIW549BWPIgMrE3+FYjk3Fg6wBIu1KY/NxgHjn6PKEB5yM1RUgh3MdCZQJR3dSbX6s
e9in+LkF62keQOtHk/NfDMUNihPPoj1P+/z05Ea2NUIbt4jomETvCzdy10beBTcoEk1XHpjvxFqk
vBa9PBrRS/w7HUpYMPgGJy+OWmxCOaW9we0RNeXdoM11HDadCJ67Sk3Pf7+Yv19b4GWoiJxHW5Qr
kCfyRHnsHSwO8FvF0HUU1mpO/PhKMnKZbVLUJd1ke9CRBs1xOkPDKtNAuUF5lBbmdd48JKs4jrP9
aPcoTo5Nuv14au882bFsXhTJAHGAoD0XnNRwHxztPF8EyG04MDUV8SzFqbE1B4pmuie+aznq6w1J
wS1y5snGpht95aK+eA5SLsC8hm2KRC8yqGd5kdVPSlDH4rOmkIg6uloPltOJT4VmJI9IxIptwU8M
oV5km3qy1JVr7mJX8WxnBXiesYFpSi9n6Y/L1PbSCEWPwqCabrQ/2MS/DNuWaASn6U0FrGsfjK28
8p0vp8xdh7YXbUfya6p5p2OWcxmk3IPmMWpnVKvh+tZhpaP0jsVe+5TlIwT3ti8evLppN/7c/h0R
hNSaOZM7sPCMvqC0Tscf3TwGd2+ZR1ss9vGOre7T2bmWhf6GRP95q5PjAhekscVmBnh/fnJGiuQA
xArnSCW2NcKoxEcTsmEb3MkqyvtFzkLL1zZQuR92C+cMxY4IYROd57lcxTLrPsWa7752Aa4bK4kf
g7EurEmaMHwGByOLcdSfkQHx73pp9Q9DKcSmg5SB+UQOI1TSMV3YPeJfb8rkmyiR2K/ctkjXBrvN
WrX1lMZrpHOMPSzpysVbc4A8ElnD/KqZoxlD+RZQsRUa6W8WCjLgZnNzrlcuwmDffNHAJhB4Bu5R
sfJvjGlo9Z3hDojLlFzIUagjNT3gQykNJ3SgJNXghiCDbzo7du6tJBrGELRk9ShlYdphU5b6J613
+PUqVdZt5NjFm8oSGzUyNu6qKGOIpzMKnV0ILWU4tHDCdmBNkPcTqtCma6FhiTWnHw9WDWEWP8rl
DXFuy6giGL+1UvZxboSYkBgaCqQ4pe2SiBnuDZkIIEZjlMkTgrnBcAOTE+YnvtiWt+qauEjWyCgn
ny1N814qkxpsOCrPfp5Q3P9ksCb9bYmd+5WDBdT4/GfbED0o/Dm4IOr0Ws4uWJj8xphVMFEtaM4w
cPt0eMWOuwlCDx1RNG8pj0BKXRQHTKsOsAUVhv41nlN5tFOV08saUKBbu14k7B1eLe09xtTdTxxg
tC9BrznNrSpNpBsMq8cUKAkadddpqptXpdQTbzf0A9oiufDTNwja7hz2NbyJsKz84OfQjeZPN4fh
GjZoYIhwFp4SW5WPGUCYcYCKjcQM0mzSLKFOBUgDOVsEktNkZeRt9YbOjtasM4l9rjsOatqBhbaN
zRhgobPytMpB41cXWfAFxa5youTjI8YlMO/7gs6YclZJM8pHnlzRQwoavA+NVs6vgVDTneknhVjF
VRs99FmHgEgwaTAp9CabP+PXnWnrKKu0fT+6SGGjjZI+RHqvxDpGRFyGiY/ex9rI+uCHK3tkDLo2
zzZJN/k/80jODwUkQXOLgJXW4qIz0oFubP1ROd30Sn0Sxv+gO0Q83Gm9X3bWQxMjAIvPZVb4Axgw
mQV3XS6jg2yRTgpT7GfxyAoEOXYWj+iOWE0aunbXPDuyqIKVjiUkuL28d96yca4Fiy+dagPXU0M1
CK+Hr/hRSv1Bb1Tgred+FPIWtIXIty1C1L/w2hq1l0kDXbyOdSOq12ndqekhr/EeWyGbPhxVJavp
E5K5WvoZ3rhID24lHA0QWd2P8FeNRGufLV3kPioDaSTTfT8PakCBuJzc/GGMdYARADQ1d+/RKdZW
sonktxSGXBtWGMjY6zTK9JbGOUWJEOOcfkfPHgUMngMCdaDJrX55btd9xxOXP2I48TQuIkvtV2G5
7dbFesnazkK094WmxTps2dRctHPj+pa3nJGFbdQLFA+ngQSjqM0g/TTh5IuVQdUa4052Ga4DXp/2
+9FqKwxvs6YaNkLz48UcUpuyu8LX819UGdz7yU6xa4qF6SA7MxruA0W05s22Wrte0Q9w79A7S6Hk
KYHQoKpQAUGqB80rACqJQm5Hxyk7xkDPuKmmwaKpSd14vqFdV+q3vZ1O2ob6jHnvtSq214VWI+Nq
9wBAb1Apqp8jNWjlTdlhR3qPfWaQPDaj5QH/p5JxY/StvIVGWtboR2tz/hbHwvvkCx8fp8rCJBiC
iBU1oVEV3gMztOatNpUEKjG49SekM7V/+64ClI27qIVykioEGgh5Kh5GG1mQWyWNKNqDIw72Rkxy
tGK35+1K7yxprjNr7M2tGhXuKHbl5smqNURbbA05oFBA+xHGfyr9wsOCI+6tPbg0VMGEHsGCnUcO
DxD/FvkDyQ8Ppa+qNw81BcCJJi2/rckn/hHA78UXOcoHFNjMJHoe9K6ow5rK6Cv9ZOFsDE1l0yaL
hbjpEPrwQiRe8rfBqMHnm3E862tstIhXY2aWGzPgd6yrIErunITfh/CYkSVh7NXxm9UmjrVbHo64
cxeV+znKkBa7RSJT3tFFgMMPngm+zmKx6nBNahPqn/bsLRHSzL95gsd22CId9XXmfv237rOmCxEX
jEBfo1ETICU2JQfR+oiNQecNqrCKZ5Xs/N6Ivqu5AU9gDn7rEpg6w1xZIufhj4uY/dDrSFiGTTMn
9rqmRlEtEl2xw0sce5Gt2080vzrUUHGNazOeDQJVrIgXqjl/Bd0TAEMXdfcy2bL6129L60AQR0NK
WpH9PUun+mdV41q+drUkZWUtL5a7qam8Ix93rlZV5yluOxlnX7UqMYo1iUWPY43ZIcpW2Av0N2aW
5O+dYWyspEEU1U5iVYVOnGCjRokgH0IuFSNZl8NIcdVA82CFtYnU8b6W2hR6fZCjkFrQW17Po2/t
ZMRrbFU3uvhmSrct6Zpo6Te42M63ye1qSXWiTXDORkPolXpb5K9NFWSPoypYCSeojfvG0rp7RNTM
L2lZuvD6E/4Uah/9vY/rSLQypJb8JGbYxaoNIP2HFprkRDcx258QaEeOQEwT6kvkkJRVOr9CXpCp
BtQukPmhpCGkt3cnGhJrW+gpt52lxxryVm7nh2Of2Nssr3ifl5L4Gk5Vob/aSR680AwuYhQX694h
9Uq9fYdDM/dCZZj/xmnr5qtGz5I3iXFYAeE/ze/sLp97hIukjgyJkqO5RlFKvTbtEI9k0LJOt7Kc
MtQ2MwShUJvoEdsqs8T6TFKHwleFlP4Pd5q08SYfx75c2bKOzHBqgtwOK1QEioUgXfEKGyNOVlvO
SITpVtwf6lIr3uoEh+49Wl36Lp0S5BWhjk+31lAkboj2H3xWs8i7F8eOukOFlMhTMBpxve/t3o7W
KfCer3bpV88Ao6qnEuO2DPp8RS6Y8+DelsKUegjJPnt0fe3Nra2upP9QEExHpfXY7ebJwNdOlW9s
lBFoSGBhvK5uqEHjZFIiu3tHTqJTOEuG5B+U8woksSiYRjvRm2WKxmBlW98I3Hb6P+ydyVLkWLqt
X+VYzZWmvrlmZyLJO8AdCCIJgomMCEB9u9U//f0UdeoW7nBxo8anJmmVkcFG3W7+f61vgdOaVbAQ
NBA4drZacWNRrdaw/k+zvhFTSqtjyLqB+cKMtZeCZCr1Ogu1YB+3RCa4MfN35wpcZX8zobPAjCLR
4fu1qfJtsnMnRr2YGH9T85Cty9i2i3SjABHJXPpZgX1XMNcOHpyQYfo5sOPvXG2crG7TCcA9a8q4
oqPTQjeQ2CmdxX6YQF4MYCTbDVsNvqYSvMh04SSzHDzq1J7mXRopVfmrkE2QePJcz926s0PzqbGl
ZHLNcY6+aXqtghIaBDm5HWe/H/RcQQ+PaNylCxPY6H1E0gN1NuIbXTmaetPX7bF8dGIlgzkGP2xY
QZpQ8dCUNn8j4gjk0SlK8ttRmaLhkAVNZbzy/Dr5ZxqgXwJ3GcvyRc08E65ap1Gzq4hZA3xzCwYq
r5sh30pGkjcXWjZG4XogAcy8r6C3XoExN7/Hit5pa9r+yit4hqnxTWI7Ur/lVRR+PuAwWotO61J/
zEq9on3U1TMeNa27dDLRSKtggGSWQMtsFyxK1fkyxajYx8XXlujdS516miPVP3sFVSpiR7kf96qS
zdbNpJOAtilntRl9K7aH0LP5gmWfRtWYMHOpJE9obTq8dMlkSR7SsfIxVwKp2k15wwZijjv5OpSV
9mqwnAiknZ7nv7XWnFgxpjpN1/qUpeEVfIyYBEqKmb4ScJDDSg8faW31lFW9oCuxD1HLlG/Q6w5s
1G1L3PdtNNQ7TjHAdbjs/LmqZOvAVkKS1hIW9skVTWsNXl8oseoZzEY3hlExiwOX662VCFtTc6e0
ES8clOXvsHTaJ+ZpqVyXMr4KRx/yEGmRqe5SRdInryei44cUSLPgvnOWWDdc2lXCWZVpY4qIpLX7
xhIuP1HcjnJSc+TIa6nagJ5pDmZTy+N6VDiw+VquTsIlV0YOLqtUqa5y5BkkGAwhYdv5QNrrSkmy
fJ/lCPFduTbVX2NUs4b3FsggL+hrZRUKCTF7CbF7rYezrLtt18fFT3ZgycoeRenhJoM/XBn4OOAX
geHynLBmZVOniZU3aebQE30OFj5SU+GHdV42CCUcrfZ6WGecKsw0TEmNzucYYCIkhQ0+t6HZyEKV
N1YGfeeqKpl50rhR5Kt0VtSb3Olqw9ObkMzFbmlwctiRJdPPSGF8HA15fJCVKS2ArI5IeMtGOI1f
Cski9MiWjMAz+sXFqdINuOpM/o9bxjSU+LL04XcqVP3VsWfn22QMSrLLJBNknUQGMYe5PHiQ626+
zhNJhznaysZTDypSB74q2eWaOXdEk5nkSnsgt9BoDmo1zr+NoC6bi2YawH4H/QJrhmDLcZxV53XQ
GrNf9ZNTyV6bL5w91Z70u6wYEwKreE2H1SCmCfK5Mc2mqwLnda5smFez33f1MPgDiU6HrMMli1d8
YPVTUB+NXlwQabI1rSJ6kNiw/7KCcG494JsyTm9QU3z6mkSPMFHz6AVcba59b0e6B9iNxLBHODv1
W+LkrWxDJXR8raGvsT0tRuPXkmJZ+SUEasOvzNCBiL5QrxI3Q+36PQNLFnllRW+KqYvIA+4tB04u
Nm6eyiS1I44ralzQfUjHZwcYOUStBKb/qpM6/ZrzojVxPqY0weKjW99xittYGlQ1BPhDcbT16DsC
4ymxW8CwlYLkAKfTknZgAXJYiCAjlYtGyafQz7SeersmRd3f8bCQFHUzt7AjB2m+1hJazktLhiYL
NkDsV6ERN56hw7DZSkpfaCt1oFOLgzkHpQjjLr4RVbPcg8ZQ7scxpnXCqtg9jdEwHWgfD9dxkk/B
Tse/X7PrqqQDeJCQ0Bit7H9iACIlNBrHck9+SA4QDUk2upRR0373USyCC2eeEV5OljC3dW7VL3MA
8XSl4t6UCJ/Xo9x3CNH5DhCxuYw06lJuacLtcjMCVu8g6HYYY9t2opIpObLYZkYijGugGBYEzqHM
OYojJ9j26sj2l2aufon/DDppoEHe9/Jmgq2od3Kyn2ZFfxoby8IkkCqsn6CiIt1TI06RrjUaYnA7
s29/znOJX7+0rJyjZBTblyNwjeBS1XTKHh3bKtkdI1N8X5Ij/p6BtV85WjVEK1GSMuAbiWVdB5Fu
HpK4mp9zIbW6x8+qX6MsNZ+Hms2z63C/HoELCqi0saU+4SZNVYaMxsQNykx7oIoX3qU9FCYO57Ha
uz3bfwEMzqluMISHmLoIV0w58BINwNQD3XvVyvpIRhufkw5oGC4k9YwuYB6pWJXZFIjiykTVDFiQ
hACx0cymfWjGJH49UxZfSs5HtS9kFyqlSeT/yFpo2vLnb2rCVcpMV4Rt8cyM5HbhK5Gwa0iss/29
KDnGFszHxa5MfqXxNwV63JnRT3tEyHeORj8pYSlF5ciW1RXPHKX2E+TY3+Wdvm8fzFumx0rx4m5T
WX67+XzY05r06agnvYdCs6tQlxg10zDbzMZvCJUXktS4YwPz1liZk+51oj/TP39XZTy51uW3enOn
UxN4VdAOXCuMNcvi/t4Dm8m47S2k1kA/02tYHtz//8FSIDweDsypLKcBF2mOqp9luTfJr8T7gkOM
zvTFPr8wOtTHIw0SdSW174vnUeqv6SAwkuaZds/JBsxVu1ad758/v8/fGl7e4wGrAhK7IMzmuUpp
gXM3i/jm8xFOu4rHb8g7MZBRVKEEgLR4pqzmLjY26fcwnhnjXfl2eR8Q46CURbeCOPD4KujFG/T4
lOK52ImN7lsbafe1sA3YFydDnNyocRZGa49q8YyMfNXkz5FyTp92YiN4P8RJfwcnoQJviKvg8Msq
W6guAeP3td+s5gvnNryZveg/+Xrf3Lfl7XjzHRmYZgXQ/eI5sjviezd1R81xo5fFJgu3hfQD49aZ
T+nD9+3NiCd9M7WZRGOljGjiJAqILxPn+r0ffqxvRjiZhSkdsx+gcvksS/Jal/SdCZs5CC5ScUZ+
8q4NevpKnMy4Aebf2Oqm4hkzxQ5BqDdZDTuazO+aPRhtT1bEOileGuUsWOnDaQKBFhCjRUBsnLzv
1Onnil5w8WzdoeO4yO/ji5KYBTfd6HdUZVI/2QOjv5uuJvdcitKHE/6boU++A3oykxmrdvHcO0/d
+DdnwHBofFt7lsMDifcbXXv8D+aPNwOefBXomgttaqziOeeLc9p7vP0e7OYz7+XHD/PNMCefwkwv
18rBfDGFKOtvNzfAsH3QP2eG+fD1fzPKyeuPRSPSOuplz7lFpAM72jhef367zr0aJ6+/OukSCnpu
VwXFtl1RHVIWTIU3Eq51zl714bT75mpOPgBJT0lZUhirtD1rbTxaj0CM8zO3THk3ChG89IJ5zxWH
rDHz5MnUcxnq6jwqz6o5DjdovkDH9pDeZzOZ/SlapLV1G+7pRWokLhWZx748/ZXA6/e7UUeynoh8
dHPH1P2mlHqP2FEdYWhln/lF1eVNPNomOIoM6+ZPUjYz4xJe93Y21dSuklNRB78QjCJ64Gg5pp5F
1lVEGqgVx35ba/ZrvpQM3KpLIF9gQSC4pNeEdauMjgZW1piLS2cK5l8pxgBkFYM2tC77nba6QORh
kZdiOxTPO4kw6XxRILi9OttYgDU4vYGKy+3z1+njRWkRlizIr8WhcXxRVk0zO1+WbzvZwlg3Std8
Ej/Dv51bqsO7qDwQD3NuJXz3xE+2d+rxmHmSt7GisQvK7YRjyuMcXE/cuIo2e3guNu2Pg/XoqZ0M
djK/IEOHmZSzucuf4kN8kd7aO/MG6Z5FVeWKHLQQjvVLfmbt+HxTBCnj+AoDpRcGChH2edPd7Pyo
Kg/w2OdP7sOJ+s1p5ORtnEqR5LSRWWkR1rmScivxHkrtTdr0P3XaBUX35ES//4z5v6mX/8CK9eb2
v0u9vInb39hzi/+ix/hUPIvj6Ev+6r+iL1X9r2UiQvvLORH1FE9leBHtf/9DQif/F2AR3OPo/HSm
O96J/5d9qf3FVMD8B4pSBTSzKOpF2bURf081/oL0pXDgXIwGiDi+En25fM3//hgMEA0WWib8GLqB
dFc5JTaaTltXfVfMB2MsJeh+Hd38MCS1I079UIJt++Ym3fzzB7/NLDyxfC/jId7CKEFtF3ADJqXj
76DR8zFWnEg9SAURVXKkZys1LiPKi4CfBvVRVjJqqkGbbKTgJs8fpLCmhlar54Jk/8CUji4cHibW
KGpqyJwsKrPHv0g553AKRVkeKi2iF0qpIihiKMH5GF3W4knkRbDRYvpDpR5Z26YxXkMx3BUAUXzA
5sYB6cVtVzrFJteG71YpYmjXuvJN1YNtC8Z5HSLB8esGSHKP7tFvwx4F6U/VrKBSx0N5ZnpBLnX6
IHHt4yRHH40IB6XPyZG1wlCdE1Wh7indhZGHpLUjDee3gdA8FmtdvejkrZ5d6OkubNdNu83EbUyb
+MapdknnWvCzJM98KS/ylC7pBtG4sFezumoilzWN66X87op9uZ/KqyRe2wWHUxfJbLEg9X1jFe7M
2kfSE5Le7biUmXBDm8VafTZSN5XWaIDmw5DAQttGP5RHYPCTRebVhTLtAfhQmi8zDzxacW9CS9LK
34VyYaLWtnZLvbfwYQN3nlVRTvSd3ncQUOX4ujdas84jvyOgyfKtwR+NdQa2keRn3QMHzvpbfetu
CCcwOeneVn9bP7Wf5DsDZrNosSG8IiRmnYsfHIRJpULNQw9fuurX5uZXuKJNKVmu8qO8lX44dBEQ
jJjrMV8HEuCx3+DHespY0X7WvPY3WoCa5EyEB5dEszzW8tZw0NW4k+GmOY1g11BcdZ/srZ3hW3f4
R5A9By/CWttw0OkiX4a/eGrGneCqku1keTUbg+9khm6Cjb6BAUM3fR//mAGkk3RS74j4ca6H+3Ww
d666y+AwWa7xvbxs19nV+OCgi9kXhQdOHe9o+GsmOsubLpq1sQu+0a+k8JZG3ljt2R2O40a76SX0
Wa5Dm8hNr52fVIuv5p/5r2JvG5u88pPRC9eBp26G1yRwg9vsavCcK2cXrWRfkK/sVY/Tzl6P96HX
eOTQkHNq0VdzkdpmcNXRASBN8arX5NXBWvqK4iiRd73tGRfkjqzLy4GePcSSG7Ampc8N/VlsaJDt
6tanJ9etFS99Tnflw5RsnG/21bxx9v0KSs5Lf8gOzi0iKWnyssP8xGcLkJxk7N41YNzfKKvitrjV
U8/pfERKcUoWHeJYzyQr/n+s8P+7DP6DFejNDP9+GXyquqf/WiKgN0SPvDwdLYPLX/3nMggE6C8d
B6cCsAtrA3S7f62Cii7/teDuHBSgiPH+/Mm/FkH+BGfOYpthLcRmzir171VQUf5a5IagbxeymQys
9CvL4LL9+vdqYFt4clBtU6viB3ImO2VaEUWAiwV+65XAwkv8gtZKr4Wiq9s3N+eD5e94i/ZnGAMF
MQGrbAdMVtzjRScP5lJComdfSW2V/a3JnGf0pi0PIAeKHyF22h/kfKg7KKzyjzoyzS+5CpbhKR04
OC8BJalAtdhUvD2vkJnSCKMwwn0hkx+rpHbu5+Pw7fNrfH8rHVZ4h+0Jrkiojiel2ki2UOEpYbQH
lhl4KHyIxaLReGYjcbzc/fNSrCWNfsml55/Lb/GmkEV8Vhg4UxztZbRTrkSPlYzLGWWNncv+1y8I
Wbu8eAksqLUnK2va1bzWpKvsifnpfjt08ddwkhDef30YWCkcepGlwjU+eThtZBsT+T7RfuzzdoW7
TibYLW3PKF9PbKN/btwCcga5C5gWHf3JKSHuRUlvTI72gNtYA4gaRMUkZ+y51JdBjFA+BSxerevs
9QC+xO/HuaT8aTpffxexOy98O9i1i6vg+AH2bHADCU/WPhJQTSM7N4j+sbIztaTj7e0/r5ZdNxfK
TMKZePnzN68JPUnO5Joa7etUfh4AlbmOWd0aRCqScTOaX39TAO3wnjBVsUM7BavRwFWa2DFZq9Hu
sJRrwoW+UZ85oX/w6mO4k/FR8+rzJZ/cOcgXPRXOJtlr8xgA9crYZ+bTyyAjO/ziK6lD7gEigL57
CUU+tYfmaaNkKGPyfYuZDyE9Lw8NZaGcmTHePSSdF4HSMx5tg6/sNA4+aO08ta2KGWNGDm6Gefps
hhXCvy63b6nunrPAv5uhGM/GV8UDgsOgn443KZoYGhHFe7KBUz9KyHyVNDtfffXmYaoCwwCNFDQz
RtbjV69GB1XbiOP2o2ooO+JFe1rqqXZmlPff84LO4n1DrM0iaZgns1O5GCoaK8jxLOiF24y6jB6g
Hp/jonTWURuq11i6bjW7Fq9V35TXdJsKNKPlOSPA+5tqYBSx1MUIvsxeJ9NXbGRTqWBz3+uRPkFY
lp4DKR6/+oFRjpIXsgVFcFytp97oTKhlVxMWu3fQDK+CosE9YHHw+OqTOx7l5FLIFAtEpk3RvlVT
YjRVHabRQLbN56O8+4xZUpaPi30HRzfcNcfvhzMBNZGVMt/nkqqTGTfA/Y2kbkXTyz7TLft4KLrB
nAvZM53WKeXSHuzSkvP9lCvmnQZUJXDVemjv08U4eWYdW6afo62UzirGDKgrS/0CG97xdc2NICHK
qso9LMGbEe/Brh51lcSryVPk3stqgKR2MZxjcr1//xjW4D7iDWYWOS1kkKAx9m2INsNWQkxweRy4
CBLTLz80RiEJADYjEyKv+/HF2VGRVEhoyz0kL7vyepWAscsaBTa9oLaNw93n78gH9xJ2Mp8wNn1K
Fac+eAL+ZkFtu9pjO1ZsUotJTSJjtEMhYs/2IbRm+3mSOnM/VoC4zjzI99MymxH23LKGZ11lmT6+
1rCx9FIbrXpftrjtfBKhrdCFYZP8jKJMeySjmvyFz6/33YvKzkfnEMCytpCEKW0dLddqSiZgHeZi
HyJSccFg0wN1EjSsgWKcobu8e18Yig0I5w+0G6ynJ1dHtEFimVXZ7g1VVl/1IVYOlSyoAHz5itjf
MGUt0T+EV5ysAkhQEeMUWb+fO6W/hD6fr/NOhLsQZtzD50O9e17sPDidsKXjG1+if45vXumkjY5G
vNs3NkLPjId0MZCv6c221G51pbXP7OA+eFhUuzh9sWFVQMAtd/jN3iosW5rwjuj2ksoFEbLR+sUS
j0VKnLX9/NLefQfLpcFmoLKFzpjjy/FQvHrNKKddt2c3pDwRhIfrIOzzq5HgsUMxNyTUlg7BzxYS
sP3nQ3/wnnAvmVWwQy7+z5PO6zyrWEOE0u2HtCCjQNeUx0KL5sPnoxw3QNinLhf4ZpSTZ2fWBBV3
5JDsNVTunU4YtgpQZUusUvA9SbIB0mcyfHUf+WdM9tkLxlCDPHR8U7VCq9CpM+Zgp5YPbPOhThYG
fzCF68+v7sM3BdYdVUkDirZxciQ01Tnstdbq9k6VI/vToM0L8kXIWVHObUM+HIr5mXI6dXMsu8cX
Bblv7Cek4fuZsJedgrD9QQ7k+SIWenHmmZ3Usv88NBZjyIco7wHPnKJShWr2Q4hkjUzwmujwyrST
wyyZ6QWeknCP800ttuOionRTlIo4BcJcfcGrW1zXkJ5vSZjMzgHqP3hbbb5/oHwwRtjdnnwolUxY
MQshPKwBie4cDPqF3sfBmWXpo1Fwn6Mu4zxMzfnkec7xLLVzyyhzn5GFXnfjOmUbuvr8rflgPuNc
T5GE8g4L0SkWG/9L202qMezVgaU2ZgncyE2CilvJ6odOiOTL8xmNAEScoOmoJnEeOX51hsmJkDDK
M05aQ/USHpRnCan2UCtX/lcvjZdGZxcBIBsw1SkzZRJWUc6ZLu8TuWHaIoxcVfCaUc/wpXqwAi9L
RvQknw/6fhJdYKxsJECo0Nf9g55+O19beVCrSujs9W50Jsydhog3cN3gjM2aHVQr0bdFf5ORVlLu
swVPdOYXeD/Jccoje48VAwULDNXjG0yEvUywfCztSb21LwarUq6nXBIb8h7BCCQCL6mfiCDWz4z7
/nWFzswRFhYY87h1ylUERRCwNJdL6rNlrzD5Ypksg+jMGvV+lGV1oKKxxIxBTl7+/M3tldVgGs3S
DvZBSh76pGMMt+LyXDGKciE/52h/DYABtAWBDnwU0P1OlgqjkvSMB61e1z037Ha0RklfCXsw7Fsg
Tpg7lmIp3vd6VuarEPuIfpE36FGxxMI8yddJXeW9R6CnGFbEr8tmix46s0s4MAEihQPeEAojmj7I
0g6AXKP5RpNEmO61EBOH0fXBvWQWEuWaSdOzbVoFleo3vVTyIBUwG25QV7VAiREro6/LA+ZWxykT
47FJ5nzyqiCff2SFGqc3II/4xtS4EuZlEYgY5UY4kml7p8QdknQZq6WxJnSlS57IVB7atdbTXruJ
aJM612liiFdDNEq/pGZL0RVpXJW+UwuHRMUuC6van8E6ta5em5m81RDmo5LSO/EQ5rNl+VhT7fDK
tknfoA2i5bSrhEavIspQX15h3qmuZHnM7tvWarRVQqUq/m5ORsyawo75adQwrh2iVFTxdYS5aFrF
xWw/CspLPySS3rPN7KRttBbmUIabOR2C7keW1ql0hW0/sXajDcwCCPpEasZtMihGTZcEaN/1TOLx
sCbLznpChk2aeJQXNg2QApuaH4ydPW9rq0JZWWcE4Ppx0sMw6MmBb3e9nsS5WzRDYq8DVRrvpH7x
TlRynTw0eF8j8sOtvFwJjKZLD0ojfRW/SfxURTK6h1o2ishrqejuJPKH4R8Igbu4wlSYuHkaiF/B
oJrf2mGkQMh2so+v5FYvFxS5TjumBWTp2RgVYy9uOTFsgiiYcn82pUrfS0VvDOt0tnC2uY5gn7iK
KFhY1zkOBoiOhFJZv1gP8ZhJqdWFCTZAo7ZXlTVjmC0lp/yFiYDII+T7ZJXjSujWuiDV8DZtYnXE
e5LL6uNIWS56mS2HxAwpNuxykwVyJlZ4qisyhEIz6tbziCl3bRlJJu8ClQr2WhgYkj3bSS0jcina
pTNncCxPF3SPhblLWzLWNTj6dkcXycGd7xfoenA1pWjXfTEP9eSJlDD0SzOziELuScHrHqdJqcXa
GQYtXscpmcArxNzVcCGwTgnhTpoxFpe2MdB1qyVjcWD02NguG1Fk6d4wpVZ5HgIxF9UKrkxU7TsY
U1jvhN1jS0VzpO5aMLbxxkiCSnoy+xxRTgWTtvdLVS6zTS9iB6NFmJm3dBMiPBt4hBV5YRogXjRp
wROelFVls5m7oK12ccpfdqfEjrPV3LQk4VYtDvQLVkrd9E1YQXROOTUFq4Hk8xszLAZCjgeaHNei
adoUBHOl2g9hlqV579J+aIr7WenN4HlW2iJ8mIibHVCJZyQa+YUs51G3q+bUJARaskdNPFVZbbTf
Ur726UqqOOVsUiun/t1WWtsGbhIRa9z4czSUz3FfLLYv7DG46iECF4Uwo4vZ0Katlg6vYSDhgaLe
hvcBv1XbVRdNoSovWO9+to11HToRVt3KuJsGmqESdmlPNIa8sgyRv4puLNYt8eS+Qz3eJboZwkyo
TAC3mm4jWnHAcvWjEDqvUhzGXpWo120s6bRg5zT5e2KL4sbU1i+6rtrkZiRWTkC1WSbTwSVcpDoE
kCfWzqzrblJP5Top9c5VycByFXxbtwmhJ341E9KexfV1XOmt1w2WtLUh7R2CmLKdNBmvUDcGYCHm
PmnCDjSFIeELLPVdpjrXWhEUq34Yw+2saL8mcqr81JKuYOXAiCmKam1Q0dq0OKZ9ICkHXCME32dS
0D+YWru1sHuu7TbWvndDeeX0ybwapzrYYV9PtmxooZZg3sLLkvhdWyibqU8vZSOwln+NC0jMzQZc
i7jOCry2WIuilW4W1V5X8kctNxQ67tNtbcmhJ/WGWI9xUF9S5AgfgiFJ/WKcHoSiUm5T5cGdOZjj
l8yKTYNBF0DvCyIW/IZBsNVbM5ho8Vf1qAi6E8hNtkqnYSgjE2PiNEgDbyjvqjasJULE2668GfLE
mbdETevZrW42huNJdaxIF8yTsH7NDH3GtsFCZXhmE9nldTkFQ/F7nIt5vJmawlqodg0Gey+R42J4
mZqp7F/TeFL7b05ahu0hSfSZKjxVEm1TNTiuXnJVzqeWdcyY5+9TMQfYh2QyBvqLmiC05ndWjnJz
I5d5EfsyX3SyEoCWnIt86tCkkOmUfZOEBi0kG2Zt2ihJl+dbJVE4sqF9N4w1rtawfM0BJXSKF7HW
JjZOfapknacPo3YVhJb+W0GJ6DwFTNLhyhRY31ZmATfCLQtbQZGBqavVtglimclP+aJwxleRoWbe
SLQmZjV7NB/6DJvCFauXFbh2lESpL6lheijF6DQrilQ2CnzRO/d5lNssuEDnnx0H0qdrt9I8Xjq5
wPY2lmaOmmYcbGNFWSLXt5HSO7LbGjM0DiciQ8htVTnitFTI+mvRkr7rDrlRK27HjjRbDVkSP7Kk
a2iuHQOWeSV10UWEVxjzd60h91AnO8vXILrlmxH7kuNBNtG50q6U9O+giqPfdT6kM2piVpWrWnEK
lkFsgqlvD20nH1qjgGVnF3EhfO4Lm7fJHvWKY0BYPaMWCjBL5d1cuQDS6I+NEuanm2LM52YLdipW
Cm+U6rRdB6StTJsmmJ3oqhkjvJouRisNelKLm2wVlVZu+rm66MTtkcqvJzeahkCvNxuCAtsaYIGb
Z6MD3CVJFFxzXZ2wgBHmZdzWGJlCLySL6FvlUPJhZcaNdh0RPj6CbTaE/q0r7LC5aeosYb6MITf6
iTYgi2FaF+XBgWnBbN1gWPZ1ozbrbawMSrAZLIzxF1YT9dJtjqMsc/NarhCzGCZ5avRb8ScMwnGT
cOziVcYm/5Fdvpxf1HySHOhVLWmfu0iur3Bt9VaNFRsM0obFwki8tkvTfoRzGHetF8yBUWzQKrWm
V/YRAJ20Zwvq9X0pqy4LMIAgVuaiWqxc7NMlCLfRGh/IgD2UVER8VaJuTfmSFtkwuY5Ei2TdMHO9
Tr2axDv+8/gu1EV7L5pqbLCUjcteIgJAm3o25JTA08cSZ08aG7w1ht7k0rdCq2tnZU0T60IdBj2I
H6Gg2fRYWipxORZZ9WwsG80dbh2rIH0kSmi4jGFlDL7KZzps6lLRpr0ij2G5ruZCmzcBXdxuo+Y9
XmriauERIHVNc78ZgK/snFaK7mMrb9CllKV1B3kqtt0aTn8J0SJwnuNYUROcyerAw2sDWs5NNYdP
lE3qYjuxpy/WWbLQKrSwTZozlct3pzUKbkQroZLmtLHA347PMyIaY1uJ++hQENNxSMqqZG5RimsW
MmKA1XaaXL0bzrH+39Vv/oxKmhObP5qPpy1UNvVpU05ddLBYxnaNUcSrJMb4V5dYzD4/D7+rLyxD
oa2kwEBl8R0lneK5olTtHEHoETh5JTndT7DikY8Rq+M1ahmfEem9OyEyIEUT8qdVQGeoTI7vqBWS
tmOUanQYc816CG1D+Zk6enmmbPLhKHRsIfaha1fs5bm+PYfWY1eNEEgO2PNrsZWMygyunWmWozNV
vY8GWsq/mLCWNMRThFZv6j325zY+1IZW71Til1falDRfrVJy0zhW2yhKoHWR7nh8OVUrIglpc3xA
uxJuHeQIcBmSYm9lgFy//kIsWX+0UilU0IM4HirD3c1nPMQHQ26+tZnDNFEsqke9+0mb9+HzwT56
0ZeKNj62P+g77XiwpIysxiYK51CITL+Ww6H+PYuxwSOinivUf/igqGfJlrI8rtNWR5EVWam1GcVJ
RQtZZJs+EPeSY0X998+v6cOBKL7S/WPaoFR/fE2ZHseFxs78EARFy1GDFNx7DeJL+x+84otmACUT
5WR70Zm9fcUzVgW9kJLkALm2+2FN5khw1FxlXwzPRHKGXIpqzpINgXLq1Aox18BVAH/FB0hBnR9G
CpBUy47uvnrX6LIuCG5YdMtTOimLiTaaWE3r9GA343iV1b18lZtpdkb48/59w3RAtQj85uJU1k8K
41lPW0Z2emvflRkIbwQzHpugGv9spn758RwPdVKhkkXWwx6YrL01dMq+lgv7mubUOc/IBy8bWw8E
YEsplbLtyQdkh1Ve68Xg7KtEgo4FVxiIidOeKXW/v23IDOh/8g7wtqmnbeUewo+uZE14qGAFeRMM
Ro78ei2NmPad5P6rbwK0TRY+B20KssbTAqnVWyqxVc7iqwvl5rpAK0j4fGfqZ2buD5b2o3FOlojZ
nHMnkvLo0ELLcvtCWiniRbJKdOCBMa/BT55zjX90G5GH0DUnI3aZHI6/2HSEFrhswA+AMbIOvvSQ
X2C7VuPtYEz/Y0r5Pf6f8KX8QGX5wZuhI8njLafrisx/+WXerICTOiRSGsrRIc4tUqOhOFvsksfq
9fOn9f6aKBcjLYNaSp4TRorjYSh+yk7DbvUgwiz5Ocd9vTa6krN+BjPmzNJ0bqylKPzmkhI7swEe
zemhj9X5Fm0pES1CHlZUW8IzC+77u7eUlcHVA3RHLqKcDNVR7QtC4BiHNteCewoDypr+qvXVZgse
v6VLR5uK5/SuGZGblaY3cZ4c+jQW1koxB6f71qBq6z2HTCztzGf84UXxqJD4GuhSTicLOVBCy+g0
dhHDQEVgJH2nVbpzMRjLXuSoNG8j+GKJZWValF9/oKNvnpK61PuNjoU2AFrIYRAJSc2kZPTbRrbL
q84ekisQAtIBcOVI9QO8ZnBmU/vBiwLsFHEbQRi0rJ2Tp2eIhDrQVCcHS1Ay58g2B7HXlUn5Qwlh
VvuffwLLT3t3wQRfLl0PNminMAE91MGBSE1ygDgl1pyCaHKagJx0PU0uzKRrL8NCqNvGoeP7+cgf
PFAb7AgtHXa4y/+OPwhQZbGT5VFySKYMU0itxKtuUKczb+lHo+DdRNOGlsl8p78x7DGVIekmhxjt
4w9TTkC48C/jc7HDyxJ/eh8J/DKX20jL8/TFCSh1BMbIfZS0Yb4zW726SyDLembAqaui/ut8fT4B
J80sibQewbG+/EJv3tTcmoY5JFHsUAmEt5Mt9etMEPvTYjw7s71ZnsS7a2MSNpdVFP/XyQa+KLDn
J3oQH9JQdGu+iRAN6b7qVfkeeF/vJ3N/ruH30Ufw54GxqzL/L2fntSM3snTrJyJAb25Zpo3UbHkz
N8RoJNEnvX3682Vv4D8qFlFEC3MhDAQoK5ORkWFWrCVRpZe7G6nG5wlUjIE1aOaZSS7x6CiT4jeG
0+54y60bQDdTclfjdZkou1yqSTpwGxN+DPmO/KMdI4VSd0rxOHZCPQ6alVp+E1beY5s5w+n2Fdjc
pRyUZquUQ5xVRDdRFjcR5EqDSbPbfwyvS5kcaJFOpbnAAN3OVdg0UTTQGXjGv+DhLjcax0U9u6wR
uD0002FlVMd4gZBYDJp4g0qX+f327jbN5o/1VmZToLWcqdS9gmKEUSZ18l9Rr2R+MaXpI42r4q2W
5cUOomPrRJm6BEUImzWp5upEDZHHowfZUACh9/wmTGN39Ie4F9/DmBnOHd/5MpG3vhh/rrYyHcpO
dLdSPQ20pq3M44TuuE/zL3yX9ul0J1IR01OkEDx3bg9DuWOIr4yP7EUWq3lvMjXeKtrJxElIeCI5
tKrzeGG8eGPi8BKPIxVPAaXuzzqLqSehX0LFdigjdJyETdOQFlY5vm8sPXzXJ1V0X1RIykyNupxi
W1jVjovfsgAdwQieMRyVuWZXct12tMNUhXRY6+NTVqZjexZaRoEYHEOf3Y3C+cFjX+1UaTaNAMJ7
QG0k5u4a3AI0IQz7nkZ4b9HrKYXxZUlD9VTntrLjO7ZeF/IxoiwJswdheXmlaldpQrfDdxiTHOsP
RXq050E9375IWx6K4hZt25fQZI0X6Eq47dt+ToMS4Eygwuf1EVr/9q0OZ+GHxek8xHPM7l5D1GEH
Yrl5kugr8u1cSl7e6gqbTaZWrdDSIPMy6+S18OhE+mA8Si3BHVuR/9T6LgEo0Q0bHgbTW4OpecD6
hDA8C5ap+VV4mGrX1suvtjb079T+5rs4dufvpVsWv+h5tjsYwc07ZBD+MEIGoNt6GTb+4znN1ajm
b8IsaMgJ7hQFmaJHuOIRC9SnqvmYVUn31SkQo/PrUfs5Fdb3WQzmuXJ74yPK63R/Y2tcdjzo1odn
GsUCIwJOCym9S/PK5rmhdEyIpJYGxdNG05ZzWCEJq4/zQKkuF//QVWg/KLDK7RzI5tIgtnh7UVKF
ZfRy6dHIBq9UgcM5ZTg6hzhFPcOHORDAQlOoozgqhkXjV1MzpzzCXOn1O1dry3cgCqeD5DIAja6D
DsUIY5KBNg30JdOea6AVn5kzSp+0SYmOrRpbd148GK9jIvqfKwXLzwwLJUR5py+37dVIQqlWlQY5
oqKRb5UmJPX08pTngUr5gyG0PXKerSsGRQBLc9rXEq7RHE8ZHa00aAy0rw5jwUj6MZ8gyPSdJIf7
7rYv2TpWE91IBo9I5Yk8Ljc4LKFauLnHkxU3LuuM9Y82i8DteHESn6Gx9H7HZFpfbq+6FXowuUDa
JiGdtr56oZia6aET5iHoUTPo/CXKoULU6bneyUHJ/mz0Wvv59pJb50pmCjcsSRGCnKtoZ+rSck6Z
BA36yRDPThxN87FqooEp7dDM3v/FYkingdtmToi07fJUk8hdull0JPdWk3+xetCB53JK8h8QZ9FA
v73YNWqV957FEO22mcBEt/JytckTbe25nGZbkscoaTbSi0dOhY7scrA1ZBZyU3ufqC1Ee6keowjl
0P6JWqf0FVTR/sJxA8rjhQA1RbFhZVGyTIWMeJHRe+2z72HRdUFWxhQniXfcwMim+hmJtND2YWuu
3louTYCdX3A9QSUPBF/FQC4vFT788kDQH2tqC/quoMla8+BprTq9XQZrRtAhWZ5R5FCSA7CTd53W
mW+VxNGgrdAksfYIwfHtj7PlN0FI0wciJaNQK2/CH+/IEKVxjdRAFqRm7J4pXMGMYS5R/aav3Pnc
97H3nzkV+VNVlvaeXcjvvn5C5XQwWAkdXe91HNg2/RzlKHQEogCd6uO1zG8d5NDflM5Km4M9tzBp
Dn3s+stYdYiXiHqCw79mononYtnyMmRTVDGYBMFQVzaRjkWeZUufBVo/A+9LGvpLB/R6aEEvMxX/
M7T54W9FydVlJ/bbWtmhQQcrCJIwV42Fjn0JBX8mMT4azBaVUGNIbTvzA+y8KtphoI8gw+jmvZL5
lr9hsli2PKV02FqF0py8cjZHhZfDKvO32lSPB1MV9YdBT5ydvGNrj8xyYmIEZmxVv7QxxGZgkIfN
I2DU2TiHE3TxFLXsB3C/ypu2iL+kYlB3znV7e/9/zVWk21ousMBKZIFKZezNOEcfwBKIN2FZFQ+3
b9DWW0HVkp61Qw+PIdzL3ZVA/GoVtEEQlrUz+aOezctdjdI5SiW6QEdi7JVmJ9rZXFPKbVPAAdC9
diChZzCeNFdZMAra8b7ZLciwccOZnMoM71QOzt6zv+UnCChlcOViMesaLTIVfZ0ZehZMCbi1EK3I
5KCLsL7X9cx+MzoJfMctr+RR8Zq95tum/RBRUVaR0bYh//4PHxUPoLcGHftRouaxVMPATieGOuz+
vZKE7XEu9uocm4kyvBH/t+LKQQsPWU53SrNA6OBnTUKvY1vV4QlAefPotB0KAo74XqBfcad3w3KX
oN+w45K2UjU4gmgBMloB4HEVS1OzBQxbYVZ6Iay7xFMr37XDYafGsvlZbQ81A4lKoOp4ebQ5MtVL
jV50EAsnO1vU9hEms12ImIb47QBk/Tx0s+T2msHe3r43mzf0j6VXX9WGDxQGa41mBt1hxfeQfvtc
u2AefdWRIOLbq20ep2QfkJcGAMHqi0ZJOzRmm+fBrCBu5bvDQGRV1eO0V93Y2hZAOYmUB6WAlObl
iaJYQD8gkYmZW2mln9rW1AH+1QoKCo0KJv72vjaXIxqXw342xemV96n0CkGcyMVSbToOfiLy+isg
2Pa3Yod9/hc2SW4nW9OyU2OswsZ8SmNFLAqurs+rYwte/7CUU7xjk5tbcvFuWD3tk/WwPJMBbRl5
SR509DTUg4lOkn5niLj7OLaO2+4EQFuulFCQiXhmmND3XQWnSkuX3OubPECqL/vYmWh/NYYXf4Oe
xXQPLSWEv6gykbC9YExectVVsBEKTcBwseSB5SgOMX5R3Q1eBxYxB5p+KOPZfFeH7Xz/akPxmHEl
maEA7/JwXNplZyH6ZQiCLXMxQgiaHCOneQg+DTr8Vt/JL7YiXAZcX5Jxl0f/SufVUUO7QaKD8oRg
bmOw28cErcyHehbznR2h/YpgWIE8Rc3xWo1aHxWzdb7lWit2rGnj+3q0bbAki1FO8pDLfdttqOR4
0DxIB3OqHvomBFEYFipY0SZZjE+daNp/bh/1xnsF75AszzPVhVmt7mQjGFgYlpGYjjrrD62MmFlp
EvVUqIPxzMhXeAYAD1P+7VU3PBxlSzmvyt2ELXx1Odu48lCLVPnAYpmVYxM7HRjJUXez0+2FtmpP
eDhmmSnySLqdVWzFEKKjlKIpgqmZzeykNR4NOFsv889LV5IuA+lP79OhPqSDlZ4IG4pjXEdMV8O+
8hTmbX1vi0l5d/tXbX1n2TWTSr/EmOuRq6Xx0MuY0yIA/KSdunqA7E/RyvqOQRoV8Ta3+n57wa0g
AUJEWfwzSaSvhjH1cOwG5EfygAgoPHSi8w5Lpc9MOqijnKpQDxkN4J4RGFCxKif2SVUysbPtLVvD
VRJ60o/hEVi9a/SXgAd5XGvKqssn1JL+dZV8vlfMwflYgdc/Y257fAvSklZ5G+RZsluPwjzj86sn
bspyUxnpOgcuoqcf+ki1lzcV5fsGAQJkfyAq+prRkppB+vRopsNyZSxfbh/+1tcmHKSUzVwhTf2V
D61GBkusiVs9aTMqANUoTOtokR7+choxdG+8BRHtnZdi66hNKnvkaYCarrismsaI7cy086BV8uGz
ni7KQ6Gm5pMzD9Wxy1XlPmYc8Hx7o5uLUq6n1EzjGR6lS/c1TdZsNF1UBI4+lCcGuJQ7dU6YM87V
+p7Bhe77mMG4envRFWHtS1mRUia3SKKDGBldB595F+adYhUBiiflV4q9CYBxZ/zSLOV4pxqow7vJ
jBCGtfiKGUZHG2anAy2d6kFbuvjkNqV5V1YM7+38LulZ1pZn6ZKgjZCbEs7K84Tov+Gz1SIQLiME
g9J5R2B5IxJAYAIOisbcV2gwJTQk8F6beksTFPY/JkDDQ1nDiqipcbrzrm5ZImkJmTQhBIQ0q580
p3OFIm9dBLSZndGfBkZROZ1eDiEmasMrM8xC2zmIrRso2w4ym+bPdb1CQ9gvtD29CJS50s4WbKUP
HpCZB0b46/NkSdkXV7EPQ4GAtc/s3rxnIFtmafGc0pwnnLhKyfJkjIWg6xzYJmQTx7GnT+cPhsEY
AXh2KBPn2HrCuBAxrNBzGil82wxf+jiV5tAoWf2Yts38O54ATaHj4ZY/wy6qGFrSx/znbaORtnpp
M9w6meHIbiPC86vXGIKgxkxDIKJQZ4/9gWkJ7bORN+ayc1Ovw1YmfWU/E89IkXPdgcjSCT4V2Vvr
aqp2M/9r8QhWffmo5Q7jiq/eFZOCgASl2bHYyuzqpfcYV7AB8+amjRBYXNaoKkRJPb46rODcIJSC
tFYGj2vchlGJwoSmli58BnbTCMviCLnCHhWdfKZWH0lX4ejFohk5pTN56eYU3WjZLeUFGuBlAvzL
rdwjMJKkh7vWiL8UipBily1gFb9WvWz49/ZxXl8oXjNY0WVqQ3i8xm/AHGwBDUuyAKQVVK1MLi0n
oQ9q9K1SmopaJKPH/6EFlvC0dF3bnkalhDX19o+4vlTySX3Bl2oSAix/5B91jjqmI5EoYxY4yZyf
UDTqRprwSZlxY7QZxFPtclnqXP9+e91rF8aDBvhAgqi5I+vQyYmSqCRUIa1rJj2E9TZeotPUugVC
zgXLH+PBrF6PCGVRkK4mOReffY18ENBCVvrEF2/MfPlJOXA5OIM13Jm5Ub8lMU++1R76D6/eKeB3
GnQ0WiQZ1ipsUJTIrvqeoqdtjh51XsJ3OEFywdilMXkJo1C56u581Q2/IONRIkWItcGIrvxPGudx
kS2UWBaVcexjXwzI+uS1URu+Wyj9p9fvkKaGRFPi8ExDXdkQ1YAydAuSS3s0GBUWzDct7qR8dtsO
5Ucl65QdB7GxPzqQUpTAwr0C7rpcsQRKYVdemAea3qn2w9KpNfqTtF+qL/A9NK9+bh0SKrDiEHVQ
bl13+Bcz7a1ZN0Rg5Et5VOFYCIaiYTyNUtadSZfi86vPk6K8Sj4BVI76tLyzf9xJKNMy4bo5k7Cp
nd8vnWEg86DPvwSKd9OhY5Z1zxVueAFwE8DyJbpLJ76+XBGBEy1Nll4EDFboyrGawucQ4g6/QLj2
3hp6D9FMCMZ3rHTjlaQ8gAOmwAtAZ92LYR4mBjy7iAAHpH9WGJj7gfDZ/HD7NDdXgQYLIlCQ9Fes
SloTmX0KPD8op7I8xUY7HFxl3AsTN/wZZ8foDucn4Xgri4S9VdRmPZVAM8iHz+gaL54/Jlaqnxfd
jfVzq89Iwd7e2vWi4F+ZCIRXicSEWZTLz2bEEYKbrSeCuEusD068mB8Rzha/lji0PuZlb++pSlyf
JRNKZHyARCXMfT2mlArJR6saZdDbtnLqK8bDw6FTdvooW9vyCKBAtaMoQDJwuS0RmWYa2y6rFA6T
iXrOFHgBcbnTwrjeLrpxvn2Mm7uSMA4gIDLgWH27dA6dzoUlILCV0XiKO4YxjXLeeQaurxj/vilf
H/IqoOcrJ9kpCl22JquDMRfpowiX/BRGw8A7W+jAbdtk+hZGbqjtmMi1p5TLUjqB8ZnJmHWvtUJq
N58MrwogUBmerSjVHmmNQwhg216mHF99kMCM4IkyQMMADFkdZNKTw+lRXAeNPfzXV0V/N0ev57mB
SRLLkzfNg5ZhbR01o+GzN4xNkPa1MHxK3/W3uaXyd7q9mQ0rJLT2oBwFd3rNxjaHwoxyCloBip6J
P1RO9Ki5+m89r0QwKdUe1Pt6OTwwNXwdmC1gsrUDmUsT0o1sGYO4jL5PtescFLV9b1twyHf5vDcE
eB37vvj7lxiMuvCa763oaqHCbTEFyJvb4NVCdO9RJ++yE8+391YMRezB5FUX9WkU3rjXhr++DDhL
xqfo7fGwUtG5vOGuANovsnrmhkMALdzma6ctXyLwVIfaGp9FpdbnV35NHjWgjhLnQoGBxOxyxd4y
GLeoPeUpRpD42EzmSdGhtYiFy/u2aK+NGF5Wc7h2oBw435UH09SWGbRKU56SXFfvSdA6RtCSbrnn
wbcrP8Q/7Kx4dc8pOBPwvSSCOs2m1YkmU6+WeU3GCZXbYh+ROVEQgw1152ejxpO1czeuPCar8W7L
pInNEUtfniZNWAMUhZyeGebSRylEeW/28x7gcGtPkisf8nMuBPpTl6tMYxMZeIEkGKcFeg931o5u
gbq4kovxtUECG5Kjb9x3SYy/dip5bKUCrmQkesupegTJk59mDRXk20YoP8JFxskqEG3KfI7A52pE
FW8fDhZcTEFPeeVTCWAUDtckpZjYFVEofowiydQcwZFIi970RjiVvpM1urfHbLd1sMSxNLs4Pmj6
VgcbK2oYZROYekqOYXnq9bpsj9A8WMNT6tl7ik1bxgI8k3gWP0pZUf6aP8JZrx2s3rEGsnkB0FpX
1RLJsFJ03c7rs7UrXgQJoCMSoyVxuc7YzMUMzgZATe6ksO/2ifszQZ33oIUw1/zVYmBHKMCR2q3x
02EXakx0sBgg0IGqAapmJ9gCmg9LgazYziN+fYI4EYTXgGtLHaUrxKUaTUUcUXAf5so8JZB5oGiw
eK/tWr2cHU83cED5JqwilBE+n84eFXqgRe0x0WU1XQIFhZH+x2h68qzbRfrqW8fX4rmjT0YFRFsH
XkUFZQr1sSKgWyHngEZHKOeuKOEAu33xrh5XtkajFY53ggam+OUB/2GCQyrC2GqoXTZ5N9S+WmkF
cjCDXc5HZ6gSdHxqWee4vejVI8ei3DG+F4kq21zdMht5ai2piyiISlMJEqnbqcCxBfNLU9wvVftd
b2NjJ8rc2Ci9JoS4YMHeaJOltEjSBORvYKYTsuZNZX4vvXr8wMuRHpUQ5sedTV5fOixSaorQcAUB
vZYeqNzSm6aRBkU2Ufs4eqXT/qeo0fypUWbYYW6f6PXu6IXQgWGSg5iWnPHyM9alasY2uLmgmBSl
POh6o1bHsZqVGg4eJ4aSyirqPQ2O688IfQGIGAnzJs9ak42mnpnbdtEhw7NYyK0uExRh+Wx2H3TC
R79LpwgytD7Rdt6K6ztvwpXLfafRR4S0Bj/BYtZDMUbbwRsXMKleCjxzcppXh0VMZzLZS64lO6tr
dlxbAMdbHDqYmbP8Qgo9+Z0L0X9xUZcHjEoL/ePtL7gyF3rEpHSwOkoUMBPn6xu/gIZsFb2cnvCp
4UGT/TsXZiUkPZ09lu3VAcqlsEid9hWwV4cJm0tjUQFPqZVrz08CdvaPTVLaVFSXZCfu2lqFRgxa
Ovxiym2rS94t8ESJbp6eVLOlXsL7c0pNI98xfFP63j8iB7kZeaGpEoNNYRh09YZa4Tg1ZWyhI0aQ
mx0MLa31k/AaqByTmrty9IbWmQ5O7cy/o06vSh+oi/02Ijk0ghFexu9aVDofSrWrp1MrCkOH6S0P
oYRKWgRF2YOqIHEG2Ynfok7ZP4wqFGOPZpkq3VM7cEMO5VjU+Znuszne6bNRxmc1Dwv7WZmM2T56
i1o9RGYM5KgOR1I/fzadKHqb2k4bP2WV24qTV83NeIjURuWkTJK3exXYzfwgvLr4nGWxgzpdUxnT
62z85eyA8hP1U+HiSq0+0aJrFSRNrvpU96J9CPPKO2lFDteal0rJ61p/3UCQXI+iOfAeWjLk+uuq
jFZkiqkUo/ZkjLV50IzKOklwo98vRrpnF9dm4Wo64Q6vttRQXNk4nYnBRlVVe1KzrvP7CNTD0kZ7
r6c8oJXxuYDG6TZigpDLrg7QdGCny5rJeELCRIFhsZnC8+i02inSMuWgz/3vLtXs8jwPjNDd9hcb
14uDlAGWA3jpqu1vKONQJFM+PdWWKI5CEdF7Vc+dHQtZuXi+GGVNMFcU7miGUIq8dBVcBNWeID55
gmnrk51AojW5ql+L+FcErYw/h3uZzfW2TJ2bR4tQAiho4V4uqIh+tBuhaE8ptIH3bSo+z2a1NxK3
ucgLoQdFEhnWXS7ilW3fpTZaiVEHhL+PtPiMv1iOt7/QtUenNo5IPbTAMJQYa/7qLq86Q6F3/gQI
IizPQ7W0lg+4mvo4bLS704Qbn4oiGkPxsA8DzF1vynG6OpzDwXyaYk/73sNc+GAwFv8IYiF6qhnN
P0/ZnO68xRt7BA/Lsi/K5PQlL09SsbR2hqjPfCIpVn6abhN+XsaEAS/0U+rXReHYIqBubpspVXvo
VK3aRdY4a0mTuuYTJGFwmytWdjSrmOkyKACPIU25nRu2iqn+t55swEkuBeoi0or+CI2zwh6jkILM
UxpmiEuGVnFwphYOyXLofaglp/e37eX6A8qI+EXvA/EGGo+X6yVlwuAgXBlPxMLOcAhno+oeHBTK
mwfNa536TcucDmD9vMisnVj12o9ZBs01ZhqQw5CFmculO5UQb1w06ymBkvQQTmr4AyA0YClwUndT
E80fTKYZD5M27JGIbRyyRJUCzaUCwJSocblySkc7ml24guinjig+hh2EknMImyxUeEJM9qs/KlUT
PLVFI0K+Disjgre7rhiEpdrlRAKNziK7y5YkPhhJng1oR87D79tf9drXsB6c5yTCAGhJBS43OHsL
GrdJpzxx+qbfdShzTm69135YQzwxVpZhhEpujL7HFU/RtJiZk9nKk6WgTWtmy7Edqn9HS/1tdUbk
u0n3MYnd9uio8/OoWfduOk07RrSq4fzvJzC6wiVlt/i9y52CGwfwSWQT9Kbdx0d7Cu3xY1aSDEAd
6bkdfLDwCiBx6mVx+KvXNFgjHRUyxR2/e32PAEHSiCHnIq2li375OxZTr+MsyaLAq0PPn5u+0ujT
o2hrVwzgVimTi2Y8oS96+0Nfb18qHpJ8UakkKVrT6w+ON9EoLZKgtGf7nuGAdj6ZVVGpfhvr9gy7
pWr/a+izZfnVYnSfhVabv27/hGtbo5VBYdWQjSge69U1dpxGdZIReFoMydRTm2kp4rn1uGPR11eW
WpIs/SOzhMGtMVbp5IRZDl44EIqu+mM6PtI7QkJ3UB7BEezVCjb2hEukkko8YJJLrC4szqqr06gr
AqR0xPfMEObJ9dLx/vbJvWQjl5EcmwI/CXGiBsvXuu4ewyVuLrpSBknqLrbu15yeVEKmMHrX91ry
qxSmuhw9MVbQjyqQoo+PEYwY49EVsFXalTo4B7tAMekjNG/ez4guieZrHvDjQ9qqdXmcNS8yHvA4
Trozu7F1RFSbeX1pG8jWwaXBF2nvlKL3iiDVevtA8185OCUMv7eP6PqpB+AklRQZOAJvfFWsnFCo
mb1QBA56Zeh6uvZxDHP7UAGDPt9e6mpDFPVAbwHjJeQktVvFZ3242JVwwjLoNC85jEOsHFyIYnea
qVd+glW4K9gUORD9v5W/KsO0F1o+VlzYIjkj1U0o0cy24ochYjs+YPjh3Nt6vGNqG5uTfBZAuGyS
Vszt8msZxpjbMJnUQWd3y6FVeqZuTW06vfoIya/Ih9HHpWq5LlnmyKxnMyIIwRhqw6Fru4i0s0qO
t1e5sglI6qSXpRPIe4puyuVeYHe3kjoZ2QsUwPfLbKdPOaHNkcrPXtPxeikIkl5iTeZ0GXtbHdu0
IAUzeEuFSnxr37W96SBvbTO2qMSvfkAIgBg9YTyD6p1EwF3uikpMhvJ7Wge9Nulf+TYZLChID57S
ep4Svx77ENqbRX9tfCuXRb8LPccXJOFqh2qXCj2umjpIdYOBum5OoXEPl+9hFhdnr8iVV04rMdXJ
goAWCKXJta6K50lXy0qEqAPVzat7F5T2XZxl3anPnFe2/V6W4jAl9pOOMVXDyyOdLK0380ZjqUSr
7tUUqs42MftTRm3oTQqV6/vbhnl9yeBUIRiickeGh/zL5XqmU6WeEhp1ADzZPpWFJc6FprwSZPq/
XVEh5AoA+aeEcrmKVfdmkg9eHUBBqh4jVyv8fLSXs6XP1U7curkhypC0yZCxZZjtcilHy+yxW9w6
WCwt/Bek1fiu7eZlx8dfu0SO7Y9VVp+JlhfaCVAvBYyJIMJuO910MFK9QRcDXOtPxRr/6+0h/fwX
HwtWeumr+GTrxK52hKUx2N0ES+RGj6NkXDcQtHj9CWLugFjII+FYWMs4W2YXKnFjN0EPtS9XOUVO
JU7mV3tEIhIJbZbUY4wdrt7iEDL+unEx9DZMs4MJfWzg1tH06CBP8O72sW14RJTEaaDJuWOeiJWN
A1yMGFxb6iAavOhj3izqw6zFb6I5GXaerM2VqCkAh5XY23UpN6FsZ4nOqWHvVPuj27qJr8Wpe5gT
+gu3N7Vh51ITC78LWkbCty/tnDCmM4YibYJuipRDUenirEfGh79YhEqkrCbQfV1HsIVq93YbiybQ
ZGbfFcvod7O2d5mu4uQXSyD0ldMiFCFX/rwZ4Nmv+gGD46Y+1BU8//WMhAnBWv0QFWJPfXrrK+kS
KCOjWBRs5eX+o17hJFS1vH5mV0k4pcSBc6+chZJ0z/1glf2OTWx9KJCDoNEkiQgFu8vVDEZNw2Je
Gsa/jeouiVTEhy20f25/qe09/d8qa2xY6DGaBsdqE7RJ0hwp84tDnaJNU8bRr9srbe2HDgJBDIGZ
AQbgcj/MIHYLhckmaJRkeEjHxTxE7RSe/mIVMkQ+EuZ3BXmOdFFCROg1QQW13bHR5v+0AlWJv1hE
kuXQDSFiX0fqSVOPSjRmbRDqMcrCYzfexbP1+iCd4JmXj48DQvAK+wvzoOv1btkGACbcfzRjsLwH
E6FO/e4vdsMArJxx4y1fJ7VIUXX2EhYtTLHNsvheNqm23whR71GnbloAsNqXmTKaIdIW/7g/nWd1
DHQlHFsxz0dSA8dHoOzV+Sw+W0IWANlDjsWbd7lK3ltTMphQy6F1ZZzCqkU8ygGK8epDI0eTpDpQ
UTHHoK9WGcBGW40NgV0+aIc0TZSjUfWv93AEI+BJpLqe/HO1SjSkNhKiFlMDSFG805NE/Y9JOON9
tHTZw4QT+vf2rmQ8dZGkU1ZiP/T5KHdRVV89rq4YSmdyAWMvTqX292Xc1crHMZ775Skc57J+ElMY
2ufEQa37nkZ0F706RKdySCXYIEaSVO2rDY8FRz6ZQxVkTUuJNo4i7VeVoyp5YDpM+QbBUL/nAa9f
EbIeVpR8ydjMOqAwvRStrNnkmhHB9AchFLM4g2NY7gwLMRTf0Ytirxx8vabkvZKgbSo3REqrm6D2
DIqmwOSCaFbH+OipeW1/zRdjiD4rZqMY/1ZZGu0UMeS/efltL9eUv+mP2xe14zBR8+2Crlf1txnF
saMdF923OSMGvW1G1xdduhNcPR13Kc28+oquu7SmAsdjwMSWcpwaUNR5HVU7D+TWIWKqcLlTK6Pm
s9pQMmjdoLZ1H8xG9qUw295HQuttv+gPfVruBbdbpyfVbulxM34Mnefl6ZWltmSUdPsAobn2EUKx
HyCb5zt3QZj89uFdrSS9FxbNDAJtLZ6Yy5UUg8pf1U1d4JaVckxhC2UgyWj9ZJmbnaWuvhN+ixcZ
tLRJOHM1e1HMdZnY6DwHoYD1K0u9/ph21d4F29gQUSAAcGBWEj29cshtPQ1agrAZzCdJrftRl/yc
srBA8NxCfvzVh0d13AawwF2m0bmyCRPF7Hp09QEQkl0ypV4xq4oEkqdVhxrlyr2tXfnLF0Q96Diy
Eek/VlZB3GQ1bWGOge6OPAM9UENxQC3Dbu5RI7NoG88tOlq06oYvNSlfvxOIXB8tgahk4+Qdoth1
hR2dUe/gE6uBnefJaaDUcmi1sL8bF2uPb+Eqc6VCjGEyqMfdpu+6CrYBNy1xPRYGKF9ERtGiK8lO
3PSMNLMZ6Hnj/MiNMHlt95OGGb6ZN0lSP5M6X94FN5pqOrmNE/QusxF3dIAi6w5Odg0Z30GZ95iX
ru8DVVfol7EdumX0QC+Xm8Z+yKKudBluHtRDF2u2r+q73vH6o0nRE5rwzMhx99Zpi2LAb+YZ6RLk
MaPlx8btsE6na12B8iPEYTuXXF6vC78PMSx9K5pxjBTIYd3LTVVaKgUaZiNAitw8xiWQJ3t2m7Nu
TSqq0rV+aPuEfjJF4Pu21vfegiu7gXTwhT+bZiBeZk1vY8dgOIreWQJI3pro7I4NS7RG2+VvaHM1
FsKiKFIiO4nezPm2M7i6nSwNaARsCrVn0ijjcuemFqOvGZYaLOVuVZ3TwYi1s1fFsX7ipg7TkWfX
cg9WPOXLqVJa85VkOxIxBZKO0wd3LZVhVgljbRNFldpgBumC+pyVee47LSaWisdW+4gW616T5epT
AzsDk0OuwH90QleetusLL1kW22JGSmnudSXM7AertHLalLyRp0wkCPeNtQM0wux0lM9MMmXjdPvU
ry6R/BFSVFxOazmExpenroCSKOY8sygwQLyDS8ofF2HpO72Fq0vECAD00eQr1Fh1YJmXqxRttbiD
CznaGGvl4zg72bGi7n/srV0Z+s2lZLsV6DxO1ltdIDolJC2aGwaW15nzuUNDpjhESA8uB7OHD9Z/
7flJGS4gw7xiL3PolztzjNoppqFzgsmrIt+OoFquk6TaSfqugidJbkeyB7KUKsoVNXalezSbMtcJ
Bup0z47b6P85AFkeqhFtcq8Q6j+3d3V9iBgF2TK4Sw6SD3e5q3xQjKXrXS+IZzdjDAU6hAMN3fy9
De3aaz0erxNFd9mtl7P8ay2SRrdyZD7bMGCWXsCyrszNUama6qS2poVcKBK/QCUVt9BPmhLbOeT3
5rJzvhv7pflEx1PSvsvmzeV+08py6adgNCWc7/el1vfHpCjd0+D0804p/mV2/MLDG0S/1Kx5nWk7
g4m+XMs2cjltMWbPTajVnR+jf1zdpXx44zlT67452QkO94icIpopDZFCd1abpjHvqmGelXs8Yk4u
YEUtkxij1AdNjTidP8PxIpqzkiZj6Ouis7M3zWI0A7hNz/rdtLVV+qU1aDNCsnkxDL5dV5BQx5ln
9F+aOTFZBUL05pj2ed8d5zwtIWiauU2mn0UNY5VMeYnwU2aa4XivZqUb+Q0ORfFHzW7vZgrU4QFa
IdO4y8xuetaKzh7fh54dhg9pD1zurTYqdfOkRXXTHFuvgk9jEolpPAjdKlNURs2uAECXm8VX5tvm
5dyYTTgd5nSZik+9w3DuXROpUXRK9a5djqpFXuS7uT39C7+LSA+qwYU4JUUBQWCVMrh7cotocv3R
XYz6fdbqAzLPjW0p97AKh8OBezZGZ85VNU9LBl3P+17Qumt9bZ5H76wmTtt8jfsM2m4/JxszoBCp
6858bpSx/t7zvYbP6dC4xT+T3vfFOyVpqANHVZSFn6YahTRE5cMpDh9dIxH9u3DS1fmDZ5TtDCYl
0aKHZWy0yq+gp6ruADhZxL9EnvZ7gLNueX/7Pl/7D2q71PLAbdOYJJa5tDmwpy1KgUX2TLhp/DPW
9fIlNhBZMCq3OCtqJXYiweu3nOyVBheai/Rm4AC9XE9M2gIR01A9l2NuvdF4sYdjCL35V4rP8eNI
p/YJ6NXwq520aSdxvo5gaD6RkiEfzmvFWMXl0qFhtvOgSP9v5/oRpaPyU6NCznsSvYLsjtkKz6Lm
nA7fbh/x9UNK6ZztwriF6RjruTooIpIGHaT0WanTEVnkeTT92K1tsZNEXH9KGg+wuf4/ys6rOW5l
y9J/peO+4w686ejbD0AZkhKJIuWO9IKQO/De49fPl5w70ypURWH4dk5I1GYm0uxce621cbCnkEcF
+Hx8dZnqcs+l5o9pxx4cSjX7O0Mv/JnNAc2oyRSj2t8e2uXpSEhGxPBANiGvn4fUIpUGb7WW+lK6
lOpBpd16ti9QDA/vsY1Y7I3FejmTvIJwjBQ+aYLOu7p84hIMx5bxTshxt95nw6wcgvytkniyPWgA
kGhExsl/OKstUUxjuCCGDJ5STe+OFdTJl7JfhjsZS7x9CkWif3OmQEA+mDAUEYWCVXqp6ome0DQm
eEJVpx6dhPYWNIt6Y49GMSzUlpA4uMxenbnOv1UOQlWYZpz4DrvM15bI9CwptDY+kdi/53eYzbtd
OJWiMhPdtc6jpFmY00hYr/0CBetwVxUZJrSYeCw0+Zk1qzzOGH10D6OC+Oy4UF3aYM5fLhHi80YQ
HAiqLeuOl4MVkzCVWuVHNLnYt7TFdCs1bDfW/WUUnENQH4NtshZ5ap6PMjfavMr6bPQBFvvnKteH
fRKpW1XzK1HEIJhP6H5QrsSf/4H0ZaG6gBqYo6+rxfyA13Xg5gAzG1/sWhTM7cXzSgRZU1qDFBDf
NLLJf6V31rkU/56qatnyB7k8KsAcOCtIGVnj2JWfD6aAMoYiaJj8pCneRYFkeWkXJrTOQVRz+1B6
7f54vgYFtZsXOU8X2MFrNGeJ9VprtGT26eK6FDDxw+ilNmcaalvZoha7QR0X+1S1YSPvyT+M+jSl
Zqe4I1KV8XuYS+Bn9bgUoZsYvWTvjcAa3xtjKBm/nIhmMBuL6crMCI0ROR+yYX7f1akmWVmokPXM
PgmQQCIz+W5Sut63LbKZ21NzeUXg/0d+ycZgh1KIOP8IoSYP/YKsziejHRq3RTd8V0Tj8Kuk/PpR
MsemPdyOeG1wZDw877AQ4pJYwU1akDZjaiSLP6T98IBcMfdm8MWdvVjKxjxeWcgOr0ihzcdmBwbN
+eCCJpVCvUtzX55l5a4Ll8hD8JpuTOFlFkEGwRmK8z1IKE+v8yhWLGuLhJjW7+uhv1MTvfqMYtLY
S+CCroOb5S7r+3mjnHJtaFCwhWU6dkUXT1fhCB9OTkfQCiF+FRe5p4KRbm2cKx8LJgaIFsYpXObr
TCVshj6RkqLw4wo4waGQcYSLVHijrKUnfV6qbz1GALmLaGw8Bs34MMn6+E1Pwuwho0/jO6rnzT4s
obmZer7lbnExB4CVwlxZcEYQ473au/5xGmKtPKuz1Sv+kBeABIbdurJkqfe31+tlFAGhQw2F3QNm
ud4hVOUQmIU04o1mOLtLnCp7G979xlJdO1Wy9UQvMQj9gEmCibpaRQlv3jJVu/4pU/PZdB2dzPQ3
Fg99+z5cjFp+LHqetHeUpGckeYtlV8dMshf7oQ6LUPWCPkm6PZ3Yl8mdzHEAPlnmfMvY7WI5CFcl
8m5WOaAj7M/zpW4qFAn7pumfVEmt3STW4Nlh6uNKaqpuLL3LaRcyAyA2uP9gxWssFRYBDzB03E9U
UhpvsKLyqCWps3vrxxVblggiiDCzOR9Qhtkwfcvr4WnSWzgmjhodQU/zt6ZzQmEseDkwjYEL182J
ZT1tFbj08tMimcpDOaT5Tu5naWMJXRzlr1FQg4AT0p1yzWWu0bTBk2+IwiPG7RPjR68td2VN4xkz
CLcatl4uBUAsFgL1CVGkW8N0xpjw+Mw0BazbCWJXS5GDGG0dgnRn2pfbX+lqLFErF32paGuy2htl
0CLhxO7ySSoS3MWbSPdKiXvDMQF8b4e6XHYMS7TUwbUMGuv6QUG/vKzHhEF5GrvQ9BQ5DHbxUm9V
iS+uDD4V3F8ExDiQcIivbt0lzcZOXZg8esqVu7EvZvCZXvrQaUh3Gq2sDooZb4nArg4N5FYWL8HL
1+5k2lELdKg8LfPcHrQCTDBK+y2I7moUUgo0JPCbuefPd5TSd2EblbryFGlm7vVtUb/T+nCrscX1
KFBoMCcXoo0VHm520zzV8Dnpa9UZXpAk9b0ktVsKq6tR0HlzCiGguGBXpkaERedss+4aC//+hHO5
7qQtKsjVxYB+S0hfeDKvyYj5nBbmwMPpiS5Si6fmsW/Kwces1D4mZfU4FMHbWnVy07D4/ifeGsaP
5MSgPw5fKKm6b0VIq5PeCaudUfRbbPCLqoWIxMOLmjdI0kVrnhb75F6fJeVJG2nGOaj2XRwWd1aE
EYhWL5/qpfwW9MEz/R7e6CDxOkZmEyUs+ABVTfFl/0gN2qwxuiRmfWCEEBzVfpjhGDvFXQbG9NZ8
lkEKehXkGp4XAODnodKOZbEsLJKod1SPRtm2WzoaaOTYbb1jrq1HDlyI4FwjZCSrc1AGcG4p16q0
9XToSujk0oOJivp4+wi8dtqaQHGCBgf8t6YmxZPeGzNOzE9NYNl72vD8DqBH7Oww3Sqyrxuq8Zlg
BAFsU9eFUkLR4nzuEHO0VdCXy1OhpRH+pRPco7lSvay0iuNIOwu/X6LpsR+U4VApXXAA76zuii4c
gUGtLSely+mFJE4eiR0H2RgirfPfJi+02dAXfXmajHD2iszBbHsptDcnNjxE4WAJzg7123UTIGo/
TYjNqPpUMK27sBu+GVO9ZU9wORSORdYjpjsUEC5cMCn5pqC42vwUSpV0UMKBPmh2p2+slIuMA+sS
uBiUu4XgnMv5fMKCIOqVyImsp7g238+28Tgg5XQj7LsoP28tloshGVRbsKVGIQknCErGeTBnwk50
SFrjCUstfTfmOm1vcm3LcvNaFGSVgmJIdYdvdB4F4u+QONNgPBmNUbumOjgHPe239NFXo4DKoluF
jgDD4zyKbTeQcdAJPCFzjxENSxod7sPgw+2NfCWK8KYQlyS2ABTMzqNU0C70BZHoU6iVy45G8Mp+
6KRpdzvKxXFBSQ4tDDa9gq99kUJPs9O1k5TYOGS13Yc6o2oUa2n3E1+UfmPrXAuFtxMCTT6PoGie
D8iOMXRu+EWe8n4o3HJRh6OlU2SMnaR5axWaUUFoEh1QyYl4/Z6HAhfNcJLKqTRKabSj/yreIzL+
5G2+bNHCrnwmGh4JVSj1dZbdKlRcll0utRQ1Q5mGr32g9I+K3c1vvfXFgFAPAZLz0KFSez6gJgLv
i7WYATn615i20Pda72A7YE9vRQ+FcQPMJFrIkWticHAeqOjwcYnDPPQ13Ib2dqX+LDGl23hRIcTj
nzmD9HgJgMTzdgPPu1RgyQW5lGr29tPYNHO5q1Q7PNX0qZu8nlqZDs1ZLS2fy7TOdtGcjuHneC4n
+9miR6T6EFJKGL9ksZwW+7moMVczSR8rjyKj+lQ16RB8UcaxWtxI6yiAloo0GK6aDKZ2XxmS3bg0
CkCq4nZmO9EwGc/h4kjj07Td5c48Z25py6G0U+mRM3mpSUZ8CLqsNV1FTUZ9X8rTqB1yZ+zqg6O0
Y34M6Y44PfSDbdZHxwryQ4ydmDW71E8m9WXOy2X8C7IbBVaznuyHMI30+g4TVie6H520/DtjD/4m
gdWUwzImdvjeKSI9PgiD+b5zJ32R491YwWd5mSby9ucg1aPoOI9KA0YjxXPzXh1tg3YHoLK0iVWK
bHK1NnC+lXnPgidBdWQk/3SAcOOyyD+YEQRQb6p0NXVLzIKL91zlU3Oo9WR5kbPW+poqY1by22ZV
tJsWSf9m64AHe3suFvWDOWhGdxfTEFf1kH5Jqos7RI25sRVUpro3YTBUv9q8T59hiigKNiCkXoei
M2iVmzd00PITBZ+zh7mpxvE4tbRbOqQJsvC7gNchBhAYow3PY6wMXyVQXrgy3IVG5jmRFOi/gR9D
2TOXKZv/plGbpXoJrUg6r5jyqvUyMwmsl4UUyznUg14NXpEPy3A0lMJI7jrTmpDj5+U8So9ciegZ
9UYPTyVTFP9wrDFI9zKoWXSo7VT7KzIKXfMQ92XV3hnT3HqW0zlD7T0E0Us4Sk7mVWZbSdguyXW9
G6xklFkY/aDuximK6CWKdlt/l6ZDqjzkYzDHPBRnJzl1qJTnO70p0sXlY0iU4Vurtr0cgf/sUexP
or+XOexszwmb/GcQtsWLGdJ1zDXItVqvCsfkpZ+1Sf6YLb32OMtTRudjVpri4Edmyok3F4ZU7min
Wi73XSfnHW0LAEiejUXPkl0X6VLsK3omJceEt2V4hCViRvtFKm11P0ddDytDfIYvdaW06gGAQDU8
OUnG6jCVSSUf4Yj0qqekVlS7FLyd6Uh9KJndKM6Wb5j4mYNo+cF+cvU60LNdjM/Mt0GhW9GuhRNR
uYj2J3Vna7Vi7Cpawhv7pmtl87ei1LnsRVqjpvAzHPVUa3JsnhS5bMvURZHV/pWybxXPNNJQhT2W
Kd2hbHX55+2b8fJg53iBKUZpGfXcBT7Z12EMuKpQSR+LF7q9Rp8knDdf3hiEWxwQXQFgsig7rSkx
1Jf7eEiXwh9kSslNi9O6pUqjdzvKxc1rgigJV3ykynBF14CFMsrjmEll44dAWIfOqeI7I5bUz02H
pe/tUBezJpIVWlhAYiJN5v14fn/QecSI1LZtfKPqzLtoGHNPGxRt98YoFOsofqJp5OkmOJTnUZD9
B5QDhs5PncE2dvk4yu+MyZne2PYbBRFKaFBqPhK0CiDT8zhqq01zhc4Lk0ikjFUaDbkLQTH5RB1B
30+wcQ6h2RfhxvDEw+n8dqTehfkOdEHRymettsjiaAq6kcy8tobg3rJ+JMpIB7GwRQCbFlTko850
1aaX3qzRgR+IFJviNUbFePGsxhvKWCYtlWk+FZUyHXXRMg3foQ+3P97l6MjKeJi+pugGLMHzSW20
RcuFY9eTZgfSwZR07V1CLW5nVLZ+yFL1XRZj3OK0o/bm3IZ8kKchrpMkCOQ554G1vuZm0TrnaayZ
vxDG1buWhmgbueflswrKOS8dXju8qy46/fEGqevRlJynpg+SZye1koOiV9KXLqJsjUfA8un2dF7E
EztO1HvxPCCbWleVi44SMM3gG78GE3hA3dGgvuXFjwzjQBOAX7ejXe5vCHzg+ZwivE15/ZzPYS05
gZyNSe875TjjzWeWrhzK9f52lMt6ikA68ZtFeSvMT9YMXQSVVh9ybPmzlBejq0gFDbTqKkRoHiSK
2ruprdnRvk3zPv+lOLPwcU2lAEpdOpbt+yJLy+mQ1QjHH1MrM3qXju7BVhXv8ljllwRG52YUVKu1
RlOp+IejwBl9Tl+ZrKVJdgmpsBv101bf2CuheOBRXSL7Z+7XZdcwZMVGk9z7uTEPO3zp0k+4Zmrv
qlLqN2qTV0OBMMNapGKI1P/8C0tRPTtjpPd+E4eT5XHQAekYYdiTK8pNbR42PrU4U84OO0AUUZwT
jWJ4fOji9/kD7JurrJPV2Rr9jq+Y+0g3JdpjLZmBI6RNazev7fmx+8JoLNUttUGuP9k6PXthN1aJ
hf23Eod3dESnYjIqUbyFxVy8VPj1IG1zD7AMRbvZ81/PHqWug5c/+JakxJ42JuStlNHex6pDycmo
kWdO0laF4couA5BEBYTkHGBNFb/UH3MSabh8zBRefS6IPnLpeGOcAuZkY+4vP7XYy6woIWO8fJHP
Gb6bab5MvtpTEvY0qVx82rA68a6fFz3cSA2uRPs/qhdL0I0v4MI5jxcF7GzxEUjOd3HcQ2IN4vg9
WqAft9fU5TcTSklgVvFaxpRqdcM4JY1t8zmYfE4r6RmvxtC4BzNXd0Vua/kBO5h69rJ0bCLvzYEp
toMic3S9+tmef7fMCqGcwFT1gR+qHZC65EaKNO562Sl9pa6zu1Hk87eDXl4A0MxIugDLxe1trY5k
a8GUuxzC2S+y2XmJhyV8V0iGg11fPLxv8xRH+dsBr3xIwEke6BwR9Hldu6cqet/yMiwIyOQ/hlaC
pwme4J+CoIuPt0NdbgQubHBKPiRYv7OuU5pFoGiLlc9+K9vROzVJcSHM461OCddmkIwAvTBuppdQ
W6lrocLrbPb1IJo/W0bc7kLFyI5ynwS7HofsDVLblQmkfSQeYio7gZW6SkS6xWyxkShkX8kck56s
Vc9NTTO7pJm2GudcmUBCYXMj/NQFZfB8RdKKZyjjtpZ9LRyDPZbm+p2uJW9GRAFy2G1AldQMOStX
A9LyLIsKDK99Y+z0+3R05kewnC2fhytjweMPvJWDGGbQuro7Fm1LebpR/NaCLZFm3YSydMp3t5fc
aye08wuJEYDuYgDLwU/x8HzKRisOJdsKZH+gZqjtgkqDPFcCvGAiWE7yD2myobR3sI6f5yaqnQPU
/zYMQY0qybmbG1lNPTVwps+zNc3Ld3UsMmtfyFZveLQHHW2/UQs582QTiuFDGjTNTyuIze6hrOPB
/sRbtJLxFoupVGpGFCWHORqkN7aH53lG9UK0aYZNx3SumRMd7mzZUNSKr+ex9UQ+h69/WsWClago
X25P6JXdJcSObGHehaB6q8UxNTmHSCIrflbK6LYVA1asi7ZOOwEUN+2+yRLV3EjCL5cKdyKFZdAw
0YNuXSW1O+zLpqmgb4yUqkfVjuExLXq7sVTEb36+UkCzkVEzjUKuq65GlqrKUKSYNPiOWQ4/MqMd
Dixc7aVYwLXmqTG/6PT1vldmWd/gvl+eILxMIZLy0MaHgnPkfI32gQZlKGKNYqJRvc+aWfncpzD8
xxkQ8/bnuzKVhKIODEaB/GlNZ+TC6aS2JFSgZeOjxlJ5iNXeur8d5fLKJiMAmUBRygGCD9j5gKwO
z2rawGs+wG+zK4zROORTYT9OahN+SGMz++XQO/5wO+jl0HDkxlUNDivKT6i/50FxWs6aslA1nyqM
45lNGn+2nch4c0ItmFB8JSzhKaOvO6TNVaLPJa2jfJo6xu/pzMtWt0fz0aytLe7v5bIAdoF0yiFJ
Us1/nw8onyynkiiC+o4c/WgWp7uX+2o+jFG7Vc+7ckriRgdhmvoUdoUcmOehIhOAWa81w4eenkr0
NEbgl+zTBOOne0Wn3+Mu1scK9RFNlZQHM1qWdlebdenLTm03ezWeqvlLHE8OTqWDLipcky4nd6E1
xKd6TsN5NzdS/Yuez2H8bMETCe9ULDbyvVnIcYREyabhs9LnsePCWakD5E9ZO2+lOmLCznc4Gxwd
Hh5xrAEe2OejxJ+9CEa71Pymjf8uu1rzLL2/rwIEQGrcfp+H6H5OG3qaSRsp7JWlKVQ8gAikJIIQ
dh7YzNplBPVWfc0pzfeLLknfM6NRNjbAKw9vNT4q7VwCeLIQZw3XDTiyNIvdGD6SKNsD/zeeMtvs
d2HSdc+K1ba+jIvvcTb60pvmsTrRdiDelWa31SfucuWKtsXc6SSVlCMVcT788eLhEdfH2BDYvkXb
CRe0UvKaqS5B75d0/9ZdL5R/YjNyAQq3rfNQnVmGeUAtzdclO95rNLegKkJp5HaUKwOCUsybEeiQ
hh1r7u28pFUl2ZlBSgQGnhtxeBzUhY7YEWvndqjLa8gSVXwSV4GIXtSjMXdLnb5qDV8JLWk3h333
yVTSwQsbG+RDsSMUgZMyJ7tJy6oN/dflOiU2IDkHN6sVKOp8MsdMrmJZJXYSx85uoYMEjx013t0e
4dXJpJ8Bwlsgcbyqz6NYQ0bHmnYw/Hip+mNI0973EQ+xA83ot94ClzueAVmCCC5aNcAcOw9VN9JE
S1XZ8GcomXiHcke8OHHefolYtrtU0/JfWZP0fwVgnKEbhqaz5WB6bbCiQS+rhrLDxX2hx3o0sHYM
v0Lp8GGSouERr8Xwi5kbW1jllf3PlYtZHwsUJvZFr5Ky0bGqCFTTx9BnsO6CZZAsN61NB3WklSSW
VzrR+Lls4yYneZ2y4Sg7bVw/mo1Cx6kaQlax8eK7Nv8kzNxivODJU1cLSk9nCwfQxvT1sJ3BFrOc
suv8sWrrvV6ahtsGyo/WCQ9Kmb3Z6BeuPLpJaCMKMBTM/PNPv9DyZBQdanxSZ9sbYjmAkR42x7jp
+o1RXvvGwneFO5TpRwVwHqqlcAI8HFn+UEyqC6eJpimdiUdJGugvt/fOJU2LYWFcw4IiAwHtWcXq
Rnqy1+FosZ66QdohfRt/J1mNS2Mu5cvzqLTz7FpLn/nzmMbTDpVtkB66sutf2iQ3p6OWqtEWUiKC
nl884klP4gWKAIS45lENRdi1dRnZ/ig3+lM55MPjBJvs4+2xX4nCGwcDR/xQRYuo1Rc147BCQ9I7
vjX2E5yToi2/DYY5bxzAV76m0DEghOKVzcda0Y7MMrL6RcptbpQ8hXY0zy+joYwHJTL1jRGJhGM1
bxyDYsrIkTFSXt2TVqIvVj/Itp/Z3fBpMKLgHfQ6yrdWJruyHvSf3zyDGNlAB0Y+QrVTX528hVTW
KpiW7ZtWkLlVl6HstbuthujXJvC1gCFsNrmXVxPYD60WOnbq+Gle9PvA7ntPKa0cQ155q73VlSXx
qliDFCSsxdaeq4YRWqFVZ47fTvW8G7uq8nC827IZuBZFdFuAx8es4YV1vr+jppmmHvTHNzp6n3SY
6+0SYJ67N38cKk3YXQuOLHWI1Vk5KVFBtSYNT9yKxrEox96VtWBL3HJlLJCpWAWsN86PdWpm4ieM
zQaWUNWoZV4fW+l9ygm5hYldZDHs01eTX8rGJGfrBql2MipWTkvdk57b/bKbObSWT0raFuBi3STZ
9z13bbFL8GxSvbpVZcS7ZgezO5tsvX3GxVydXmiaCfkCYKDJPJJzum8LmwkpcQ2Oua+xjOmKW9PD
1tnR7snhv9O+kO6yALDq0bbHEkKHbBXUVWLDyD81GJmcOs6WmIa7Zie7Tj9iw4W7wpz9KOnY2TyW
FpYKrhKG2UvRp/38cSzwyE9d1Ux03WMIWvuuagI4QVooxTgs0M/TcVPVSH6OKf1FX+LE6Mq7Ri1V
Y6/jbDS+m/C0slxZASn+OjZyvOBZpczmO0mPFcuPnays72MaKQTIUEacpQp1diiaLu0yu3TDGCpX
wqI0bXYhfEH9h9LRi+f3GxeeBbX4FWDn0Lv01xpIAXALmW2/JwHYmVoe7rocG/nbUS7OOhEFYQ8K
OZGgrFOxVpIUFUmU7dtln5xM2hW5+RDq7zJtmvbBmLV/3Y53sdCF575B7RtgBb3P+hh39Nop+VPF
T/q4PNQqlrVRoxtvHpXQG5JkgjsAbZuro8FAtCFjPKH6TWg1u9JKqgOKNOmdUU3SvaHWW6rjy1nk
DSnUzbCjFS5dse/+fFklstSbTav59F/ST/S/cyI3gqv9OQw0KXTlnobOt+dRjODsjgIOg7QsbAsE
EXcNTs2t01WpNpDCNXlu7Qyrqn/r4xxVR7Pg+D3WhjQZB5ouTOYG1PJq97cKjSwHRiu8ZgGtr64r
2ISiJ53j+Hk79fNTNTnZz9Qq0r8aa0zDg5Wq/TfaDVHJy9IpnHB4dHBX6Z2g/111eSvdOxmto1zN
zCRnx5q04Q1qVJ8/RabdqkcejM2yi2PdQkRZT131VbPyECO5PpkNr0qbPt6XoD3Nro+NsvvgBKb5
d6AO1hfEpdrgxjMOha4ME/H70FK6Pdye+Nd7cjV8SEtUvNBrCFOA1dpSJGXuTUT0PhYglVtTb/MT
ZzR0N5kd44c2zJ8Le9jN+Or/bMqh/ao3ZrV1jq8/vgDwyOnAeyB6k9mdL7cmgtCFs4LjS0kaH8eu
URrqxmqYenOXphsw6MWdYZMJgdsJe3ihhF597mDUuqJtWsd3QqiMI48mF/XqN3PKdbeQ6mNRqM+h
zSVwe54vDgpehuit4ebAXkEIJrbcH1tq0BqEKMBTvqrm3aFr0ZrlIaKRt0YBDoH/AB7K4968mMnG
ymUjjZPTGJf9X6NUZi5uxurn21EuUi+bKGgmFOgWjGQN7xr1QluvtEhO7SClRytX5PfFtKQHIK6t
99XFScTDnUBABUAGwGnrk8gZ2xybNYCXzKGbhDl9ndLQ8gIk+V0/RBun0OXAULkKcIt7SsV0YRUt
jIqpDKsqPDXjUHkgCFSas0p7UvL+zS0JgT/gZwOQMyhQJfV8PeTThEsePSxOyVRS5Kmb/DBkuMLc
/lKXq45RYKIIOAEayavxPIoEWFeqRc1N2ASZR94R3ZdJ6BxvR7kybeLFxBVFHRu4egU81pFVWukY
pUxbqoW7qnSqb/aCnNdN2iKSd7ejXVwVFE24aRmRhUcwFY3zMRlBPJr5yO0uG+HiGjnOak4t/Wyq
4Z2UDOURRumW7+KVAXITwjrHd0bcwKuQPSeSuaRdeoLmXt0HRkfpa+6kjN3VBcPX2+O78s0cUT3h
uhdKxFce/B8nRWRNoS6HFaZRZRs+OphTf0z0vNy/PQrFV5VbXtg+rWdxUGcgqczOT1jFYq3Vds5+
cOatb3VtLKL8im8l2wpM+vxbRWGiFBgX5Ce1t4MD+hTzexgZybe3jgUzKR2alDAiBwpeRTFbmmJo
Y5CfzGBKaShCD7W0w6DydpTLi4MoBh8FsRh2lusdu1jyopZtUZzKTFuOOaquvTOnywFHqe5el9TJ
rfEPf9fVublFg7lc8prwI+BA4kUiBB3n0xiMSgV/OspPpWIN44va5GbyhDZGnU4NT8ni46xW/Q+z
CozkzUbvrx0ZNFxUqBqCcK3Sg7bKWiUZ2/KUReZoe2Xl0IiOJrtv32JUzykKkRrxBXEoOh9iFs+B
tdhheQoG/FpQC+SekWN+5mSm9eZDUVgucH9xc+Hbus41tSQvYaB35amolv4AOmKeyqQrN/LKS5xU
ODsgkcLqhuwFns35iOI20XpJysrTkKTjnZnq6SGypODIWyzeq2Nl7vIcRjD4uO1NNJ7aD/aoPxWc
eRvH8+UdimqfrU5dW1Qw1quHvZ2BU1rlqaLVznGsC9PNx6jYa1IT7JSUOtrtjXK56YmHZh/YEOj9
ggVf1rNRG2FSnYIyTpBq1TM9hYutxPXaqHjUcmELS5CLQmyhZjrHV1+dUPeE3qI5iVc4AZpSNaj2
+SK3d7dHdWUPIhOE0s0zBZLj+k3E02Vp5saqTmwVzeN60vYx5e2Dk8FytBegBSjC4ffbQa9MJfmB
wDyF7gkU73wNcW4HuCwKd6JAdbwAN0zDU8lg7Y1PdmUygbaAsFFx0aJpzbdQYGxPxizXp7Ir5L9j
syhf8tQsPrd0+NurVfxmbipSMeRa3KUwmnDGW+UlttqMnNh2dYKjqz0IT+2DOumml2j6X7dn8KI2
QCTOFfBIji8y1lW63zQ1xM+QkQHDaPs2zOrB47WD0qpWU4xM4iyXP5kzym1niLr7JqnKjd/gysIB
TUawBheNE3SN67W9Wg/LkrQnzrhS23NeN+peU8Y+f3BKparv8TaQXopSNsqN18CrfvnsbSe4M1RI
uTxECri2UI+iOIEU1BunrKaRhsUFZVS4qOJ+UIUPGIDW8b1TwYx6H+Fw3vxdWdNiHeUxT9oPhbUg
oXPT0lzMvxWzLet3tGh35mM3qXUr9ElycX/7U60XIaoMlgLfSBAsxBPtfLH3I3zrYVGy02AV7W5Y
0odQCk6FHn6hePzWl5IIBgMHrEi8Bi+MVlWl7BVrSYpTVLYKLV+zgSas8lufL0TBu5lDSnCZeCut
htRmldrlRdecaF9oeoYhOUeW2ifDqUoPqkS3ceesF7sIB2WPdzwvC4p0Yob/SB0rHeqmbc/tKa4k
69jp3DGZMyh71GGDN9pTdmzn0d43jRl66lxHG6fI+rQiPNo8kiTSI+7xtetN1lVtR+LVnTSJ5jNa
poQHyURmd3uZXEZhH79aPXAqciSvzg6zxf9XW8L+hE2N/VgjfMvvprwetzLk17rIn7tHReuugIhg
igBgbq7zBLPNpMLp+/EEPEQbHVVLJvvYOov8gOHsUhwye0m+6oZUK89Rg+PEskO/hH8s1IAOsyRb
7tsaBENF45tVYfwxGTR5OaLRSybPHkY8ZuYBuxnkok6SuH1q2ssxDHLzR2rJ+cc4AJtw8yZKaLVs
h85fM2awaBtk6ZNmtmbyxqSIwQIb8O6FsSUaD67KKVqKbHGqi+lUOtI3ddCjY1Qm5sYOv9BoiCg2
pyAeAoRim58vUK0OVTuPqxlkdlCUfTMZne7WsN7m3SIV2D450wQqJk2dg11vOIXFKdPY/cfECO32
QKPrBEeWBjDRnTC3kXZUmrTxjU8j0XyBlcy2pbILirJ67VW1PQL6LdVpcGyS7VyxnqS8p3L/uo7/
18/pP8PfJa8A2PZF+9//xf//LKsZ6UPUrf73v/3qd/Gha37/7h6/V/8lfvT//dXzH/zvxxh4rS3/
7tZ/6+yH+Pf/HX/3vft+9j/7oou7+bn/3cwvv9s+614D8JuKv/n/+4f/8fv1X/k4V7//9Y+fZc/R
xb8WogD+x7//6P7Xv/4BqeSPLS3+/X//4dP3nJ97/N600fcs+4/7Nvte/GovfvT397bjX7GUf0Kw
g9PA3hMNuzk8x9+vf2LK/xS0FQ5wJEVkmlzqRYnykB/S/0k3awqrnIEcha+KgbbsxR/p/xRflBQO
4z5uYVwF/vF/p+DsY/3Px/uPAmvmMi669l//WF1WPDeR7wN1kA0Si2PvfCWPSp7loxznL80kN55S
K+4i2x+G0dRc+mXbGym8ONP+OIpeowF/CRt+QxDoV/vGTMJxyqQqf6FxXXrIn9Ul9EctQdvSPZZa
FLuk4vHdHx/l3yP+c4RXYlI0hhzEFIMhrRnneRJEap9P6cswW/4UO+Xd1E3Hqo338lBax1hN38XO
Fiv8yrS+QmJASWSFF9M6mIPTl0qWvaiLsdwNnX3fTc6XTrJR+JlbbpE04V7PKyY+pNbk2GJeUc2c
f0X8ugo7yWTzharrcEAWqsU7O/0lT64yhXhj/oqhjxTFX334QUmo8TzZna8VdwbdrgNPDndq5y3K
d2dxBek/+mWHv+zy01RjDX6Sh/tu+FvT7+1kj2d6Fx2y5KPe+mb0LoM2Z+zjwbMir8mPdvt1oeVw
EVbu1Hjqx765b6Od/j55LqP9rP2ay4/68CEqMF7zF+srHR+W6mjbx8B40Sx8EJ5l/cU2ErdVQpJa
FUz7uZOlIy4WvXUXHyf1TgppskLZT3uxg3vtaD1ogGZR7uKX4HxevpvRLjc6b8oe4q/6l/SHWnmp
dFqMn5mUP8Zm5cFdr8vTCCNUz3/b8tfZ/mDY32vAhnno3aJ6VusfkEN2bUnfevX3EHyDeEsfezfs
D612P5QF1oEZFlB/BctzUOxwR5BHCqz9wIg57ue/rCRzFe2LFL9r/jdl37UcOc40+0SMoDe3AG17
I3/DGI0kEqA3oHv6k9S5WbW+mI5/Y2JnV9JM0wCFqqyszGljmgvJl5o4ylauMUJLulPJwI8HMZRW
SUITx8dagIJVm2312LXGVyFRUw8gwMCqCH2Wf2+E2xYJoB6wHKE+AUXM7/bizdkIS/U2KUbHvIys
aKhpxjqUwufYBUc7xUKIdd/umLYrxwawoNQ8VL1+j3z/a1+sZSfCALrpaNL8Snpmq0cnZDb1S2//
6ec+pf3YwQu7Hh2iIhW8k8j9r08DzLkq56JlgRr+57YwJMhSVsBvL7lwHuO0TollCpAeBr6b2rS/
82m/Ag0A3W9ZPACrmF++9ZOIR2uQhDblDxMkxgmyEFfvrUerjqN+LLamwx7ntryX73xTEH6EVHwq
AEnURkjR0Y++OeXnOIEfQWZlD+1svPZWmBaYpHD6WCbMzhpP4d1C2tScMDA6hmivYy3X6QMrhrM5
ljbphK1FRZ9VHiorlA788u9F943K/Lg+9AZgtQUxdxyE8IVan9p/cnmmGiAGqYlzLeu9JQK8bUuj
vR0aqutoFA1HXQ7nLFT8KZJHr44hJUHS2pM+MyxCBz1aMqCzde1DLlHuF/t2q2yayNhYyECJQJu6
oc7eFLhHih9sW4I/p4xug2kLigldLSfQGvNlwpGgyUT6kHbdpgqNmpiH7j25pht1277lm8RPAwwJ
eSpIBRJRLaJwN74Yr/9+Gt+B+PfTQCMdnUKwcG4PwKRGeT03mXO1H8eZan+ThnKMdmILtATikPGX
ta0e856op3yLBwFBz1h2a8iTOASuLu0TdLOlhjbXej9u+Wf1jvuwajLcW1XfutL/us4VDPjPW4MJ
xTguQ+pceVTv9JkAMk2j1q+2VSiFJcLol4Jn+5IdFj8+Dy/KsdzNG+FZJIbWvBoAv4r3aeSEKAvU
ixZpqzOXz6rQEV6Vu1Lj5qkLfZUl23Gd2tNjn7qlRsaGTD0xOooTbLBJ5qUjsUJrG0fjSTlPF3Dc
e4vUBX7QnQzCUrcRQW4SbTnq03Yx/C7eO9VphlZA9dr3l7KhWkv0l/wQk8rXQ1iQnOt9dcSUUnVt
9zyQ/H+/3++u6+1zQ+sXbEPMnK0c1p/PLQMfqoBlgH1lT/JGOSrRcuS77lAcHGKE0rP+1JHiLBqs
VpJlJJmIAdGajkKsS4JlZ0/Ht2Ly8pLaFe2mqB1PbQu1XNC0IJBB8efyNhC2ZzF/MYK0gT+Ba4+U
CXfmgQ05yZoImOXqnpLSbse3RuaWbzh3oIYnpZumxqbz87fmKm1EZD/zN/NZ2Q8HmGOccPBo0MU9
o6QrYCeC4HEVMjH0qzNEqeFiPzRVqOmuVMF9BV5urjN4EKWXe1KkhN8hVn8bm/9+iqvKKJ7lOo/9
8ynOHDlOgdPsGu/jPXsSGy1KH2Nau/muSak8eZJMqspPOwreKNo+xd6MhJ9vyy0LGtc5V9Hkqb7u
w59YfZ57ku/veY2gyMM1/PcaAUTDMA24ODpCDuZsb+JurVfQ8Yyb+ZzbASuCStlwh8DDzMR+THIV
8X+b1THpHK9IoiTZ1CzKrbM5nHkZyc4GZKeuftWdR7vfdBBHSPbGTGXNneOQM9r8rW0/GQjQ/P5r
PqaxizET7Vz2pJWJqhD9I2uI8we8tC/V9ET1mMwvdntUJg/f11qaz4SnEHKktvAMi44jhKD8tnKZ
el0qt2vcedxU/ICRkjZ3YxbkqY9J8t4qkdukFCZlxNEws7YZ5Ee0xeFPc1iyfd0EKV+DLLI/xi2y
lIdeZ1RYjquWj6YGwWMXG3MAn8T2mz6wZI9foNsj3oFMaeY1E1uu+lV2HqTAnN9n5IpmCYIXSChm
SRpL8zIMfLcQ4st13CIuRq8A8rXIBDmNCyIhRsKhHku0TDMwSTAPC28QwzVhFAnLLdJau2K6WOlp
EHvYlfuD/cSsBwxjkoLjad1TlrlNLsAKNME7xFZH5xsl1M1Wjwu1g3xmKl9g6gNZrYlHsTlrXhOr
Hchv1p2T49enfVvGQZEF1SAoYbfJhVxw3awYRHgS2/7oWqRuWpZxIkOcB8eleodccgtwAD1HqQry
2ToABMv0W2WNnslmByw4uXKzaIhQGlB/yvIvGstrnr+Bb5NMmRWVw6DtEug/AWN19SVp4dxkbdpK
uyfO+z8uaG3Lo1BFarXOfKMy/++BJI1cZzJkIC5wPXtux9TwkTiS1DJ3iSbQv07ioNdwqEoFdEck
6DpaZ8OsClQj8tmaMcfz70B/m+shw0NaA4EaZF3o3vzy8VPtKYGSy3KBdHygQy8QZgo9RMMgi7Yo
krsUVUzWFsz/x1p+QC3/rWXXoPIj6BirLiLSB6DgYMXcdognpvUWGIHyRbC68+Ssk+mgJB30zLDy
/q93uMJoyFIwEoAHb90sbynJ9TSBiNqlh3IwqWKvnyxocC1pisryTdO46WaKfuf8RHL+6w4heoKG
JnoMiPvArX6+56lVa62ta/WSZRgVpAWPUv3DyTWaVfC1hpRxKJyDlfyBtBnRBofwBUFBPtjy3nAy
UlevRvOg95e4firl0zRty+k6109z9970WCXTNc13Y//OzK3e75AtZ+UWc/X2HJbNfl5CIJWK7sFr
DEUc7G31gr6AxdcXA+WR1YSZWiH4ocKzjwtwvSVsOZnqs8Ww60+l2BtmWMivcoMArkuHZgn1eZ9J
XxVqDlhm005lBLI/Fo5e/cVMLsK5WNVTY6ESCi1ciH2UEl/V/ubVkzF71XToEnc0Q5xxg3XO5cgx
tm3hKuWXY3HkAzvTgbEGbrpwJQzss4EMMC+YySJ5jvRs80d1OajpBRW2Zbox7onhKUobVf+EHasx
/FEqqNeeWfOQo7zFEDZXgnSs4W0TcTwrCQdt61rSjvXCrQug7XbsasYeEqnib1pJMDP7oyh4psYb
dE0h1kZqM8gVmnbQ1TuXM4qdsF0Jw1GN1pseoX42rYdBPKT4UZaZtNWu8EGf7Cfh+IrmqVoIjILF
KJzXWN3Vnsa3472B1F+nNtKytWmOIXegwwhzP5dXw8oxgbCyfklZkqNgh9J3Xds9KeGzQ2ZDailT
6nuN+l/ZNDBYyGCDmIlAio+9zRXSJVlnMGTtspgf5QAwfIE+ryc3CbGrbdZ8ddIBLRt9wmGanLV+
k0DMqAyUeK83T33hI6B006tk+7m1L6Y9BH+YClFD42yjFDDOs/IGx2ddJzXwBCSN7WbMvQTQjrmZ
wW3TuatxPNl501T+4LiwLrF2JSm0R2R1yymOqemcnUF4ckpGzTUSf9B8FQxriXb2BjKspJY3pbyZ
us+k9HXD63Ov+ojNQMazkzfOecj2h0Uj7XhM+Us1G8TIW9IwDC8JTG+ea6siVvtkaZtkoKw95ppv
TaRkd8beMdfzK3SAWAJGH6bfoVKM1v3Pd2t3EEmaS029MG0DxWdkC8Muj6Ae4+V0/BoghrlfBtK+
6BaGZ2k8Y4IN5FCTDPFZXjZT1RAIGGp0svZ1usv19/V/Esj2s+IpBstxcPOSLLWralBEoNBYlK7z
oVo23Nqn5f5YAWvLqCxKZM16pONs1ubPaYBYg/YibDyCCr/tqikqlNoHH9bJ3xz2Z+Z7B5gPeuKw
k2LXFIyKKZTe65PS7THQqCTbZHBL8ymeHwcxUDuB4uD8J9HPWj2gUNrDJFIyj7VGNOQBslLQYkRA
aI/z/McWO6eSUTBdJIbhCLEb3KqhcX+RJWB2FYV6Ummr6Fq4iUHQ9GnNINVIkTx0RuXF4l1hIwY3
MmK0D9CSXx/ZjHpQZKGMY6DdqyiuOWp4Bj9Q2mQTMS13flJ2Qt03WqCOxJQPOru0f0YIipxGTBcs
gtjSPjd1kjRHIz7EfHQZ5CnbDw2xLd2rYgpZDw3M0diV7akznpQkDrME5Xh9bHrvjwGpbUO8V5Ox
g2hDBKkgYk8NqSeIxLmF9SmbKWlA/u2WFDNyQdlCKKnxrf4vOM9WESOu+7DtWkuhGHPLC+Q6W8TM
bCaS/lDUm3iOJrixCOB6QpwSDaOr5nudfxjag0pgMilNgZEFoDm3echXWXacBUjz/comj3iZQfn2
pL5LtZ+CVRX7suzyi/QoZFf5SOBJjeKl8dHjcSrqZOgY7bM0wHkwnPvDtKAE9jGfhm4x5XmAwWru
x1ZQyYxUhddkmzl368cebpcUBVxOFm9C46gmWhLJLqidwQiVKuh+e0m3Z8JLLd8MHbfzEB/S1wzy
HG/J1vGrQ/ZHOjUpKRQyXCZPRGMogA4fBbBUM7KAu1zSt6Qkk0TksLkyjqubdZxllEX1lj/rRI7p
fG51V3++Z6b43VT9mdpAxGfl96wUI1TQNzhRhVy+yKDieuEtuBoDq2UygeOAAjElcFaFLpPieFwu
VWxQ4FpJLlyMLGwheqoTqHgfMBT72EnWrpOzO93om0YthBAx/Q5BwJV7sXL6b1JPB5xWJsViuvA0
FzQx1MrNyuGe3M+vjBK3Dt1/jJvBMBXjdDcnk9azuLH5LF84xNRIbYgnOZVP8I9Ekb/86eXlNHLn
TszE+PBtzARWCdBy9arBk0cP4WfMRKtfUjmflUuBdu9CZcst5BBAFFsQCfymdIF/TxrIXWGpHrgU
pFiny1OOGAsUvo7sT4W57wg/db9CFgIG2sol4RiYl16tpqHTcGAGYsZ2Tj+FeVrGT6V4sbqtnL8P
4gQ+b8WfyuFrsX1bA4pFlRYOQaSRCDoNGXchG4OcUwEKT6zGxxrgqV/OFD69mDyukEnxDWuj0nKn
0VUFzRnFjhkxwzATdB7SfGMDVvYNqofqFoBGiETk3HkoJinwQhfQVaD4M228we+85GCf47fqK37M
vuqXyjPcaos+Cn4OXSO/8UxveM2ei3fltdkqkfo2nyX8bpxGqHjLaJKjjQLXNRe/yiRcFD9bLoMU
zmWkWbtpPJeBrYV18T5kf+cC0h5befClYS/zYz9GUlcS6LcRVoeDceXNTq5eCrdsdtjgi+qzZqNk
WwcgThLlLCw138mCaSI4sGHsBkoE/j1c5IfmFdqyxesMmLuCWANBM0/SEQIJNJGtV/b+7wIBhe7v
xWPZa6N9RUB+VyNzD4kMOxfLJVVcrQknM+R8p+u+Mvmx4yGpxNd101VZhBYckWuKha2/OfCX172h
fiitd1EdgMXby75HYg25XCUYGKlTL118Az6zKN843GZpd8lfpZe6oNWho0iugRDkxLz2sTcqLi88
9Rhf5xe4JmezX1XEOOsvw5PylV7KpwKr4Zzs6hAXtGn2qZ/hL3De8tGdMJyxi4/CtzxcY1Q+1X+M
pyGAA0BJJINmV4T7L6MlFhYcND5MlymuqAnDBYbp0Qrzmsh/QPCxQjOqYWqhPGB62q836VtZ0Vwn
uddF/ReQQBycCulejX2GS9tre8NzqOQVQRaYbucnO5PgMKGyDx5uRqQ/HAANNhSnGuZ1iXyNd/GD
PALvAOojf6hREnBgPDAT5qTZw2f8oIVDaH50iNZe5avv6jPfYi7POIMhpT80I8GOW9Dc8vjiZpk3
zhsDGKriLWUoo2c1fNTWeR6iWbum9RIY085Jfd5RfA8ze+uhUBLrIr+Wz9nefBUj/JlIsi8em4bg
l1V7+AX+pSmFZuVDmljpSWfSNKNQsBjxcWPorErdW3vYV6MMtO6lmzcg71iI7+9DaAV2QfsFqL03
pgHT3OGc9VR5HD+Mz2Gv9uhikBZ/k00K9CgzGCNj24StSfOExvDWyILOCNT+kOV72fYt3cUPVxkt
4Uv7mWISBlYInE7ctWdXFn5sbGLHbfkWcuMGHFe1SFF8u9qk4zkDxJqEpvjSGfKpq4YW8RCyJuj0
PYT6te44ojThXt+7+KKwiF0HVeX2I0IdWbBcYLkB/QcCxc7ZQfsOncg7tf9vCAROI2unByRRHSnu
LQFPN9oCPMpiuRTCgqrniB0esykn2YB+B4ixmz67KO3OVMWprDzbKFRXwj8UozSAeLXsDkr7C5HC
5eDYgEXDOqiIhtfPo6PV2glTt6lyUV6c0pk92cA8cV2hrTHZd84ptPp+hRrwhZEZOKu1AaCBGzRC
zmMNQuL1cpncImw24jDtxifV477jjSdsDdZA+50W6UZMD3VGwUxUABE/qif9YebEPgEl58MJc/8c
iLmEegSVsA/9nK6kKgvslNh/l8dZJtT4U0C22SBmT3OL5NDnt/0Oa/ukWl7RH/OOjoNnFesBJbg3
VW6LsgwG7if+tW704/wqhlDjD4l+mAcPYr7yaT7VW/W1DZOo2PXeskkCFjiXLJC8fjufdDcLgK0+
4+eOCO9P5Z9xVx9Uf0Rc0g66Rhp+sLAkY7fjnrFAd3Yzs6DP9ksPr899oeM6XP00cQrEV2/WcBhr
aH95knVWcOQoVLfwbuh4kh7X2LiXT7j85A2K/MmjfEJ/TX7RviTEyHwLnNhKSPy6LC76MCiIEGPM
k3YxXdOtqEIMf9khv/V1gvPWVf3lCywx2SHSY/kO3jI06HG92eOIfWeT5hMPeg014bIxX9JLVxH2
UD2gFJI29TlvsEGHcj01nQ/nNEpUV6D+TvD17n1A0EIrKUOBQcRX5ZX75sheAJts7IPYOKF54Z8J
zudx0+7yB+PvvFH32TsY/Qi71gmgMH6Xpg1/1DS0lV1doIQmvbI1tHWrLuYuH85dvLW7w+i4kp9V
m3wI5wkCVWfRn5i+T3Sftb4wXUlza8VnNoIOwoObS4HTBY7mSiJcWABRf5DigGLoNTXfAFibHQK3
W3TU4FgtJHt2SrIyCyRienN/qsVeVcNZ+Op8UfV91lE4F3e473IniX3eQwgDNDpj77AnEFvjjlh3
cN3/sWfRqQAJaR0LA2f5prFiCwi+xlO/XBYMSR4lmLZvh0KZSDxMutf0xvx/jhHQ0sbgPCZaVtHy
2+Y0r8yZj6OUXaA+bdKe2YiYbbOp5OxjtqV7LlPfhmM/agiAO8g5oKME+uaqHfUzJDm81mBgYGcX
3sW1CxvJd0OFLb0G8XoQGP/KCgLmjCop7SvMvIBxkU4lzcsSRyrkuWhfYPgFp5XpzFIAjh58ehzR
+07S/f136nT7GvDkgQat6DoU2EDevQE5m0nIvOcFu9SLU6G1I7BMTbN3UezQZVRF9O+P++b0//e5
rJ8H/jh6kisNAjOIP59LVjvFUnc5u9hsGbd5M+8mHtt+1qUdJnqXv42JimrmGvNme0GjJbUtH9Bw
SSs9b7dDi5oR99MSietxCFEEAVivtnZwArpzxn2PXP64UszdYaoenDcM2aM2uXkyXSE1GN/Xlqv6
JvB5CskHkj9IRz0wrnFgbwqvOqNfml6TTfWpPSPUoynK3vKMSgXwWtIy3+QnvfIxBQu4JgcBQhwK
AC7Ml5ifZS5SEiN2VUA/CsP5fxX6QR9C51LwbaJsy5gaMJzC/HBOeUsgvK1hWhuCOItn2ANmxyMo
i4sWSYSP1qczIr92m2JfqgBvz1J8GZHuc481HjABJCLzFv+pSYS9V958bgo0uQg0ChAlgGQMGiAS
ypAuIZfDefTcI/qBY2VRTJuk3G2RBGKwerzziL9JL7ePGDxxtHW+p/31mxiQmYoF+DWXr0vd7sAc
zFzNmgyapzgoa2lSCXbtnwGe56TOkF0V8lFX4i8Os5YITZHTv5fmLWZnQi8YOvirrQ+m9zAn+HNl
ohROTWzZ8qpCKg9dnPyo6+MQxOwvlM6RtT7OQxXycXLucKFuceDvz8WUHYITNNYxJ/vzc0sN9hxm
x8rr4Eh+r4DUVU98IcyEL7nKVIBZ5j2j9V+bHre6ytagYEKH45tb+qODpSt9p2hNceUVH7zW2s6a
GaPIQzbPi8z/93P9Hx+2biSIH0CGAMIyN2gC5vsNVhsGnitvXlhaIsHW7M9KEY9zzu5lprfJGf56
gAigNiAdXI+Vm0xQg0sJwO1kvMZLBsit7JBrq2jZ/PuWvg+LnwsXU+fA0dEaWkcDbqndHMTuTmnM
4QppTIBZ1UKmh5ST0STygu2PpI/aKHpZaOcnAzLGsgfxNwOE1vJRsKgqtzy9SM6xnra14fE4qByD
GrmfG55agPLuicmF3bPWPtSdm0NgsQsmyXX0sMvcnvlGvO0VmBhEpbNNdG/WvXYJndhzDLSoXeUL
5SS61hD+ReYIuy32UDwoT9YErVtPY7Q+IPfC9/OnbCByRZrUUxoK+QR1oDBzr9AyzA+YqukZZgAO
3IJu5VrEw8HIliiUFtvGh401BCT4ti9COQ6yMRj2ZXDPqOwWhcKrXPlyEH9DeLDB1Pu5L3RZKuBi
I4urnC1wqR2O6PGRxVEnOvTtizCqI4ak70WkNeL8fLEQ2UGfGctoXay3iryllUInGFbWVwz5cpSB
kwsD6NQDtR3crqHTXczAABIaprCU+sRrqvpee/n3ba8z+Roo2hgZ0K3vY+k/dCc5WeBjZUzlNZf0
p5wVjLZ6GlPelI3Xc1V1efUF55X8zp3/3qUIweBjrvYqIF/feqx0AgKabKjb6wyVkk1vBxK4eEZq
0EJJpODf2+cX+xOYInKA1W0AntGrfMfPVyv1sojHtsKHjfa1ga085IU4WgJf6XiqpBLSObAQpouD
FlJeV3cSwf/x6WCerlO/YAGidLVvQNQK531awq7rKpWyg57F4kIHba8Jo3ENxvbzbmw4RxMweUJn
7uXft/77MUMhAybw0KvAQARC7887V3VWJ4Ndtteu6LaQT1pnWhzEC2GSyenuxqlfqxmfBlgMg84r
q/8WyHag6gaKn9FdQa3oQwBZYx9N0pIQoZpP2ionp5b1jAZzZt9ZTr+4oKCA4y7xigHkgpWiqT9v
NMXdWFKNDlgB2Xg1a+WHFHzoUlxFL23LFjIdg4qW9NRbEnFwIFAwRG1PZ5HpJKBg1rns94vsW6Nu
Xjv02f/9Gn6l57g8DC9qOO3R2Ifi6s1hz+tcAhk3kS9zA3uvZJq/0qHpfLOqO6Jm6O4jGbBAXUcr
08kmROYeRXSTPvdMRbNLL3S/t0XlFSbSvVq7YIpUeG0BxlvN71zqrxUDuipmhzCzjI2JTP3mSgeo
WJtTadZXpwZ/e+nQMXHqRsHkavYXJiH3TH9/HaArJxt6J1igCsakb72HnE50SplY1RWy6Roo5eCt
5LHI7+xB41ecxQQYKDTAbdAIABP3JriPBgy6OzVn1wZkNUYKR33VlOnSpUuUNqzamTrYasm8oAms
N/XWNHAdjpRr+0mYx1hOnFMVO5BHWUDvmSxjM8Bx5lDDnHGbQb+MmMuLbhdo7bbcPMKwDryhRcDW
T/1rg8grpfG7k6RShMsAWgpQWM2ng9MYQLthpkAh5A22gYxEpdeljZTF1cUpoHmm9XgBy6IHtSV3
ZwF0NO7t4bxYXo5Z4gtoBTNUxE5WA+PJnt1JT39XTnhkoCFiPgbHEw6nGwZ5x+AFIbqcX5e+4BRO
zBod5KZyrVypqLwA8mO8jzdCZCcE8wcM/4ykl51PuZf3mOD2tEkfnqFzSpcWOECrOq0PBTj9Tmr0
PVL64wRdLxOXuGpqrrYpNxu/UctEOHbJrsYosUAbB+2o9JXkQQZNhcIHlpOIK7AJapREFYBTDd1F
ucXeT0UjubWmZK7UDWADQqxtyRYWLZCMKSwIQmS6CKAu3e10Kdn2saKG/w4Kv05eLETMAzjr4YvR
gFtNQk2UrZQa47DyupxAw9LYocNGEhkEdtsZK5LbMHT6v38mwiRka6CPDyrpTfI/qgZ4uvbQXlTe
/13y7rNI8+c8zqLCjnEUovslyfcc2ZVbHYXVFQ66IFhGyHQgiH57LkA+t1VNGDdcSuZq5d7Ur5YD
ieLpqSxhyCVIorwYxR7TSH2zKUwwd8DQZARPBZVqAsmtxmMMqruY6pkLKmMyg9mdq6Fe62awC+KF
JAsIGeq71YME/G5C+anSti1gP0wAqcNxgEpUroe8hFXiRZ0OAzg+dRbG86nPXWv2ygwVJ8qhpy5v
6FA/Fsr72HgdmnjCiOBh6aRfIP/mKfBBM4iBqxf6o1mF9nNpumP5omnbEeM2q0wd7U6G7YkZ/TDQ
ftAsNT1T0O/Z0OlLqi+QmiVF45ZTlFl73Txa7WMMFM981nPds7MjxiVJe4Eq9VD5dQItbOCxh7l2
Z5tIr4i9aHsxI4ot31rJpvirvKzEiAUOddAhA6W+c6r+PgsclKEY44YBkopM7SZq5vIMJ0sTAoud
poE/MQHijNkhAbm2GofsztL8/5p0P7cyPg47wcGZ4Kz/+fMMZ0ZRyKzRx4vQ/VE9VyaJl2PX4eXJ
DTU6z8gBFxgvlv3HqffwZgU175r2L6nYdNqrpn8q+uc0AuiqT0n9mUv7NIYYmqdnz4uAJBk6bttY
RifmUbEf51lAM+w5gahkLxwCxTafoVkmcdrH6GuAWjGAOTJmUSwuY7qv1CCxX4QDolT9oXYtxCqA
YuANdYJRBZO8fVNjPT878WZOWwLxb9RmBtw4ga4DT5m6PhpSydNGaP3SETQ6fRQAUEZAc4CXMxiB
DiBJoKPmVJhq4JCvnIFMynCORRdQFAmRtE/F+GBSTUrl5LxMKKlaTH9JoPOXwAySl6YqggGXPgPV
bvFdFYNMYwxHTfMJ3BgiM6gqdzhTMrS5h1fjDQMEIxD5lvCnAZSlnKr2ua0vPPvQ0ULOVAeoQGSn
OXGSByc5s/a1Mi8yeDMpPG2JY24biEUvGCsC3a3glxgXozuRUwWifgWJCmTmyc01cCiwYkUAnz8b
7HTg0U1kq2R5qnDy0TgljkOBtqCbJh7VL+U6pS764IoOile2UzGvoFMLF5x6oj5LZ/QGh3dtOxUU
KD0LqpLqrQerSeBRsK3qgNqAw6a6Ffh8OCplN7PfR/VJcrwq8dARKlJ3gClT5iUaxeC8KQKLh1Cy
dlAhxxsGMuP45nQAJiPViprZ560/rjN5cwtayI5/f3maj5iOxxPG16dnOZ3RlXsV1euEbi64uGPq
Wk/jxwLJcOYJO8CIIdq0rfrgZBuod5UwMe5fEjuCWao1/FmwMm2MsNhIOtaOtUi9DHEM6wS9USeo
hKfZrj1twYpHKMSvcti10jUDPyqLUJlNMJLJQR/YFcLj9cEEXaTs3rO1qzyRrItK5azj4qX6Y1DO
Q36NpytHy7GD5Oi0tdvIxLleZY9lui/jg6YEahKkxUZPgpjvMrHh+aYRa5GvLSE4kuVyVMqtqbil
7hfGZR6fMc6nDY8i94tIVMfZDibdr9lDm2FA8KKIk0D7P36GJipZpshwPMfegc5eGKFahg4apSBD
bUy0Je+N/X/rON0EEgtcOFR6UCRE0vcrh63ggtXPw2VBG5CBYZrznlhlP/uzIl85z8doaczxqPeN
TroigfYdxOtjaM8EqQwspREq0OFsWiVbwZtrMiTB1qD11DILsBmKGI0UIpzhweblQx+vXVy18nJL
BgdipYOVoGz1RToFzZQAhxlq2R86HFO5I2fUSJ+dXlNIbRUNOLPQMkEyYjY9ZbkJ1udSBdkAgta/
z/3fRSgyI8wdrtUgJNah2vIztkq10XEllfKrGsvjyUwHt9FKV9XjgSyDgsN4wEiLnbxPouuILCf3
pM+VNQ/78U5wAeuU4DoBudbga4b+H5zBEFCaXwwjv6KE03cJPCVkbfbrXv9iHQiEfS8ERnwAEbfz
NFJYJH9gdBydpxoL/d/PYn37v64E/hoqmkCrh/tNYjsueerkfCiuSy6/JsaCs3tG3VUh4Q1M9QBl
j3tu8d9p1a+PNKGlDSK/gSLwpgwvCw3OHqoOALSDE7JdlSPtM+uvVjv2qdATjE8INTLbsgArtou9
WG+PsEl+0HAYbhp7Bq/PLB4TSO5gfHBukQKVA+3bjDjqpzXh0MIM9HTnKX1zu35eM2YN4PUCmwf0
T+TbxJotMctm1mQgw2F9DEqZBsMkq3SMxeAqI+u9Oh8WoiYomkxwdiFCl5x6EC0SNB1FmQ++njhK
8P/YO6/euLF1Tf+VxrkeehgW080AU6yobIVyuCHkxJwzf/08S7a7VSVtFTzAAfYBNrpbsNuyWCTX
+tYX3jCparfRO7Ewq6bwEuR814HfWGszL9yNY0smTBYDyWjaZtNopbWdCrBX6N58nXK7uZi0bDNM
+h+q2vEipGAjQQIDBMgcx6qKzVSOfiHm5E6HWrEYnOZ+wobm7XX2JIF0/ASfX+TorfuBmeh64gOn
aVTGHTjarSOtLkHT8EU48P5srKwtK6Uhm1rRymrcj1V3nY9puY5tNNBRpfU0NINHB5bQ0AP8Yvbk
qQAaljMSiSSxnAwjDKYMWSgQ/M62FAHkhFKx1+6St2us376lV3axbKnr9LJwTABDfrSLywi7cDOc
lVurBd6ECNu8qtSeFoETDLuwpGiRJhJdcGGOsskbBDXkWscCpjU4JxbosTSSfIfMLywgk3KQ8UIU
rXWFj2dpodx2VboxW6PfYJcarZRZ7ApTh6qgY4I0g80TCZJb2mRcu1FLkgBbYhWYJGFmxrwltk/B
GV/9YPgCgCBkuxtIVRyGurwc8jita+W2cqfZa4Ph1pirHflBuiS2QQHO20995y9Hn3eYhcq5SjfB
syewUj0+JDhyhndFNn58+929EoSo5Yl6vD1cg5F0P/xYdYf0yhSUwV3qO/nVTD1rGd3GT53hfM79
neW79bJMnMAbxah6gu/yrKa0zk1TW8XK+VhcGMxKhYp0etC0GbmC9SN3w2ldTbmKT1Dxc7H9kbrK
v9RMOdBZeVOD5d9QXYVK+Nm7e6GucveIYMlf2+/p9/zxf/31f5uv3/MGfZa/UFr5676OmvYx/+vb
419el4ePz5VXnn7sT+UVRbxDUo8JGOUUQCUsDziPf0qvKAisIKNC+U/PBIm/J1WWX9oriv3OEkiu
o7ACzQvNK4s84Zf4iiLUdxg1mBSEJqMSVvUfaK8c5SMgmhwT2016fqQkkpFyFBvnMRujrAjPVNzV
03VjIxadLnNYpfm2zrU+e2C+VxZfgkSMUElDxahJ/bWONCvW7RC0/rMHfPMzKD9nlx0FNmY+sAvZ
F9w0VBXZTTrcHDgDTYnjwjJNUW8Fw1N15O59XGa14VnGVERflb5xkAApzKwHtNDMpttsx2Y2FBph
ONPnymq0Zp2atXZPYVeOGigWYwuX8hsjRSm6hD3l0acL3Cx1SUC7RcFIBsx8mXUVyX9rh7h0kegq
AG0QrYej6ks4CkHHTJ3qJs7T0V0jRioBUUHgqCcwNUc9QkAKUt8AXBpdbVV2CGTS9yyp05l/5uiD
ndW5mRbTalY7MV4o+FIxQq6w88LRoLb0mUK2w8K+2hP9RL9LNDeyHU/rY99yPGNQphmspYsxJZjZ
qYnvMy21P5CRpmO/TOo4ApVd92YHwsjXJkw0n979f0OcuS8y/j2WbzoIRf8yYP07hiEppP+/f+/i
F2Hovki+p4/dQYSRf+NXhGGa9Q5tNfIAXA51k9HLPxHG1t8hw28CawDQ/xQrfqs7Kc479phB71EK
kCODJHf+7wjjvmMUSWCiRGAMpQLW+f3hfm3hn+Jbr8s7PfX0/0m/8OdgJESKz+wNgxFAFuJocUJn
mGarVO907b1RXefB0l/H+ftJPy/08yHYGeptGVxAm1r4UP+tqzJbNfF6PhPuov7gJt4MFco96/JN
UZ4FLGh/XAQ/QLcCcbunNVAsyc76+MYer6ChdukyENdZ6I3oB1uSh+0Om2BajcZFhdQZLEBrRqQw
ptZYsFtj/yGsP6mRl5VetYFU1fbOvWKVyxYGpRafmflNFH1WtE9Wfj2qSEjjtXyd6tc5HEMVqLtj
XWrJPhD0wJAumsR2AsQY3PXjAk70orpuqjOC+J8FyV9PlFOGV86o5oVd56DqbeGEmXrXROZHsw+i
JULX9jlezZ/tsWN84TJUVdbDB9TfzEvbwLQ+HoAUPVuFr8Vq+eIOX6ycVjPMBDHF6XUsfJ3njVMa
jZjvklDfa53m3JqBGp3T8zWj+CPGjY9WKR4ydVToatUbXZVW9kY63WFptKTafXj78xz28XkqlJAs
L2mlLj+POCqti8LRg8lwhrtar9V1V0buupnFx9aYNllsnUkniR2AvV/SV/8NYet/XHoktUPeiku5
FOH9qWMnxep4gs+ikvGOqRV6Z5QnEMWlPuHvvMcmvtA0AANK7GFYxIv8nfdo5jv53QQyEnfONakk
+Tsq6eIdYpVS18j5HbH+ICwdYdmJk1QqJiuXMIi9A46th2HJxtvBDKPRfBidwr0QbdHs3DhTlnkM
L9rkyNvqiZrfiwh76UWRINomcn3cYTxRe9RamIy0OHzgMF/Pq2eP8ZWNJRfq831FHkadb6DuQV2F
0tpRTpaNpRoEkdI++GpYM2tkwlBZlXYD8ChZ14pI129f73gfP11PHh4aUsI8mKNiMuzBu81T0D8E
Df5f6VDCD44b7VS4kD/m+LZAaJE1ofMHnf/ogYd+mWh+HvYPpQ0JJFfcAmpT6ChI9bjDLa5TCPzE
TnuR6ZaxbO2m95Sq7m7evlf57A4+BJJfuN6BEAPFT8PhKIOLklg0vusUe8VUpm2j68rHqYLb6GB7
9QH38BbcZNbd6FWhwjIExv725Y/ybR4uo3WaXZyu8lCmC3W46hRhNrNWyJFbC8XcL4D6d/ro3Bhq
q10Vpt0vOzPWz42qGa/iUXzsyLtOvIgXrxslSOpOqb0PpxAo4OFHyNtEmZs0aPe1rvuwYeixtrVt
nbiKvJHDB81V2L+0BbB5fSFOM47xUGnh2O4ry6h3epTAHwrxSatjJTxxqSM8qXyouKMhRcEuhpYC
3PvwjuayHzSMf6b9pDWIsUypuhkTJ3yvUkqc9To+7ouiDCGJtMpHa4BlnILi2kZKHn3wA1/PPIxT
T5khHXY3f34mDiPNplygU2MedTcFXeU46+phbxnK5w5kEpPtfBuP5nvkJxdhVJ4C/bx84FRwgNho
pBEfYXEePgTdwXzMKtNpX4wxSEL0LZYBgrmIE0b2iVX84lLUQFSMFEMIj3PeHq2gtjKnhkKj36cd
XOcsgs4+o/kNJbjRT+AKjg91DgleKtkt1yOVPYbF5WUVl6E/dPtOybP1aLvKmd9ZtefXpnlbTJa6
0uzaxnMtO6U+8tpN0pkjsZHAUqCIh88zbruwFEk97jNmG1ut7RRkfop0LczplFnOi4DPTQI8QKGB
8lIqTh1easQtJ3Jnfdz7wr+wm+QjnpLpYrQjFFAb48vbIejFwpQFLOUA+4Sjlod6eDG71O2077Gq
TMYS6jx5Ve4lsd1syykrL+ZIyc67HJbEH19VM5kogGLhDKckOLxqPc8JfeRQ3c9J5n9JBoR8cJze
GJGubJWuMZj/K8aPt68pH9tBCCLBoKkMlh8PIvrnRzuCTyH63q3UfR+g++AOPrUEP2D7x1d5EiUX
2PWApXxS3nhWe+f9QPOn9ee91YTuKjSbduEYo3/ijH4aDB3dDM/NpBiT8Fgyl8MH6CN435dmb+3j
0rnMYECWAYTftkQLH12FeqUZSC+aCzfehul+xEMhVidkZie0EUgfxv3bN/3K5pCZAu1nKYZEDnf4
aSojLPHjyKy9A0eggYQxF+NSR8n77cu8etcSa03DRZpPH4Pkp8RGA5Dh/B7NH/BaA8qn59GlczeI
lQESa6Hvqq+IMAbfYDn5pxD6r93k84sf7RQcYlI3qxtrn7uXoruw7asgPEErfHkJenvUcVQuyErB
wzl8jj3+52qqxO0HY1TTTTrjXZUldr+IUzP543XKSczGJ6+EKcOvDi+lDJkQYdK5+2qwhlWi016D
cVSeiNdP8oKH61R/sluSK4MMXhyde/hW1xHTR3fvOH2RwFcp2u8BPpW+58cgKpZ+AW5jYRVzhUZM
mm3Ktg1/VHkKeCDQRul5XQnxSe0y/EE13wqTJXCo/Ftm5kjn5q0GOcgXYUV33EmidhOaqe1DME9S
lOaMdjoXZdXfgKuFOOPAZwLvK6DEd0qhboOoYq00QiqTGihL/nAKep8nAt3LoMP9GySZ0NGZbD6V
Hc/CgaklFZO4wd7nTVqsSrzumZ02p4TVX6SxYHOI3dQJAH0lYvzwZebYP9S607j7ySd2Jr6Gpo/f
FrZ+prsRE6BKTO1FNyDZEPuJ1GBt0uyPAKpsfqgWVGh0p/kYQGqPqpSZpmIzRkqwNwfd3WG42yx1
NUm2ylDkqyQEEfF2LHj5YKXVKbk7Rpr0tF6U92KuMq1uk71aB8nSnpF/szLoVG9f5eWD5SqyZUZH
TI6NjjakPmr+GOtNsg85qcG6GaW5xvQWEZihN2/yoK/Pg5wpjVGNwBqDoDwREF69vixLQSNKT2vr
8MWioCvSGcvMvSvM6Kps+09KBbcrKkhyrAxbzGEc0dkxCuVjFWqnBuRHDW75Url9aAgW8zKs047F
OMZ0cJQwtOJ9CnN9QPqa47U+t3F9oYM2lfdxGKC2MwFMgceZe1Y1p9tq0sSJtfXKuwYyQmOSbg49
9ydgybNNhO+QMEuFtwCTcN6MUQs6uyuazdvv+tWrMHnWyHFgJz6pOT27yjAHblXZrKiiauk5puN4
VqrxKSHDV69CvHU5tV3JNDt8o+mQ4anmJMneaiETDkNYQpC2mxNx94mweRh3ZS6nORAtf44oDi/T
+T3+eb0a7yclcZAgLppLxaxRfQgaE9vo7GZmLKwv3Em4H4qhCi/TzM0esP9Tv+LCikqa748rI0f+
1x77H7baAZ4eBxuonTLn0w8tUfSNGI0ZNaa2nlZplKC65iNZ4PcaoLu338wru4CbgZQi70aW64c3
o48BE1S/i/fZzEy5s9nr+HqBLVM04FmTLjzFL75k+IuW/XQKm3s0g3raBJABEVYkceStHZduRQZP
FTdZdGHS2lzx7MAVKqW2q1Wol0mpxZvJGO3tUHXqujIH86ro/el29NVoHSR++P+xF5CMk3NsJmPi
+FlYdH7cIcvjvZuq9q5RMUceQpGf2Avyib5YPuQGT9ehxXaUK/euPdZtP0f72RkSz09G5FjdINtF
WTbv5sIcT1zvlYcsReB5xDCnGIUdp83M7GuWa93s3aH/VNqonBShbi4GzZp282hYH7W2/9gL9Af7
Yoh3Wqei1qH2zblRF8nq7eX2oisj0UBkYKSZjoTay67j8/lZGGVA06a8pZOvaxUaU21zRqGUrQK3
CTes+uYDDy5fW4EABFqGkiJUqScW/YuOpPwUnOXMZOnOUO8erfpK4T0nht3KloHDJKNqP5CeBrtB
BYI4qNCMsxxSFr7O+Xoyk/RL2xnTva/o33MX942pvZ3M2j3RMLNlwvZsZXAWyP4K00UpW0i+cZzQ
FYOTg0rvP9qc9hdBV8YfraYB7OzDq0WVzHbQwWxq6CMLYMrmZeCk1UermkSLgPmMHtqUGulVlXf+
51BrpXKbnZqXlh0azaIf4NahcZZaMCyCXrvPxAi8WpnC4rq15hRUOVi9j2i3d+Nibof8vsLoCw11
w0xvmqHR3tNuAz0Zwdi515vSGGFLV8gG1kVQfQ6iNPyKGqC4T7MiRsZiboDxjpRpgHDLGSyibvrV
bT8o+ec8q7X95LhoeptdgRCSMHzGuGCKw0ddbWcQz2HinhejlV/CYAu+9pmRcyohxfXFmPGVKLTQ
+AarCb2HOMn0L0aPW7WnWyMe8G5QvRezikZviQU30JdSJZmdWUtIWxrh19K1M4SGBpJzw+wk0tF1
63ulKUAfZ3HpzoAVZ9Qwi7CMP6l55v8sDf4zwmAkwSZ6Y4TR9Y9pdzjD4C/8PVl138mJKkhBCUd4
GlT8ss2xrXcqXqzsCeYb9FHJv3+PMEygG4zg8S6kXcUBJrtjv0cYmvoOzxyZB+j8NTLIPxmsgvQ4
2JkkLahMEjmlGA/FozgqAhpblK1Zmi3QX0DNGRSB89EAXGxmndhGXePs8mbMNlZQFzd6b5RnovTL
dTpZ801jjP15lyQppPt8EwRQAp2iSi5ct63uNW3ML+ycnM/Cu2Ur6mY+j7RZRQHQbHz0z1GhxZWk
PpHCHN6OLPHJdxH7pTFOe55z4TAIq6I28QMxxJ0JOnEZZLmzih3nK/Ymyu7ZS775Gbyeo0xkd+Kf
kPbrShIpwRCAjtsx2a3LGjceys680zOo12E4Ohw5yOnlZpkBqA+ty7IriUNuqs0ngvwrN8kVqZuk
sRyj26PGSeiUxehkqn9nRujXozwenKe+AIhrWtPq7bt8cSkWGW4rqL1isclSOXqeMeumd/usulcG
q12Hk/WYWaGKI5hmnnhzhqyKDh4osyqsoliGAHgAFR+dXKCGrCCzpuo+sdV1FjQ7+sZrZ24v8kpd
VWO2xkVqYRq7HCP6XnwgQr/XCt2LUbzwH5HNpLfm1UqzDYf2bMpu1BqKQC92maAdkt6ZXfgw4mJr
ZFLyrDlHtuS87gG5hqhXdrp24sSTH/bwZoArGDLxBCRNIXaUsDvjFFuhnib3WjIg8KcClx39XF9k
U1t4kVBONblerEYY0VLqnAYQ0xJWxuG6LwfUJGPaFPeAe6zN7I+Q+pURKaTMz3flOLjvE8UGOVmf
XCGHpQn7gCvLGSg7DxQnTfbDK9txPEK75ejsbFpCQZmj8KT72YnddozD5DJUcYiVM3CDZqfa8mM8
q7O0UmPgj6zHfedrSGkoYbIVzKA2SWajS+ekS9hwzcIPoDgENcjRxg+tRS0ajEmymiK4y42VMgFe
rh7f3iEvnjySk5iDg6Sgg4mC+lEALccq7YrYDx4iPyg8P227a1uDfOeXcHE0iG2rXkOwwQa29faF
j6o1nrwsCC2yPf5jWiPhPAePBA9LNbTM+qEVkH8gHDGjQm5hyN9XzfShNvr7OJ0mzw5cVeZPX1oc
sgYDIchM+MgRdjfhQPoEUvWxwNk56fTvgWa0C3q1X7AZBdRM1VxSsyPx+PYnP0qV+eQSq+iwYmlw
MZw5hpopQOVFQE/2oTL1S3+2NkNaLgvHvWpc/GBy4ZltvogU8UH7pSH0nyzlvwibz97CCwDYBxz+
ouYJdrru2i5nlT8DXci/+3fCYgGRkB1lKKW8nH98/hQaJRIlJoEYMo/4naxoxjuZ1zAPBvElJbkI
AX8nK+KdJPFLp2b6UOA8tT/JVo6iAFU11YBNLWHRw6Ozc1zwBYPdRZGmtg9xF5OG10aWXo15ZKue
SfNwI0ULFvEYBMlqnvT+C8BPrDgctYFrYVjJg1+11VU6Gtkt0MN501A/njgvZZz9J+4/fUBwcLAs
QOQyyjlWChtA96s1PeOHKkYnDfGfM8T6HIgUWSVOhMTDwPvrUoxPmGzQ/Od9HW7/trcHWAlz+zAp
E5q1Qx2sAjWMT6gGv0gQ5ekP6k7OvtiuLxwrBshVSg0Bak8J3W00C5ZVhtTGCLjBg1BdwfPvStji
rc9hl07O1Vwpl0mdntehj/6gFuTU3cm8wmPEvMscnriiuckynqZkbfu3iQ1FPwGcu40DxtllE/ob
2NwmzjyueqpfIEvww7cDhp/MmmipSp2Uo0c2kRnWU9aEe9tWwm82Z8INrbTGI8miLo9KF36jdjYK
zBI6gTl7n85eMCXqMmtN9ADQFU2brEaJ4t4UfbzqkyD6+VL/E5+IT+5b8enuMSuOYhLf/3dM0t4B
RnBJtOWAGwLzMyCY/g4jGdVGGUXmIodxCQN1UlewE2DdyR4O4hIhRMJTadJxgOKg8Ac4sKeB1MHC
Iu1ijsLsnQ9BSXaUkQdVp2SZM2vY9ETwQGq0I5AB8efyWxn56AC3prlQAi0YPWqGtPAcbfahD2Pa
Kc1n1GrAVKzM0Ti1XSSchyGbF01qWTeCmh0nN9VoEi9IJt1exvpU3MWz8rnuGwRDc30ovqh0VCfp
/cCICFUL5ZZ5zxzKEVefLfS0n8pVp5rht8wqHbpjOQBvfJVq5KqzNi1vIoMUuWqHvvIGvR+7VRlV
lfIJPQP3OhoDOg4ZbeFdkvYAfIIc+d9qGucTCfOLaEZXEjkVmnnMgdAzO0pmat5sRJ9Wu0/VyMdi
pKu9LBP98tmauvn5Rp4XbS/CM1fRoBwzO5Q0+Kca5FkWmdakZ1UZ0SPKRbPKw6Jej0bTrRX0bFZG
n50yUntlYXArVKLSYIc2kmRuPM/ROj3LMXY3p3tLLSemPkX/aTQcxVgPvltZixJoVrrQtdjdVARv
FoNmD9miMUrEC8aCAXXZ+jGmf7n4muVq+91XCxenTlTsbK+1ByQxgqkQdyLCN9XTSzE9dPZkomti
wHNYRSUsxHwa6mbFLBT1Ag7opFjOszZZi6Qb5tYLSzu3FojSxNeN1iBqLYxyQuUaAzzFRfdkaYkS
3Vffrm6t0B8/o21no1LYdMajGVn1D5ElMTm2gAG7ECBCshO17os3JoEKaH0KjVmofIqHD3BAK63t
Rmu8b4P8hz8X54HCs5l1d4u2SrR+Wh7/ib7/hV4VIZKBhyzkge4wrXq2c15ki2jMl+X3uoWo9NMV
+nm2+OrP+h2pVfcdmoCSgvOLWvRPpOaPiMEw/RgQUOdLNO+vFJKWFqNCNiXYF8lqk0XUrwySPwI7
BSpPZiAkOghJ/EGgpiY7TAGOH8PxjAIR1KiLOhHvuuw8FPHC1r5nREnBqF9BIlybrlBV0IflhFf8
/FAFmO+t4NLF5srBtcM/o50cIoHH7hOrItnaXxN2D74f1m1V3Vj+1exu4DiJdGvPH7Auie1v0qQk
hw4YtV8r8V4TF35w3/u7kPaU7eG1opmPUXjnJFdKd2WXZ5V+3lg3hXMh4hsmFQlfzxX/fI6um3Hj
OAi9+ucawgp6dFUr9LZhJc7tlS3tdrFOSb7Y+dZHwdPdm9F1gf1onS8QB60laMFFChSt8fQyQ1u0
31nauvfPcUmx8nta1onh6dVSibd6vQuHR73H3rFAMdVvvLi7zaa70Lif1Z2SfNDmz32ys8NLv9lm
7c4isA2bmp8zrC3yOAic7oWlgahI9y6mi4nXjoCfr8dpY0VA365D90IbVnF63pTbMTwzhsupv5nU
RePDFT6bGVej0IKXAIWnASdDWfjG1kYtff6Irc8WRWT5b7GexYdwfN8l9+VANz8+z1AwNa9qcVc1
d356GYdb9O9j3DedVZRLCfVkXrbM3ayzWtlib6ijV62t9XJThdd/Hkde5xfJUPS3p/y/hz08oYB4
gEYinmx0kBAwfTNRe8ij9vu3v+7ax/Z789dlxBb+67pr0ynKg9cs5F/98b+ihW2+Y19jRyIHVTJB
I7r/9pS33lkUlDRUSNF+8m5/BQvdkeUmPTWLDjhpl4Q//y43iSP0xLkZJnGyMQv58Y/CxWFWgnYa
kUwa2nOCwzBiqHd4+ugdghJ9ZAWfqh7Nqb4OzVutia9KmtlKVX0foBkV83znT6ztxBGcg9mqdap6
Ac9+WNW58e1ZFH4lfzksYH59HgSyQIBLAItkPTxPJ4YaUbFp6oNPWVJWayWwMDiTXxJsN5ZKgi1y
1qkf3r7mUbdG8kelniQIPTrreDQf9xYbQ8+VSYmM+8lSzk2tXmXZUO+DKawWbR2mq7oahZdXoNCr
PATBeMqEnuX3rGoTnCak6BwOdDhMWVkfvYQszDse6ejczua0cPGHCyvUJgQGyZayozSgNIuMK3QF
5t3bd/7ywuQeILDo4wLf5Z/Dp103QQgXwTBudUvBGsRG83SA27sw/P7ObYZ1I6w7Uyu3VSE+vX1l
Dr+Dm2YF84LhIvGegfpL+vnhteNemIwTw+x9skgWqNEvLi8/73aZZ3vBBpjWhXnlrsyrdussrZ21
izA+qs8xP7pSVhgbLl3PXeHHxf+X31du622+bRc39bbll+5K3+k37QKjR77xa+99vbGWuGh8qs/d
lVja/HH8Zfg04d1MBxC/Yuaxu3KlXc1XwYX7ML5HaDNeTDf6rl8oHmIsXr+wV/Xq6w0/9OvXll+O
XrfkOXnR8r257DwsX9Zg9zzgdStjgQ3Bql6qG3VTrNRNv67X2Y94h0LpcvDcrbs1l/Gm2EKYQYl+
/qZeaTuAEdfjtXKO/fjKvtAvla26wX0DyxskvPlpwCqefr6zMnfK2li42/lGXBk7+ZO6he/92J4X
C1y2PHspP4a7rLbVebNNvbtswVDWw5d3g2T2DvuljXvfbIfFKdP6J07Iswrx5/tEC9wFEgKe+Djv
iFBg9ytTSd+vl9f3WHufV16xCd73XyJ0wdpF6KDMuELtG//nbbBCwnmlLdDZXc/baFVs+NYVWfb6
++bqbIIUWHt302LYBkuKyAX/YxWvkiUloJfyyHP53+WkecPifcjBuMDSM39wbzATifj9ctgqy2Cd
e/LvbrdvL9yneeHRfRomQw/Y4ACVnmru5xGqFNlAsWhkMBTcAMWzwTkb+ypGTSrfDBFC7cUUS8s6
h3Z0W138/ILhRdhl4e7pd800fAIj12yqLGpR1gG3EOVT72ljicd2X4AmsrRK3fna4NX6WJw9fdHQ
wAt11F7sjh3KMJbuv01oYBsJFI+Haz+P1TOfjXdGDvjrS15IzIAf2Mt//t/T9yFt75yYb8l2x7Mw
9rSj4aTLFgY4MUj8R5WMP+djPGGK9Z4h7JkilAuRh7dxG1442Xelbe8031zaUXJlKNqlbs7wMp21
lJoI3NXMGEPHok/9FoTGRS6GezvOH4vCfV/ZEaZK7nmXtR86qKd+A7w5/xKJ4ROyDtsCES5zqnGB
6K7cwtpE2p7WgwPQ271BeHtTlSNWHHO4sQw0kzqsI9pkjUXtahD+qgivmaJiFVOufKSiCxvrA6vf
ppgiQQ9YCtGexySZRkqSWKW3wJDvBpyeB7zq315URyfQ06MDRQUF+Alih4LNYTDMYqdzdT2TZByO
mjYG3AzkD2zhDxWO1zkQXs28AeG9BvPVn7j44XxHvjFeGCcgNQipCN3tw2s72PhNY6v5K2TIR69y
h8iL56FciNpATb9p29tShKh8gTp++66P1ovMyjj7NOxrkVmiKXK0XsyhdpoRDanruNG/JxnJOzKz
6FoG2EQFjbmIW8NE0xoQiAvRbvP2xV+I3MJacbHnBUVES4vc8KgfU4rOD/LOVO8rLcHrQwS3ceYk
51qHNJvqK+kaGBjG3mZxWZTFLpqj7jIxMebUKKuAoaELmT8KMefLoJ1THOLLr2VcNveZXZ/qUB8+
JwYOT5+USRKYW/QUnpR7nvV0cgc0W0r+cN9p0Se4OMhOqzimR4Z9jhTHpy4xkYNChiid01Mk6iet
hn+iHXMsprtw4GhMgohnDkgq+jzaaUNWO3rbFe/TvFumw+Cvyn7erRGRKNFUqRFu7/SAGXQyN1dZ
FMJzsvECyNOOVpAU9as698IuiPh12J73QvvoTPnwvh30elPX+Ko8/dYqwmplChyJ8gmBm1alyRMw
+DBM9dqpRPzebkv/QbRXczZMF3Fw5tphfweWqKa7E4x0jyZ1GY5m7DVD3p/N0AWWqNu3t3bgX6lW
by6hPD88rZ8/6qS8XgE9L4D+z/80NrNMuP81EmjzHdBWdNDFln/hZ7EjrHeUEMACES8HGE6f+Het
gxaLqsmBKGOJJxEF/uRXrSMMZFoIQUwtgG2S9fPjftU6QntHaxt8EEwJOqb0W/6k0uGjHBxPYAZo
ngMcAB4gx7Koyx0uZZiGro0qSb2anbZKNukUU34PdmntIxO6wzrsfLXxqqA3rLUl6vFB71PnkU88
7nynwOGoB6cX4gjSCZxOUU/pzgA9ySI/MdyPpt9hTtG2GVoMTuQm5gYYx4C65tz316NuNxU5gU6N
BfDD+dymltHRr1AnrJrcyr/MHbdBqXFoQ2mWXiiFB8MFv8ZEHcaLttUMf+Fone4FNkoj10Pvx9uo
V92L1kqnqwAi7qMw4+oHPXZpBhuqj/M8gcyHZZJ8Ktw8NeijpAMOcWmoXkWoBX5qq95+cPNsiDYh
IL4CW8fQRRx6CnDO8wdhN4shzWYStiBrHjGe0b6FeaZh2DRH2Qe95VUv1CkwgDi2c4YZqdZX/tIJ
m4zTErm3j2Zozec5FibWTgEvytGcXuuixuu0G9z6TA/prG6yJleu6tREi8st4vhbGCcKbCwhprPa
Kpnrq31rW6twmJoUP1YAoZ6pt7jUilrp+yW8qyZatH5ugEVUIGHSdDEMNOnyrmTghX0I0TsKegxT
Ov2zaHItXhRWWr+nmRhI6UoMHOMWfNFSTQTRs9Jb57pODEvBt84JZ6/KGgwjGJip+kpRRP3BKEz3
C7z3BCFQIwGm2GSD9tgDua69IAQCukwkPqcPGZJufTRpYdGUMVIbmp63iAZWonIWdtbNN1ZD4wA8
4zSUWycWcbMI7AS5SmXI9S298UFfWuqQOl5BQvOQ5UOUAeiO7cBzcS1OFk6rTeTBdh4pm250cSEW
QrGrs6op0YtNTZX6scqLCpHOAuVyj951qW/bCnvbUbioGNJjcPpV6IYtA52oxo7LjWv9zhmwIs7H
NqRXPzsgtkdy90jPjQltIdYYrPupwe+z6R/GpJ57RE/jiXfudpl1Nod53Hkx8JbHNJiQDPGZdp9X
TufXq8lyiszTHV+qmVmmna3MrMRzA9Smc2nPhZV4YrCdaaGjnIMybqpYziKxm3nextXkBwsR1aa5
LRy06VGrRUYQ2m6CFfMktPFz3o7up1LRlcoTrZPyfBrRIHDkTj2/TodprU61+6WeW35S1aGjG05l
fTkbOUivSIvVbZv1KUaIccG2NaxR8gCsEH8LcEbTj2Tk8LW7mUMNue0W/GrM1GMXWm5keq5KhFjM
alX/0ED2Gl4MHStZauhXS2Q2E5tFaihFCsXANz/YWZEnniHGGMi8KyoephD1vsmj9EcKzvZz1rSV
sRjq0v/eliX+zezA4crs9TlepiVQfK9rikzzQN/jVZS4dUoNGGnhBydx9cEbjMrSPHsM1cCDN9Z1
XhJpwQxQL8YuBbWPGBchzZlVcEU57iyJXDxebsaNfZaLttIXog1F6BlJj2thKcBb0/BU5htAXySH
lRlm2VJ12kxFL6nscN50FEBRqL3Y6s5qnCHetJQBvlemIAjWxVzow3pSAkKTBdbZ2E5ugkI2UGzC
oRGImg4L8B7kvEWJwsxcDkqNOTNJ8NqvqLLWap+Ij4VZY3DsOGO0d9rC/Vb4avcxb4GaLQc1avoN
M1AECouube/dcbLIYtM+sbZd2er5ypi6Bh9JJbYHnGm1oCTyqEb8lY8zdrv/x921LCmuJNlfwWbT
3WZDNRKSALOZNksemeSDLDLJyqquDSZAVwr0Aj0A0TZms5mPmHWv7qJ3s5xd/cl8yZyQUBYhVEBl
xFTlFNfs2iUzryvkEeHh4X78ONFcsrmsaaHyedNS0DsTLx4/Wg3btHruorpa9wM/3tavTGcrRY9K
YGGFVKuJqg0B68ZFQo22oP72UOdmX67X4XoBCFLozKpzDaHlxrJ1OXc1tK5ZmA+teX0DK7yM51LH
8huujb7Wi76HW3VbHcOzC7YE8wq0AuZPbYF0Vp2P25rqXhEky+62vjeYr3ExWLrjaxVz30RjuKaf
DIHe7LXMBE11pHVbcuN72wTPJfaxu1i9V5a1abggDzUV8Z36XLqxg/iqHiOgNh6v25bmRv2Vve7W
myDMTZ1tlHLUWyCzXoDrlaB4KwzUT0pNmSWhN9ogiq6sF/CDZV0yh6toOXDtBE2Jk349tK7DaH69
wIUuQcphC9ZkCZ2iNiTpuUvrU7BqVruRulz2G8H6KfbGEmnPyaZf19Cu2fMekZ2EbVuq6KnQHHhW
Xe44S7VXQ3PpRjxtusTrrFaoUmzhaU4NreAC0JOvx82bVn3+UU3q1mXk1FAUOgdUDvT4VbDeru26
0t3aDhq1Jjdku7BvlLBevQF3xRO42ty2qoRddML0+2u7L/sutmoSXNsmGNEtr9kPTPfSaa4eQ4C0
VlrrpoVImN+cmx1lM9muamjYsW4k1/j/P44D82M4VwDP85SRY5ObVcO6bdr1O3uVoI1Qc9uCsU2u
VssN4vg1iF2YyoPlbKZqde713JUVtjprVVoB/olaDw+9Fj0XOzWIelVFvgT1CPbo9na+qN04nnS7
lqpooemBlFdV3sfWGqsGJgeUZdeUqxR0S83lJ2ROuu7cNnytBc5Lpx/P5X4taT4vQlrRuoXnnOC2
87ytKZ2atngfygjHEKDyt013AGOElmcbl/SszdzvWVvUulgemiT5AK1FEvVknGhKfPkxWLoowcBu
7MTbWreBS9PSXz6t5Pkn2NMOcOHWdRXlRyuKWooiH0aAoF2wskT97SV8n9Gy4d8ul44uO9bHDdpF
TANfkp42nnUZq2h0DarAFrA4IHStNjeDEMUd3XnLAs+9v3lYWZCJnKzd8+MlWklXq7JyCyqJaVMB
xazfWEmDtSQl7WjzSVmgw1xrrhl4XHeOPJRFAvSijlZqC91fx/DRXGkwl5CLtsbLqyb8ja68qM62
4AEHO2Zv62zHN/IiWIxCpQHfRN4ic007XwyVObo/efXHeQ2ct04rRhd4WQPJf22l/DUOVtu7rW12
7SWCgs4ShFNe8iAr60t3Dt5wT0aqqok5BBhw6HoL3IbuA3NlXgMGee9t0TelGl0HjteC5slkS6zB
Fn0qtyjOr2/M+6qmXkeJNmxE8w48DNIBGU4XvL0jWUXbbWuNrp+a2bOUBnrMozEK7RdntkEZiPzZ
MpK7ij+W25Ht9qO41par9iAJzFvb1oay5D56qBQOG+i+B5Nq1lpDGQeNiru5LUkgDhvb/dYSi621
BF9YFy0c23Xns2Wj2W8QfoCX8QlJlHbLmnoL5PecB5Ig6RdgOfujOKnfaGNMv7rS4QVWOwTcq3W0
ya6b2/UwNp8B7+s0JMQ5A7Tua82qfnSXoM0UworjAUrMbmvR/LLqIAjfTMa4dRprqY6ekIrUW1o2
mpFaG/DdV2HYwV2MhnRB3JdM9BAH+KS7oo9CE7nP45Y/VEAJIF2N62j0g7LNrmlrrcvV2n6vghjW
aWnIy41hmeXt1F4m6Admq9suMvdxOwngjdS20cwLwasI+p/ufAuSv7WngB7cvV+r4a23Cbyu7cCc
hOSTuwYtEV4N7R3WNri51aUO3xotDH19I9MUv1ZLwCyhAXn2GfdbtAw3t7XGrI7uotJ6vLRwL4gi
NP6o1uQQ5TjNmnfp23GQoKeya38GNzfaHc41pzm/DHx0WSdhVEMrdV9br9EVIK6iQh4Zmna4iAka
J65Dt7MiRPHAkeQq00Cdu7qkuOh8Cxj+eNHTGmMtQC8C10WEDbzX8LU8jwRd0MBKfVVboSloa6Ph
SIzA1dlGhUR4u2i6ElrEbsL6DW4wsQHd2qtrWRs3SFcjY3CnbxZN7WFuuu5vjiqB+G1cA2c/iKHA
915rLtdme7Mxveeag8v8XXUD/+q9NibRsAGSFAuFpitltJBNqQlWmpbi4H7vKuh5mGwWM2wt9J/Z
BA4YzFwQdYMdyENXl/amiRfrLhoRCj0kHA0P67Uchh0pipL3TnWxinqojUbCdhO5m3UfR0+tCY5b
EyVja2WOAbpotOXc1BaagmOxKVPPsuXI2o1vk+rH9dav3sMzSZa3dqLZPTdMGjMJ9VcAuSxi4FRA
bb2dfH+Q4ZscjT8kzrCLh1D8RA/OVJQ8xEaQPBph7EQv/Ib0t0OfeNETWvy+5o9ywEO5oB2O9ylZ
GP/6T1M/9lA6+2iYSETtgzZQ3lMIXaRDSsd7TIKjY8TxDKLV+jvEPwHPAHwj/SAW4fieuft1FTSR
IGuiyEqkX+kne+Ceir6lhOPvl2nz+N8cewMj1TnllqMhFyZ6870qQAyHItZpUxPm3eV3SJ4jrAP8
/+6zv5DLp+2c1zrnb8579TrCOVyvrmF6kYoEfHk3vZjd/dlv0Xw9sG4ouX6jsw8UOqcOEKgDGBrw
KSCc0k9hByBYR+ETSH1lKqBMM1D6G9oBaNfAqQMZVgAEf5Rhil0AYBt8B1I+VKRQfq039trcG7+B
OCyCXmCmZ94a9NsAsiFyi1h7+nlzM04rR7k2voo4M3AwwErTNAc+BQ1gT6ACAeWrAN7Qz5vTALBF
nCqgUXiExsGbBRji7h33bJ8ko2CG/ningbenApkCq7hWQb2FzQ22LiQJUg3QQtA9FVRbLeQwgM1B
ijRbJdkD35DpOwC8fu/hr6HMCR1nwYG9m2f2BJRV1HlTqtV0KUBJb24jyAqvE9AEXA9Fjjjfskku
2IKqhtIxyu4A+ED2yXbeG1oFtJEG10ZQayjNBwf5i6/HmkPlHSXqRFFWbguwT97WWZiW53GpAF4w
rXtPXaHUGLC2APBMEHkhxQmsS/rJ3K43tAgoYxWXBqp15V0KS4TD+/KO++ZQw+/RpgPchjtr8AaX
Aa8S1NY7gJhQ+gyKpfTDesO0M4mM60Czka+Dt7YT0q45XOtAlQFFhi+sgN4j/bBHgoRaCGCaseOy
3769I4EWQHFpoEpLN9IPve7vbwGEC7KbIBzHXDd41FsyA6BO4Xt7eEVASwC8q7KnAFrvgPgOdStA
r7/Yhzf28tz+EPY/CLPBf577vTAoewsACwMU5bgNvjkfgFZKcy16lbp6oD2W9mIde2/exNmAegZg
wt6axdN4b0IweCjUoMwAO5NW2PRY96gWAB/GK5zgMyzDS0i1YxFnlgZTiRGWxVy/9Qd5GPHw97s4
Go0TopAXuGbmT2l0NXt6Fk6k3//CBFtTy7b3y39BAHrvK/O34cEf714+HdbuWfs/Yl6VGVj+m/yH
fWIEejBFs9o07Ll7q3vdRQT3wpnoHotPQ6jm6yAPwscvu+SoVG/mB4GeC0oDrfmX0qD0eVLjMArY
sVKuO97Btg3HJLGbC0o7jsAccIv1AT/RU3aNvhFsDdNfkSLFhoCnoIVTEIe5oHTwuNJxDz52TL2g
6zqie7xyu4bn6oGdC6LDpaaXV+x1ADV4s1xQKhZ2jVdsL0S1K7vgGgA984rtbI2pVRArQLeXxCsq
gR7ovKO91APfKKvio+R03MID3ZsauRw6bzQhwyv1ikwC3Yn0IBdFBVNiGG7BSOV5oZHkklK5OO+4
5RqBq3usWBF6CAyD1S71vHgHC5JLJAAZ444cD7/cfoy+TwGjBFyl+eVeTw+MAyJSAuRGusOOlkaV
ebV7YwSFBYawigCx6Ck60BODSQBLlNmHd8B3erQqrAZFgHbBUGrFRdcEXID8Ax6hg4xuF4csQMd3
BHY9QjPXyCCsnmmRCLee443hTnxgf3JZ1PqAHCX/+nrHauA7M+gkF5TKpf1beIc88D196udyMrEC
tsiA2nZGqiZg9u6NyDICeoIy3hQ6LuSPer2C7/1grbO2QsTRjOrwgteTxq94p23oB1Fs6k7+3unE
0Zsrr+BHH6ccu/EQD+KXS3e0URQsCVjAo9RqBiA0yAdJdYHimvzr65fEaIEu0LmYTKqAnTwC7/BE
DxhPWJZFqHhtzNjDA/SW+fA5tLAm0TbbdbmwVBcijrwPdgAVM84liMbzx7x+zDu2i1vgMmc+e22k
gCreTfIM52qKddcBdCyXluqE9gvgFQ6LjAPKADNzLisVLeJWMzKCSWFvU6Yd3hGDa8io+L/BeWF2
C4jsaccCXukwzJEF2VNjVrzpUZ4PAYfVrR/6K0bbiAQqaS0d7+C//Ac1/2VXM+TkkXlH3z6wRaig
agSj6ildlYWWXkLzh6ExFob2/b/fzRxdfZREhD+0tj9+ure/EukcDi4PjDG/yX94LK7V1i1qU3Jd
0tFTBBnvRHZQNsXGcChTAK/UK32rg5MnIItcVjpempThFX2Na3suJRVK+wlxCw0D3WCdDhHKxViX
+eDSsYo4t278YFZQgQhzdBuvdRIxo60L0OydgSAvi/1NSVt5Z+w93DlmsLT5G6/QB0Cjg1xMOmEU
UsIrdaTHM1K5CPTiGUWporiFJ4VQKRo38kvd+Rl0zJWeSwJKrpVLpXoBnUX+9fXOzEcjjCpt3WNC
sgC28Uv+q+EWHEYRkd57v4JF94ewUrz54JjjH/MVvVBVRvFkhuKPgEyZrQgyUhFmGWV6k7Izm2KI
wWcrwGW6mMSVQRzquT7STZRJF6Cjvz32Rr3H51733yp08SAgWhkV1z8AICDBqFPYE+1FoYC1JB/M
t5bq/vndo3kqZPF+jP8hU27ZXzC119E9fcYsAor457V1V4gpH+QZRAQHBsaGFIJFFJnOO94R/LWo
MkQKNDDSZNyAoLQKqflcdGpKKfEo75MYFsRcXCqdQm15pXcgAEmNyoVrwDAx0yqjM8qxjY1T46z8
agcZv8nEKJzp4DQAmP1YCCGT//M2MOVgzL331KXf+f9Hsu0HyfYjf/vTMvMmZpqZaAHL6MIzccbl
y5GuTgE2oe1H4RrWZl8sZY/iXfNtBPXYfSrgQt5GgwdvRvLRURVQbnbesXYsfZZLoTJFRJoejUU8
cciUxj8QnK50UFrHhBIotzjvwLuG60/hXOIxp58nYAV2gDsJfNb+nnYPsD9Nwz92N+/4rh/4jIdM
Gcp41fNid3+jZtd70VEumc61CHe5oy+MyrMRzJiAJQUR8r5Bd06QNoqYFU8JU3nl9sxkEeViqBoo
ISm30GWsRz7snlO5ihG9ZWwKZSHmfkBAooAVKyJM2YsstGNgzXVDwO58wra/0t3CrZU2QuNVxJU+
YTch5R/lFmoVjoHTgcfTO/twIaCYkn+snS//FRmV2R+uVz4JmF0HgkN+8beGlzCrF7zA/FLvyKTo
FaA9ngC5RuhHFnO4IEotQC6ZFLQAtn7uZTbAxcbUw2khUCTiGAFIwo8idjkIybzojr5mbHDKms27
4ZALLwgVsIsHOEinhbuYiNDHQI9hfdEhNF8B9NRAOUz+9VuxgdMmIpNcTC5LIo65gb+l9heXxnyY
2agFLON7AhefkSriyEilsieRRCuzeZdaZoarbRKGepyLS3VBq7t5pT9++T32CgQVKDEWIBg3EzYM
ItcEuLEjI5lahuMUYrIigHAjeGtW5SJ1OPP3p3pGKWn+9fU7ZUTTvyy2QxaBhhvRCIteuTP8Qspd
EuAFjQAccdglLYtIOY3iQhYHhTv8Kn7y2Vta2lOKd3+Mvvzdr4A+98vvaRRrGHz5hzclC8YoyXUB
ukZ8moQFXVOiad4XeNK9bdFAo2CUX/AH82CDiwAgIk5gA7BfudRDxi2SRYD5UHxBCj492Hb5ddFD
HCYiHuMSgKucX/DngzuILAJ095m4E32yZlexiCxiZkMP97cINF+bBJUnOHNMrhrZDn4tX0wSg5k7
NBEGhgNc86gbRDYFOOuTG+bnxWFR/Q0g0TmRWOR3PNiTE1FYf4pY9Im/eRM1VAcnddoViDWYu1c+
MxR/4SEJPqVAsHxRZU5n62D6v1Nu0bKXXEq/T2IvDnz2FMpK5QrnxfcJzWBZZamONFfHJfuCVpEd
eBNIoXCqdue1HaZnKPXFgW34Pn28pzuBPZPB5ImGVzL6DYB/pQnrc4iS+L5nDIG7MIsgOE1D+0cF
GVI0+qX9jtDONF+QJS4o7nVnJZqwZvTCQkTvZnRJbbaA0AS3c1NLW3ixOyj+ymJ37oPaQIojrp01
JssHTndS2sCr1USxMt4PJCitoyHccx83QBBl4Uc425lti2w4WPmb6FVVkxoNtMI5Wjl19sN00wqM
CfNW6CNA/6FNbNFeG93ApPzXHLP1khasfAMijx676CIJLdbBp4beba2j8ZLs/X7eKZVlS885pfYW
3MEptD9+qttjWAXmWT3sygzbcDqqgcpUsmV9IwE+YscPI73yWDhbhHifTmWkOysdxb/5uks3m4D4
5BXSAgYugczGOjwN96bsTFvU970ZNUf7AwYUJ/9asm/OFHwPBQe6GTMjlo4m6s+UPESM3WXFtk6q
eH/Bfl2DZT/dq50vXbln/X53RL94LYyk3YbBBjDobkjo9/9/lfOlLpp6eumU6fwHIZ2ot/cLzsRv
JtJOQOyxyJU6/x6+QG3KRCdzVrAqQHAAcGTBS+CXChyn6egzI7RyWXT/iailGSQ6LdxnxB7zBM+0
ZG0rLk6agAOuDYAHe42uCxgrcAsTf8bOmYg40ygglTsAcBmDLiKlBygUC8kREbjCcWlWbum/RheP
+8tBEhFUvwZviGcUrgYS5Wb7elC8jpEEktmpk0TEpW/0BWsaJBHA71s0D0i2RXOGMBC/GrKL9a1f
QECgrSy/7OwCXCJbwJa+RS2LbR2qRMC+vtNZ0BBKpvh1gYoy3T/YIqoALaOCDwi+wloW4bwjk4y+
82w6S9IEnHUQrCfFPS0CK3RvLNhEltQQMHVDeO1gjCiF6Ket+15c1tdZoiG4Bw4WsghykiEIsMhi
gcgqc5k5HgQ486AeodhVX8Bs5FsjdSwkAavjydJJsZZDplz6vBb/SZ+TQ00jni5CNEFSOZeT+Vgi
RoyME3ULi6tDFmGRPmwnRok6RNBHPBMjwo2U0YcIU/cegVp/VbmOgNhdVP5c6QEY6EfxbmfuP46y
7gmYgN0Db2NPD9HRCI/M/5OUPRSNOQXcMUYLgG+dpMze1NHpV8SRQWYzFFH39DDaV1pWd/vtfQYr
clY0d6e1kUVsxD49aO3lP1G8XSCoAAUiQqAHofb4a2z3zKemp4qOCQqI8z///p+hrSd65SpIgAzD
CPoAN7p6PmuMPUSkX6uLgLY9EQCOq3e0BmpfrWij2qpTLnReAwakhq3b+XIP/9wlup/gvkQqDwCw
60xSmtKNoo0s/0O7vj3zocAn3cY1krBhJnA4Ilx+cvJ+XoADuNCsWIU3yLH/Cv9n4d2LIJ7o+ZSl
kbL8y+ujjkgcEsQcU4xIWw8mALjkQtNzKv/C8wQTfXnZQKwIR4COFpFjZq+KIGCgCGrU7SNiyogW
cVHr6AmKUcsst4hjtVNYHaqAoHTXR9PHQuRfxCGWyy2vjxBxi0DdYbGcUUStLPIKM1QDxmwK+zBf
+/0HVB+V/CTfbunuFnEo3GAdF+YPvfTyx7x+Vw/0gOKGiihXERU0lHMmpOBAxvuQjmZcz3QChuBj
jHyay2JOQ1lELXhWOHpLoihMrem9sSKsBRHhcmZPuYun7I1eFmL5QFxFZvosHf6TP0F6P18o6Vkg
gv3vCXeWTD8drEs/LDOGsojCh0xRzwR0oajnhVeZVsRlVuHgyiuixgANvCMSWpVnEpik1MijyD3X
5+s33ofR0SeczOudkUUGC1+hwEVuCJDbQdoUUa5cBemSEuGCjnTWK5IbAuwbAhhRpQfoD+CRMbuN
RWDjs9UJFyayvvzuGG6yrxVVDL4aLzDQ8QSWVYP2VRFw9c1eIDsFKn+8BL/P1PjT/kvUAe046YDs
u829F6BD2U/PSiKfIpnaXbGylUcBXLxu/5GM9M+qAi9Dq4mgNkQm4DffsUviGiDzl1Hx39I0EJXR
NnanCwPLZvjHpLQzcN0vOO+BSeMHbAJPRDCojeRBga9XBHNVO9C3LCC6LuKIQUibCa6IiNt0fMcv
FtSKCFf2prhLsMgnEQQml7j4TC1aDV0orRUBZb/UHZuG6MrctsbJQM9p3+MqBnCAiUBIRzGJZ/r9
I0T9EHFmloZ0FFV5pmCa/EH4hDm+paaANMfQCOL94xQt8/KvHL5jEBcHi3aE/HKfUSO2BUkOM3Fp
q0BqkzK8Vlny6+cdA2Vo6F/wUMjA5SDc0l2fmRwRHmYbTQiK4UIBF5wRNbd+6QVKBKKh49Nb5x9v
DWBlPfNPZYZMxG0wBU5QrjO4yNQQlz1HBGV6x/dzn4y5pagC0paXZE5y40B9ZhHZ8kvQQlNmwtkO
ZJ9S9ZJpcAjjOUohdaZ53p2F4D1PDmBCIpC1O/kpkoVONj0ZX0pxKEqL5YYXcTAgAMlkTg/LOOLv
zo31DVCA71Zo+g6DaRdBACf/GbOyUK6TL4rXn0S3BNRhuFrnkujyQiO4/OvrBXesAPlwxO53r5NL
zB4gYOT3xrrS0Z0S/mcRpNj3pEAbIIJr5ln3gIZn3QkRMZJ70DOwUkXsWargzwYwQGx/JvBT53P5
+tUxJNEUsa3SwwVFRAIeoC+QTKOvUEJCQ/uoH3eITjvIQyiG1XlLwKLGIRVaulMOYhJRNZGFi/qG
g6TMP1cuQgRlQ5A3ZJFmumORFkMivhN7FuOnoLaLX2dPvg3flNEaeg+KkAuQUy4mDSqJgEU+xejJ
UBisgJX5EdNLssj7ZRwBscIMXESu8MDJlE+n/k8v+A7FqNGsTb5p98etIsjYaKCYDP2BUYSjqCK6
pHzwyJ5/MkAzj6DyPgbkBv5iqRuHfu4Kmvcq6NjdbKG88jTt2E+8+JQUaPJefPbfhtrm47Vt+3/d
28V8RUd3y6pDf+xbZgu7s99jNB/AMVLCK8NH9ojZmyIwpI9xWADUyiKSy09f/hucF4mxvyVR+5t/
/dY5XbYCfkz0t6yMN5+WdK52yxez9/WgPlFptv82b2P1l9UP/4JvWVK8/Ou9ZVmt9Bt7y/0NUGLQ
d6fB1MEl8y//CwAA//8=</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b="1"/>
          </a:pPr>
          <a:endParaRPr lang="en-US" sz="900" b="1" i="0" u="none" strike="noStrike" baseline="0">
            <a:solidFill>
              <a:sysClr val="window" lastClr="FFFFFF">
                <a:lumMod val="95000"/>
              </a:sysClr>
            </a:solidFill>
            <a:latin typeface="Calibri" panose="020F0502020204030204"/>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'4'!$W$23:$W$32</cx:f>
        <cx:lvl ptCount="10">
          <cx:pt idx="0">CÃ´te de Blaye</cx:pt>
          <cx:pt idx="1">ThÃ¼ringer Rostbratwurst</cx:pt>
          <cx:pt idx="2">Raclette Courdavault</cx:pt>
          <cx:pt idx="3">Tarte au sucre</cx:pt>
          <cx:pt idx="4">Camembert Pierrot</cx:pt>
          <cx:pt idx="5">Gnocchi di nonna Alice</cx:pt>
          <cx:pt idx="6">Manjimup Dried Apples</cx:pt>
          <cx:pt idx="7">Alice Mutton</cx:pt>
          <cx:pt idx="8">Carnarvon Tigers</cx:pt>
          <cx:pt idx="9">RÃ¶ssle Sauerkraut</cx:pt>
        </cx:lvl>
      </cx:strDim>
      <cx:numDim type="size">
        <cx:f>'4'!$X$23:$X$32</cx:f>
        <cx:lvl ptCount="10" formatCode="0.0">
          <cx:pt idx="0">141396.73499999999</cx:pt>
          <cx:pt idx="1">80368.672000000006</cx:pt>
          <cx:pt idx="2">71155.699999999997</cx:pt>
          <cx:pt idx="3">47234.970000000001</cx:pt>
          <cx:pt idx="4">46825.480000000003</cx:pt>
          <cx:pt idx="5">42593.059999999998</cx:pt>
          <cx:pt idx="6">41819.650000000001</cx:pt>
          <cx:pt idx="7">32698.379999999899</cx:pt>
          <cx:pt idx="8">29171.875</cx:pt>
          <cx:pt idx="9">25696.639999999999</cx:pt>
        </cx:lvl>
      </cx:numDim>
    </cx:data>
  </cx:chartData>
  <cx:chart>
    <cx:title pos="t" align="ctr" overlay="0">
      <cx:tx>
        <cx:txData>
          <cx:v>Top-Selling SKU's</cx:v>
        </cx:txData>
      </cx:tx>
      <cx:txPr>
        <a:bodyPr spcFirstLastPara="1" vertOverflow="ellipsis" horzOverflow="overflow" wrap="square" lIns="0" tIns="0" rIns="0" bIns="0" anchor="ctr" anchorCtr="1"/>
        <a:lstStyle/>
        <a:p>
          <a:pPr algn="ctr" rtl="0">
            <a:defRPr/>
          </a:pPr>
          <a:r>
            <a:rPr lang="en-US" sz="1600" b="1" i="0" u="none" strike="noStrike" spc="100" baseline="0">
              <a:solidFill>
                <a:sysClr val="window" lastClr="FFFFFF">
                  <a:lumMod val="95000"/>
                </a:sysClr>
              </a:solidFill>
              <a:effectLst>
                <a:outerShdw blurRad="50800" dist="38100" dir="5400000" algn="t" rotWithShape="0">
                  <a:prstClr val="black">
                    <a:alpha val="40000"/>
                  </a:prstClr>
                </a:outerShdw>
              </a:effectLst>
              <a:latin typeface="Calibri" panose="020F0502020204030204"/>
            </a:rPr>
            <a:t>Top-Selling SKU's</a:t>
          </a:r>
        </a:p>
      </cx:txPr>
    </cx:title>
    <cx:plotArea>
      <cx:plotAreaRegion>
        <cx:series layoutId="treemap" uniqueId="{B57580B6-77AF-4A5D-AFB0-CEC114FD50F3}">
          <cx:tx>
            <cx:txData>
              <cx:f>'4'!$X$22</cx:f>
              <cx:v> TotalRevenue</cx:v>
            </cx:txData>
          </cx:tx>
          <cx:dataLabels pos="inEnd">
            <cx:txPr>
              <a:bodyPr spcFirstLastPara="1" vertOverflow="ellipsis" horzOverflow="overflow" wrap="square" lIns="0" tIns="0" rIns="0" bIns="0" anchor="ctr" anchorCtr="1"/>
              <a:lstStyle/>
              <a:p>
                <a:pPr algn="ctr" rtl="0">
                  <a:defRPr>
                    <a:solidFill>
                      <a:srgbClr val="111111"/>
                    </a:solidFill>
                  </a:defRPr>
                </a:pPr>
                <a:endParaRPr lang="en-US" sz="900" b="0" i="0" u="none" strike="noStrike" baseline="0">
                  <a:solidFill>
                    <a:srgbClr val="111111"/>
                  </a:solidFill>
                  <a:latin typeface="Calibri" panose="020F0502020204030204"/>
                </a:endParaRPr>
              </a:p>
            </cx:txPr>
            <cx:visibility seriesName="0" categoryName="1" value="1"/>
            <cx:separator>
</cx:separator>
          </cx:dataLabels>
          <cx:dataId val="0"/>
          <cx:layoutPr>
            <cx:parentLabelLayout val="overlapping"/>
          </cx:layoutPr>
        </cx:series>
      </cx:plotAreaRegion>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'6'!$N$37:$N$57</cx:f>
        <cx:lvl ptCount="21">
          <cx:pt idx="0">Argentina</cx:pt>
          <cx:pt idx="1">Austria</cx:pt>
          <cx:pt idx="2">Belgium</cx:pt>
          <cx:pt idx="3">Brazil</cx:pt>
          <cx:pt idx="4">Canada</cx:pt>
          <cx:pt idx="5">Denmark</cx:pt>
          <cx:pt idx="6">Finland</cx:pt>
          <cx:pt idx="7">France</cx:pt>
          <cx:pt idx="8">Germany</cx:pt>
          <cx:pt idx="9">Ireland</cx:pt>
          <cx:pt idx="10">Italy</cx:pt>
          <cx:pt idx="11">Mexico</cx:pt>
          <cx:pt idx="12">Norway</cx:pt>
          <cx:pt idx="13">Poland</cx:pt>
          <cx:pt idx="14">Portugal</cx:pt>
          <cx:pt idx="15">Spain</cx:pt>
          <cx:pt idx="16">Sweden</cx:pt>
          <cx:pt idx="17">Switzerland</cx:pt>
          <cx:pt idx="18">UK</cx:pt>
          <cx:pt idx="19">USA</cx:pt>
          <cx:pt idx="20">Venezuela</cx:pt>
        </cx:lvl>
      </cx:strDim>
      <cx:numDim type="size">
        <cx:f>'6'!$O$37:$O$57</cx:f>
        <cx:lvl ptCount="21" formatCode="General">
          <cx:pt idx="0">16</cx:pt>
          <cx:pt idx="1">40</cx:pt>
          <cx:pt idx="2">19</cx:pt>
          <cx:pt idx="3">83</cx:pt>
          <cx:pt idx="4">30</cx:pt>
          <cx:pt idx="5">18</cx:pt>
          <cx:pt idx="6">22</cx:pt>
          <cx:pt idx="7">77</cx:pt>
          <cx:pt idx="8">122</cx:pt>
          <cx:pt idx="9">19</cx:pt>
          <cx:pt idx="10">28</cx:pt>
          <cx:pt idx="11">28</cx:pt>
          <cx:pt idx="12">6</cx:pt>
          <cx:pt idx="13">7</cx:pt>
          <cx:pt idx="14">13</cx:pt>
          <cx:pt idx="15">23</cx:pt>
          <cx:pt idx="16">37</cx:pt>
          <cx:pt idx="17">18</cx:pt>
          <cx:pt idx="18">56</cx:pt>
          <cx:pt idx="19">122</cx:pt>
          <cx:pt idx="20">46</cx:pt>
        </cx:lvl>
      </cx:numDim>
    </cx:data>
  </cx:chartData>
  <cx:chart>
    <cx:title pos="t" align="ctr" overlay="0">
      <cx:tx>
        <cx:txData>
          <cx:v>Country and Order_Frequency</cx:v>
        </cx:txData>
      </cx:tx>
      <cx:spPr>
        <a:noFill/>
        <a:ln>
          <a:solidFill>
            <a:srgbClr val="000000"/>
          </a:solidFill>
        </a:ln>
      </cx:spPr>
      <cx:txPr>
        <a:bodyPr spcFirstLastPara="1" vertOverflow="ellipsis" horzOverflow="overflow" wrap="square" lIns="0" tIns="0" rIns="0" bIns="0" anchor="ctr" anchorCtr="1"/>
        <a:lstStyle/>
        <a:p>
          <a:pPr algn="ctr" rtl="0">
            <a:defRPr/>
          </a:pPr>
          <a:r>
            <a:rPr lang="en-US" sz="1800" b="1" i="0" u="none" strike="noStrike" baseline="0">
              <a:solidFill>
                <a:sysClr val="windowText" lastClr="000000">
                  <a:lumMod val="65000"/>
                  <a:lumOff val="35000"/>
                </a:sysClr>
              </a:solidFill>
              <a:latin typeface="Calibri" panose="020F0502020204030204"/>
            </a:rPr>
            <a:t>Country and Order_Frequency</a:t>
          </a:r>
        </a:p>
      </cx:txPr>
    </cx:title>
    <cx:plotArea>
      <cx:plotAreaRegion>
        <cx:series layoutId="treemap" uniqueId="{961D6CA4-534E-46BD-82CD-FF0EB28C2EF9}">
          <cx:tx>
            <cx:txData>
              <cx:f>'6'!$O$36</cx:f>
              <cx:v>Order_Frequency</cx:v>
            </cx:txData>
          </cx:tx>
          <cx:dataLabels>
            <cx:visibility seriesName="0" categoryName="1" value="1"/>
            <cx:separator>, </cx:separator>
          </cx:dataLabels>
          <cx:dataId val="0"/>
          <cx:layoutPr>
            <cx:parentLabelLayout val="overlapping"/>
          </cx:layoutPr>
        </cx:series>
      </cx:plotAreaRegion>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'9'!$BA$36:$BA$39</cx:f>
        <cx:lvl ptCount="4">
          <cx:pt idx="0">BA</cx:pt>
          <cx:pt idx="1">BS</cx:pt>
          <cx:pt idx="2">Ph.D</cx:pt>
          <cx:pt idx="3">Others</cx:pt>
        </cx:lvl>
      </cx:strDim>
      <cx:numDim type="val">
        <cx:f>'9'!$BB$36:$BB$39</cx:f>
        <cx:lvl ptCount="4" formatCode="General">
          <cx:pt idx="0">5</cx:pt>
          <cx:pt idx="1">2</cx:pt>
          <cx:pt idx="2">1</cx:pt>
          <cx:pt idx="3">1</cx:pt>
        </cx:lvl>
      </cx:numDim>
    </cx:data>
  </cx:chartData>
  <cx:chart>
    <cx:title pos="t" align="ctr" overlay="0">
      <cx:tx>
        <cx:txData>
          <cx:v>Distribution of Employees by their Qualifications</cx:v>
        </cx:txData>
      </cx:tx>
      <cx:txPr>
        <a:bodyPr spcFirstLastPara="1" vertOverflow="ellipsis" horzOverflow="overflow" wrap="square" lIns="0" tIns="0" rIns="0" bIns="0" anchor="ctr" anchorCtr="1"/>
        <a:lstStyle/>
        <a:p>
          <a:pPr algn="ctr" rtl="0">
            <a:defRPr/>
          </a:pPr>
          <a:r>
            <a:rPr lang="en-US" sz="1600" b="1" i="0" u="none" strike="noStrike" spc="100" baseline="0">
              <a:solidFill>
                <a:sysClr val="window" lastClr="FFFFFF">
                  <a:lumMod val="95000"/>
                </a:sysClr>
              </a:solidFill>
              <a:effectLst>
                <a:outerShdw blurRad="50800" dist="38100" dir="5400000" algn="t" rotWithShape="0">
                  <a:prstClr val="black">
                    <a:alpha val="40000"/>
                  </a:prstClr>
                </a:outerShdw>
              </a:effectLst>
              <a:latin typeface="Calibri" panose="020F0502020204030204"/>
            </a:rPr>
            <a:t>Distribution of Employees by their Qualifications</a:t>
          </a:r>
        </a:p>
      </cx:txPr>
    </cx:title>
    <cx:plotArea>
      <cx:plotAreaRegion>
        <cx:series layoutId="funnel" uniqueId="{3ABD4E9F-D848-4261-9EC2-712FD83F05FB}">
          <cx:tx>
            <cx:txData>
              <cx:f>'9'!$BB$35</cx:f>
              <cx:v>Employee_Count</cx:v>
            </cx:txData>
          </cx:tx>
          <cx:dataLabels>
            <cx:visibility seriesName="0" categoryName="0" value="1"/>
          </cx:dataLabels>
          <cx:dataId val="0"/>
        </cx:series>
      </cx:plotAreaRegion>
      <cx:axis id="0">
        <cx:catScaling gapWidth="0.5"/>
        <cx:tickLabels/>
      </cx:axis>
    </cx:plotArea>
    <cx:legend pos="t" align="ctr" overlay="0">
      <cx:txPr>
        <a:bodyPr spcFirstLastPara="1" vertOverflow="ellipsis" horzOverflow="overflow" wrap="square" lIns="0" tIns="0" rIns="0" bIns="0" anchor="ctr" anchorCtr="1"/>
        <a:lstStyle/>
        <a:p>
          <a:pPr algn="ctr" rtl="0">
            <a:defRPr/>
          </a:pPr>
          <a:endParaRPr lang="en-US" sz="900" b="0" i="0" u="none" strike="noStrike" baseline="0">
            <a:solidFill>
              <a:sysClr val="window" lastClr="FFFFFF">
                <a:lumMod val="9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2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47">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900"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15">
  <cs:axisTitle>
    <cs:lnRef idx="0"/>
    <cs:fillRef idx="0"/>
    <cs:effectRef idx="0"/>
    <cs:fontRef idx="minor">
      <a:schemeClr val="lt1">
        <a:lumMod val="9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3/28/2025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3/28/2025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3/28/2025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3/28/2025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microsoft.com/office/2014/relationships/chartEx" Target="../charts/chartEx1.xml"/><Relationship Id="rId1" Type="http://schemas.openxmlformats.org/officeDocument/2006/relationships/slideLayout" Target="../slideLayouts/slideLayout8.xml"/><Relationship Id="rId5" Type="http://schemas.openxmlformats.org/officeDocument/2006/relationships/image" Target="../media/image2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chart" Target="../charts/chart4.xml"/><Relationship Id="rId1" Type="http://schemas.openxmlformats.org/officeDocument/2006/relationships/slideLayout" Target="../slideLayouts/slideLayout8.xml"/><Relationship Id="rId6"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chart" Target="../charts/chart7.xml"/><Relationship Id="rId1" Type="http://schemas.openxmlformats.org/officeDocument/2006/relationships/slideLayout" Target="../slideLayouts/slideLayout8.xml"/><Relationship Id="rId6"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microsoft.com/office/2014/relationships/chartEx" Target="../charts/chartEx4.xml"/><Relationship Id="rId1" Type="http://schemas.openxmlformats.org/officeDocument/2006/relationships/slideLayout" Target="../slideLayouts/slideLayout8.xml"/><Relationship Id="rId5"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E28C-A784-5DC2-A017-31359E00E39C}"/>
              </a:ext>
            </a:extLst>
          </p:cNvPr>
          <p:cNvSpPr>
            <a:spLocks noGrp="1"/>
          </p:cNvSpPr>
          <p:nvPr>
            <p:ph type="ctrTitle"/>
          </p:nvPr>
        </p:nvSpPr>
        <p:spPr>
          <a:xfrm>
            <a:off x="2034048" y="1698487"/>
            <a:ext cx="8123903" cy="769410"/>
          </a:xfrm>
        </p:spPr>
        <p:txBody>
          <a:bodyPr>
            <a:normAutofit fontScale="90000"/>
          </a:bodyPr>
          <a:lstStyle/>
          <a:p>
            <a:r>
              <a:rPr lang="en-IN" dirty="0"/>
              <a:t>CAPSTONE PROJECT</a:t>
            </a:r>
          </a:p>
        </p:txBody>
      </p:sp>
      <p:sp>
        <p:nvSpPr>
          <p:cNvPr id="6" name="Subtitle 5">
            <a:extLst>
              <a:ext uri="{FF2B5EF4-FFF2-40B4-BE49-F238E27FC236}">
                <a16:creationId xmlns:a16="http://schemas.microsoft.com/office/drawing/2014/main" id="{AFF1A9EC-9D22-94DE-92AE-3ABB54FEB0E1}"/>
              </a:ext>
            </a:extLst>
          </p:cNvPr>
          <p:cNvSpPr>
            <a:spLocks noGrp="1"/>
          </p:cNvSpPr>
          <p:nvPr>
            <p:ph type="subTitle" idx="1"/>
          </p:nvPr>
        </p:nvSpPr>
        <p:spPr>
          <a:xfrm>
            <a:off x="1730477" y="2556212"/>
            <a:ext cx="8946199" cy="1239894"/>
          </a:xfrm>
        </p:spPr>
        <p:txBody>
          <a:bodyPr>
            <a:noAutofit/>
          </a:bodyPr>
          <a:lstStyle/>
          <a:p>
            <a:endParaRPr lang="en-IN" sz="3200" b="1" dirty="0">
              <a:solidFill>
                <a:schemeClr val="tx1"/>
              </a:solidFill>
            </a:endParaRPr>
          </a:p>
          <a:p>
            <a:r>
              <a:rPr lang="en-IN" sz="3200" b="1" dirty="0">
                <a:solidFill>
                  <a:schemeClr val="tx1"/>
                </a:solidFill>
              </a:rPr>
              <a:t>NORTHWIND TRADERS SALES ANALYSIS</a:t>
            </a:r>
          </a:p>
        </p:txBody>
      </p:sp>
      <p:pic>
        <p:nvPicPr>
          <p:cNvPr id="7" name="Picture 2" descr="PowerBI | Project | NorthWind Traders Dashboard">
            <a:extLst>
              <a:ext uri="{FF2B5EF4-FFF2-40B4-BE49-F238E27FC236}">
                <a16:creationId xmlns:a16="http://schemas.microsoft.com/office/drawing/2014/main" id="{BAFE0C37-4AC4-7A8E-0EDF-EA289A83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21" y="3796106"/>
            <a:ext cx="4178709" cy="230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410383"/>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8A81D6D-16DA-58E4-3048-36170549DAC4}"/>
              </a:ext>
            </a:extLst>
          </p:cNvPr>
          <p:cNvPicPr>
            <a:picLocks noGrp="1" noChangeAspect="1"/>
          </p:cNvPicPr>
          <p:nvPr>
            <p:ph idx="1"/>
          </p:nvPr>
        </p:nvPicPr>
        <p:blipFill>
          <a:blip r:embed="rId2"/>
          <a:stretch>
            <a:fillRect/>
          </a:stretch>
        </p:blipFill>
        <p:spPr>
          <a:xfrm>
            <a:off x="6715432" y="1710812"/>
            <a:ext cx="5023619" cy="2753032"/>
          </a:xfrm>
        </p:spPr>
      </p:pic>
      <p:sp>
        <p:nvSpPr>
          <p:cNvPr id="4" name="Text Placeholder 3">
            <a:extLst>
              <a:ext uri="{FF2B5EF4-FFF2-40B4-BE49-F238E27FC236}">
                <a16:creationId xmlns:a16="http://schemas.microsoft.com/office/drawing/2014/main" id="{5B06F705-6731-E319-9409-8810AC2129A8}"/>
              </a:ext>
            </a:extLst>
          </p:cNvPr>
          <p:cNvSpPr>
            <a:spLocks noGrp="1"/>
          </p:cNvSpPr>
          <p:nvPr>
            <p:ph type="body" sz="half" idx="2"/>
          </p:nvPr>
        </p:nvSpPr>
        <p:spPr>
          <a:xfrm>
            <a:off x="63221" y="446031"/>
            <a:ext cx="5875168" cy="717282"/>
          </a:xfrm>
        </p:spPr>
        <p:txBody>
          <a:bodyPr>
            <a:normAutofit/>
          </a:bodyPr>
          <a:lstStyle/>
          <a:p>
            <a:pPr algn="just"/>
            <a:r>
              <a:rPr lang="en-US" sz="1800" b="1" dirty="0">
                <a:solidFill>
                  <a:schemeClr val="tx1"/>
                </a:solidFill>
              </a:rPr>
              <a:t>Can we visualize the distribution of customer demographic such income</a:t>
            </a:r>
            <a:endParaRPr lang="en-IN" sz="1800" b="1" dirty="0">
              <a:solidFill>
                <a:schemeClr val="tx1"/>
              </a:solidFill>
            </a:endParaRPr>
          </a:p>
        </p:txBody>
      </p:sp>
      <p:sp>
        <p:nvSpPr>
          <p:cNvPr id="7" name="TextBox 6">
            <a:extLst>
              <a:ext uri="{FF2B5EF4-FFF2-40B4-BE49-F238E27FC236}">
                <a16:creationId xmlns:a16="http://schemas.microsoft.com/office/drawing/2014/main" id="{23C886AA-3376-8423-F3E7-AE8C677BF784}"/>
              </a:ext>
            </a:extLst>
          </p:cNvPr>
          <p:cNvSpPr txBox="1"/>
          <p:nvPr/>
        </p:nvSpPr>
        <p:spPr>
          <a:xfrm>
            <a:off x="-47195" y="1401378"/>
            <a:ext cx="6096000" cy="3416320"/>
          </a:xfrm>
          <a:prstGeom prst="rect">
            <a:avLst/>
          </a:prstGeom>
          <a:noFill/>
        </p:spPr>
        <p:txBody>
          <a:bodyPr wrap="square">
            <a:spAutoFit/>
          </a:bodyPr>
          <a:lstStyle/>
          <a:p>
            <a:pPr algn="just"/>
            <a:r>
              <a:rPr lang="en-US" dirty="0">
                <a:solidFill>
                  <a:schemeClr val="bg1"/>
                </a:solidFill>
              </a:rPr>
              <a:t>The pie chart illustrates the distribution of customers based on income, with income levels ranging from </a:t>
            </a:r>
            <a:r>
              <a:rPr lang="en-US" b="1" dirty="0">
                <a:solidFill>
                  <a:schemeClr val="bg1"/>
                </a:solidFill>
              </a:rPr>
              <a:t>136K to 147K</a:t>
            </a:r>
            <a:r>
              <a:rPr lang="en-US" dirty="0">
                <a:solidFill>
                  <a:schemeClr val="bg1"/>
                </a:solidFill>
              </a:rPr>
              <a:t>, each holding a fairly equal share. The variation among income groups is minimal, suggesting a relatively uniform customer base in terms of earnings. This insight can help in </a:t>
            </a:r>
            <a:r>
              <a:rPr lang="en-US" b="1" dirty="0">
                <a:solidFill>
                  <a:schemeClr val="bg1"/>
                </a:solidFill>
              </a:rPr>
              <a:t>targeting marketing strategies</a:t>
            </a:r>
            <a:r>
              <a:rPr lang="en-US" dirty="0">
                <a:solidFill>
                  <a:schemeClr val="bg1"/>
                </a:solidFill>
              </a:rPr>
              <a:t> and tailoring product offerings based on income segments. Further demographic analysis, including age and gender, can provide deeper insights into customer preferences.</a:t>
            </a:r>
          </a:p>
          <a:p>
            <a:pPr algn="just"/>
            <a:endParaRPr lang="en-US" dirty="0">
              <a:solidFill>
                <a:schemeClr val="bg1"/>
              </a:solidFill>
            </a:endParaRPr>
          </a:p>
          <a:p>
            <a:pPr algn="just"/>
            <a:r>
              <a:rPr lang="en-US" dirty="0">
                <a:solidFill>
                  <a:schemeClr val="bg1"/>
                </a:solidFill>
              </a:rPr>
              <a:t>And here the highest income has been recorded for HILAA with 147k and Least with LAZYK with 136k</a:t>
            </a:r>
            <a:endParaRPr lang="en-IN" dirty="0">
              <a:solidFill>
                <a:schemeClr val="bg1"/>
              </a:solidFill>
            </a:endParaRPr>
          </a:p>
        </p:txBody>
      </p:sp>
    </p:spTree>
    <p:extLst>
      <p:ext uri="{BB962C8B-B14F-4D97-AF65-F5344CB8AC3E}">
        <p14:creationId xmlns:p14="http://schemas.microsoft.com/office/powerpoint/2010/main" val="3113985049"/>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F980A-497E-7A6A-519C-3F3EC5B027FA}"/>
              </a:ext>
            </a:extLst>
          </p:cNvPr>
          <p:cNvPicPr>
            <a:picLocks noChangeAspect="1"/>
          </p:cNvPicPr>
          <p:nvPr/>
        </p:nvPicPr>
        <p:blipFill>
          <a:blip r:embed="rId2"/>
          <a:srcRect l="726"/>
          <a:stretch/>
        </p:blipFill>
        <p:spPr>
          <a:xfrm>
            <a:off x="0" y="0"/>
            <a:ext cx="12103510" cy="6735097"/>
          </a:xfrm>
          <a:prstGeom prst="rect">
            <a:avLst/>
          </a:prstGeom>
        </p:spPr>
      </p:pic>
    </p:spTree>
    <p:extLst>
      <p:ext uri="{BB962C8B-B14F-4D97-AF65-F5344CB8AC3E}">
        <p14:creationId xmlns:p14="http://schemas.microsoft.com/office/powerpoint/2010/main" val="701100970"/>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C351D14-6FC9-9891-B229-5A78A27E4772}"/>
              </a:ext>
            </a:extLst>
          </p:cNvPr>
          <p:cNvPicPr>
            <a:picLocks noGrp="1" noChangeAspect="1"/>
          </p:cNvPicPr>
          <p:nvPr>
            <p:ph idx="1"/>
          </p:nvPr>
        </p:nvPicPr>
        <p:blipFill>
          <a:blip r:embed="rId2"/>
          <a:stretch>
            <a:fillRect/>
          </a:stretch>
        </p:blipFill>
        <p:spPr>
          <a:xfrm>
            <a:off x="6351642" y="1298679"/>
            <a:ext cx="5580495" cy="3593344"/>
          </a:xfrm>
        </p:spPr>
      </p:pic>
      <p:sp>
        <p:nvSpPr>
          <p:cNvPr id="4" name="Text Placeholder 3">
            <a:extLst>
              <a:ext uri="{FF2B5EF4-FFF2-40B4-BE49-F238E27FC236}">
                <a16:creationId xmlns:a16="http://schemas.microsoft.com/office/drawing/2014/main" id="{D7BC6F6D-34CC-2F5B-289C-8C6442ECAFB3}"/>
              </a:ext>
            </a:extLst>
          </p:cNvPr>
          <p:cNvSpPr>
            <a:spLocks noGrp="1"/>
          </p:cNvSpPr>
          <p:nvPr>
            <p:ph type="body" sz="half" idx="2"/>
          </p:nvPr>
        </p:nvSpPr>
        <p:spPr>
          <a:xfrm>
            <a:off x="-152795" y="1298679"/>
            <a:ext cx="5993155" cy="579630"/>
          </a:xfrm>
        </p:spPr>
        <p:txBody>
          <a:bodyPr>
            <a:normAutofit/>
          </a:bodyPr>
          <a:lstStyle/>
          <a:p>
            <a:r>
              <a:rPr lang="en-US" sz="1800" b="1" dirty="0">
                <a:solidFill>
                  <a:schemeClr val="tx1"/>
                </a:solidFill>
              </a:rPr>
              <a:t>How does order volume change over time?</a:t>
            </a:r>
            <a:endParaRPr lang="en-IN" sz="1800" b="1" dirty="0">
              <a:solidFill>
                <a:schemeClr val="tx1"/>
              </a:solidFill>
            </a:endParaRPr>
          </a:p>
        </p:txBody>
      </p:sp>
      <p:sp>
        <p:nvSpPr>
          <p:cNvPr id="8" name="TextBox 7">
            <a:extLst>
              <a:ext uri="{FF2B5EF4-FFF2-40B4-BE49-F238E27FC236}">
                <a16:creationId xmlns:a16="http://schemas.microsoft.com/office/drawing/2014/main" id="{0B1D613E-A11D-DC96-F91A-69C9A8E9850A}"/>
              </a:ext>
            </a:extLst>
          </p:cNvPr>
          <p:cNvSpPr txBox="1"/>
          <p:nvPr/>
        </p:nvSpPr>
        <p:spPr>
          <a:xfrm>
            <a:off x="0" y="2189587"/>
            <a:ext cx="6096000" cy="2308324"/>
          </a:xfrm>
          <a:prstGeom prst="rect">
            <a:avLst/>
          </a:prstGeom>
          <a:noFill/>
        </p:spPr>
        <p:txBody>
          <a:bodyPr wrap="square">
            <a:spAutoFit/>
          </a:bodyPr>
          <a:lstStyle/>
          <a:p>
            <a:r>
              <a:rPr lang="en-US" dirty="0">
                <a:solidFill>
                  <a:schemeClr val="bg1"/>
                </a:solidFill>
              </a:rPr>
              <a:t>The chart shows a clear upward trend in order volume from </a:t>
            </a:r>
            <a:r>
              <a:rPr lang="en-US" b="1" dirty="0">
                <a:solidFill>
                  <a:schemeClr val="bg1"/>
                </a:solidFill>
              </a:rPr>
              <a:t>1994 to 1995</a:t>
            </a:r>
            <a:r>
              <a:rPr lang="en-US" dirty="0">
                <a:solidFill>
                  <a:schemeClr val="bg1"/>
                </a:solidFill>
              </a:rPr>
              <a:t>, with orders increasing significantly from </a:t>
            </a:r>
            <a:r>
              <a:rPr lang="en-US" b="1" dirty="0">
                <a:solidFill>
                  <a:schemeClr val="bg1"/>
                </a:solidFill>
              </a:rPr>
              <a:t>121 to 391</a:t>
            </a:r>
            <a:r>
              <a:rPr lang="en-US" dirty="0">
                <a:solidFill>
                  <a:schemeClr val="bg1"/>
                </a:solidFill>
              </a:rPr>
              <a:t>. However, in </a:t>
            </a:r>
            <a:r>
              <a:rPr lang="en-US" b="1" dirty="0">
                <a:solidFill>
                  <a:schemeClr val="bg1"/>
                </a:solidFill>
              </a:rPr>
              <a:t>1996</a:t>
            </a:r>
            <a:r>
              <a:rPr lang="en-US" dirty="0">
                <a:solidFill>
                  <a:schemeClr val="bg1"/>
                </a:solidFill>
              </a:rPr>
              <a:t>, there is a decline to </a:t>
            </a:r>
            <a:r>
              <a:rPr lang="en-US" b="1" dirty="0">
                <a:solidFill>
                  <a:schemeClr val="bg1"/>
                </a:solidFill>
              </a:rPr>
              <a:t>318 orders</a:t>
            </a:r>
            <a:r>
              <a:rPr lang="en-US" dirty="0">
                <a:solidFill>
                  <a:schemeClr val="bg1"/>
                </a:solidFill>
              </a:rPr>
              <a:t>, suggesting a potential drop in demand or operational changes. This insight can help in identifying factors influencing sales fluctuations, such as </a:t>
            </a:r>
            <a:r>
              <a:rPr lang="en-US" b="1" dirty="0">
                <a:solidFill>
                  <a:schemeClr val="bg1"/>
                </a:solidFill>
              </a:rPr>
              <a:t>seasonality, marketing efforts, or supply chain issues</a:t>
            </a:r>
            <a:r>
              <a:rPr lang="en-US" dirty="0">
                <a:solidFill>
                  <a:schemeClr val="bg1"/>
                </a:solidFill>
              </a:rPr>
              <a:t>. Further analysis can determine the reasons behind the 1996 decline and opportunities for growth.</a:t>
            </a:r>
            <a:endParaRPr lang="en-IN" dirty="0">
              <a:solidFill>
                <a:schemeClr val="bg1"/>
              </a:solidFill>
            </a:endParaRPr>
          </a:p>
        </p:txBody>
      </p:sp>
    </p:spTree>
    <p:extLst>
      <p:ext uri="{BB962C8B-B14F-4D97-AF65-F5344CB8AC3E}">
        <p14:creationId xmlns:p14="http://schemas.microsoft.com/office/powerpoint/2010/main" val="2856747523"/>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51AE75D-27C5-E8FC-0181-2FCEE4660FB9}"/>
              </a:ext>
            </a:extLst>
          </p:cNvPr>
          <p:cNvPicPr>
            <a:picLocks noGrp="1" noChangeAspect="1"/>
          </p:cNvPicPr>
          <p:nvPr>
            <p:ph idx="1"/>
          </p:nvPr>
        </p:nvPicPr>
        <p:blipFill>
          <a:blip r:embed="rId2"/>
          <a:stretch>
            <a:fillRect/>
          </a:stretch>
        </p:blipFill>
        <p:spPr>
          <a:xfrm>
            <a:off x="6361471" y="1052052"/>
            <a:ext cx="5633884" cy="4463845"/>
          </a:xfrm>
        </p:spPr>
      </p:pic>
      <p:sp>
        <p:nvSpPr>
          <p:cNvPr id="4" name="Text Placeholder 3">
            <a:extLst>
              <a:ext uri="{FF2B5EF4-FFF2-40B4-BE49-F238E27FC236}">
                <a16:creationId xmlns:a16="http://schemas.microsoft.com/office/drawing/2014/main" id="{97B33CCC-46C1-1955-01AC-58BDE10B524F}"/>
              </a:ext>
            </a:extLst>
          </p:cNvPr>
          <p:cNvSpPr>
            <a:spLocks noGrp="1"/>
          </p:cNvSpPr>
          <p:nvPr>
            <p:ph type="body" sz="half" idx="2"/>
          </p:nvPr>
        </p:nvSpPr>
        <p:spPr>
          <a:xfrm>
            <a:off x="-152792" y="1401959"/>
            <a:ext cx="5983322" cy="766444"/>
          </a:xfrm>
        </p:spPr>
        <p:txBody>
          <a:bodyPr>
            <a:normAutofit/>
          </a:bodyPr>
          <a:lstStyle/>
          <a:p>
            <a:pPr algn="just"/>
            <a:r>
              <a:rPr lang="en-US" sz="1800" b="1" dirty="0">
                <a:solidFill>
                  <a:schemeClr val="tx1"/>
                </a:solidFill>
              </a:rPr>
              <a:t>What is the distribution of order values? </a:t>
            </a:r>
          </a:p>
          <a:p>
            <a:pPr algn="just"/>
            <a:endParaRPr lang="en-IN" sz="1800" b="1" dirty="0">
              <a:solidFill>
                <a:schemeClr val="tx1"/>
              </a:solidFill>
            </a:endParaRPr>
          </a:p>
        </p:txBody>
      </p:sp>
      <p:sp>
        <p:nvSpPr>
          <p:cNvPr id="12" name="TextBox 11">
            <a:extLst>
              <a:ext uri="{FF2B5EF4-FFF2-40B4-BE49-F238E27FC236}">
                <a16:creationId xmlns:a16="http://schemas.microsoft.com/office/drawing/2014/main" id="{C892735F-FD20-7E52-DAAB-B0194A66F1D3}"/>
              </a:ext>
            </a:extLst>
          </p:cNvPr>
          <p:cNvSpPr txBox="1"/>
          <p:nvPr/>
        </p:nvSpPr>
        <p:spPr>
          <a:xfrm>
            <a:off x="0" y="2168403"/>
            <a:ext cx="6096000" cy="3416320"/>
          </a:xfrm>
          <a:prstGeom prst="rect">
            <a:avLst/>
          </a:prstGeom>
          <a:noFill/>
        </p:spPr>
        <p:txBody>
          <a:bodyPr wrap="square">
            <a:spAutoFit/>
          </a:bodyPr>
          <a:lstStyle/>
          <a:p>
            <a:pPr algn="just"/>
            <a:r>
              <a:rPr lang="en-US" dirty="0">
                <a:solidFill>
                  <a:schemeClr val="bg1"/>
                </a:solidFill>
              </a:rPr>
              <a:t>The order value distribution, as shown in the chart, exhibits significant variation across different Order IDs. The highest order value is </a:t>
            </a:r>
            <a:r>
              <a:rPr lang="en-US" b="1" dirty="0">
                <a:solidFill>
                  <a:schemeClr val="bg1"/>
                </a:solidFill>
              </a:rPr>
              <a:t>34,462</a:t>
            </a:r>
            <a:r>
              <a:rPr lang="en-US" dirty="0">
                <a:solidFill>
                  <a:schemeClr val="bg1"/>
                </a:solidFill>
              </a:rPr>
              <a:t>, indicating a peak in sales for a specific order. Other notable high-value orders include </a:t>
            </a:r>
            <a:r>
              <a:rPr lang="en-US" b="1" dirty="0">
                <a:solidFill>
                  <a:schemeClr val="bg1"/>
                </a:solidFill>
              </a:rPr>
              <a:t>27,002, 23,849, and 22,476</a:t>
            </a:r>
            <a:r>
              <a:rPr lang="en-US" dirty="0">
                <a:solidFill>
                  <a:schemeClr val="bg1"/>
                </a:solidFill>
              </a:rPr>
              <a:t>, showing consistent large transactions. However, there are also relatively low order values, with the lowest being </a:t>
            </a:r>
            <a:r>
              <a:rPr lang="en-US" b="1" dirty="0">
                <a:solidFill>
                  <a:schemeClr val="bg1"/>
                </a:solidFill>
              </a:rPr>
              <a:t>2,206</a:t>
            </a:r>
            <a:r>
              <a:rPr lang="en-US" dirty="0">
                <a:solidFill>
                  <a:schemeClr val="bg1"/>
                </a:solidFill>
              </a:rPr>
              <a:t>, followed by </a:t>
            </a:r>
            <a:r>
              <a:rPr lang="en-US" b="1" dirty="0">
                <a:solidFill>
                  <a:schemeClr val="bg1"/>
                </a:solidFill>
              </a:rPr>
              <a:t>3,925</a:t>
            </a:r>
            <a:r>
              <a:rPr lang="en-US" dirty="0">
                <a:solidFill>
                  <a:schemeClr val="bg1"/>
                </a:solidFill>
              </a:rPr>
              <a:t> and </a:t>
            </a:r>
            <a:r>
              <a:rPr lang="en-US" b="1" dirty="0">
                <a:solidFill>
                  <a:schemeClr val="bg1"/>
                </a:solidFill>
              </a:rPr>
              <a:t>8,240</a:t>
            </a:r>
            <a:r>
              <a:rPr lang="en-US" dirty="0">
                <a:solidFill>
                  <a:schemeClr val="bg1"/>
                </a:solidFill>
              </a:rPr>
              <a:t>, highlighting fluctuations in purchasing patterns. This distribution suggests that while some orders contribute significantly to total revenue, others remain relatively small. Such insights can help in identifying high-value orders, optimizing pricing strategies, and improving sales forecasting.</a:t>
            </a:r>
            <a:endParaRPr lang="en-IN" dirty="0">
              <a:solidFill>
                <a:schemeClr val="bg1"/>
              </a:solidFill>
            </a:endParaRPr>
          </a:p>
        </p:txBody>
      </p:sp>
    </p:spTree>
    <p:extLst>
      <p:ext uri="{BB962C8B-B14F-4D97-AF65-F5344CB8AC3E}">
        <p14:creationId xmlns:p14="http://schemas.microsoft.com/office/powerpoint/2010/main" val="799732462"/>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1A17677-CD95-49DF-1084-6AFCD6BC5BC5}"/>
              </a:ext>
            </a:extLst>
          </p:cNvPr>
          <p:cNvPicPr>
            <a:picLocks noGrp="1" noChangeAspect="1"/>
          </p:cNvPicPr>
          <p:nvPr>
            <p:ph idx="1"/>
          </p:nvPr>
        </p:nvPicPr>
        <p:blipFill>
          <a:blip r:embed="rId2"/>
          <a:stretch>
            <a:fillRect/>
          </a:stretch>
        </p:blipFill>
        <p:spPr>
          <a:xfrm>
            <a:off x="6253982" y="1226574"/>
            <a:ext cx="5859360" cy="4404851"/>
          </a:xfrm>
        </p:spPr>
      </p:pic>
      <p:sp>
        <p:nvSpPr>
          <p:cNvPr id="4" name="Text Placeholder 3">
            <a:extLst>
              <a:ext uri="{FF2B5EF4-FFF2-40B4-BE49-F238E27FC236}">
                <a16:creationId xmlns:a16="http://schemas.microsoft.com/office/drawing/2014/main" id="{91A2847B-782A-FC51-7EED-57BD8D733F64}"/>
              </a:ext>
            </a:extLst>
          </p:cNvPr>
          <p:cNvSpPr>
            <a:spLocks noGrp="1"/>
          </p:cNvSpPr>
          <p:nvPr>
            <p:ph type="body" sz="half" idx="2"/>
          </p:nvPr>
        </p:nvSpPr>
        <p:spPr>
          <a:xfrm>
            <a:off x="0" y="1521542"/>
            <a:ext cx="6096000" cy="528896"/>
          </a:xfrm>
        </p:spPr>
        <p:txBody>
          <a:bodyPr>
            <a:normAutofit/>
          </a:bodyPr>
          <a:lstStyle/>
          <a:p>
            <a:r>
              <a:rPr lang="en-US" sz="1800" b="1" dirty="0">
                <a:solidFill>
                  <a:schemeClr val="tx1"/>
                </a:solidFill>
              </a:rPr>
              <a:t>Can we visualize the average order processing time?</a:t>
            </a:r>
            <a:endParaRPr lang="en-IN" sz="1800" b="1" dirty="0">
              <a:solidFill>
                <a:schemeClr val="tx1"/>
              </a:solidFill>
            </a:endParaRPr>
          </a:p>
        </p:txBody>
      </p:sp>
      <p:sp>
        <p:nvSpPr>
          <p:cNvPr id="8" name="TextBox 7">
            <a:extLst>
              <a:ext uri="{FF2B5EF4-FFF2-40B4-BE49-F238E27FC236}">
                <a16:creationId xmlns:a16="http://schemas.microsoft.com/office/drawing/2014/main" id="{CCBE6215-D3B5-D24D-D3A8-372CD76A08FD}"/>
              </a:ext>
            </a:extLst>
          </p:cNvPr>
          <p:cNvSpPr txBox="1"/>
          <p:nvPr/>
        </p:nvSpPr>
        <p:spPr>
          <a:xfrm>
            <a:off x="0" y="2298290"/>
            <a:ext cx="6110748" cy="3139321"/>
          </a:xfrm>
          <a:prstGeom prst="rect">
            <a:avLst/>
          </a:prstGeom>
          <a:noFill/>
        </p:spPr>
        <p:txBody>
          <a:bodyPr wrap="square">
            <a:spAutoFit/>
          </a:bodyPr>
          <a:lstStyle/>
          <a:p>
            <a:pPr algn="just"/>
            <a:r>
              <a:rPr lang="en-US" dirty="0">
                <a:solidFill>
                  <a:schemeClr val="bg1"/>
                </a:solidFill>
              </a:rPr>
              <a:t>The bar chart illustrates the average order processing time across different shipping countries. </a:t>
            </a:r>
            <a:r>
              <a:rPr lang="en-US" b="1" dirty="0">
                <a:solidFill>
                  <a:schemeClr val="bg1"/>
                </a:solidFill>
              </a:rPr>
              <a:t>Ireland (1.53 Weeks), Switzerland (1.47 Weeks), and Sweden (1.38 Weeks)</a:t>
            </a:r>
            <a:r>
              <a:rPr lang="en-US" dirty="0">
                <a:solidFill>
                  <a:schemeClr val="bg1"/>
                </a:solidFill>
              </a:rPr>
              <a:t> have the longest processing times, while </a:t>
            </a:r>
            <a:r>
              <a:rPr lang="en-US" b="1" dirty="0">
                <a:solidFill>
                  <a:schemeClr val="bg1"/>
                </a:solidFill>
              </a:rPr>
              <a:t>Denmark (1.00 days), Italy (1.07 Weeks), and Poland (1.14 Weeks)</a:t>
            </a:r>
            <a:r>
              <a:rPr lang="en-US" dirty="0">
                <a:solidFill>
                  <a:schemeClr val="bg1"/>
                </a:solidFill>
              </a:rPr>
              <a:t> are the most efficient. Most countries fall within the </a:t>
            </a:r>
            <a:r>
              <a:rPr lang="en-US" b="1" dirty="0">
                <a:solidFill>
                  <a:schemeClr val="bg1"/>
                </a:solidFill>
              </a:rPr>
              <a:t>1.10 - 1.35 Weeks</a:t>
            </a:r>
            <a:r>
              <a:rPr lang="en-US" dirty="0">
                <a:solidFill>
                  <a:schemeClr val="bg1"/>
                </a:solidFill>
              </a:rPr>
              <a:t> range, indicating relatively consistent processing times. The variations may be due to </a:t>
            </a:r>
            <a:r>
              <a:rPr lang="en-US" b="1" dirty="0">
                <a:solidFill>
                  <a:schemeClr val="bg1"/>
                </a:solidFill>
              </a:rPr>
              <a:t>logistics efficiency, shipping infrastructure, or operational factors</a:t>
            </a:r>
            <a:r>
              <a:rPr lang="en-US" dirty="0">
                <a:solidFill>
                  <a:schemeClr val="bg1"/>
                </a:solidFill>
              </a:rPr>
              <a:t>. To enhance efficiency, it is crucial to identify the causes of delays in high-processing-time regions and optimize logistics accordingly.</a:t>
            </a:r>
            <a:endParaRPr lang="en-IN" dirty="0">
              <a:solidFill>
                <a:schemeClr val="bg1"/>
              </a:solidFill>
            </a:endParaRPr>
          </a:p>
        </p:txBody>
      </p:sp>
    </p:spTree>
    <p:extLst>
      <p:ext uri="{BB962C8B-B14F-4D97-AF65-F5344CB8AC3E}">
        <p14:creationId xmlns:p14="http://schemas.microsoft.com/office/powerpoint/2010/main" val="305937706"/>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2F6814-2BDB-ACE5-B5EB-35058E9D2595}"/>
              </a:ext>
            </a:extLst>
          </p:cNvPr>
          <p:cNvPicPr>
            <a:picLocks noChangeAspect="1"/>
          </p:cNvPicPr>
          <p:nvPr/>
        </p:nvPicPr>
        <p:blipFill>
          <a:blip r:embed="rId2"/>
          <a:stretch>
            <a:fillRect/>
          </a:stretch>
        </p:blipFill>
        <p:spPr>
          <a:xfrm>
            <a:off x="0" y="9047"/>
            <a:ext cx="12192000" cy="6839905"/>
          </a:xfrm>
          <a:prstGeom prst="rect">
            <a:avLst/>
          </a:prstGeom>
        </p:spPr>
      </p:pic>
    </p:spTree>
    <p:extLst>
      <p:ext uri="{BB962C8B-B14F-4D97-AF65-F5344CB8AC3E}">
        <p14:creationId xmlns:p14="http://schemas.microsoft.com/office/powerpoint/2010/main" val="3313045580"/>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6517B61-4B11-491E-549C-39362CDA2E11}"/>
              </a:ext>
            </a:extLst>
          </p:cNvPr>
          <p:cNvPicPr>
            <a:picLocks noGrp="1" noChangeAspect="1"/>
          </p:cNvPicPr>
          <p:nvPr>
            <p:ph idx="1"/>
          </p:nvPr>
        </p:nvPicPr>
        <p:blipFill>
          <a:blip r:embed="rId2"/>
          <a:stretch>
            <a:fillRect/>
          </a:stretch>
        </p:blipFill>
        <p:spPr>
          <a:xfrm>
            <a:off x="6371303" y="875071"/>
            <a:ext cx="5397910" cy="4188402"/>
          </a:xfrm>
        </p:spPr>
      </p:pic>
      <p:sp>
        <p:nvSpPr>
          <p:cNvPr id="4" name="Text Placeholder 3">
            <a:extLst>
              <a:ext uri="{FF2B5EF4-FFF2-40B4-BE49-F238E27FC236}">
                <a16:creationId xmlns:a16="http://schemas.microsoft.com/office/drawing/2014/main" id="{72A798F8-4BA2-CBD3-5B01-A8D99570CC65}"/>
              </a:ext>
            </a:extLst>
          </p:cNvPr>
          <p:cNvSpPr>
            <a:spLocks noGrp="1"/>
          </p:cNvSpPr>
          <p:nvPr>
            <p:ph type="body" sz="half" idx="2"/>
          </p:nvPr>
        </p:nvSpPr>
        <p:spPr>
          <a:xfrm>
            <a:off x="181502" y="743220"/>
            <a:ext cx="5826007" cy="2194036"/>
          </a:xfrm>
        </p:spPr>
        <p:txBody>
          <a:bodyPr>
            <a:normAutofit/>
          </a:bodyPr>
          <a:lstStyle/>
          <a:p>
            <a:pPr algn="just"/>
            <a:r>
              <a:rPr lang="en-US" sz="1800" b="1" dirty="0">
                <a:solidFill>
                  <a:schemeClr val="tx1"/>
                </a:solidFill>
              </a:rPr>
              <a:t>How does employee productivity vary across different job roles?</a:t>
            </a:r>
            <a:endParaRPr lang="en-IN" sz="1800" b="1" dirty="0">
              <a:solidFill>
                <a:schemeClr val="tx1"/>
              </a:solidFill>
            </a:endParaRPr>
          </a:p>
        </p:txBody>
      </p:sp>
      <p:sp>
        <p:nvSpPr>
          <p:cNvPr id="8" name="TextBox 7">
            <a:extLst>
              <a:ext uri="{FF2B5EF4-FFF2-40B4-BE49-F238E27FC236}">
                <a16:creationId xmlns:a16="http://schemas.microsoft.com/office/drawing/2014/main" id="{82E1D89B-4BCB-CB5B-86BB-15E5A9E5139C}"/>
              </a:ext>
            </a:extLst>
          </p:cNvPr>
          <p:cNvSpPr txBox="1"/>
          <p:nvPr/>
        </p:nvSpPr>
        <p:spPr>
          <a:xfrm>
            <a:off x="0" y="1644594"/>
            <a:ext cx="6096000" cy="2585323"/>
          </a:xfrm>
          <a:prstGeom prst="rect">
            <a:avLst/>
          </a:prstGeom>
          <a:noFill/>
        </p:spPr>
        <p:txBody>
          <a:bodyPr wrap="square">
            <a:spAutoFit/>
          </a:bodyPr>
          <a:lstStyle/>
          <a:p>
            <a:pPr algn="just"/>
            <a:r>
              <a:rPr lang="en-US" dirty="0">
                <a:solidFill>
                  <a:schemeClr val="bg1"/>
                </a:solidFill>
              </a:rPr>
              <a:t>The chart illustrates employee productivity across different job roles based on revenue generated. Sales Representatives exhibit the highest productivity, generating approximately 0.97M in revenue, significantly outperforming other roles. The Vice President of Sales follows with 0.18M, while Inside Sales Coordinators and Sales Managers contribute 0.13M and 0.08M, respectively. This suggests that Sales Representatives play a crucial role in driving revenue, whereas managerial and coordination roles contribute comparatively less.</a:t>
            </a:r>
            <a:endParaRPr lang="en-IN" dirty="0">
              <a:solidFill>
                <a:schemeClr val="bg1"/>
              </a:solidFill>
            </a:endParaRPr>
          </a:p>
        </p:txBody>
      </p:sp>
    </p:spTree>
    <p:extLst>
      <p:ext uri="{BB962C8B-B14F-4D97-AF65-F5344CB8AC3E}">
        <p14:creationId xmlns:p14="http://schemas.microsoft.com/office/powerpoint/2010/main" val="597185323"/>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D0B1C98-CF24-758B-AFC5-14B014A2CE34}"/>
              </a:ext>
            </a:extLst>
          </p:cNvPr>
          <p:cNvPicPr>
            <a:picLocks noGrp="1" noChangeAspect="1"/>
          </p:cNvPicPr>
          <p:nvPr>
            <p:ph idx="1"/>
          </p:nvPr>
        </p:nvPicPr>
        <p:blipFill>
          <a:blip r:embed="rId2"/>
          <a:stretch>
            <a:fillRect/>
          </a:stretch>
        </p:blipFill>
        <p:spPr>
          <a:xfrm>
            <a:off x="6607944" y="1118419"/>
            <a:ext cx="5357914" cy="4621161"/>
          </a:xfrm>
        </p:spPr>
      </p:pic>
      <p:sp>
        <p:nvSpPr>
          <p:cNvPr id="4" name="Text Placeholder 3">
            <a:extLst>
              <a:ext uri="{FF2B5EF4-FFF2-40B4-BE49-F238E27FC236}">
                <a16:creationId xmlns:a16="http://schemas.microsoft.com/office/drawing/2014/main" id="{7BD16F9E-B475-F086-20A8-0008F833A8EB}"/>
              </a:ext>
            </a:extLst>
          </p:cNvPr>
          <p:cNvSpPr>
            <a:spLocks noGrp="1"/>
          </p:cNvSpPr>
          <p:nvPr>
            <p:ph type="body" sz="half" idx="2"/>
          </p:nvPr>
        </p:nvSpPr>
        <p:spPr>
          <a:xfrm>
            <a:off x="98323" y="1127394"/>
            <a:ext cx="5570367" cy="697618"/>
          </a:xfrm>
        </p:spPr>
        <p:txBody>
          <a:bodyPr>
            <a:normAutofit/>
          </a:bodyPr>
          <a:lstStyle/>
          <a:p>
            <a:r>
              <a:rPr lang="en-US" sz="1800" b="1" dirty="0">
                <a:solidFill>
                  <a:schemeClr val="tx1"/>
                </a:solidFill>
              </a:rPr>
              <a:t>What is the distribution of employee tenure?</a:t>
            </a:r>
            <a:endParaRPr lang="en-IN" sz="1800" b="1" dirty="0">
              <a:solidFill>
                <a:schemeClr val="tx1"/>
              </a:solidFill>
            </a:endParaRPr>
          </a:p>
        </p:txBody>
      </p:sp>
      <p:sp>
        <p:nvSpPr>
          <p:cNvPr id="8" name="TextBox 7">
            <a:extLst>
              <a:ext uri="{FF2B5EF4-FFF2-40B4-BE49-F238E27FC236}">
                <a16:creationId xmlns:a16="http://schemas.microsoft.com/office/drawing/2014/main" id="{15696011-A4E3-DD83-24CC-9B784A6804DC}"/>
              </a:ext>
            </a:extLst>
          </p:cNvPr>
          <p:cNvSpPr txBox="1"/>
          <p:nvPr/>
        </p:nvSpPr>
        <p:spPr>
          <a:xfrm>
            <a:off x="0" y="1825012"/>
            <a:ext cx="6096000" cy="2308324"/>
          </a:xfrm>
          <a:prstGeom prst="rect">
            <a:avLst/>
          </a:prstGeom>
          <a:noFill/>
        </p:spPr>
        <p:txBody>
          <a:bodyPr wrap="square">
            <a:spAutoFit/>
          </a:bodyPr>
          <a:lstStyle/>
          <a:p>
            <a:pPr algn="just"/>
            <a:r>
              <a:rPr lang="en-US" dirty="0">
                <a:solidFill>
                  <a:schemeClr val="bg1"/>
                </a:solidFill>
              </a:rPr>
              <a:t>The chart presents the distribution of employee tenure across different roles, indicating that tenure remains relatively consistent across job titles. The Vice President of Sales has the highest average tenure at 33, followed closely by Sales Managers and Sales Representatives at 32, while Inside Sales Coordinators have the lowest at 31. This suggests that employees, regardless of their role, tend to have a stable tenure within the organization, with minimal variation across positions.</a:t>
            </a:r>
            <a:endParaRPr lang="en-IN" dirty="0">
              <a:solidFill>
                <a:schemeClr val="bg1"/>
              </a:solidFill>
            </a:endParaRPr>
          </a:p>
        </p:txBody>
      </p:sp>
    </p:spTree>
    <p:extLst>
      <p:ext uri="{BB962C8B-B14F-4D97-AF65-F5344CB8AC3E}">
        <p14:creationId xmlns:p14="http://schemas.microsoft.com/office/powerpoint/2010/main" val="4137062700"/>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334759-C0A6-3D9B-D2D6-85E2F0EEDE13}"/>
              </a:ext>
            </a:extLst>
          </p:cNvPr>
          <p:cNvSpPr>
            <a:spLocks noGrp="1"/>
          </p:cNvSpPr>
          <p:nvPr>
            <p:ph type="body" sz="half" idx="2"/>
          </p:nvPr>
        </p:nvSpPr>
        <p:spPr>
          <a:xfrm>
            <a:off x="83181" y="1789944"/>
            <a:ext cx="5668690" cy="687785"/>
          </a:xfrm>
        </p:spPr>
        <p:txBody>
          <a:bodyPr>
            <a:normAutofit/>
          </a:bodyPr>
          <a:lstStyle/>
          <a:p>
            <a:r>
              <a:rPr lang="en-US" sz="1800" b="1" dirty="0">
                <a:solidFill>
                  <a:schemeClr val="tx1"/>
                </a:solidFill>
              </a:rPr>
              <a:t>Can we visualize employee performance ratings?</a:t>
            </a:r>
            <a:endParaRPr lang="en-IN" sz="1800" b="1" dirty="0">
              <a:solidFill>
                <a:schemeClr val="tx1"/>
              </a:solidFill>
            </a:endParaRPr>
          </a:p>
        </p:txBody>
      </p:sp>
      <p:sp>
        <p:nvSpPr>
          <p:cNvPr id="8" name="TextBox 7">
            <a:extLst>
              <a:ext uri="{FF2B5EF4-FFF2-40B4-BE49-F238E27FC236}">
                <a16:creationId xmlns:a16="http://schemas.microsoft.com/office/drawing/2014/main" id="{229D3176-B543-0CD8-8436-B01E4315F6FB}"/>
              </a:ext>
            </a:extLst>
          </p:cNvPr>
          <p:cNvSpPr txBox="1"/>
          <p:nvPr/>
        </p:nvSpPr>
        <p:spPr>
          <a:xfrm>
            <a:off x="0" y="2596277"/>
            <a:ext cx="6096000" cy="2585323"/>
          </a:xfrm>
          <a:prstGeom prst="rect">
            <a:avLst/>
          </a:prstGeom>
          <a:noFill/>
        </p:spPr>
        <p:txBody>
          <a:bodyPr wrap="square">
            <a:spAutoFit/>
          </a:bodyPr>
          <a:lstStyle/>
          <a:p>
            <a:pPr algn="just"/>
            <a:r>
              <a:rPr lang="en-US" dirty="0">
                <a:solidFill>
                  <a:schemeClr val="bg1"/>
                </a:solidFill>
              </a:rPr>
              <a:t>The radar chart effectively visualizes employee performance ratings by revenue, highlighting variations among individuals. Employees like Andrew, Janet, Laura, Margaret, Nancy, Robert appear to have higher ratings, while others, Anne got 4 rating and Michael and Steeven got 3 ratings. The concentration of ratings between 4 and 5 suggests consistently strong performance across the team, with some employees excelling more than others. This visualization helps in identifying top performers and areas where improvement may be needed.</a:t>
            </a:r>
            <a:endParaRPr lang="en-IN" dirty="0">
              <a:solidFill>
                <a:schemeClr val="bg1"/>
              </a:solidFill>
            </a:endParaRPr>
          </a:p>
        </p:txBody>
      </p:sp>
      <p:pic>
        <p:nvPicPr>
          <p:cNvPr id="9" name="Content Placeholder 8">
            <a:extLst>
              <a:ext uri="{FF2B5EF4-FFF2-40B4-BE49-F238E27FC236}">
                <a16:creationId xmlns:a16="http://schemas.microsoft.com/office/drawing/2014/main" id="{8EF369D9-920D-64A1-97D6-43763F64DE6B}"/>
              </a:ext>
            </a:extLst>
          </p:cNvPr>
          <p:cNvPicPr>
            <a:picLocks noGrp="1" noChangeAspect="1"/>
          </p:cNvPicPr>
          <p:nvPr>
            <p:ph idx="1"/>
          </p:nvPr>
        </p:nvPicPr>
        <p:blipFill>
          <a:blip r:embed="rId2"/>
          <a:stretch>
            <a:fillRect/>
          </a:stretch>
        </p:blipFill>
        <p:spPr>
          <a:xfrm>
            <a:off x="6184490" y="1956619"/>
            <a:ext cx="6007510" cy="4159046"/>
          </a:xfrm>
          <a:prstGeom prst="rect">
            <a:avLst/>
          </a:prstGeom>
        </p:spPr>
      </p:pic>
    </p:spTree>
    <p:extLst>
      <p:ext uri="{BB962C8B-B14F-4D97-AF65-F5344CB8AC3E}">
        <p14:creationId xmlns:p14="http://schemas.microsoft.com/office/powerpoint/2010/main" val="1439053978"/>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F90BA-053A-AAB1-4263-DDA559AD02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544123"/>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01333A-53FA-302E-E7CC-C79F96BECFA3}"/>
              </a:ext>
            </a:extLst>
          </p:cNvPr>
          <p:cNvPicPr>
            <a:picLocks noChangeAspect="1"/>
          </p:cNvPicPr>
          <p:nvPr/>
        </p:nvPicPr>
        <p:blipFill>
          <a:blip r:embed="rId2"/>
          <a:srcRect l="208" t="577"/>
          <a:stretch/>
        </p:blipFill>
        <p:spPr>
          <a:xfrm>
            <a:off x="1229033" y="169606"/>
            <a:ext cx="9733934" cy="6518788"/>
          </a:xfrm>
          <a:prstGeom prst="rect">
            <a:avLst/>
          </a:prstGeom>
        </p:spPr>
      </p:pic>
    </p:spTree>
    <p:extLst>
      <p:ext uri="{BB962C8B-B14F-4D97-AF65-F5344CB8AC3E}">
        <p14:creationId xmlns:p14="http://schemas.microsoft.com/office/powerpoint/2010/main" val="3297365241"/>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B7C426-B6C3-D25D-12F1-274CB11B5138}"/>
              </a:ext>
            </a:extLst>
          </p:cNvPr>
          <p:cNvSpPr>
            <a:spLocks noGrp="1"/>
          </p:cNvSpPr>
          <p:nvPr>
            <p:ph type="body" sz="half" idx="2"/>
          </p:nvPr>
        </p:nvSpPr>
        <p:spPr>
          <a:xfrm>
            <a:off x="0" y="1376989"/>
            <a:ext cx="6096000" cy="2194036"/>
          </a:xfrm>
        </p:spPr>
        <p:txBody>
          <a:bodyPr>
            <a:noAutofit/>
          </a:bodyPr>
          <a:lstStyle/>
          <a:p>
            <a:pPr algn="just"/>
            <a:r>
              <a:rPr lang="en-US" sz="1800" dirty="0"/>
              <a:t>The product distribution chart, based on revenue-based rating conditions, shows that most products fall into the lower revenue categories. Specifically, 38 products have a rating of 1, meaning their revenue per product is below $10,000. Similarly, 21 products are rated 2, indicating revenue between $10,000 and $20,000. The number of products decreases as the revenue threshold increases, with 10 products rated 3 ($20,000–$30,000), 1 products rated 4 ($30,000–$40,000), and only 7 products achieving the highest rating of 5 (above $40,000). This distribution suggests that a significant portion of products generate relatively low revenue, while only a few achieve high performance. It may be beneficial to investigate factors affecting product sales and explore strategies to boost revenue across more products.</a:t>
            </a:r>
            <a:endParaRPr lang="en-IN" sz="1800" dirty="0"/>
          </a:p>
        </p:txBody>
      </p:sp>
      <p:sp>
        <p:nvSpPr>
          <p:cNvPr id="6" name="TextBox 5">
            <a:extLst>
              <a:ext uri="{FF2B5EF4-FFF2-40B4-BE49-F238E27FC236}">
                <a16:creationId xmlns:a16="http://schemas.microsoft.com/office/drawing/2014/main" id="{A016DEB2-5396-925C-8A97-2DF1AEAAF23C}"/>
              </a:ext>
            </a:extLst>
          </p:cNvPr>
          <p:cNvSpPr txBox="1"/>
          <p:nvPr/>
        </p:nvSpPr>
        <p:spPr>
          <a:xfrm>
            <a:off x="413938" y="620006"/>
            <a:ext cx="6096000" cy="369332"/>
          </a:xfrm>
          <a:prstGeom prst="rect">
            <a:avLst/>
          </a:prstGeom>
          <a:noFill/>
        </p:spPr>
        <p:txBody>
          <a:bodyPr wrap="square">
            <a:spAutoFit/>
          </a:bodyPr>
          <a:lstStyle/>
          <a:p>
            <a:r>
              <a:rPr lang="en-IN" b="1" dirty="0"/>
              <a:t>What is the distribution of product ratings?</a:t>
            </a:r>
          </a:p>
        </p:txBody>
      </p:sp>
      <p:pic>
        <p:nvPicPr>
          <p:cNvPr id="8" name="Content Placeholder 7">
            <a:extLst>
              <a:ext uri="{FF2B5EF4-FFF2-40B4-BE49-F238E27FC236}">
                <a16:creationId xmlns:a16="http://schemas.microsoft.com/office/drawing/2014/main" id="{82D0FCA4-27BD-6076-668F-AB3A5F21340C}"/>
              </a:ext>
            </a:extLst>
          </p:cNvPr>
          <p:cNvPicPr>
            <a:picLocks noGrp="1" noChangeAspect="1"/>
          </p:cNvPicPr>
          <p:nvPr>
            <p:ph idx="1"/>
          </p:nvPr>
        </p:nvPicPr>
        <p:blipFill>
          <a:blip r:embed="rId2"/>
          <a:srcRect l="8" r="-1"/>
          <a:stretch/>
        </p:blipFill>
        <p:spPr>
          <a:xfrm>
            <a:off x="6096000" y="1170038"/>
            <a:ext cx="6027174" cy="4395019"/>
          </a:xfrm>
          <a:prstGeom prst="rect">
            <a:avLst/>
          </a:prstGeom>
        </p:spPr>
      </p:pic>
    </p:spTree>
    <p:extLst>
      <p:ext uri="{BB962C8B-B14F-4D97-AF65-F5344CB8AC3E}">
        <p14:creationId xmlns:p14="http://schemas.microsoft.com/office/powerpoint/2010/main" val="3342454"/>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1D0D490-A02A-54C8-BD31-55AF5299FA01}"/>
              </a:ext>
            </a:extLst>
          </p:cNvPr>
          <p:cNvPicPr>
            <a:picLocks noGrp="1" noChangeAspect="1"/>
          </p:cNvPicPr>
          <p:nvPr>
            <p:ph idx="1"/>
          </p:nvPr>
        </p:nvPicPr>
        <p:blipFill>
          <a:blip r:embed="rId2"/>
          <a:stretch>
            <a:fillRect/>
          </a:stretch>
        </p:blipFill>
        <p:spPr>
          <a:xfrm>
            <a:off x="6778798" y="804863"/>
            <a:ext cx="4730404" cy="5248275"/>
          </a:xfrm>
        </p:spPr>
      </p:pic>
      <p:sp>
        <p:nvSpPr>
          <p:cNvPr id="4" name="Text Placeholder 3">
            <a:extLst>
              <a:ext uri="{FF2B5EF4-FFF2-40B4-BE49-F238E27FC236}">
                <a16:creationId xmlns:a16="http://schemas.microsoft.com/office/drawing/2014/main" id="{3E5865FF-2D02-067A-05AF-00BDF12B1C4A}"/>
              </a:ext>
            </a:extLst>
          </p:cNvPr>
          <p:cNvSpPr>
            <a:spLocks noGrp="1"/>
          </p:cNvSpPr>
          <p:nvPr>
            <p:ph type="body" sz="half" idx="2"/>
          </p:nvPr>
        </p:nvSpPr>
        <p:spPr>
          <a:xfrm>
            <a:off x="0" y="2242228"/>
            <a:ext cx="6002987" cy="2194036"/>
          </a:xfrm>
        </p:spPr>
        <p:txBody>
          <a:bodyPr>
            <a:noAutofit/>
          </a:bodyPr>
          <a:lstStyle/>
          <a:p>
            <a:pPr algn="just"/>
            <a:r>
              <a:rPr lang="en-US" sz="1800" dirty="0"/>
              <a:t>A box plot is an effective way to visualize the pricing distribution of products, as shown in the given chart. The majority of product prices are concentrated within a lower range, indicated by the dense cluster in the box. However, there are significant outliers, such as </a:t>
            </a:r>
            <a:r>
              <a:rPr lang="en-US" sz="1800" b="1" dirty="0" err="1"/>
              <a:t>CôtedeBlaye</a:t>
            </a:r>
            <a:r>
              <a:rPr lang="en-US" sz="1800" b="1" dirty="0"/>
              <a:t> (263.5)</a:t>
            </a:r>
            <a:r>
              <a:rPr lang="en-US" sz="1800" dirty="0"/>
              <a:t> and </a:t>
            </a:r>
            <a:r>
              <a:rPr lang="en-US" sz="1800" b="1" dirty="0"/>
              <a:t>Thüringer </a:t>
            </a:r>
            <a:r>
              <a:rPr lang="en-US" sz="1800" b="1" dirty="0" err="1"/>
              <a:t>Rostbratwurst</a:t>
            </a:r>
            <a:r>
              <a:rPr lang="en-US" sz="1800" b="1" dirty="0"/>
              <a:t> (127.9)</a:t>
            </a:r>
            <a:r>
              <a:rPr lang="en-US" sz="1800" dirty="0"/>
              <a:t>, which stand far above the main distribution. The </a:t>
            </a:r>
            <a:r>
              <a:rPr lang="en-US" sz="1800" b="1" dirty="0"/>
              <a:t>least-priced product, </a:t>
            </a:r>
            <a:r>
              <a:rPr lang="en-US" sz="1800" b="1" dirty="0" err="1"/>
              <a:t>Geitost</a:t>
            </a:r>
            <a:r>
              <a:rPr lang="en-US" sz="1800" b="1" dirty="0"/>
              <a:t> (2.5)</a:t>
            </a:r>
            <a:r>
              <a:rPr lang="en-US" sz="1800" dirty="0"/>
              <a:t>, falls within the lower range. The long upper whisker in the box plot suggests that while most products are priced relatively low, a few high-priced items significantly extend the price range. This indicates a </a:t>
            </a:r>
            <a:r>
              <a:rPr lang="en-US" sz="1800" b="1" dirty="0"/>
              <a:t>right-skewed distribution</a:t>
            </a:r>
            <a:r>
              <a:rPr lang="en-US" sz="1800" dirty="0"/>
              <a:t>, where premium-priced products create substantial variance in pricing.</a:t>
            </a:r>
            <a:endParaRPr lang="en-IN" sz="1800" dirty="0"/>
          </a:p>
        </p:txBody>
      </p:sp>
      <p:sp>
        <p:nvSpPr>
          <p:cNvPr id="8" name="TextBox 7">
            <a:extLst>
              <a:ext uri="{FF2B5EF4-FFF2-40B4-BE49-F238E27FC236}">
                <a16:creationId xmlns:a16="http://schemas.microsoft.com/office/drawing/2014/main" id="{C2A00284-6BFC-AB33-E04E-2FC416FA909B}"/>
              </a:ext>
            </a:extLst>
          </p:cNvPr>
          <p:cNvSpPr txBox="1"/>
          <p:nvPr/>
        </p:nvSpPr>
        <p:spPr>
          <a:xfrm>
            <a:off x="46506" y="1132009"/>
            <a:ext cx="6096000" cy="646331"/>
          </a:xfrm>
          <a:prstGeom prst="rect">
            <a:avLst/>
          </a:prstGeom>
          <a:noFill/>
        </p:spPr>
        <p:txBody>
          <a:bodyPr wrap="square">
            <a:spAutoFit/>
          </a:bodyPr>
          <a:lstStyle/>
          <a:p>
            <a:r>
              <a:rPr lang="en-IN" b="1" dirty="0"/>
              <a:t>Can we visualize the pricing distribution of products using a box plot</a:t>
            </a:r>
          </a:p>
        </p:txBody>
      </p:sp>
    </p:spTree>
    <p:extLst>
      <p:ext uri="{BB962C8B-B14F-4D97-AF65-F5344CB8AC3E}">
        <p14:creationId xmlns:p14="http://schemas.microsoft.com/office/powerpoint/2010/main" val="590157049"/>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27AB41-08DB-C1F5-852F-2A108BCDF1AD}"/>
              </a:ext>
            </a:extLst>
          </p:cNvPr>
          <p:cNvPicPr>
            <a:picLocks noGrp="1" noChangeAspect="1"/>
          </p:cNvPicPr>
          <p:nvPr>
            <p:ph idx="1"/>
          </p:nvPr>
        </p:nvPicPr>
        <p:blipFill>
          <a:blip r:embed="rId2"/>
          <a:stretch>
            <a:fillRect/>
          </a:stretch>
        </p:blipFill>
        <p:spPr>
          <a:xfrm>
            <a:off x="6253316" y="1150374"/>
            <a:ext cx="5791199" cy="4571999"/>
          </a:xfrm>
        </p:spPr>
      </p:pic>
      <p:sp>
        <p:nvSpPr>
          <p:cNvPr id="4" name="Text Placeholder 3">
            <a:extLst>
              <a:ext uri="{FF2B5EF4-FFF2-40B4-BE49-F238E27FC236}">
                <a16:creationId xmlns:a16="http://schemas.microsoft.com/office/drawing/2014/main" id="{16BEB0FF-199D-6F32-7019-AE1415E3F4EF}"/>
              </a:ext>
            </a:extLst>
          </p:cNvPr>
          <p:cNvSpPr>
            <a:spLocks noGrp="1"/>
          </p:cNvSpPr>
          <p:nvPr>
            <p:ph type="body" sz="half" idx="2"/>
          </p:nvPr>
        </p:nvSpPr>
        <p:spPr>
          <a:xfrm>
            <a:off x="-9831" y="1242337"/>
            <a:ext cx="5948516" cy="2194036"/>
          </a:xfrm>
        </p:spPr>
        <p:txBody>
          <a:bodyPr>
            <a:normAutofit/>
          </a:bodyPr>
          <a:lstStyle/>
          <a:p>
            <a:r>
              <a:rPr lang="en-US" sz="1800" b="1" dirty="0">
                <a:solidFill>
                  <a:schemeClr val="tx1"/>
                </a:solidFill>
              </a:rPr>
              <a:t>How does the sales volume vary across different product categories?</a:t>
            </a:r>
            <a:endParaRPr lang="en-IN" sz="1800" b="1" dirty="0">
              <a:solidFill>
                <a:schemeClr val="tx1"/>
              </a:solidFill>
            </a:endParaRPr>
          </a:p>
        </p:txBody>
      </p:sp>
      <p:sp>
        <p:nvSpPr>
          <p:cNvPr id="8" name="TextBox 7">
            <a:extLst>
              <a:ext uri="{FF2B5EF4-FFF2-40B4-BE49-F238E27FC236}">
                <a16:creationId xmlns:a16="http://schemas.microsoft.com/office/drawing/2014/main" id="{CFF86D57-6C42-428F-9E07-2B13D3AAAE95}"/>
              </a:ext>
            </a:extLst>
          </p:cNvPr>
          <p:cNvSpPr txBox="1"/>
          <p:nvPr/>
        </p:nvSpPr>
        <p:spPr>
          <a:xfrm>
            <a:off x="0" y="2632781"/>
            <a:ext cx="6096000" cy="3416320"/>
          </a:xfrm>
          <a:prstGeom prst="rect">
            <a:avLst/>
          </a:prstGeom>
          <a:noFill/>
        </p:spPr>
        <p:txBody>
          <a:bodyPr wrap="square">
            <a:spAutoFit/>
          </a:bodyPr>
          <a:lstStyle/>
          <a:p>
            <a:pPr algn="just"/>
            <a:r>
              <a:rPr lang="en-US" dirty="0">
                <a:solidFill>
                  <a:schemeClr val="bg1"/>
                </a:solidFill>
              </a:rPr>
              <a:t>The sales volume varies significantly across different product categories. </a:t>
            </a:r>
            <a:r>
              <a:rPr lang="en-US" b="1" dirty="0">
                <a:solidFill>
                  <a:schemeClr val="bg1"/>
                </a:solidFill>
              </a:rPr>
              <a:t>Beverages</a:t>
            </a:r>
            <a:r>
              <a:rPr lang="en-US" dirty="0">
                <a:solidFill>
                  <a:schemeClr val="bg1"/>
                </a:solidFill>
              </a:rPr>
              <a:t> lead with the highest sales volume at </a:t>
            </a:r>
            <a:r>
              <a:rPr lang="en-US" b="1" dirty="0">
                <a:solidFill>
                  <a:schemeClr val="bg1"/>
                </a:solidFill>
              </a:rPr>
              <a:t>10K</a:t>
            </a:r>
            <a:r>
              <a:rPr lang="en-US" dirty="0">
                <a:solidFill>
                  <a:schemeClr val="bg1"/>
                </a:solidFill>
              </a:rPr>
              <a:t>, followed by </a:t>
            </a:r>
            <a:r>
              <a:rPr lang="en-US" b="1" dirty="0">
                <a:solidFill>
                  <a:schemeClr val="bg1"/>
                </a:solidFill>
              </a:rPr>
              <a:t>Dairy Products (9K)</a:t>
            </a:r>
            <a:r>
              <a:rPr lang="en-US" dirty="0">
                <a:solidFill>
                  <a:schemeClr val="bg1"/>
                </a:solidFill>
              </a:rPr>
              <a:t> and </a:t>
            </a:r>
            <a:r>
              <a:rPr lang="en-US" b="1" dirty="0">
                <a:solidFill>
                  <a:schemeClr val="bg1"/>
                </a:solidFill>
              </a:rPr>
              <a:t>Confections (8K)</a:t>
            </a:r>
            <a:r>
              <a:rPr lang="en-US" dirty="0">
                <a:solidFill>
                  <a:schemeClr val="bg1"/>
                </a:solidFill>
              </a:rPr>
              <a:t>, indicating strong consumer demand in these categories. </a:t>
            </a:r>
            <a:r>
              <a:rPr lang="en-US" b="1" dirty="0">
                <a:solidFill>
                  <a:schemeClr val="bg1"/>
                </a:solidFill>
              </a:rPr>
              <a:t>Seafood</a:t>
            </a:r>
            <a:r>
              <a:rPr lang="en-US" dirty="0">
                <a:solidFill>
                  <a:schemeClr val="bg1"/>
                </a:solidFill>
              </a:rPr>
              <a:t> also has a notable sales volume of </a:t>
            </a:r>
            <a:r>
              <a:rPr lang="en-US" b="1" dirty="0">
                <a:solidFill>
                  <a:schemeClr val="bg1"/>
                </a:solidFill>
              </a:rPr>
              <a:t>8K</a:t>
            </a:r>
            <a:r>
              <a:rPr lang="en-US" dirty="0">
                <a:solidFill>
                  <a:schemeClr val="bg1"/>
                </a:solidFill>
              </a:rPr>
              <a:t>, while </a:t>
            </a:r>
            <a:r>
              <a:rPr lang="en-US" b="1" dirty="0">
                <a:solidFill>
                  <a:schemeClr val="bg1"/>
                </a:solidFill>
              </a:rPr>
              <a:t>Condiments and Grains/Cereals</a:t>
            </a:r>
            <a:r>
              <a:rPr lang="en-US" dirty="0">
                <a:solidFill>
                  <a:schemeClr val="bg1"/>
                </a:solidFill>
              </a:rPr>
              <a:t> have moderate sales at </a:t>
            </a:r>
            <a:r>
              <a:rPr lang="en-US" b="1" dirty="0">
                <a:solidFill>
                  <a:schemeClr val="bg1"/>
                </a:solidFill>
              </a:rPr>
              <a:t>5K</a:t>
            </a:r>
            <a:r>
              <a:rPr lang="en-US" dirty="0">
                <a:solidFill>
                  <a:schemeClr val="bg1"/>
                </a:solidFill>
              </a:rPr>
              <a:t> each. However, </a:t>
            </a:r>
            <a:r>
              <a:rPr lang="en-US" b="1" dirty="0">
                <a:solidFill>
                  <a:schemeClr val="bg1"/>
                </a:solidFill>
              </a:rPr>
              <a:t>Meat/Poultry (4K)</a:t>
            </a:r>
            <a:r>
              <a:rPr lang="en-US" dirty="0">
                <a:solidFill>
                  <a:schemeClr val="bg1"/>
                </a:solidFill>
              </a:rPr>
              <a:t> and </a:t>
            </a:r>
            <a:r>
              <a:rPr lang="en-US" b="1" dirty="0">
                <a:solidFill>
                  <a:schemeClr val="bg1"/>
                </a:solidFill>
              </a:rPr>
              <a:t>Produce (3K)</a:t>
            </a:r>
            <a:r>
              <a:rPr lang="en-US" dirty="0">
                <a:solidFill>
                  <a:schemeClr val="bg1"/>
                </a:solidFill>
              </a:rPr>
              <a:t> show the lowest sales volumes, suggesting potential areas for improvement through targeted marketing or inventory optimization. This distribution highlights the need to focus on high-performing categories while strategizing growth for lower-selling products.</a:t>
            </a:r>
            <a:endParaRPr lang="en-IN" dirty="0">
              <a:solidFill>
                <a:schemeClr val="bg1"/>
              </a:solidFill>
            </a:endParaRPr>
          </a:p>
        </p:txBody>
      </p:sp>
    </p:spTree>
    <p:extLst>
      <p:ext uri="{BB962C8B-B14F-4D97-AF65-F5344CB8AC3E}">
        <p14:creationId xmlns:p14="http://schemas.microsoft.com/office/powerpoint/2010/main" val="3643338954"/>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2851E-DA13-F539-ED32-9D7CF970C93B}"/>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250220610"/>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CD19881-C7DB-F9D2-F7B2-F62FD4B39DBB}"/>
              </a:ext>
            </a:extLst>
          </p:cNvPr>
          <p:cNvSpPr>
            <a:spLocks noGrp="1"/>
          </p:cNvSpPr>
          <p:nvPr>
            <p:ph type="body" sz="half" idx="2"/>
          </p:nvPr>
        </p:nvSpPr>
        <p:spPr>
          <a:xfrm>
            <a:off x="0" y="2111789"/>
            <a:ext cx="6095999" cy="2194036"/>
          </a:xfrm>
        </p:spPr>
        <p:txBody>
          <a:bodyPr>
            <a:noAutofit/>
          </a:bodyPr>
          <a:lstStyle/>
          <a:p>
            <a:pPr algn="just"/>
            <a:r>
              <a:rPr lang="en-US" sz="1800" dirty="0"/>
              <a:t>The distribution of supplier ratings based on revenue generated, as shown in the chart, indicates that the majority of suppliers have received lower ratings. Rating </a:t>
            </a:r>
            <a:r>
              <a:rPr lang="en-US" sz="1800" b="1" dirty="0"/>
              <a:t>2(greater than 25000 revenue and below 50000 revenue generated) </a:t>
            </a:r>
            <a:r>
              <a:rPr lang="en-US" sz="1800" dirty="0"/>
              <a:t>has the highest count with </a:t>
            </a:r>
            <a:r>
              <a:rPr lang="en-US" sz="1800" b="1" dirty="0"/>
              <a:t>12 suppliers</a:t>
            </a:r>
            <a:r>
              <a:rPr lang="en-US" sz="1800" dirty="0"/>
              <a:t>, followed by </a:t>
            </a:r>
            <a:r>
              <a:rPr lang="en-US" sz="1800" b="1" dirty="0"/>
              <a:t>rating 1</a:t>
            </a:r>
            <a:r>
              <a:rPr lang="en-US" sz="1800" dirty="0"/>
              <a:t> with </a:t>
            </a:r>
            <a:r>
              <a:rPr lang="en-US" sz="1800" b="1" dirty="0"/>
              <a:t>10 suppliers</a:t>
            </a:r>
            <a:r>
              <a:rPr lang="en-US" sz="1800" dirty="0"/>
              <a:t>, showing a concentration in the lower rating range. In contrast, higher ratings are less frequent, with only </a:t>
            </a:r>
            <a:r>
              <a:rPr lang="en-US" sz="1800" b="1" dirty="0"/>
              <a:t>4 suppliers each receiving ratings of 3 and 5</a:t>
            </a:r>
            <a:r>
              <a:rPr lang="en-US" sz="1800" dirty="0"/>
              <a:t>, and no suppliers rated </a:t>
            </a:r>
            <a:r>
              <a:rPr lang="en-US" sz="1800" b="1" dirty="0"/>
              <a:t>4</a:t>
            </a:r>
            <a:r>
              <a:rPr lang="en-US" sz="1800" dirty="0"/>
              <a:t>. This suggests that supplier performance is skewed toward the lower end, indicating potential concerns with supplier quality or consistency. It may be beneficial to investigate the factors contributing to these lower ratings and take steps to improve supplier performance.</a:t>
            </a:r>
            <a:endParaRPr lang="en-IN" sz="1800" dirty="0"/>
          </a:p>
        </p:txBody>
      </p:sp>
      <p:sp>
        <p:nvSpPr>
          <p:cNvPr id="6" name="TextBox 5">
            <a:extLst>
              <a:ext uri="{FF2B5EF4-FFF2-40B4-BE49-F238E27FC236}">
                <a16:creationId xmlns:a16="http://schemas.microsoft.com/office/drawing/2014/main" id="{FCA23630-E9D2-5237-6C2A-81000D96F87B}"/>
              </a:ext>
            </a:extLst>
          </p:cNvPr>
          <p:cNvSpPr txBox="1"/>
          <p:nvPr/>
        </p:nvSpPr>
        <p:spPr>
          <a:xfrm>
            <a:off x="0" y="1378663"/>
            <a:ext cx="6096000" cy="369332"/>
          </a:xfrm>
          <a:prstGeom prst="rect">
            <a:avLst/>
          </a:prstGeom>
          <a:noFill/>
        </p:spPr>
        <p:txBody>
          <a:bodyPr wrap="square">
            <a:spAutoFit/>
          </a:bodyPr>
          <a:lstStyle/>
          <a:p>
            <a:r>
              <a:rPr lang="en-IN" b="1" dirty="0"/>
              <a:t>What is the distribution of supplier ratings?</a:t>
            </a:r>
          </a:p>
        </p:txBody>
      </p:sp>
      <p:pic>
        <p:nvPicPr>
          <p:cNvPr id="9" name="Content Placeholder 8">
            <a:extLst>
              <a:ext uri="{FF2B5EF4-FFF2-40B4-BE49-F238E27FC236}">
                <a16:creationId xmlns:a16="http://schemas.microsoft.com/office/drawing/2014/main" id="{191B2009-60D8-A8C4-F5B6-6DE98F7CE51B}"/>
              </a:ext>
            </a:extLst>
          </p:cNvPr>
          <p:cNvPicPr>
            <a:picLocks noGrp="1" noChangeAspect="1"/>
          </p:cNvPicPr>
          <p:nvPr>
            <p:ph idx="1"/>
          </p:nvPr>
        </p:nvPicPr>
        <p:blipFill>
          <a:blip r:embed="rId2"/>
          <a:stretch>
            <a:fillRect/>
          </a:stretch>
        </p:blipFill>
        <p:spPr>
          <a:xfrm>
            <a:off x="6322143" y="1061884"/>
            <a:ext cx="5663380" cy="4424516"/>
          </a:xfrm>
          <a:prstGeom prst="rect">
            <a:avLst/>
          </a:prstGeom>
        </p:spPr>
      </p:pic>
    </p:spTree>
    <p:extLst>
      <p:ext uri="{BB962C8B-B14F-4D97-AF65-F5344CB8AC3E}">
        <p14:creationId xmlns:p14="http://schemas.microsoft.com/office/powerpoint/2010/main" val="4202042489"/>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72C893-C545-7ED1-D97D-8B2278554371}"/>
              </a:ext>
            </a:extLst>
          </p:cNvPr>
          <p:cNvPicPr>
            <a:picLocks noGrp="1" noChangeAspect="1"/>
          </p:cNvPicPr>
          <p:nvPr>
            <p:ph idx="1"/>
          </p:nvPr>
        </p:nvPicPr>
        <p:blipFill>
          <a:blip r:embed="rId2"/>
          <a:stretch>
            <a:fillRect/>
          </a:stretch>
        </p:blipFill>
        <p:spPr>
          <a:xfrm>
            <a:off x="6194323" y="1187894"/>
            <a:ext cx="5909187" cy="4868777"/>
          </a:xfrm>
        </p:spPr>
      </p:pic>
      <p:sp>
        <p:nvSpPr>
          <p:cNvPr id="4" name="Text Placeholder 3">
            <a:extLst>
              <a:ext uri="{FF2B5EF4-FFF2-40B4-BE49-F238E27FC236}">
                <a16:creationId xmlns:a16="http://schemas.microsoft.com/office/drawing/2014/main" id="{C536640B-908C-03A4-0130-4106D4E69F3B}"/>
              </a:ext>
            </a:extLst>
          </p:cNvPr>
          <p:cNvSpPr>
            <a:spLocks noGrp="1"/>
          </p:cNvSpPr>
          <p:nvPr>
            <p:ph type="body" sz="half" idx="2"/>
          </p:nvPr>
        </p:nvSpPr>
        <p:spPr>
          <a:xfrm>
            <a:off x="0" y="1552160"/>
            <a:ext cx="6096000" cy="766444"/>
          </a:xfrm>
        </p:spPr>
        <p:txBody>
          <a:bodyPr>
            <a:normAutofit/>
          </a:bodyPr>
          <a:lstStyle/>
          <a:p>
            <a:pPr algn="just"/>
            <a:r>
              <a:rPr lang="en-US" sz="1800" b="1" dirty="0">
                <a:solidFill>
                  <a:schemeClr val="tx1"/>
                </a:solidFill>
              </a:rPr>
              <a:t>How does the pricing structure vary across different suppliers?</a:t>
            </a:r>
            <a:endParaRPr lang="en-IN" sz="1800" b="1" dirty="0">
              <a:solidFill>
                <a:schemeClr val="tx1"/>
              </a:solidFill>
            </a:endParaRPr>
          </a:p>
        </p:txBody>
      </p:sp>
      <p:sp>
        <p:nvSpPr>
          <p:cNvPr id="8" name="TextBox 7">
            <a:extLst>
              <a:ext uri="{FF2B5EF4-FFF2-40B4-BE49-F238E27FC236}">
                <a16:creationId xmlns:a16="http://schemas.microsoft.com/office/drawing/2014/main" id="{16CE82A3-3905-FF50-6D0B-2B4BF34F1013}"/>
              </a:ext>
            </a:extLst>
          </p:cNvPr>
          <p:cNvSpPr txBox="1"/>
          <p:nvPr/>
        </p:nvSpPr>
        <p:spPr>
          <a:xfrm>
            <a:off x="0" y="2640351"/>
            <a:ext cx="6120580" cy="3416320"/>
          </a:xfrm>
          <a:prstGeom prst="rect">
            <a:avLst/>
          </a:prstGeom>
          <a:noFill/>
        </p:spPr>
        <p:txBody>
          <a:bodyPr wrap="square">
            <a:spAutoFit/>
          </a:bodyPr>
          <a:lstStyle/>
          <a:p>
            <a:pPr algn="just"/>
            <a:r>
              <a:rPr lang="en-US" dirty="0">
                <a:solidFill>
                  <a:schemeClr val="bg1"/>
                </a:solidFill>
              </a:rPr>
              <a:t>The pricing structure across different suppliers, as depicted in the box plot, shows significant variation. Supplier </a:t>
            </a:r>
            <a:r>
              <a:rPr lang="en-US" b="1" dirty="0">
                <a:solidFill>
                  <a:schemeClr val="bg1"/>
                </a:solidFill>
              </a:rPr>
              <a:t>ID 12</a:t>
            </a:r>
            <a:r>
              <a:rPr lang="en-US" dirty="0">
                <a:solidFill>
                  <a:schemeClr val="bg1"/>
                </a:solidFill>
              </a:rPr>
              <a:t> has the highest sum of unit prices at </a:t>
            </a:r>
            <a:r>
              <a:rPr lang="en-US" b="1" dirty="0">
                <a:solidFill>
                  <a:schemeClr val="bg1"/>
                </a:solidFill>
              </a:rPr>
              <a:t>223.39</a:t>
            </a:r>
            <a:r>
              <a:rPr lang="en-US" dirty="0">
                <a:solidFill>
                  <a:schemeClr val="bg1"/>
                </a:solidFill>
              </a:rPr>
              <a:t>, followed by Supplier </a:t>
            </a:r>
            <a:r>
              <a:rPr lang="en-US" b="1" dirty="0">
                <a:solidFill>
                  <a:schemeClr val="bg1"/>
                </a:solidFill>
              </a:rPr>
              <a:t>ID 7</a:t>
            </a:r>
            <a:r>
              <a:rPr lang="en-US" dirty="0">
                <a:solidFill>
                  <a:schemeClr val="bg1"/>
                </a:solidFill>
              </a:rPr>
              <a:t> with </a:t>
            </a:r>
            <a:r>
              <a:rPr lang="en-US" b="1" dirty="0">
                <a:solidFill>
                  <a:schemeClr val="bg1"/>
                </a:solidFill>
              </a:rPr>
              <a:t>177.85</a:t>
            </a:r>
            <a:r>
              <a:rPr lang="en-US" dirty="0">
                <a:solidFill>
                  <a:schemeClr val="bg1"/>
                </a:solidFill>
              </a:rPr>
              <a:t>, indicating that these suppliers provide higher-priced products. On the other hand, Supplier </a:t>
            </a:r>
            <a:r>
              <a:rPr lang="en-US" b="1" dirty="0">
                <a:solidFill>
                  <a:schemeClr val="bg1"/>
                </a:solidFill>
              </a:rPr>
              <a:t>ID 10</a:t>
            </a:r>
            <a:r>
              <a:rPr lang="en-US" dirty="0">
                <a:solidFill>
                  <a:schemeClr val="bg1"/>
                </a:solidFill>
              </a:rPr>
              <a:t> has the lowest sum of unit prices at </a:t>
            </a:r>
            <a:r>
              <a:rPr lang="en-US" b="1" dirty="0">
                <a:solidFill>
                  <a:schemeClr val="bg1"/>
                </a:solidFill>
              </a:rPr>
              <a:t>4.50</a:t>
            </a:r>
            <a:r>
              <a:rPr lang="en-US" dirty="0">
                <a:solidFill>
                  <a:schemeClr val="bg1"/>
                </a:solidFill>
              </a:rPr>
              <a:t>, highlighting a substantial disparity in pricing among suppliers. The presence of outliers in the chart suggests that certain suppliers offer exceptionally high-priced products, while most suppliers have pricing concentrated within a lower and more consistent range. This variation in pricing could be due to differences in product categories, quality, or market positioning among suppliers.</a:t>
            </a:r>
            <a:endParaRPr lang="en-IN" dirty="0">
              <a:solidFill>
                <a:schemeClr val="bg1"/>
              </a:solidFill>
            </a:endParaRPr>
          </a:p>
        </p:txBody>
      </p:sp>
    </p:spTree>
    <p:extLst>
      <p:ext uri="{BB962C8B-B14F-4D97-AF65-F5344CB8AC3E}">
        <p14:creationId xmlns:p14="http://schemas.microsoft.com/office/powerpoint/2010/main" val="1843562106"/>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39DAEB-32FB-BABA-C9AD-C09CDCF86055}"/>
              </a:ext>
            </a:extLst>
          </p:cNvPr>
          <p:cNvSpPr>
            <a:spLocks noGrp="1"/>
          </p:cNvSpPr>
          <p:nvPr>
            <p:ph type="body" sz="half" idx="2"/>
          </p:nvPr>
        </p:nvSpPr>
        <p:spPr>
          <a:xfrm>
            <a:off x="0" y="875544"/>
            <a:ext cx="6096000" cy="2194036"/>
          </a:xfrm>
        </p:spPr>
        <p:txBody>
          <a:bodyPr>
            <a:normAutofit/>
          </a:bodyPr>
          <a:lstStyle/>
          <a:p>
            <a:pPr algn="just"/>
            <a:r>
              <a:rPr lang="en-US" sz="1800" b="1" dirty="0">
                <a:solidFill>
                  <a:schemeClr val="tx1"/>
                </a:solidFill>
              </a:rPr>
              <a:t>Can we visualize the geographical distribution of suppliers using a map or bubble chart?</a:t>
            </a:r>
          </a:p>
          <a:p>
            <a:pPr algn="just"/>
            <a:endParaRPr lang="en-IN" sz="1800" b="1" dirty="0">
              <a:solidFill>
                <a:schemeClr val="tx1"/>
              </a:solidFill>
            </a:endParaRPr>
          </a:p>
        </p:txBody>
      </p:sp>
      <p:pic>
        <p:nvPicPr>
          <p:cNvPr id="9" name="Content Placeholder 5">
            <a:extLst>
              <a:ext uri="{FF2B5EF4-FFF2-40B4-BE49-F238E27FC236}">
                <a16:creationId xmlns:a16="http://schemas.microsoft.com/office/drawing/2014/main" id="{3FE60EEE-B0D0-7BCD-A9F9-BD378173EFD5}"/>
              </a:ext>
            </a:extLst>
          </p:cNvPr>
          <p:cNvPicPr>
            <a:picLocks noGrp="1" noChangeAspect="1"/>
          </p:cNvPicPr>
          <p:nvPr>
            <p:ph idx="1"/>
          </p:nvPr>
        </p:nvPicPr>
        <p:blipFill>
          <a:blip r:embed="rId2"/>
          <a:stretch>
            <a:fillRect/>
          </a:stretch>
        </p:blipFill>
        <p:spPr>
          <a:xfrm>
            <a:off x="6205897" y="985920"/>
            <a:ext cx="5889523" cy="4886159"/>
          </a:xfrm>
        </p:spPr>
      </p:pic>
      <p:sp>
        <p:nvSpPr>
          <p:cNvPr id="11" name="TextBox 10">
            <a:extLst>
              <a:ext uri="{FF2B5EF4-FFF2-40B4-BE49-F238E27FC236}">
                <a16:creationId xmlns:a16="http://schemas.microsoft.com/office/drawing/2014/main" id="{3C8C1695-B7DD-9BD0-1BD6-76A4C75F6884}"/>
              </a:ext>
            </a:extLst>
          </p:cNvPr>
          <p:cNvSpPr txBox="1"/>
          <p:nvPr/>
        </p:nvSpPr>
        <p:spPr>
          <a:xfrm>
            <a:off x="-12290" y="1732283"/>
            <a:ext cx="6120580" cy="3970318"/>
          </a:xfrm>
          <a:prstGeom prst="rect">
            <a:avLst/>
          </a:prstGeom>
          <a:noFill/>
        </p:spPr>
        <p:txBody>
          <a:bodyPr wrap="square">
            <a:spAutoFit/>
          </a:bodyPr>
          <a:lstStyle/>
          <a:p>
            <a:pPr algn="just"/>
            <a:r>
              <a:rPr lang="en-US" dirty="0">
                <a:solidFill>
                  <a:schemeClr val="bg1"/>
                </a:solidFill>
              </a:rPr>
              <a:t>The geographical distribution of suppliers, as visualized on the map, provides valuable insights into their locations and revenue contributions. Supplier ID 18 from France has the highest revenue of 163,135, followed closely by Supplier ID 12 from Germany with 155,956, revenue indicating strong market presence and sales performance in these regions. On the other hand, Supplier ID 10 from Brazil, with the lowest revenue of 4,286.5, suggests limited business activity. The distribution highlights a diverse supplier network spanning North America, Europe, Asia, Australia, and South America, with key hubs in cities like Berlin, London, Tokyo, and São Paulo. This visualization is useful for identifying high-performing regions, optimizing supplier partnerships, and strategizing future business expansion.</a:t>
            </a:r>
            <a:endParaRPr lang="en-IN" dirty="0">
              <a:solidFill>
                <a:schemeClr val="bg1"/>
              </a:solidFill>
            </a:endParaRPr>
          </a:p>
        </p:txBody>
      </p:sp>
    </p:spTree>
    <p:extLst>
      <p:ext uri="{BB962C8B-B14F-4D97-AF65-F5344CB8AC3E}">
        <p14:creationId xmlns:p14="http://schemas.microsoft.com/office/powerpoint/2010/main" val="3678567826"/>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E89CE-3610-2F81-3148-7F8CF400F9F4}"/>
              </a:ext>
            </a:extLst>
          </p:cNvPr>
          <p:cNvSpPr>
            <a:spLocks noGrp="1"/>
          </p:cNvSpPr>
          <p:nvPr>
            <p:ph type="ctrTitle"/>
          </p:nvPr>
        </p:nvSpPr>
        <p:spPr>
          <a:xfrm>
            <a:off x="2271253" y="105660"/>
            <a:ext cx="7760108" cy="523605"/>
          </a:xfrm>
          <a:solidFill>
            <a:schemeClr val="bg1"/>
          </a:solidFill>
        </p:spPr>
        <p:txBody>
          <a:bodyPr>
            <a:normAutofit fontScale="90000"/>
          </a:bodyPr>
          <a:lstStyle/>
          <a:p>
            <a:r>
              <a:rPr lang="en-IN" dirty="0">
                <a:solidFill>
                  <a:schemeClr val="tx1"/>
                </a:solidFill>
                <a:highlight>
                  <a:srgbClr val="000000"/>
                </a:highlight>
              </a:rPr>
              <a:t>EDA Problem statements</a:t>
            </a:r>
          </a:p>
        </p:txBody>
      </p:sp>
      <p:pic>
        <p:nvPicPr>
          <p:cNvPr id="5" name="Picture 4">
            <a:extLst>
              <a:ext uri="{FF2B5EF4-FFF2-40B4-BE49-F238E27FC236}">
                <a16:creationId xmlns:a16="http://schemas.microsoft.com/office/drawing/2014/main" id="{C3BB15A7-93DC-9EC4-1242-4E04185B9F7A}"/>
              </a:ext>
            </a:extLst>
          </p:cNvPr>
          <p:cNvPicPr>
            <a:picLocks noChangeAspect="1"/>
          </p:cNvPicPr>
          <p:nvPr/>
        </p:nvPicPr>
        <p:blipFill>
          <a:blip r:embed="rId2"/>
          <a:srcRect l="558" t="1546" r="558"/>
          <a:stretch/>
        </p:blipFill>
        <p:spPr>
          <a:xfrm>
            <a:off x="109384" y="1032386"/>
            <a:ext cx="12083845" cy="5719954"/>
          </a:xfrm>
          <a:prstGeom prst="rect">
            <a:avLst/>
          </a:prstGeom>
        </p:spPr>
      </p:pic>
    </p:spTree>
    <p:extLst>
      <p:ext uri="{BB962C8B-B14F-4D97-AF65-F5344CB8AC3E}">
        <p14:creationId xmlns:p14="http://schemas.microsoft.com/office/powerpoint/2010/main" val="3862087750"/>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DA9AD67-1A2C-A77A-5D0F-783876EF65DA}"/>
              </a:ext>
            </a:extLst>
          </p:cNvPr>
          <p:cNvSpPr txBox="1"/>
          <p:nvPr/>
        </p:nvSpPr>
        <p:spPr>
          <a:xfrm>
            <a:off x="0" y="1066737"/>
            <a:ext cx="6096000" cy="5909310"/>
          </a:xfrm>
          <a:prstGeom prst="rect">
            <a:avLst/>
          </a:prstGeom>
          <a:noFill/>
        </p:spPr>
        <p:txBody>
          <a:bodyPr wrap="square">
            <a:spAutoFit/>
          </a:bodyPr>
          <a:lstStyle/>
          <a:p>
            <a:r>
              <a:rPr lang="en-US" dirty="0">
                <a:solidFill>
                  <a:schemeClr val="bg1"/>
                </a:solidFill>
              </a:rPr>
              <a:t>The chart visualizes the relationship between total orders and total discounts received by different customers, highlighting customer retention trends. The </a:t>
            </a:r>
            <a:r>
              <a:rPr lang="en-US" b="1" dirty="0">
                <a:solidFill>
                  <a:schemeClr val="bg1"/>
                </a:solidFill>
              </a:rPr>
              <a:t>Orange bars</a:t>
            </a:r>
            <a:r>
              <a:rPr lang="en-US" dirty="0">
                <a:solidFill>
                  <a:schemeClr val="bg1"/>
                </a:solidFill>
              </a:rPr>
              <a:t> represent total orders, while the </a:t>
            </a:r>
            <a:r>
              <a:rPr lang="en-US" b="1" dirty="0">
                <a:solidFill>
                  <a:schemeClr val="bg1"/>
                </a:solidFill>
              </a:rPr>
              <a:t>gray bars</a:t>
            </a:r>
            <a:r>
              <a:rPr lang="en-US" dirty="0">
                <a:solidFill>
                  <a:schemeClr val="bg1"/>
                </a:solidFill>
              </a:rPr>
              <a:t> indicate total discounts, showing how frequently customers purchase and how much discount they utilize. Customers like </a:t>
            </a:r>
            <a:r>
              <a:rPr lang="en-US" b="1" dirty="0">
                <a:solidFill>
                  <a:schemeClr val="bg1"/>
                </a:solidFill>
              </a:rPr>
              <a:t>SAVEA (120 orders, low discount)</a:t>
            </a:r>
            <a:r>
              <a:rPr lang="en-US" dirty="0">
                <a:solidFill>
                  <a:schemeClr val="bg1"/>
                </a:solidFill>
              </a:rPr>
              <a:t> and </a:t>
            </a:r>
            <a:r>
              <a:rPr lang="en-US" b="1" dirty="0">
                <a:solidFill>
                  <a:schemeClr val="bg1"/>
                </a:solidFill>
              </a:rPr>
              <a:t>HUNGO (100 orders, low discount)</a:t>
            </a:r>
            <a:r>
              <a:rPr lang="en-US" dirty="0">
                <a:solidFill>
                  <a:schemeClr val="bg1"/>
                </a:solidFill>
              </a:rPr>
              <a:t> demonstrate strong retention with minimal discounts, suggesting they value </a:t>
            </a:r>
            <a:r>
              <a:rPr lang="en-US" b="1" dirty="0">
                <a:solidFill>
                  <a:schemeClr val="bg1"/>
                </a:solidFill>
              </a:rPr>
              <a:t>product quality, availability, and service</a:t>
            </a:r>
            <a:r>
              <a:rPr lang="en-US" dirty="0">
                <a:solidFill>
                  <a:schemeClr val="bg1"/>
                </a:solidFill>
              </a:rPr>
              <a:t> over price reductions. Meanwhile, </a:t>
            </a:r>
            <a:r>
              <a:rPr lang="en-US" b="1" dirty="0">
                <a:solidFill>
                  <a:schemeClr val="bg1"/>
                </a:solidFill>
              </a:rPr>
              <a:t>WELLI (40+ orders, higher discount)</a:t>
            </a:r>
            <a:r>
              <a:rPr lang="en-US" dirty="0">
                <a:solidFill>
                  <a:schemeClr val="bg1"/>
                </a:solidFill>
              </a:rPr>
              <a:t> and </a:t>
            </a:r>
            <a:r>
              <a:rPr lang="en-US" b="1" dirty="0">
                <a:solidFill>
                  <a:schemeClr val="bg1"/>
                </a:solidFill>
              </a:rPr>
              <a:t>RANCH (low orders, high discount)</a:t>
            </a:r>
            <a:r>
              <a:rPr lang="en-US" dirty="0">
                <a:solidFill>
                  <a:schemeClr val="bg1"/>
                </a:solidFill>
              </a:rPr>
              <a:t> indicate price-sensitive buyers who may need promotions to stay engaged. Additionally, </a:t>
            </a:r>
            <a:r>
              <a:rPr lang="en-US" b="1" dirty="0">
                <a:solidFill>
                  <a:schemeClr val="bg1"/>
                </a:solidFill>
              </a:rPr>
              <a:t>GALED and CHOPS (low orders, minimal discount)</a:t>
            </a:r>
            <a:r>
              <a:rPr lang="en-US" dirty="0">
                <a:solidFill>
                  <a:schemeClr val="bg1"/>
                </a:solidFill>
              </a:rPr>
              <a:t> suggest one-time buyers who may require targeted retention strategies. Beyond discounts, factors like </a:t>
            </a:r>
            <a:r>
              <a:rPr lang="en-US" b="1" dirty="0">
                <a:solidFill>
                  <a:schemeClr val="bg1"/>
                </a:solidFill>
              </a:rPr>
              <a:t>delivery speed, brand reputation, customer service, and personalized loyalty programs</a:t>
            </a:r>
            <a:r>
              <a:rPr lang="en-US" dirty="0">
                <a:solidFill>
                  <a:schemeClr val="bg1"/>
                </a:solidFill>
              </a:rPr>
              <a:t> also influence retention. Since discounts alone do not guarantee loyalty, Northwind Traders should optimize these aspects to build long-term customer relationships and enhance business sustainability.</a:t>
            </a:r>
            <a:endParaRPr lang="en-IN" dirty="0">
              <a:solidFill>
                <a:schemeClr val="bg1"/>
              </a:solidFill>
            </a:endParaRPr>
          </a:p>
        </p:txBody>
      </p:sp>
      <p:graphicFrame>
        <p:nvGraphicFramePr>
          <p:cNvPr id="11" name="Chart 10">
            <a:extLst>
              <a:ext uri="{FF2B5EF4-FFF2-40B4-BE49-F238E27FC236}">
                <a16:creationId xmlns:a16="http://schemas.microsoft.com/office/drawing/2014/main" id="{EBC7881B-90CC-49E6-95D6-DFA4AED50AD5}"/>
              </a:ext>
            </a:extLst>
          </p:cNvPr>
          <p:cNvGraphicFramePr>
            <a:graphicFrameLocks/>
          </p:cNvGraphicFramePr>
          <p:nvPr>
            <p:extLst>
              <p:ext uri="{D42A27DB-BD31-4B8C-83A1-F6EECF244321}">
                <p14:modId xmlns:p14="http://schemas.microsoft.com/office/powerpoint/2010/main" val="1494134126"/>
              </p:ext>
            </p:extLst>
          </p:nvPr>
        </p:nvGraphicFramePr>
        <p:xfrm>
          <a:off x="6096000" y="1290533"/>
          <a:ext cx="5997677" cy="556746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E64F03E4-28D8-96F0-3DC8-B96C19AC7D91}"/>
              </a:ext>
            </a:extLst>
          </p:cNvPr>
          <p:cNvSpPr txBox="1"/>
          <p:nvPr/>
        </p:nvSpPr>
        <p:spPr>
          <a:xfrm>
            <a:off x="0" y="209139"/>
            <a:ext cx="6120580" cy="646331"/>
          </a:xfrm>
          <a:prstGeom prst="rect">
            <a:avLst/>
          </a:prstGeom>
          <a:noFill/>
        </p:spPr>
        <p:txBody>
          <a:bodyPr wrap="square">
            <a:spAutoFit/>
          </a:bodyPr>
          <a:lstStyle/>
          <a:p>
            <a:r>
              <a:rPr lang="en-IN" b="1" dirty="0"/>
              <a:t>What are the key factors influencing customer retention or loyalty based on the dataset?</a:t>
            </a:r>
          </a:p>
        </p:txBody>
      </p:sp>
    </p:spTree>
    <p:extLst>
      <p:ext uri="{BB962C8B-B14F-4D97-AF65-F5344CB8AC3E}">
        <p14:creationId xmlns:p14="http://schemas.microsoft.com/office/powerpoint/2010/main" val="3899341761"/>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3023CC-FB90-EEA4-82F1-8EE71F104FFF}"/>
              </a:ext>
            </a:extLst>
          </p:cNvPr>
          <p:cNvSpPr>
            <a:spLocks noGrp="1"/>
          </p:cNvSpPr>
          <p:nvPr>
            <p:ph type="body" sz="half" idx="2"/>
          </p:nvPr>
        </p:nvSpPr>
        <p:spPr>
          <a:xfrm>
            <a:off x="-314632" y="948195"/>
            <a:ext cx="6096000" cy="842117"/>
          </a:xfrm>
        </p:spPr>
        <p:txBody>
          <a:bodyPr>
            <a:normAutofit/>
          </a:bodyPr>
          <a:lstStyle/>
          <a:p>
            <a:pPr algn="l"/>
            <a:r>
              <a:rPr lang="en-US" sz="1800" b="1" dirty="0">
                <a:solidFill>
                  <a:schemeClr val="tx1"/>
                </a:solidFill>
              </a:rPr>
              <a:t>How do customer preferences vary based on their location or demographics?</a:t>
            </a:r>
            <a:endParaRPr lang="en-IN" sz="1800" b="1" dirty="0">
              <a:solidFill>
                <a:schemeClr val="tx1"/>
              </a:solidFill>
            </a:endParaRPr>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112DFBB4-E0BE-7452-ADFF-8F318AA2A4E3}"/>
                  </a:ext>
                </a:extLst>
              </p:cNvPr>
              <p:cNvGraphicFramePr/>
              <p:nvPr>
                <p:extLst>
                  <p:ext uri="{D42A27DB-BD31-4B8C-83A1-F6EECF244321}">
                    <p14:modId xmlns:p14="http://schemas.microsoft.com/office/powerpoint/2010/main" val="628681867"/>
                  </p:ext>
                </p:extLst>
              </p:nvPr>
            </p:nvGraphicFramePr>
            <p:xfrm>
              <a:off x="6155652" y="1011149"/>
              <a:ext cx="5976695" cy="47505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112DFBB4-E0BE-7452-ADFF-8F318AA2A4E3}"/>
                  </a:ext>
                </a:extLst>
              </p:cNvPr>
              <p:cNvPicPr>
                <a:picLocks noGrp="1" noRot="1" noChangeAspect="1" noMove="1" noResize="1" noEditPoints="1" noAdjustHandles="1" noChangeArrowheads="1" noChangeShapeType="1"/>
              </p:cNvPicPr>
              <p:nvPr/>
            </p:nvPicPr>
            <p:blipFill>
              <a:blip r:embed="rId5"/>
              <a:stretch>
                <a:fillRect/>
              </a:stretch>
            </p:blipFill>
            <p:spPr>
              <a:xfrm>
                <a:off x="6155652" y="1011149"/>
                <a:ext cx="5976695" cy="4750554"/>
              </a:xfrm>
              <a:prstGeom prst="rect">
                <a:avLst/>
              </a:prstGeom>
            </p:spPr>
          </p:pic>
        </mc:Fallback>
      </mc:AlternateContent>
      <p:sp>
        <p:nvSpPr>
          <p:cNvPr id="11" name="TextBox 10">
            <a:extLst>
              <a:ext uri="{FF2B5EF4-FFF2-40B4-BE49-F238E27FC236}">
                <a16:creationId xmlns:a16="http://schemas.microsoft.com/office/drawing/2014/main" id="{789D97C7-C9A7-0636-013C-6BBB0830BF8E}"/>
              </a:ext>
            </a:extLst>
          </p:cNvPr>
          <p:cNvSpPr txBox="1"/>
          <p:nvPr/>
        </p:nvSpPr>
        <p:spPr>
          <a:xfrm>
            <a:off x="0" y="2113197"/>
            <a:ext cx="6253316" cy="4524315"/>
          </a:xfrm>
          <a:prstGeom prst="rect">
            <a:avLst/>
          </a:prstGeom>
          <a:noFill/>
        </p:spPr>
        <p:txBody>
          <a:bodyPr wrap="square">
            <a:spAutoFit/>
          </a:bodyPr>
          <a:lstStyle/>
          <a:p>
            <a:r>
              <a:rPr lang="en-US" dirty="0">
                <a:solidFill>
                  <a:schemeClr val="bg1"/>
                </a:solidFill>
              </a:rPr>
              <a:t>The chart reveals significant variations in customer preferences based on location. </a:t>
            </a:r>
            <a:r>
              <a:rPr lang="en-US" b="1" dirty="0">
                <a:solidFill>
                  <a:schemeClr val="bg1"/>
                </a:solidFill>
              </a:rPr>
              <a:t>Boise, USA, recorded the highest number of orders (116), making it the top-performing region, while Walla Walla, USA, had the lowest (2 orders).</a:t>
            </a:r>
            <a:r>
              <a:rPr lang="en-US" dirty="0">
                <a:solidFill>
                  <a:schemeClr val="bg1"/>
                </a:solidFill>
              </a:rPr>
              <a:t> </a:t>
            </a:r>
            <a:r>
              <a:rPr lang="en-US" b="1" dirty="0">
                <a:solidFill>
                  <a:schemeClr val="bg1"/>
                </a:solidFill>
              </a:rPr>
              <a:t>Germany generated the highest revenue (110,277.30), with Cunewalde City as a major contributor, whereas Mexico City had the lowest revenue (100.8).</a:t>
            </a:r>
            <a:r>
              <a:rPr lang="en-US" dirty="0">
                <a:solidFill>
                  <a:schemeClr val="bg1"/>
                </a:solidFill>
              </a:rPr>
              <a:t> These insights indicate that </a:t>
            </a:r>
            <a:r>
              <a:rPr lang="en-US" b="1" dirty="0">
                <a:solidFill>
                  <a:schemeClr val="bg1"/>
                </a:solidFill>
              </a:rPr>
              <a:t>customer behavior is influenced by location, order value, and product demand.</a:t>
            </a:r>
            <a:r>
              <a:rPr lang="en-US" dirty="0">
                <a:solidFill>
                  <a:schemeClr val="bg1"/>
                </a:solidFill>
              </a:rPr>
              <a:t> By analyzing </a:t>
            </a:r>
            <a:r>
              <a:rPr lang="en-US" b="1" dirty="0">
                <a:solidFill>
                  <a:schemeClr val="bg1"/>
                </a:solidFill>
              </a:rPr>
              <a:t>product preferences, order value, and purchase quantity across regions, businesses can better understand customer needs.</a:t>
            </a:r>
            <a:r>
              <a:rPr lang="en-US" dirty="0">
                <a:solidFill>
                  <a:schemeClr val="bg1"/>
                </a:solidFill>
              </a:rPr>
              <a:t> </a:t>
            </a:r>
            <a:r>
              <a:rPr lang="en-US" b="1" dirty="0">
                <a:solidFill>
                  <a:schemeClr val="bg1"/>
                </a:solidFill>
              </a:rPr>
              <a:t>Identifying these trends allows for more effective marketing, inventory planning, and sales strategies.</a:t>
            </a:r>
            <a:r>
              <a:rPr lang="en-US" dirty="0">
                <a:solidFill>
                  <a:schemeClr val="bg1"/>
                </a:solidFill>
              </a:rPr>
              <a:t> </a:t>
            </a:r>
            <a:r>
              <a:rPr lang="en-US" b="1" dirty="0">
                <a:solidFill>
                  <a:schemeClr val="bg1"/>
                </a:solidFill>
              </a:rPr>
              <a:t>Tailoring offerings based on location-specific demands can improve customer retention and overall business growth.</a:t>
            </a:r>
            <a:endParaRPr lang="en-IN" dirty="0">
              <a:solidFill>
                <a:schemeClr val="bg1"/>
              </a:solidFill>
            </a:endParaRPr>
          </a:p>
        </p:txBody>
      </p:sp>
    </p:spTree>
    <p:extLst>
      <p:ext uri="{BB962C8B-B14F-4D97-AF65-F5344CB8AC3E}">
        <p14:creationId xmlns:p14="http://schemas.microsoft.com/office/powerpoint/2010/main" val="2613135613"/>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38A891-877B-FDDE-E443-470197651001}"/>
              </a:ext>
            </a:extLst>
          </p:cNvPr>
          <p:cNvSpPr txBox="1"/>
          <p:nvPr/>
        </p:nvSpPr>
        <p:spPr>
          <a:xfrm>
            <a:off x="108156" y="199298"/>
            <a:ext cx="11936360" cy="2031325"/>
          </a:xfrm>
          <a:prstGeom prst="rect">
            <a:avLst/>
          </a:prstGeom>
          <a:noFill/>
        </p:spPr>
        <p:txBody>
          <a:bodyPr wrap="square">
            <a:spAutoFit/>
          </a:bodyPr>
          <a:lstStyle/>
          <a:p>
            <a:pPr algn="just">
              <a:buNone/>
            </a:pPr>
            <a:r>
              <a:rPr lang="en-US" b="1" dirty="0"/>
              <a:t>Objective:</a:t>
            </a:r>
          </a:p>
          <a:p>
            <a:pPr algn="just"/>
            <a:r>
              <a:rPr lang="en-US" dirty="0"/>
              <a:t>The objective of this Power BI report is to provide Northwind Traders with a visually appealing and interactive dashboard that enables data-driven decision-making. By analyzing sales trends, customer behavior, inventory performance, and employee efficiency, the report helps stakeholders identify key business drivers. The insights derived from this report will assist in optimizing operations, improving customer retention, and enhancing profitability. It ensures that decision-makers have access to real-time and historical data for strategic planning. The ultimate goal is to drive growth and maintain a competitive edge in the wholesale market.</a:t>
            </a:r>
          </a:p>
        </p:txBody>
      </p:sp>
      <p:sp>
        <p:nvSpPr>
          <p:cNvPr id="6" name="TextBox 5">
            <a:extLst>
              <a:ext uri="{FF2B5EF4-FFF2-40B4-BE49-F238E27FC236}">
                <a16:creationId xmlns:a16="http://schemas.microsoft.com/office/drawing/2014/main" id="{25EB6F2D-3EED-997C-1B71-9FFFA1F360FF}"/>
              </a:ext>
            </a:extLst>
          </p:cNvPr>
          <p:cNvSpPr txBox="1"/>
          <p:nvPr/>
        </p:nvSpPr>
        <p:spPr>
          <a:xfrm>
            <a:off x="108156" y="2382908"/>
            <a:ext cx="12005186" cy="2031325"/>
          </a:xfrm>
          <a:prstGeom prst="rect">
            <a:avLst/>
          </a:prstGeom>
          <a:noFill/>
        </p:spPr>
        <p:txBody>
          <a:bodyPr wrap="square">
            <a:spAutoFit/>
          </a:bodyPr>
          <a:lstStyle/>
          <a:p>
            <a:pPr algn="just">
              <a:buNone/>
            </a:pPr>
            <a:endParaRPr lang="en-US" b="1" dirty="0"/>
          </a:p>
          <a:p>
            <a:pPr algn="just">
              <a:buNone/>
            </a:pPr>
            <a:r>
              <a:rPr lang="en-US" b="1" dirty="0"/>
              <a:t>Analysis Scope:</a:t>
            </a:r>
          </a:p>
          <a:p>
            <a:pPr algn="just"/>
            <a:r>
              <a:rPr lang="en-US" dirty="0"/>
              <a:t>The analysis scope includes data from multiple tables within the Northwind database, covering customers, employees, orders, products, suppliers, and shippers. It involves examining customer segmentation, sales trends, inventory levels, and employee performance using SQL and Power BI. Various data visualization techniques, including heatmaps, bar charts, line charts, and scatter plots, are employed to uncover patterns. The report also focuses on correlating different business metrics to identify trends and anomalies. Interactive filters and drill-downs enhance data exploration for better decision-making.</a:t>
            </a:r>
          </a:p>
        </p:txBody>
      </p:sp>
      <p:sp>
        <p:nvSpPr>
          <p:cNvPr id="8" name="TextBox 7">
            <a:extLst>
              <a:ext uri="{FF2B5EF4-FFF2-40B4-BE49-F238E27FC236}">
                <a16:creationId xmlns:a16="http://schemas.microsoft.com/office/drawing/2014/main" id="{A569C547-AA3C-DE71-0827-AD8671D660A3}"/>
              </a:ext>
            </a:extLst>
          </p:cNvPr>
          <p:cNvSpPr txBox="1"/>
          <p:nvPr/>
        </p:nvSpPr>
        <p:spPr>
          <a:xfrm>
            <a:off x="108156" y="4289519"/>
            <a:ext cx="11936360" cy="2308324"/>
          </a:xfrm>
          <a:prstGeom prst="rect">
            <a:avLst/>
          </a:prstGeom>
          <a:noFill/>
        </p:spPr>
        <p:txBody>
          <a:bodyPr wrap="square">
            <a:spAutoFit/>
          </a:bodyPr>
          <a:lstStyle/>
          <a:p>
            <a:pPr algn="just">
              <a:buNone/>
            </a:pPr>
            <a:endParaRPr lang="en-US" b="1" dirty="0"/>
          </a:p>
          <a:p>
            <a:pPr algn="just">
              <a:buNone/>
            </a:pPr>
            <a:endParaRPr lang="en-US" b="1" dirty="0"/>
          </a:p>
          <a:p>
            <a:pPr algn="just">
              <a:buNone/>
            </a:pPr>
            <a:r>
              <a:rPr lang="en-US" b="1" dirty="0"/>
              <a:t>Goal:</a:t>
            </a:r>
          </a:p>
          <a:p>
            <a:pPr algn="just"/>
            <a:r>
              <a:rPr lang="en-US" dirty="0"/>
              <a:t>The goal of this project is to develop a comprehensive Power BI dashboard that offers actionable insights into Northwind Traders' business operations. It aims to enhance the understanding of sales performance, customer behavior, and workforce efficiency. By leveraging interactive visualizations, stakeholders can make informed decisions to optimize revenue, improve supply chain management, and boost employee productivity. The dashboard will serve as a strategic tool for monitoring key performance indicators (KPIs). Ultimately, it will help the company maintain a strong position in the market.</a:t>
            </a:r>
          </a:p>
        </p:txBody>
      </p:sp>
    </p:spTree>
    <p:extLst>
      <p:ext uri="{BB962C8B-B14F-4D97-AF65-F5344CB8AC3E}">
        <p14:creationId xmlns:p14="http://schemas.microsoft.com/office/powerpoint/2010/main" val="1358459417"/>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CC031E-E20E-D68C-9BDE-177A2F9C9217}"/>
              </a:ext>
            </a:extLst>
          </p:cNvPr>
          <p:cNvSpPr>
            <a:spLocks noGrp="1"/>
          </p:cNvSpPr>
          <p:nvPr>
            <p:ph type="body" sz="half" idx="2"/>
          </p:nvPr>
        </p:nvSpPr>
        <p:spPr>
          <a:xfrm>
            <a:off x="-216310" y="-70031"/>
            <a:ext cx="6027174" cy="2194036"/>
          </a:xfrm>
        </p:spPr>
        <p:txBody>
          <a:bodyPr>
            <a:normAutofit/>
          </a:bodyPr>
          <a:lstStyle/>
          <a:p>
            <a:pPr algn="l"/>
            <a:r>
              <a:rPr lang="en-US" sz="1800" b="1" dirty="0">
                <a:solidFill>
                  <a:schemeClr val="tx1"/>
                </a:solidFill>
              </a:rPr>
              <a:t>Are there any interesting patterns or clusters in customer behavior that can be visualized to identify potential market segments?</a:t>
            </a:r>
            <a:endParaRPr lang="en-IN" sz="1800" b="1" dirty="0">
              <a:solidFill>
                <a:schemeClr val="tx1"/>
              </a:solidFill>
            </a:endParaRPr>
          </a:p>
        </p:txBody>
      </p:sp>
      <p:graphicFrame>
        <p:nvGraphicFramePr>
          <p:cNvPr id="5" name="Content Placeholder 4">
            <a:extLst>
              <a:ext uri="{FF2B5EF4-FFF2-40B4-BE49-F238E27FC236}">
                <a16:creationId xmlns:a16="http://schemas.microsoft.com/office/drawing/2014/main" id="{24BD3852-B192-40F8-8541-FEBCAD395E22}"/>
              </a:ext>
            </a:extLst>
          </p:cNvPr>
          <p:cNvGraphicFramePr>
            <a:graphicFrameLocks noGrp="1"/>
          </p:cNvGraphicFramePr>
          <p:nvPr>
            <p:ph idx="1"/>
            <p:extLst>
              <p:ext uri="{D42A27DB-BD31-4B8C-83A1-F6EECF244321}">
                <p14:modId xmlns:p14="http://schemas.microsoft.com/office/powerpoint/2010/main" val="331806385"/>
              </p:ext>
            </p:extLst>
          </p:nvPr>
        </p:nvGraphicFramePr>
        <p:xfrm>
          <a:off x="6168814" y="905041"/>
          <a:ext cx="5761703" cy="24379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E6CD81C5-91C8-4C2E-9ED8-E764AB801A23}"/>
              </a:ext>
            </a:extLst>
          </p:cNvPr>
          <p:cNvGraphicFramePr>
            <a:graphicFrameLocks/>
          </p:cNvGraphicFramePr>
          <p:nvPr>
            <p:extLst>
              <p:ext uri="{D42A27DB-BD31-4B8C-83A1-F6EECF244321}">
                <p14:modId xmlns:p14="http://schemas.microsoft.com/office/powerpoint/2010/main" val="42738347"/>
              </p:ext>
            </p:extLst>
          </p:nvPr>
        </p:nvGraphicFramePr>
        <p:xfrm>
          <a:off x="6168814" y="3657600"/>
          <a:ext cx="5950369" cy="275747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8EE91F8D-3490-0667-EAAE-9A471DC3FC97}"/>
              </a:ext>
            </a:extLst>
          </p:cNvPr>
          <p:cNvSpPr txBox="1"/>
          <p:nvPr/>
        </p:nvSpPr>
        <p:spPr>
          <a:xfrm>
            <a:off x="-35340" y="875586"/>
            <a:ext cx="6204154" cy="2308324"/>
          </a:xfrm>
          <a:prstGeom prst="rect">
            <a:avLst/>
          </a:prstGeom>
          <a:noFill/>
        </p:spPr>
        <p:txBody>
          <a:bodyPr wrap="square">
            <a:spAutoFit/>
          </a:bodyPr>
          <a:lstStyle/>
          <a:p>
            <a:r>
              <a:rPr lang="en-US" dirty="0">
                <a:solidFill>
                  <a:schemeClr val="bg1"/>
                </a:solidFill>
              </a:rPr>
              <a:t>The </a:t>
            </a:r>
            <a:r>
              <a:rPr lang="en-US" b="1" dirty="0">
                <a:solidFill>
                  <a:schemeClr val="bg1"/>
                </a:solidFill>
              </a:rPr>
              <a:t>Customer and Average Order Value</a:t>
            </a:r>
            <a:r>
              <a:rPr lang="en-US" dirty="0">
                <a:solidFill>
                  <a:schemeClr val="bg1"/>
                </a:solidFill>
              </a:rPr>
              <a:t> chart shows two key segments: </a:t>
            </a:r>
            <a:r>
              <a:rPr lang="en-US" b="1" dirty="0">
                <a:solidFill>
                  <a:schemeClr val="bg1"/>
                </a:solidFill>
              </a:rPr>
              <a:t>high-value, low-frequency buyers</a:t>
            </a:r>
            <a:r>
              <a:rPr lang="en-US" dirty="0">
                <a:solidFill>
                  <a:schemeClr val="bg1"/>
                </a:solidFill>
              </a:rPr>
              <a:t> (e.g., QUICK, SAVEA) and </a:t>
            </a:r>
            <a:r>
              <a:rPr lang="en-US" b="1" dirty="0">
                <a:solidFill>
                  <a:schemeClr val="bg1"/>
                </a:solidFill>
              </a:rPr>
              <a:t>low-value, high-frequency buyers</a:t>
            </a:r>
            <a:r>
              <a:rPr lang="en-US" dirty="0">
                <a:solidFill>
                  <a:schemeClr val="bg1"/>
                </a:solidFill>
              </a:rPr>
              <a:t> (e.g., CENTC, GALED). High AOV customers make bulk purchases, while others place smaller, frequent orders. This segmentation helps in designing </a:t>
            </a:r>
            <a:r>
              <a:rPr lang="en-US" b="1" dirty="0">
                <a:solidFill>
                  <a:schemeClr val="bg1"/>
                </a:solidFill>
              </a:rPr>
              <a:t>targeted marketing strategies</a:t>
            </a:r>
            <a:r>
              <a:rPr lang="en-US" dirty="0">
                <a:solidFill>
                  <a:schemeClr val="bg1"/>
                </a:solidFill>
              </a:rPr>
              <a:t>. Businesses can offer personalized incentives to maximize revenue from each group.</a:t>
            </a:r>
            <a:endParaRPr lang="en-IN" dirty="0">
              <a:solidFill>
                <a:schemeClr val="bg1"/>
              </a:solidFill>
            </a:endParaRPr>
          </a:p>
        </p:txBody>
      </p:sp>
      <p:sp>
        <p:nvSpPr>
          <p:cNvPr id="12" name="TextBox 11">
            <a:extLst>
              <a:ext uri="{FF2B5EF4-FFF2-40B4-BE49-F238E27FC236}">
                <a16:creationId xmlns:a16="http://schemas.microsoft.com/office/drawing/2014/main" id="{90FC1167-EE27-6F01-7264-EA894600585B}"/>
              </a:ext>
            </a:extLst>
          </p:cNvPr>
          <p:cNvSpPr txBox="1"/>
          <p:nvPr/>
        </p:nvSpPr>
        <p:spPr>
          <a:xfrm>
            <a:off x="-35340" y="3183910"/>
            <a:ext cx="6204154" cy="2308324"/>
          </a:xfrm>
          <a:prstGeom prst="rect">
            <a:avLst/>
          </a:prstGeom>
          <a:noFill/>
        </p:spPr>
        <p:txBody>
          <a:bodyPr wrap="square">
            <a:spAutoFit/>
          </a:bodyPr>
          <a:lstStyle/>
          <a:p>
            <a:r>
              <a:rPr lang="en-US" dirty="0">
                <a:solidFill>
                  <a:schemeClr val="bg1"/>
                </a:solidFill>
              </a:rPr>
              <a:t>The </a:t>
            </a:r>
            <a:r>
              <a:rPr lang="en-US" b="1" dirty="0">
                <a:solidFill>
                  <a:schemeClr val="bg1"/>
                </a:solidFill>
              </a:rPr>
              <a:t>Total Orders vs. Average Order Value</a:t>
            </a:r>
            <a:r>
              <a:rPr lang="en-US" dirty="0">
                <a:solidFill>
                  <a:schemeClr val="bg1"/>
                </a:solidFill>
              </a:rPr>
              <a:t> chart highlights an </a:t>
            </a:r>
            <a:r>
              <a:rPr lang="en-US" b="1" dirty="0">
                <a:solidFill>
                  <a:schemeClr val="bg1"/>
                </a:solidFill>
              </a:rPr>
              <a:t>inverse relationship</a:t>
            </a:r>
            <a:r>
              <a:rPr lang="en-US" dirty="0">
                <a:solidFill>
                  <a:schemeClr val="bg1"/>
                </a:solidFill>
              </a:rPr>
              <a:t>—more orders generally mean lower AOV. Frequent buyers likely purchase low-cost products, while bulk buyers make larger transactions. Businesses can </a:t>
            </a:r>
            <a:r>
              <a:rPr lang="en-US" b="1" dirty="0">
                <a:solidFill>
                  <a:schemeClr val="bg1"/>
                </a:solidFill>
              </a:rPr>
              <a:t>offer bulk discounts to high-AOV customers</a:t>
            </a:r>
            <a:r>
              <a:rPr lang="en-US" dirty="0">
                <a:solidFill>
                  <a:schemeClr val="bg1"/>
                </a:solidFill>
              </a:rPr>
              <a:t> and </a:t>
            </a:r>
            <a:r>
              <a:rPr lang="en-US" b="1" dirty="0">
                <a:solidFill>
                  <a:schemeClr val="bg1"/>
                </a:solidFill>
              </a:rPr>
              <a:t>cross-sell or bundle products</a:t>
            </a:r>
            <a:r>
              <a:rPr lang="en-US" dirty="0">
                <a:solidFill>
                  <a:schemeClr val="bg1"/>
                </a:solidFill>
              </a:rPr>
              <a:t> to increase revenue from low-AOV buyers. Identifying key drivers like discounts and product preferences can further optimize sales strategies.</a:t>
            </a:r>
            <a:endParaRPr lang="en-IN" dirty="0">
              <a:solidFill>
                <a:schemeClr val="bg1"/>
              </a:solidFill>
            </a:endParaRPr>
          </a:p>
        </p:txBody>
      </p:sp>
      <p:sp>
        <p:nvSpPr>
          <p:cNvPr id="14" name="TextBox 13">
            <a:extLst>
              <a:ext uri="{FF2B5EF4-FFF2-40B4-BE49-F238E27FC236}">
                <a16:creationId xmlns:a16="http://schemas.microsoft.com/office/drawing/2014/main" id="{40852903-58B2-8E14-D854-8B53391817C6}"/>
              </a:ext>
            </a:extLst>
          </p:cNvPr>
          <p:cNvSpPr txBox="1"/>
          <p:nvPr/>
        </p:nvSpPr>
        <p:spPr>
          <a:xfrm>
            <a:off x="-35340" y="5492234"/>
            <a:ext cx="6204154" cy="1200329"/>
          </a:xfrm>
          <a:prstGeom prst="rect">
            <a:avLst/>
          </a:prstGeom>
          <a:noFill/>
        </p:spPr>
        <p:txBody>
          <a:bodyPr wrap="square">
            <a:spAutoFit/>
          </a:bodyPr>
          <a:lstStyle/>
          <a:p>
            <a:r>
              <a:rPr lang="en-US" dirty="0">
                <a:solidFill>
                  <a:schemeClr val="bg1"/>
                </a:solidFill>
              </a:rPr>
              <a:t>High-value, low-frequency buyers and low-value, high-frequency buyers exhibit distinct purchasing behaviors, allowing businesses to optimize revenue through targeted discounts, bundling, and personalized marketing strategies.</a:t>
            </a:r>
            <a:endParaRPr lang="en-IN" dirty="0">
              <a:solidFill>
                <a:schemeClr val="bg1"/>
              </a:solidFill>
            </a:endParaRPr>
          </a:p>
        </p:txBody>
      </p:sp>
    </p:spTree>
    <p:extLst>
      <p:ext uri="{BB962C8B-B14F-4D97-AF65-F5344CB8AC3E}">
        <p14:creationId xmlns:p14="http://schemas.microsoft.com/office/powerpoint/2010/main" val="4128679999"/>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2ABC00-02B9-7D31-44BB-8E35158047E0}"/>
              </a:ext>
            </a:extLst>
          </p:cNvPr>
          <p:cNvSpPr>
            <a:spLocks noGrp="1"/>
          </p:cNvSpPr>
          <p:nvPr>
            <p:ph type="body" sz="half" idx="2"/>
          </p:nvPr>
        </p:nvSpPr>
        <p:spPr>
          <a:xfrm>
            <a:off x="-127819" y="181347"/>
            <a:ext cx="6223819" cy="2194036"/>
          </a:xfrm>
        </p:spPr>
        <p:txBody>
          <a:bodyPr>
            <a:normAutofit/>
          </a:bodyPr>
          <a:lstStyle/>
          <a:p>
            <a:pPr algn="l"/>
            <a:r>
              <a:rPr lang="en-US" sz="1800" b="1" dirty="0">
                <a:solidFill>
                  <a:schemeClr val="tx1"/>
                </a:solidFill>
              </a:rPr>
              <a:t>Are there any specific product categories or SKUs that contribute significantly to order revenue?</a:t>
            </a:r>
            <a:endParaRPr lang="en-IN" sz="1800" b="1" dirty="0">
              <a:solidFill>
                <a:schemeClr val="tx1"/>
              </a:solidFill>
            </a:endParaRPr>
          </a:p>
        </p:txBody>
      </p:sp>
      <p:sp>
        <p:nvSpPr>
          <p:cNvPr id="6" name="TextBox 5">
            <a:extLst>
              <a:ext uri="{FF2B5EF4-FFF2-40B4-BE49-F238E27FC236}">
                <a16:creationId xmlns:a16="http://schemas.microsoft.com/office/drawing/2014/main" id="{6FDEA639-2F95-6DF3-1CED-155CC98A7294}"/>
              </a:ext>
            </a:extLst>
          </p:cNvPr>
          <p:cNvSpPr txBox="1"/>
          <p:nvPr/>
        </p:nvSpPr>
        <p:spPr>
          <a:xfrm>
            <a:off x="0" y="1278365"/>
            <a:ext cx="6159908" cy="3693319"/>
          </a:xfrm>
          <a:prstGeom prst="rect">
            <a:avLst/>
          </a:prstGeom>
          <a:noFill/>
        </p:spPr>
        <p:txBody>
          <a:bodyPr wrap="square">
            <a:spAutoFit/>
          </a:bodyPr>
          <a:lstStyle/>
          <a:p>
            <a:pPr>
              <a:buNone/>
            </a:pPr>
            <a:r>
              <a:rPr lang="en-US" dirty="0">
                <a:solidFill>
                  <a:schemeClr val="bg1"/>
                </a:solidFill>
              </a:rPr>
              <a:t>The analysis reveals that the "Beverages" category contributes the highest revenue (267,868.18), while "Grains/Cereals" generates the least (95,744.58). This indicates a significant variance in revenue across different product categories, emphasizing the importance of high-performing categories in driving overall sales.</a:t>
            </a:r>
          </a:p>
          <a:p>
            <a:pPr>
              <a:buNone/>
            </a:pPr>
            <a:endParaRPr lang="en-US" dirty="0"/>
          </a:p>
          <a:p>
            <a:pPr>
              <a:buNone/>
            </a:pPr>
            <a:endParaRPr lang="en-US" dirty="0"/>
          </a:p>
          <a:p>
            <a:r>
              <a:rPr lang="en-US" dirty="0">
                <a:solidFill>
                  <a:schemeClr val="bg1"/>
                </a:solidFill>
              </a:rPr>
              <a:t>At the SKU level, "CÃ´te de Blaye" is the top-selling product with a revenue of 141,396.73, while "RÃ¤ssle Sauerkraut" records the lowest among the top 10 (25,696). Identifying these high-revenue products helps optimize stock availability, meet demand, and refine pricing strategies for profitability.</a:t>
            </a:r>
          </a:p>
        </p:txBody>
      </p:sp>
      <p:graphicFrame>
        <p:nvGraphicFramePr>
          <p:cNvPr id="7" name="Content Placeholder 6">
            <a:extLst>
              <a:ext uri="{FF2B5EF4-FFF2-40B4-BE49-F238E27FC236}">
                <a16:creationId xmlns:a16="http://schemas.microsoft.com/office/drawing/2014/main" id="{249DAEF7-394A-036A-5477-B35580CDA0BC}"/>
              </a:ext>
            </a:extLst>
          </p:cNvPr>
          <p:cNvGraphicFramePr>
            <a:graphicFrameLocks noGrp="1"/>
          </p:cNvGraphicFramePr>
          <p:nvPr>
            <p:ph idx="1"/>
            <p:extLst>
              <p:ext uri="{D42A27DB-BD31-4B8C-83A1-F6EECF244321}">
                <p14:modId xmlns:p14="http://schemas.microsoft.com/office/powerpoint/2010/main" val="900042928"/>
              </p:ext>
            </p:extLst>
          </p:nvPr>
        </p:nvGraphicFramePr>
        <p:xfrm>
          <a:off x="6145513" y="826382"/>
          <a:ext cx="6046134" cy="241028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EE16F072-05AB-40D2-8E8B-73D15C53DEE7}"/>
                  </a:ext>
                </a:extLst>
              </p:cNvPr>
              <p:cNvGraphicFramePr/>
              <p:nvPr>
                <p:extLst>
                  <p:ext uri="{D42A27DB-BD31-4B8C-83A1-F6EECF244321}">
                    <p14:modId xmlns:p14="http://schemas.microsoft.com/office/powerpoint/2010/main" val="2739553390"/>
                  </p:ext>
                </p:extLst>
              </p:nvPr>
            </p:nvGraphicFramePr>
            <p:xfrm>
              <a:off x="6145513" y="3943978"/>
              <a:ext cx="6046134" cy="237200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EE16F072-05AB-40D2-8E8B-73D15C53DEE7}"/>
                  </a:ext>
                </a:extLst>
              </p:cNvPr>
              <p:cNvPicPr>
                <a:picLocks noGrp="1" noRot="1" noChangeAspect="1" noMove="1" noResize="1" noEditPoints="1" noAdjustHandles="1" noChangeArrowheads="1" noChangeShapeType="1"/>
              </p:cNvPicPr>
              <p:nvPr/>
            </p:nvPicPr>
            <p:blipFill>
              <a:blip r:embed="rId6"/>
              <a:stretch>
                <a:fillRect/>
              </a:stretch>
            </p:blipFill>
            <p:spPr>
              <a:xfrm>
                <a:off x="6145513" y="3943978"/>
                <a:ext cx="6046134" cy="2372005"/>
              </a:xfrm>
              <a:prstGeom prst="rect">
                <a:avLst/>
              </a:prstGeom>
            </p:spPr>
          </p:pic>
        </mc:Fallback>
      </mc:AlternateContent>
    </p:spTree>
    <p:extLst>
      <p:ext uri="{BB962C8B-B14F-4D97-AF65-F5344CB8AC3E}">
        <p14:creationId xmlns:p14="http://schemas.microsoft.com/office/powerpoint/2010/main" val="994853684"/>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B22F79-137F-616D-5984-F09737215F59}"/>
              </a:ext>
            </a:extLst>
          </p:cNvPr>
          <p:cNvSpPr>
            <a:spLocks noGrp="1"/>
          </p:cNvSpPr>
          <p:nvPr>
            <p:ph type="body" sz="half" idx="2"/>
          </p:nvPr>
        </p:nvSpPr>
        <p:spPr>
          <a:xfrm>
            <a:off x="0" y="98795"/>
            <a:ext cx="6096000" cy="2194036"/>
          </a:xfrm>
        </p:spPr>
        <p:txBody>
          <a:bodyPr>
            <a:normAutofit/>
          </a:bodyPr>
          <a:lstStyle/>
          <a:p>
            <a:pPr algn="l"/>
            <a:r>
              <a:rPr lang="en-US" sz="1800" b="1" dirty="0">
                <a:solidFill>
                  <a:schemeClr val="tx1"/>
                </a:solidFill>
              </a:rPr>
              <a:t>Are there any correlations between order size and customer demographics or product categories?</a:t>
            </a:r>
            <a:endParaRPr lang="en-IN" sz="1800" b="1" dirty="0">
              <a:solidFill>
                <a:schemeClr val="tx1"/>
              </a:solidFill>
            </a:endParaRPr>
          </a:p>
        </p:txBody>
      </p:sp>
      <p:graphicFrame>
        <p:nvGraphicFramePr>
          <p:cNvPr id="5" name="Content Placeholder 4">
            <a:extLst>
              <a:ext uri="{FF2B5EF4-FFF2-40B4-BE49-F238E27FC236}">
                <a16:creationId xmlns:a16="http://schemas.microsoft.com/office/drawing/2014/main" id="{04F97B52-401E-4F43-9E5A-7598035E2998}"/>
              </a:ext>
            </a:extLst>
          </p:cNvPr>
          <p:cNvGraphicFramePr>
            <a:graphicFrameLocks noGrp="1"/>
          </p:cNvGraphicFramePr>
          <p:nvPr>
            <p:ph idx="1"/>
            <p:extLst>
              <p:ext uri="{D42A27DB-BD31-4B8C-83A1-F6EECF244321}">
                <p14:modId xmlns:p14="http://schemas.microsoft.com/office/powerpoint/2010/main" val="2898441827"/>
              </p:ext>
            </p:extLst>
          </p:nvPr>
        </p:nvGraphicFramePr>
        <p:xfrm>
          <a:off x="6096000" y="804863"/>
          <a:ext cx="6095999" cy="23709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C7203700-507C-4E9F-F604-9B117AE2B788}"/>
              </a:ext>
            </a:extLst>
          </p:cNvPr>
          <p:cNvGraphicFramePr>
            <a:graphicFrameLocks/>
          </p:cNvGraphicFramePr>
          <p:nvPr>
            <p:extLst>
              <p:ext uri="{D42A27DB-BD31-4B8C-83A1-F6EECF244321}">
                <p14:modId xmlns:p14="http://schemas.microsoft.com/office/powerpoint/2010/main" val="400725119"/>
              </p:ext>
            </p:extLst>
          </p:nvPr>
        </p:nvGraphicFramePr>
        <p:xfrm>
          <a:off x="6096000" y="3682183"/>
          <a:ext cx="6096000" cy="2673095"/>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03CA4B63-06A6-DE18-AECC-B6B39A68D623}"/>
              </a:ext>
            </a:extLst>
          </p:cNvPr>
          <p:cNvSpPr txBox="1"/>
          <p:nvPr/>
        </p:nvSpPr>
        <p:spPr>
          <a:xfrm>
            <a:off x="0" y="1253352"/>
            <a:ext cx="6100916" cy="2585323"/>
          </a:xfrm>
          <a:prstGeom prst="rect">
            <a:avLst/>
          </a:prstGeom>
          <a:noFill/>
        </p:spPr>
        <p:txBody>
          <a:bodyPr wrap="square">
            <a:spAutoFit/>
          </a:bodyPr>
          <a:lstStyle/>
          <a:p>
            <a:r>
              <a:rPr lang="en-US" dirty="0">
                <a:solidFill>
                  <a:schemeClr val="bg1"/>
                </a:solidFill>
              </a:rPr>
              <a:t>The analysis indicates a positive correlation between average order size and total revenue, with larger orders contributing significantly to revenue growth. Certain cities, such as Portland and Buenos Aires, exhibit higher average order sizes alongside substantial total revenue, suggesting that bulk purchasing plays a key role in driving sales. However, there are exceptions where revenue does not increase proportionally with order size, highlighting the need for further analysis on pricing strategies and customer preferences.</a:t>
            </a:r>
            <a:endParaRPr lang="en-IN" dirty="0">
              <a:solidFill>
                <a:schemeClr val="bg1"/>
              </a:solidFill>
            </a:endParaRPr>
          </a:p>
        </p:txBody>
      </p:sp>
      <p:sp>
        <p:nvSpPr>
          <p:cNvPr id="10" name="TextBox 9">
            <a:extLst>
              <a:ext uri="{FF2B5EF4-FFF2-40B4-BE49-F238E27FC236}">
                <a16:creationId xmlns:a16="http://schemas.microsoft.com/office/drawing/2014/main" id="{FB224451-FB11-3DCC-555A-7848570B7BA9}"/>
              </a:ext>
            </a:extLst>
          </p:cNvPr>
          <p:cNvSpPr txBox="1"/>
          <p:nvPr/>
        </p:nvSpPr>
        <p:spPr>
          <a:xfrm>
            <a:off x="-29496" y="4046954"/>
            <a:ext cx="6125496" cy="2308324"/>
          </a:xfrm>
          <a:prstGeom prst="rect">
            <a:avLst/>
          </a:prstGeom>
          <a:noFill/>
        </p:spPr>
        <p:txBody>
          <a:bodyPr wrap="square">
            <a:spAutoFit/>
          </a:bodyPr>
          <a:lstStyle/>
          <a:p>
            <a:r>
              <a:rPr lang="en-US" dirty="0">
                <a:solidFill>
                  <a:schemeClr val="bg1"/>
                </a:solidFill>
              </a:rPr>
              <a:t>Regarding product categories, the data shows fluctuations in the relationship between average order size and total revenue. Beverages and dairy products generate the highest revenue despite varying order sizes, suggesting that product demand and pricing strategies significantly impact revenue. Some categories, such as condiments and grains/cereals, contribute less to overall revenue despite higher order sizes, indicating that order size alone is not the sole factor influencing profitability.</a:t>
            </a:r>
            <a:endParaRPr lang="en-IN" dirty="0">
              <a:solidFill>
                <a:schemeClr val="bg1"/>
              </a:solidFill>
            </a:endParaRPr>
          </a:p>
        </p:txBody>
      </p:sp>
    </p:spTree>
    <p:extLst>
      <p:ext uri="{BB962C8B-B14F-4D97-AF65-F5344CB8AC3E}">
        <p14:creationId xmlns:p14="http://schemas.microsoft.com/office/powerpoint/2010/main" val="1912753729"/>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53281D-4622-459C-8F3A-5B3DCF449C17}"/>
              </a:ext>
            </a:extLst>
          </p:cNvPr>
          <p:cNvSpPr>
            <a:spLocks noGrp="1"/>
          </p:cNvSpPr>
          <p:nvPr>
            <p:ph type="body" sz="half" idx="2"/>
          </p:nvPr>
        </p:nvSpPr>
        <p:spPr>
          <a:xfrm>
            <a:off x="-550607" y="142987"/>
            <a:ext cx="6302477" cy="854933"/>
          </a:xfrm>
        </p:spPr>
        <p:txBody>
          <a:bodyPr>
            <a:normAutofit/>
          </a:bodyPr>
          <a:lstStyle/>
          <a:p>
            <a:pPr algn="l"/>
            <a:r>
              <a:rPr lang="en-US" sz="1800" b="1" dirty="0">
                <a:solidFill>
                  <a:schemeClr val="tx1"/>
                </a:solidFill>
              </a:rPr>
              <a:t>How does order frequency vary across different customer segments?</a:t>
            </a:r>
            <a:endParaRPr lang="en-IN" sz="1800" b="1" dirty="0">
              <a:solidFill>
                <a:schemeClr val="tx1"/>
              </a:solidFill>
            </a:endParaRPr>
          </a:p>
        </p:txBody>
      </p:sp>
      <p:graphicFrame>
        <p:nvGraphicFramePr>
          <p:cNvPr id="5" name="Content Placeholder 4">
            <a:extLst>
              <a:ext uri="{FF2B5EF4-FFF2-40B4-BE49-F238E27FC236}">
                <a16:creationId xmlns:a16="http://schemas.microsoft.com/office/drawing/2014/main" id="{2BBBECBA-154D-4AF1-9C9E-00684E31C67C}"/>
              </a:ext>
            </a:extLst>
          </p:cNvPr>
          <p:cNvGraphicFramePr>
            <a:graphicFrameLocks noGrp="1"/>
          </p:cNvGraphicFramePr>
          <p:nvPr>
            <p:ph idx="1"/>
            <p:extLst>
              <p:ext uri="{D42A27DB-BD31-4B8C-83A1-F6EECF244321}">
                <p14:modId xmlns:p14="http://schemas.microsoft.com/office/powerpoint/2010/main" val="660405428"/>
              </p:ext>
            </p:extLst>
          </p:nvPr>
        </p:nvGraphicFramePr>
        <p:xfrm>
          <a:off x="6096000" y="-1"/>
          <a:ext cx="5987845" cy="342900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D01B1ECB-0C0A-C72F-FE8F-1A6DF74E73AE}"/>
                  </a:ext>
                </a:extLst>
              </p:cNvPr>
              <p:cNvGraphicFramePr/>
              <p:nvPr>
                <p:extLst>
                  <p:ext uri="{D42A27DB-BD31-4B8C-83A1-F6EECF244321}">
                    <p14:modId xmlns:p14="http://schemas.microsoft.com/office/powerpoint/2010/main" val="3903601521"/>
                  </p:ext>
                </p:extLst>
              </p:nvPr>
            </p:nvGraphicFramePr>
            <p:xfrm>
              <a:off x="6096000" y="3439198"/>
              <a:ext cx="6096000" cy="341880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Chart 8">
                <a:extLst>
                  <a:ext uri="{FF2B5EF4-FFF2-40B4-BE49-F238E27FC236}">
                    <a16:creationId xmlns:a16="http://schemas.microsoft.com/office/drawing/2014/main" id="{D01B1ECB-0C0A-C72F-FE8F-1A6DF74E73AE}"/>
                  </a:ext>
                </a:extLst>
              </p:cNvPr>
              <p:cNvPicPr>
                <a:picLocks noGrp="1" noRot="1" noChangeAspect="1" noMove="1" noResize="1" noEditPoints="1" noAdjustHandles="1" noChangeArrowheads="1" noChangeShapeType="1"/>
              </p:cNvPicPr>
              <p:nvPr/>
            </p:nvPicPr>
            <p:blipFill>
              <a:blip r:embed="rId6"/>
              <a:stretch>
                <a:fillRect/>
              </a:stretch>
            </p:blipFill>
            <p:spPr>
              <a:xfrm>
                <a:off x="6096000" y="3439198"/>
                <a:ext cx="6096000" cy="3418802"/>
              </a:xfrm>
              <a:prstGeom prst="rect">
                <a:avLst/>
              </a:prstGeom>
            </p:spPr>
          </p:pic>
        </mc:Fallback>
      </mc:AlternateContent>
      <p:sp>
        <p:nvSpPr>
          <p:cNvPr id="11" name="TextBox 10">
            <a:extLst>
              <a:ext uri="{FF2B5EF4-FFF2-40B4-BE49-F238E27FC236}">
                <a16:creationId xmlns:a16="http://schemas.microsoft.com/office/drawing/2014/main" id="{13A20907-10EC-F2B7-6282-50C69B9F63E3}"/>
              </a:ext>
            </a:extLst>
          </p:cNvPr>
          <p:cNvSpPr txBox="1"/>
          <p:nvPr/>
        </p:nvSpPr>
        <p:spPr>
          <a:xfrm>
            <a:off x="-78658" y="796306"/>
            <a:ext cx="6390966" cy="2031325"/>
          </a:xfrm>
          <a:prstGeom prst="rect">
            <a:avLst/>
          </a:prstGeom>
          <a:noFill/>
        </p:spPr>
        <p:txBody>
          <a:bodyPr wrap="square">
            <a:spAutoFit/>
          </a:bodyPr>
          <a:lstStyle/>
          <a:p>
            <a:r>
              <a:rPr lang="en-US" dirty="0">
                <a:solidFill>
                  <a:schemeClr val="bg1"/>
                </a:solidFill>
              </a:rPr>
              <a:t>The </a:t>
            </a:r>
            <a:r>
              <a:rPr lang="en-US" b="1" dirty="0">
                <a:solidFill>
                  <a:schemeClr val="bg1"/>
                </a:solidFill>
              </a:rPr>
              <a:t>bar chart</a:t>
            </a:r>
            <a:r>
              <a:rPr lang="en-US" dirty="0">
                <a:solidFill>
                  <a:schemeClr val="bg1"/>
                </a:solidFill>
              </a:rPr>
              <a:t> shows that a few customers place the majority of orders, with </a:t>
            </a:r>
            <a:r>
              <a:rPr lang="en-US" b="1" dirty="0">
                <a:solidFill>
                  <a:schemeClr val="bg1"/>
                </a:solidFill>
              </a:rPr>
              <a:t>SAVEA, HILAA, and FRANK</a:t>
            </a:r>
            <a:r>
              <a:rPr lang="en-US" dirty="0">
                <a:solidFill>
                  <a:schemeClr val="bg1"/>
                </a:solidFill>
              </a:rPr>
              <a:t> being the most frequent buyers. The order frequency decreases significantly for other customers, indicating that a </a:t>
            </a:r>
            <a:r>
              <a:rPr lang="en-US" b="1" dirty="0">
                <a:solidFill>
                  <a:schemeClr val="bg1"/>
                </a:solidFill>
              </a:rPr>
              <a:t>small group of high-value customers</a:t>
            </a:r>
            <a:r>
              <a:rPr lang="en-US" dirty="0">
                <a:solidFill>
                  <a:schemeClr val="bg1"/>
                </a:solidFill>
              </a:rPr>
              <a:t> contributes heavily to sales. These customers can be targeted for loyalty programs or exclusive offers to encourage repeat purchases.</a:t>
            </a:r>
            <a:endParaRPr lang="en-IN" dirty="0">
              <a:solidFill>
                <a:schemeClr val="bg1"/>
              </a:solidFill>
            </a:endParaRPr>
          </a:p>
        </p:txBody>
      </p:sp>
      <p:sp>
        <p:nvSpPr>
          <p:cNvPr id="13" name="TextBox 12">
            <a:extLst>
              <a:ext uri="{FF2B5EF4-FFF2-40B4-BE49-F238E27FC236}">
                <a16:creationId xmlns:a16="http://schemas.microsoft.com/office/drawing/2014/main" id="{BD8072E8-2372-1B7D-B0EF-8A8ECD058BCC}"/>
              </a:ext>
            </a:extLst>
          </p:cNvPr>
          <p:cNvSpPr txBox="1"/>
          <p:nvPr/>
        </p:nvSpPr>
        <p:spPr>
          <a:xfrm>
            <a:off x="-78658" y="2837829"/>
            <a:ext cx="6371302" cy="2585323"/>
          </a:xfrm>
          <a:prstGeom prst="rect">
            <a:avLst/>
          </a:prstGeom>
          <a:noFill/>
        </p:spPr>
        <p:txBody>
          <a:bodyPr wrap="square">
            <a:spAutoFit/>
          </a:bodyPr>
          <a:lstStyle/>
          <a:p>
            <a:r>
              <a:rPr lang="en-US" dirty="0">
                <a:solidFill>
                  <a:schemeClr val="bg1"/>
                </a:solidFill>
              </a:rPr>
              <a:t>The </a:t>
            </a:r>
            <a:r>
              <a:rPr lang="en-US" b="1" dirty="0" err="1">
                <a:solidFill>
                  <a:schemeClr val="bg1"/>
                </a:solidFill>
              </a:rPr>
              <a:t>Treemap</a:t>
            </a:r>
            <a:r>
              <a:rPr lang="en-US" dirty="0">
                <a:solidFill>
                  <a:schemeClr val="bg1"/>
                </a:solidFill>
              </a:rPr>
              <a:t> highlights order frequency by country, with </a:t>
            </a:r>
            <a:r>
              <a:rPr lang="en-US" b="1" dirty="0">
                <a:solidFill>
                  <a:schemeClr val="bg1"/>
                </a:solidFill>
              </a:rPr>
              <a:t>Germany and the USA</a:t>
            </a:r>
            <a:r>
              <a:rPr lang="en-US" dirty="0">
                <a:solidFill>
                  <a:schemeClr val="bg1"/>
                </a:solidFill>
              </a:rPr>
              <a:t> leading at </a:t>
            </a:r>
            <a:r>
              <a:rPr lang="en-US" b="1" dirty="0">
                <a:solidFill>
                  <a:schemeClr val="bg1"/>
                </a:solidFill>
              </a:rPr>
              <a:t>122 orders each</a:t>
            </a:r>
            <a:r>
              <a:rPr lang="en-US" dirty="0">
                <a:solidFill>
                  <a:schemeClr val="bg1"/>
                </a:solidFill>
              </a:rPr>
              <a:t>, followed by </a:t>
            </a:r>
            <a:r>
              <a:rPr lang="en-US" b="1" dirty="0">
                <a:solidFill>
                  <a:schemeClr val="bg1"/>
                </a:solidFill>
              </a:rPr>
              <a:t>Brazil (83) and France (77)</a:t>
            </a:r>
            <a:r>
              <a:rPr lang="en-US" dirty="0">
                <a:solidFill>
                  <a:schemeClr val="bg1"/>
                </a:solidFill>
              </a:rPr>
              <a:t>. Countries like the </a:t>
            </a:r>
            <a:r>
              <a:rPr lang="en-US" b="1" dirty="0">
                <a:solidFill>
                  <a:schemeClr val="bg1"/>
                </a:solidFill>
              </a:rPr>
              <a:t>UK, Venezuela, and Austria</a:t>
            </a:r>
            <a:r>
              <a:rPr lang="en-US" dirty="0">
                <a:solidFill>
                  <a:schemeClr val="bg1"/>
                </a:solidFill>
              </a:rPr>
              <a:t> also contribute significantly, while </a:t>
            </a:r>
            <a:r>
              <a:rPr lang="en-US" b="1" dirty="0">
                <a:solidFill>
                  <a:schemeClr val="bg1"/>
                </a:solidFill>
              </a:rPr>
              <a:t>Poland and Norway</a:t>
            </a:r>
            <a:r>
              <a:rPr lang="en-US" dirty="0">
                <a:solidFill>
                  <a:schemeClr val="bg1"/>
                </a:solidFill>
              </a:rPr>
              <a:t> have much lower order volumes. This suggests that businesses should focus marketing efforts on top-performing regions while exploring ways to increase engagement in lower-order regions through localized promotions or better distribution.</a:t>
            </a:r>
            <a:endParaRPr lang="en-IN" dirty="0">
              <a:solidFill>
                <a:schemeClr val="bg1"/>
              </a:solidFill>
            </a:endParaRPr>
          </a:p>
        </p:txBody>
      </p:sp>
      <p:sp>
        <p:nvSpPr>
          <p:cNvPr id="15" name="TextBox 14">
            <a:extLst>
              <a:ext uri="{FF2B5EF4-FFF2-40B4-BE49-F238E27FC236}">
                <a16:creationId xmlns:a16="http://schemas.microsoft.com/office/drawing/2014/main" id="{8168B9C2-FFAF-69C0-C696-7E6D6AF6ECAB}"/>
              </a:ext>
            </a:extLst>
          </p:cNvPr>
          <p:cNvSpPr txBox="1"/>
          <p:nvPr/>
        </p:nvSpPr>
        <p:spPr>
          <a:xfrm>
            <a:off x="-58994" y="5380672"/>
            <a:ext cx="6371302" cy="1477328"/>
          </a:xfrm>
          <a:prstGeom prst="rect">
            <a:avLst/>
          </a:prstGeom>
          <a:noFill/>
        </p:spPr>
        <p:txBody>
          <a:bodyPr wrap="square">
            <a:spAutoFit/>
          </a:bodyPr>
          <a:lstStyle/>
          <a:p>
            <a:r>
              <a:rPr lang="en-US" dirty="0">
                <a:solidFill>
                  <a:schemeClr val="bg1"/>
                </a:solidFill>
              </a:rPr>
              <a:t>Overall, the analysis confirms that </a:t>
            </a:r>
            <a:r>
              <a:rPr lang="en-US" b="1" dirty="0">
                <a:solidFill>
                  <a:schemeClr val="bg1"/>
                </a:solidFill>
              </a:rPr>
              <a:t>a few key customers and countries</a:t>
            </a:r>
            <a:r>
              <a:rPr lang="en-US" dirty="0">
                <a:solidFill>
                  <a:schemeClr val="bg1"/>
                </a:solidFill>
              </a:rPr>
              <a:t> drive most of the sales. Businesses should prioritize these segments with tailored marketing strategies and customer retention efforts while identifying opportunities to boost engagement in underperforming regions.</a:t>
            </a:r>
            <a:endParaRPr lang="en-IN" dirty="0">
              <a:solidFill>
                <a:schemeClr val="bg1"/>
              </a:solidFill>
            </a:endParaRPr>
          </a:p>
        </p:txBody>
      </p:sp>
    </p:spTree>
    <p:extLst>
      <p:ext uri="{BB962C8B-B14F-4D97-AF65-F5344CB8AC3E}">
        <p14:creationId xmlns:p14="http://schemas.microsoft.com/office/powerpoint/2010/main" val="166863212"/>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D14FCE-A18D-52B0-9CF8-644C384C5A85}"/>
              </a:ext>
            </a:extLst>
          </p:cNvPr>
          <p:cNvSpPr>
            <a:spLocks noGrp="1"/>
          </p:cNvSpPr>
          <p:nvPr>
            <p:ph type="body" sz="half" idx="2"/>
          </p:nvPr>
        </p:nvSpPr>
        <p:spPr>
          <a:xfrm>
            <a:off x="-285136" y="924232"/>
            <a:ext cx="6096000" cy="804672"/>
          </a:xfrm>
        </p:spPr>
        <p:txBody>
          <a:bodyPr>
            <a:normAutofit/>
          </a:bodyPr>
          <a:lstStyle/>
          <a:p>
            <a:pPr algn="l"/>
            <a:r>
              <a:rPr lang="en-US" sz="1800" b="1" dirty="0">
                <a:solidFill>
                  <a:schemeClr val="tx1"/>
                </a:solidFill>
              </a:rPr>
              <a:t>Are there any correlations between employee satisfaction levels and key performance indicators?</a:t>
            </a:r>
            <a:endParaRPr lang="en-IN" sz="1800" b="1" dirty="0">
              <a:solidFill>
                <a:schemeClr val="tx1"/>
              </a:solidFill>
            </a:endParaRPr>
          </a:p>
        </p:txBody>
      </p:sp>
      <p:graphicFrame>
        <p:nvGraphicFramePr>
          <p:cNvPr id="5" name="Content Placeholder 4">
            <a:extLst>
              <a:ext uri="{FF2B5EF4-FFF2-40B4-BE49-F238E27FC236}">
                <a16:creationId xmlns:a16="http://schemas.microsoft.com/office/drawing/2014/main" id="{94F114EE-9317-C539-0A62-76C5F85753EC}"/>
              </a:ext>
            </a:extLst>
          </p:cNvPr>
          <p:cNvGraphicFramePr>
            <a:graphicFrameLocks noGrp="1"/>
          </p:cNvGraphicFramePr>
          <p:nvPr>
            <p:ph idx="1"/>
            <p:extLst>
              <p:ext uri="{D42A27DB-BD31-4B8C-83A1-F6EECF244321}">
                <p14:modId xmlns:p14="http://schemas.microsoft.com/office/powerpoint/2010/main" val="4094631117"/>
              </p:ext>
            </p:extLst>
          </p:nvPr>
        </p:nvGraphicFramePr>
        <p:xfrm>
          <a:off x="6204155" y="1799303"/>
          <a:ext cx="5987845" cy="425383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931E721-B9EA-501E-FF9D-40876C4F0DC6}"/>
              </a:ext>
            </a:extLst>
          </p:cNvPr>
          <p:cNvSpPr txBox="1"/>
          <p:nvPr/>
        </p:nvSpPr>
        <p:spPr>
          <a:xfrm>
            <a:off x="0" y="1977411"/>
            <a:ext cx="6238566" cy="2308324"/>
          </a:xfrm>
          <a:prstGeom prst="rect">
            <a:avLst/>
          </a:prstGeom>
          <a:noFill/>
        </p:spPr>
        <p:txBody>
          <a:bodyPr wrap="square">
            <a:spAutoFit/>
          </a:bodyPr>
          <a:lstStyle/>
          <a:p>
            <a:r>
              <a:rPr lang="en-US" dirty="0">
                <a:solidFill>
                  <a:schemeClr val="bg1"/>
                </a:solidFill>
              </a:rPr>
              <a:t>The </a:t>
            </a:r>
            <a:r>
              <a:rPr lang="en-US" b="1" dirty="0">
                <a:solidFill>
                  <a:schemeClr val="bg1"/>
                </a:solidFill>
              </a:rPr>
              <a:t>line chart</a:t>
            </a:r>
            <a:r>
              <a:rPr lang="en-US" dirty="0">
                <a:solidFill>
                  <a:schemeClr val="bg1"/>
                </a:solidFill>
              </a:rPr>
              <a:t> shows the relationship between employee </a:t>
            </a:r>
            <a:r>
              <a:rPr lang="en-US" b="1" dirty="0">
                <a:solidFill>
                  <a:schemeClr val="bg1"/>
                </a:solidFill>
              </a:rPr>
              <a:t>tenure and total orders</a:t>
            </a:r>
            <a:r>
              <a:rPr lang="en-US" dirty="0">
                <a:solidFill>
                  <a:schemeClr val="bg1"/>
                </a:solidFill>
              </a:rPr>
              <a:t> processed. The trend fluctuates significantly, with no clear upward or downward pattern, indicating that tenure alone may not directly correlate with order processing efficiency. Some employees with longer tenure handle a high volume of orders, while others show lower productivity, suggesting that other factors like job satisfaction, motivation, or workload distribution might be influencing performance.</a:t>
            </a:r>
            <a:endParaRPr lang="en-IN" dirty="0">
              <a:solidFill>
                <a:schemeClr val="bg1"/>
              </a:solidFill>
            </a:endParaRPr>
          </a:p>
        </p:txBody>
      </p:sp>
      <p:sp>
        <p:nvSpPr>
          <p:cNvPr id="9" name="TextBox 8">
            <a:extLst>
              <a:ext uri="{FF2B5EF4-FFF2-40B4-BE49-F238E27FC236}">
                <a16:creationId xmlns:a16="http://schemas.microsoft.com/office/drawing/2014/main" id="{2E70C99E-E297-0C61-3882-7205625214A3}"/>
              </a:ext>
            </a:extLst>
          </p:cNvPr>
          <p:cNvSpPr txBox="1"/>
          <p:nvPr/>
        </p:nvSpPr>
        <p:spPr>
          <a:xfrm>
            <a:off x="0" y="4463843"/>
            <a:ext cx="6238566" cy="2031325"/>
          </a:xfrm>
          <a:prstGeom prst="rect">
            <a:avLst/>
          </a:prstGeom>
          <a:noFill/>
        </p:spPr>
        <p:txBody>
          <a:bodyPr wrap="square">
            <a:spAutoFit/>
          </a:bodyPr>
          <a:lstStyle/>
          <a:p>
            <a:r>
              <a:rPr lang="en-US" dirty="0">
                <a:solidFill>
                  <a:schemeClr val="bg1"/>
                </a:solidFill>
              </a:rPr>
              <a:t>To explore this further, additional factors like </a:t>
            </a:r>
            <a:r>
              <a:rPr lang="en-US" b="1" dirty="0">
                <a:solidFill>
                  <a:schemeClr val="bg1"/>
                </a:solidFill>
              </a:rPr>
              <a:t>employee satisfaction scores, workload, and incentives</a:t>
            </a:r>
            <a:r>
              <a:rPr lang="en-US" dirty="0">
                <a:solidFill>
                  <a:schemeClr val="bg1"/>
                </a:solidFill>
              </a:rPr>
              <a:t> should be included in the analysis. A </a:t>
            </a:r>
            <a:r>
              <a:rPr lang="en-US" b="1" dirty="0">
                <a:solidFill>
                  <a:schemeClr val="bg1"/>
                </a:solidFill>
              </a:rPr>
              <a:t>scatter plot</a:t>
            </a:r>
            <a:r>
              <a:rPr lang="en-US" dirty="0">
                <a:solidFill>
                  <a:schemeClr val="bg1"/>
                </a:solidFill>
              </a:rPr>
              <a:t> comparing satisfaction levels with total orders could help identify whether happier employees tend to perform better. If a strong correlation exists, businesses can invest in improving workplace conditions to enhance productivity.</a:t>
            </a:r>
            <a:endParaRPr lang="en-IN" dirty="0">
              <a:solidFill>
                <a:schemeClr val="bg1"/>
              </a:solidFill>
            </a:endParaRPr>
          </a:p>
        </p:txBody>
      </p:sp>
    </p:spTree>
    <p:extLst>
      <p:ext uri="{BB962C8B-B14F-4D97-AF65-F5344CB8AC3E}">
        <p14:creationId xmlns:p14="http://schemas.microsoft.com/office/powerpoint/2010/main" val="3406498045"/>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70B7C78-EBF8-B849-5160-EA8F4547ED81}"/>
              </a:ext>
            </a:extLst>
          </p:cNvPr>
          <p:cNvSpPr>
            <a:spLocks noGrp="1"/>
          </p:cNvSpPr>
          <p:nvPr>
            <p:ph type="body" sz="half" idx="2"/>
          </p:nvPr>
        </p:nvSpPr>
        <p:spPr>
          <a:xfrm>
            <a:off x="-152794" y="196645"/>
            <a:ext cx="6248794" cy="2194036"/>
          </a:xfrm>
        </p:spPr>
        <p:txBody>
          <a:bodyPr>
            <a:normAutofit/>
          </a:bodyPr>
          <a:lstStyle/>
          <a:p>
            <a:pPr algn="l"/>
            <a:r>
              <a:rPr lang="en-US" sz="1800" b="1" dirty="0">
                <a:solidFill>
                  <a:schemeClr val="tx1"/>
                </a:solidFill>
              </a:rPr>
              <a:t>How does employee turnover vary across different departments or job roles? </a:t>
            </a:r>
            <a:endParaRPr lang="en-IN" sz="1800" b="1" dirty="0">
              <a:solidFill>
                <a:schemeClr val="tx1"/>
              </a:solidFill>
            </a:endParaRPr>
          </a:p>
        </p:txBody>
      </p:sp>
      <p:graphicFrame>
        <p:nvGraphicFramePr>
          <p:cNvPr id="5" name="Content Placeholder 4">
            <a:extLst>
              <a:ext uri="{FF2B5EF4-FFF2-40B4-BE49-F238E27FC236}">
                <a16:creationId xmlns:a16="http://schemas.microsoft.com/office/drawing/2014/main" id="{49E0908B-58B1-E841-206D-3AF76EAA3BD4}"/>
              </a:ext>
            </a:extLst>
          </p:cNvPr>
          <p:cNvGraphicFramePr>
            <a:graphicFrameLocks noGrp="1"/>
          </p:cNvGraphicFramePr>
          <p:nvPr>
            <p:ph idx="1"/>
            <p:extLst>
              <p:ext uri="{D42A27DB-BD31-4B8C-83A1-F6EECF244321}">
                <p14:modId xmlns:p14="http://schemas.microsoft.com/office/powerpoint/2010/main" val="1390721070"/>
              </p:ext>
            </p:extLst>
          </p:nvPr>
        </p:nvGraphicFramePr>
        <p:xfrm>
          <a:off x="6213987" y="1553497"/>
          <a:ext cx="5810865" cy="449964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87390737-E0F4-3943-7510-BCE56D5C6E96}"/>
              </a:ext>
            </a:extLst>
          </p:cNvPr>
          <p:cNvSpPr txBox="1"/>
          <p:nvPr/>
        </p:nvSpPr>
        <p:spPr>
          <a:xfrm>
            <a:off x="-78658" y="1412057"/>
            <a:ext cx="6248794" cy="2031325"/>
          </a:xfrm>
          <a:prstGeom prst="rect">
            <a:avLst/>
          </a:prstGeom>
          <a:noFill/>
        </p:spPr>
        <p:txBody>
          <a:bodyPr wrap="square">
            <a:spAutoFit/>
          </a:bodyPr>
          <a:lstStyle/>
          <a:p>
            <a:r>
              <a:rPr lang="en-US" dirty="0">
                <a:solidFill>
                  <a:schemeClr val="bg1"/>
                </a:solidFill>
              </a:rPr>
              <a:t>The </a:t>
            </a:r>
            <a:r>
              <a:rPr lang="en-US" b="1" dirty="0">
                <a:solidFill>
                  <a:schemeClr val="bg1"/>
                </a:solidFill>
              </a:rPr>
              <a:t>bar chart</a:t>
            </a:r>
            <a:r>
              <a:rPr lang="en-US" dirty="0">
                <a:solidFill>
                  <a:schemeClr val="bg1"/>
                </a:solidFill>
              </a:rPr>
              <a:t> illustrates the variation in </a:t>
            </a:r>
            <a:r>
              <a:rPr lang="en-US" b="1" dirty="0">
                <a:solidFill>
                  <a:schemeClr val="bg1"/>
                </a:solidFill>
              </a:rPr>
              <a:t>turnover rates</a:t>
            </a:r>
            <a:r>
              <a:rPr lang="en-US" dirty="0">
                <a:solidFill>
                  <a:schemeClr val="bg1"/>
                </a:solidFill>
              </a:rPr>
              <a:t> across different job roles. The highest turnover is observed among </a:t>
            </a:r>
            <a:r>
              <a:rPr lang="en-US" b="1" dirty="0">
                <a:solidFill>
                  <a:schemeClr val="bg1"/>
                </a:solidFill>
              </a:rPr>
              <a:t>Vice Presidents of Sales</a:t>
            </a:r>
            <a:r>
              <a:rPr lang="en-US" dirty="0">
                <a:solidFill>
                  <a:schemeClr val="bg1"/>
                </a:solidFill>
              </a:rPr>
              <a:t>, followed by </a:t>
            </a:r>
            <a:r>
              <a:rPr lang="en-US" b="1" dirty="0">
                <a:solidFill>
                  <a:schemeClr val="bg1"/>
                </a:solidFill>
              </a:rPr>
              <a:t>Sales Representatives</a:t>
            </a:r>
            <a:r>
              <a:rPr lang="en-US" dirty="0">
                <a:solidFill>
                  <a:schemeClr val="bg1"/>
                </a:solidFill>
              </a:rPr>
              <a:t>, while other roles like </a:t>
            </a:r>
            <a:r>
              <a:rPr lang="en-US" b="1" dirty="0">
                <a:solidFill>
                  <a:schemeClr val="bg1"/>
                </a:solidFill>
              </a:rPr>
              <a:t>Inside Sales Coordinators and Sales Managers</a:t>
            </a:r>
            <a:r>
              <a:rPr lang="en-US" dirty="0">
                <a:solidFill>
                  <a:schemeClr val="bg1"/>
                </a:solidFill>
              </a:rPr>
              <a:t> show little to no turnover. This suggests that higher-level sales positions may experience greater pressure, responsibility, or dissatisfaction, leading to higher attrition.</a:t>
            </a:r>
            <a:endParaRPr lang="en-IN" dirty="0">
              <a:solidFill>
                <a:schemeClr val="bg1"/>
              </a:solidFill>
            </a:endParaRPr>
          </a:p>
        </p:txBody>
      </p:sp>
      <p:sp>
        <p:nvSpPr>
          <p:cNvPr id="9" name="TextBox 8">
            <a:extLst>
              <a:ext uri="{FF2B5EF4-FFF2-40B4-BE49-F238E27FC236}">
                <a16:creationId xmlns:a16="http://schemas.microsoft.com/office/drawing/2014/main" id="{6CE56ABB-511F-AEE4-09F8-733AB6491DA3}"/>
              </a:ext>
            </a:extLst>
          </p:cNvPr>
          <p:cNvSpPr txBox="1"/>
          <p:nvPr/>
        </p:nvSpPr>
        <p:spPr>
          <a:xfrm>
            <a:off x="-41590" y="4058629"/>
            <a:ext cx="6174658" cy="1200329"/>
          </a:xfrm>
          <a:prstGeom prst="rect">
            <a:avLst/>
          </a:prstGeom>
          <a:noFill/>
        </p:spPr>
        <p:txBody>
          <a:bodyPr wrap="square">
            <a:spAutoFit/>
          </a:bodyPr>
          <a:lstStyle/>
          <a:p>
            <a:r>
              <a:rPr lang="en-US" dirty="0">
                <a:solidFill>
                  <a:schemeClr val="bg1"/>
                </a:solidFill>
              </a:rPr>
              <a:t>This can help identify problem areas where intervention—such as better incentives, work-life balance initiatives, or career growth opportunities—may reduce turnover and improve employee retention.</a:t>
            </a:r>
            <a:endParaRPr lang="en-IN" dirty="0">
              <a:solidFill>
                <a:schemeClr val="bg1"/>
              </a:solidFill>
            </a:endParaRPr>
          </a:p>
        </p:txBody>
      </p:sp>
    </p:spTree>
    <p:extLst>
      <p:ext uri="{BB962C8B-B14F-4D97-AF65-F5344CB8AC3E}">
        <p14:creationId xmlns:p14="http://schemas.microsoft.com/office/powerpoint/2010/main" val="2478787698"/>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431E4D-9604-9CAE-4505-D94A7CEEEF91}"/>
              </a:ext>
            </a:extLst>
          </p:cNvPr>
          <p:cNvSpPr>
            <a:spLocks noGrp="1"/>
          </p:cNvSpPr>
          <p:nvPr>
            <p:ph type="body" sz="half" idx="2"/>
          </p:nvPr>
        </p:nvSpPr>
        <p:spPr>
          <a:xfrm>
            <a:off x="-133130" y="304800"/>
            <a:ext cx="6229129" cy="2194036"/>
          </a:xfrm>
        </p:spPr>
        <p:txBody>
          <a:bodyPr/>
          <a:lstStyle/>
          <a:p>
            <a:pPr algn="l"/>
            <a:r>
              <a:rPr lang="en-US" b="1" dirty="0">
                <a:solidFill>
                  <a:schemeClr val="tx1"/>
                </a:solidFill>
              </a:rPr>
              <a:t>Can we identify any patterns or clusters in employee skill sets or qualifications through visualizations?</a:t>
            </a:r>
            <a:endParaRPr lang="en-IN" b="1" dirty="0">
              <a:solidFill>
                <a:schemeClr val="tx1"/>
              </a:solidFill>
            </a:endParaRPr>
          </a:p>
        </p:txBody>
      </p:sp>
      <mc:AlternateContent xmlns:mc="http://schemas.openxmlformats.org/markup-compatibility/2006" xmlns:cx2="http://schemas.microsoft.com/office/drawing/2015/10/21/chartex">
        <mc:Choice Requires="cx2">
          <p:graphicFrame>
            <p:nvGraphicFramePr>
              <p:cNvPr id="5" name="Content Placeholder 4">
                <a:extLst>
                  <a:ext uri="{FF2B5EF4-FFF2-40B4-BE49-F238E27FC236}">
                    <a16:creationId xmlns:a16="http://schemas.microsoft.com/office/drawing/2014/main" id="{42AA0FDB-295C-C1FD-2FC9-A44A9357AABE}"/>
                  </a:ext>
                </a:extLst>
              </p:cNvPr>
              <p:cNvGraphicFramePr>
                <a:graphicFrameLocks noGrp="1"/>
              </p:cNvGraphicFramePr>
              <p:nvPr>
                <p:ph idx="1"/>
                <p:extLst>
                  <p:ext uri="{D42A27DB-BD31-4B8C-83A1-F6EECF244321}">
                    <p14:modId xmlns:p14="http://schemas.microsoft.com/office/powerpoint/2010/main" val="3673953240"/>
                  </p:ext>
                </p:extLst>
              </p:nvPr>
            </p:nvGraphicFramePr>
            <p:xfrm>
              <a:off x="6735763" y="804863"/>
              <a:ext cx="4816475" cy="524827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42AA0FDB-295C-C1FD-2FC9-A44A9357AABE}"/>
                  </a:ext>
                </a:extLst>
              </p:cNvPr>
              <p:cNvPicPr>
                <a:picLocks noGrp="1" noRot="1" noChangeAspect="1" noMove="1" noResize="1" noEditPoints="1" noAdjustHandles="1" noChangeArrowheads="1" noChangeShapeType="1"/>
              </p:cNvPicPr>
              <p:nvPr/>
            </p:nvPicPr>
            <p:blipFill>
              <a:blip r:embed="rId5"/>
              <a:stretch>
                <a:fillRect/>
              </a:stretch>
            </p:blipFill>
            <p:spPr>
              <a:xfrm>
                <a:off x="6735763" y="804863"/>
                <a:ext cx="4816475" cy="5248275"/>
              </a:xfrm>
              <a:prstGeom prst="rect">
                <a:avLst/>
              </a:prstGeom>
            </p:spPr>
          </p:pic>
        </mc:Fallback>
      </mc:AlternateContent>
      <p:sp>
        <p:nvSpPr>
          <p:cNvPr id="7" name="TextBox 6">
            <a:extLst>
              <a:ext uri="{FF2B5EF4-FFF2-40B4-BE49-F238E27FC236}">
                <a16:creationId xmlns:a16="http://schemas.microsoft.com/office/drawing/2014/main" id="{2F8024A0-F295-1C30-2331-FB5A52D12996}"/>
              </a:ext>
            </a:extLst>
          </p:cNvPr>
          <p:cNvSpPr txBox="1"/>
          <p:nvPr/>
        </p:nvSpPr>
        <p:spPr>
          <a:xfrm>
            <a:off x="-68827" y="1259485"/>
            <a:ext cx="6164826" cy="4801314"/>
          </a:xfrm>
          <a:prstGeom prst="rect">
            <a:avLst/>
          </a:prstGeom>
          <a:noFill/>
        </p:spPr>
        <p:txBody>
          <a:bodyPr wrap="square">
            <a:spAutoFit/>
          </a:bodyPr>
          <a:lstStyle/>
          <a:p>
            <a:pPr>
              <a:buNone/>
            </a:pPr>
            <a:r>
              <a:rPr lang="en-US" dirty="0">
                <a:solidFill>
                  <a:schemeClr val="bg1"/>
                </a:solidFill>
              </a:rPr>
              <a:t>The funnel chart visually represents the distribution of employee qualifications. The largest segment consists of employees with a </a:t>
            </a:r>
            <a:r>
              <a:rPr lang="en-US" b="1" dirty="0">
                <a:solidFill>
                  <a:schemeClr val="bg1"/>
                </a:solidFill>
              </a:rPr>
              <a:t>BA degree</a:t>
            </a:r>
            <a:r>
              <a:rPr lang="en-US" dirty="0">
                <a:solidFill>
                  <a:schemeClr val="bg1"/>
                </a:solidFill>
              </a:rPr>
              <a:t>, followed by a smaller number with </a:t>
            </a:r>
            <a:r>
              <a:rPr lang="en-US" b="1" dirty="0">
                <a:solidFill>
                  <a:schemeClr val="bg1"/>
                </a:solidFill>
              </a:rPr>
              <a:t>BS degrees</a:t>
            </a:r>
            <a:r>
              <a:rPr lang="en-US" dirty="0">
                <a:solidFill>
                  <a:schemeClr val="bg1"/>
                </a:solidFill>
              </a:rPr>
              <a:t>, and an even fewer number with </a:t>
            </a:r>
            <a:r>
              <a:rPr lang="en-US" b="1" dirty="0">
                <a:solidFill>
                  <a:schemeClr val="bg1"/>
                </a:solidFill>
              </a:rPr>
              <a:t>Ph.D. or other qualifications</a:t>
            </a:r>
            <a:r>
              <a:rPr lang="en-US" dirty="0">
                <a:solidFill>
                  <a:schemeClr val="bg1"/>
                </a:solidFill>
              </a:rPr>
              <a:t>. The narrowing shape highlights the progressive decrease in employees as qualifications become more advanced.</a:t>
            </a:r>
          </a:p>
          <a:p>
            <a:pPr>
              <a:buNone/>
            </a:pPr>
            <a:endParaRPr lang="en-US" dirty="0">
              <a:solidFill>
                <a:schemeClr val="bg1"/>
              </a:solidFill>
            </a:endParaRPr>
          </a:p>
          <a:p>
            <a:pPr>
              <a:buNone/>
            </a:pPr>
            <a:endParaRPr lang="en-US" dirty="0">
              <a:solidFill>
                <a:schemeClr val="bg1"/>
              </a:solidFill>
            </a:endParaRPr>
          </a:p>
          <a:p>
            <a:pPr>
              <a:buNone/>
            </a:pPr>
            <a:endParaRPr lang="en-US" dirty="0">
              <a:solidFill>
                <a:schemeClr val="bg1"/>
              </a:solidFill>
            </a:endParaRPr>
          </a:p>
          <a:p>
            <a:r>
              <a:rPr lang="en-US" dirty="0">
                <a:solidFill>
                  <a:schemeClr val="bg1"/>
                </a:solidFill>
              </a:rPr>
              <a:t>This visualization helps in identifying trends in the workforce's educational background. It can be used for </a:t>
            </a:r>
            <a:r>
              <a:rPr lang="en-US" b="1" dirty="0">
                <a:solidFill>
                  <a:schemeClr val="bg1"/>
                </a:solidFill>
              </a:rPr>
              <a:t>talent management</a:t>
            </a:r>
            <a:r>
              <a:rPr lang="en-US" dirty="0">
                <a:solidFill>
                  <a:schemeClr val="bg1"/>
                </a:solidFill>
              </a:rPr>
              <a:t> by guiding hiring strategies, workforce planning, and training programs. If higher qualifications contribute to better performance, organizations can focus on </a:t>
            </a:r>
            <a:r>
              <a:rPr lang="en-US" b="1" dirty="0">
                <a:solidFill>
                  <a:schemeClr val="bg1"/>
                </a:solidFill>
              </a:rPr>
              <a:t>upskilling existing employees</a:t>
            </a:r>
            <a:r>
              <a:rPr lang="en-US" dirty="0">
                <a:solidFill>
                  <a:schemeClr val="bg1"/>
                </a:solidFill>
              </a:rPr>
              <a:t> or </a:t>
            </a:r>
            <a:r>
              <a:rPr lang="en-US" b="1" dirty="0">
                <a:solidFill>
                  <a:schemeClr val="bg1"/>
                </a:solidFill>
              </a:rPr>
              <a:t>recruiting more specialized talent</a:t>
            </a:r>
            <a:r>
              <a:rPr lang="en-US" dirty="0">
                <a:solidFill>
                  <a:schemeClr val="bg1"/>
                </a:solidFill>
              </a:rPr>
              <a:t>. Additionally, understanding this distribution helps in designing leadership development programs for employees with potential.</a:t>
            </a:r>
          </a:p>
        </p:txBody>
      </p:sp>
    </p:spTree>
    <p:extLst>
      <p:ext uri="{BB962C8B-B14F-4D97-AF65-F5344CB8AC3E}">
        <p14:creationId xmlns:p14="http://schemas.microsoft.com/office/powerpoint/2010/main" val="91794421"/>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E0CB2F-ABBA-5858-FAB2-A545D7A6D423}"/>
              </a:ext>
            </a:extLst>
          </p:cNvPr>
          <p:cNvSpPr>
            <a:spLocks noGrp="1"/>
          </p:cNvSpPr>
          <p:nvPr>
            <p:ph type="body" sz="half" idx="2"/>
          </p:nvPr>
        </p:nvSpPr>
        <p:spPr>
          <a:xfrm>
            <a:off x="-4916" y="754099"/>
            <a:ext cx="6096000" cy="2194036"/>
          </a:xfrm>
        </p:spPr>
        <p:txBody>
          <a:bodyPr>
            <a:normAutofit/>
          </a:bodyPr>
          <a:lstStyle/>
          <a:p>
            <a:pPr algn="l"/>
            <a:r>
              <a:rPr lang="en-US" sz="1800" b="1" dirty="0">
                <a:solidFill>
                  <a:schemeClr val="tx1"/>
                </a:solidFill>
              </a:rPr>
              <a:t>Are there any correlations between product attributes and sales performance?</a:t>
            </a:r>
            <a:endParaRPr lang="en-IN" sz="1800" b="1" dirty="0">
              <a:solidFill>
                <a:schemeClr val="tx1"/>
              </a:solidFill>
            </a:endParaRPr>
          </a:p>
        </p:txBody>
      </p:sp>
      <p:graphicFrame>
        <p:nvGraphicFramePr>
          <p:cNvPr id="5" name="Content Placeholder 4">
            <a:extLst>
              <a:ext uri="{FF2B5EF4-FFF2-40B4-BE49-F238E27FC236}">
                <a16:creationId xmlns:a16="http://schemas.microsoft.com/office/drawing/2014/main" id="{6D9EC3C7-77CD-41CD-9D43-DB237CF3647D}"/>
              </a:ext>
            </a:extLst>
          </p:cNvPr>
          <p:cNvGraphicFramePr>
            <a:graphicFrameLocks noGrp="1"/>
          </p:cNvGraphicFramePr>
          <p:nvPr>
            <p:ph idx="1"/>
            <p:extLst>
              <p:ext uri="{D42A27DB-BD31-4B8C-83A1-F6EECF244321}">
                <p14:modId xmlns:p14="http://schemas.microsoft.com/office/powerpoint/2010/main" val="3446292781"/>
              </p:ext>
            </p:extLst>
          </p:nvPr>
        </p:nvGraphicFramePr>
        <p:xfrm>
          <a:off x="6223819" y="1248697"/>
          <a:ext cx="5968181" cy="462116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18655FD2-9709-6D77-D52B-A386EF9A34C0}"/>
              </a:ext>
            </a:extLst>
          </p:cNvPr>
          <p:cNvSpPr txBox="1"/>
          <p:nvPr/>
        </p:nvSpPr>
        <p:spPr>
          <a:xfrm>
            <a:off x="-4916" y="1851117"/>
            <a:ext cx="6100916" cy="3416320"/>
          </a:xfrm>
          <a:prstGeom prst="rect">
            <a:avLst/>
          </a:prstGeom>
          <a:noFill/>
        </p:spPr>
        <p:txBody>
          <a:bodyPr wrap="square">
            <a:spAutoFit/>
          </a:bodyPr>
          <a:lstStyle/>
          <a:p>
            <a:r>
              <a:rPr lang="en-US" dirty="0">
                <a:solidFill>
                  <a:schemeClr val="bg1"/>
                </a:solidFill>
              </a:rPr>
              <a:t>The scatter plot shows a </a:t>
            </a:r>
            <a:r>
              <a:rPr lang="en-US" b="1" dirty="0">
                <a:solidFill>
                  <a:schemeClr val="bg1"/>
                </a:solidFill>
              </a:rPr>
              <a:t>positive correlation</a:t>
            </a:r>
            <a:r>
              <a:rPr lang="en-US" dirty="0">
                <a:solidFill>
                  <a:schemeClr val="bg1"/>
                </a:solidFill>
              </a:rPr>
              <a:t> between </a:t>
            </a:r>
            <a:r>
              <a:rPr lang="en-US" b="1" dirty="0">
                <a:solidFill>
                  <a:schemeClr val="bg1"/>
                </a:solidFill>
              </a:rPr>
              <a:t>unit price</a:t>
            </a:r>
            <a:r>
              <a:rPr lang="en-US" dirty="0">
                <a:solidFill>
                  <a:schemeClr val="bg1"/>
                </a:solidFill>
              </a:rPr>
              <a:t> and </a:t>
            </a:r>
            <a:r>
              <a:rPr lang="en-US" b="1" dirty="0">
                <a:solidFill>
                  <a:schemeClr val="bg1"/>
                </a:solidFill>
              </a:rPr>
              <a:t>total revenue</a:t>
            </a:r>
            <a:r>
              <a:rPr lang="en-US" dirty="0">
                <a:solidFill>
                  <a:schemeClr val="bg1"/>
                </a:solidFill>
              </a:rPr>
              <a:t>, indicating that higher-priced products generally contribute more to revenue. However, there are </a:t>
            </a:r>
            <a:r>
              <a:rPr lang="en-US" b="1" dirty="0">
                <a:solidFill>
                  <a:schemeClr val="bg1"/>
                </a:solidFill>
              </a:rPr>
              <a:t>outliers</a:t>
            </a:r>
            <a:r>
              <a:rPr lang="en-US" dirty="0">
                <a:solidFill>
                  <a:schemeClr val="bg1"/>
                </a:solidFill>
              </a:rPr>
              <a:t>, where some high-priced products generate exceptionally high revenue, while others underperform. Most sales are concentrated in the </a:t>
            </a:r>
            <a:r>
              <a:rPr lang="en-US" b="1" dirty="0">
                <a:solidFill>
                  <a:schemeClr val="bg1"/>
                </a:solidFill>
              </a:rPr>
              <a:t>low to mid-price range (0-50 units)</a:t>
            </a:r>
            <a:r>
              <a:rPr lang="en-US" dirty="0">
                <a:solidFill>
                  <a:schemeClr val="bg1"/>
                </a:solidFill>
              </a:rPr>
              <a:t>, suggesting that affordable products drive the majority of revenue. The presence of a few </a:t>
            </a:r>
            <a:r>
              <a:rPr lang="en-US" b="1" dirty="0">
                <a:solidFill>
                  <a:schemeClr val="bg1"/>
                </a:solidFill>
              </a:rPr>
              <a:t>high-revenue, high-priced items</a:t>
            </a:r>
            <a:r>
              <a:rPr lang="en-US" dirty="0">
                <a:solidFill>
                  <a:schemeClr val="bg1"/>
                </a:solidFill>
              </a:rPr>
              <a:t> implies a demand for premium products. These insights can help optimize </a:t>
            </a:r>
            <a:r>
              <a:rPr lang="en-US" b="1" dirty="0">
                <a:solidFill>
                  <a:schemeClr val="bg1"/>
                </a:solidFill>
              </a:rPr>
              <a:t>pricing strategies, inventory planning, and marketing efforts</a:t>
            </a:r>
            <a:r>
              <a:rPr lang="en-US" dirty="0">
                <a:solidFill>
                  <a:schemeClr val="bg1"/>
                </a:solidFill>
              </a:rPr>
              <a:t> to maximize overall sales performance.</a:t>
            </a:r>
            <a:endParaRPr lang="en-IN" dirty="0">
              <a:solidFill>
                <a:schemeClr val="bg1"/>
              </a:solidFill>
            </a:endParaRPr>
          </a:p>
        </p:txBody>
      </p:sp>
    </p:spTree>
    <p:extLst>
      <p:ext uri="{BB962C8B-B14F-4D97-AF65-F5344CB8AC3E}">
        <p14:creationId xmlns:p14="http://schemas.microsoft.com/office/powerpoint/2010/main" val="4204638670"/>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1947B6-3864-2615-B97A-9A3429BFB685}"/>
              </a:ext>
            </a:extLst>
          </p:cNvPr>
          <p:cNvSpPr>
            <a:spLocks noGrp="1"/>
          </p:cNvSpPr>
          <p:nvPr>
            <p:ph type="body" sz="half" idx="2"/>
          </p:nvPr>
        </p:nvSpPr>
        <p:spPr>
          <a:xfrm>
            <a:off x="-196645" y="924437"/>
            <a:ext cx="6017342" cy="735641"/>
          </a:xfrm>
        </p:spPr>
        <p:txBody>
          <a:bodyPr>
            <a:noAutofit/>
          </a:bodyPr>
          <a:lstStyle/>
          <a:p>
            <a:pPr algn="l"/>
            <a:r>
              <a:rPr lang="en-US" sz="1800" b="1" dirty="0">
                <a:solidFill>
                  <a:schemeClr val="tx1"/>
                </a:solidFill>
              </a:rPr>
              <a:t>How does product demand fluctuate over different seasons or months?</a:t>
            </a:r>
            <a:endParaRPr lang="en-IN" sz="1800" b="1" dirty="0">
              <a:solidFill>
                <a:schemeClr val="tx1"/>
              </a:solidFill>
            </a:endParaRPr>
          </a:p>
        </p:txBody>
      </p:sp>
      <p:graphicFrame>
        <p:nvGraphicFramePr>
          <p:cNvPr id="6" name="Content Placeholder 5">
            <a:extLst>
              <a:ext uri="{FF2B5EF4-FFF2-40B4-BE49-F238E27FC236}">
                <a16:creationId xmlns:a16="http://schemas.microsoft.com/office/drawing/2014/main" id="{FC5B5BAA-9170-2D3A-C333-5FAB0971D23E}"/>
              </a:ext>
            </a:extLst>
          </p:cNvPr>
          <p:cNvGraphicFramePr>
            <a:graphicFrameLocks noGrp="1"/>
          </p:cNvGraphicFramePr>
          <p:nvPr>
            <p:ph idx="1"/>
            <p:extLst>
              <p:ext uri="{D42A27DB-BD31-4B8C-83A1-F6EECF244321}">
                <p14:modId xmlns:p14="http://schemas.microsoft.com/office/powerpoint/2010/main" val="3090227459"/>
              </p:ext>
            </p:extLst>
          </p:nvPr>
        </p:nvGraphicFramePr>
        <p:xfrm>
          <a:off x="6223819" y="804863"/>
          <a:ext cx="5899355" cy="524827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6D88D663-0540-EAE6-68BB-60D0A690168C}"/>
              </a:ext>
            </a:extLst>
          </p:cNvPr>
          <p:cNvSpPr txBox="1"/>
          <p:nvPr/>
        </p:nvSpPr>
        <p:spPr>
          <a:xfrm>
            <a:off x="0" y="1969953"/>
            <a:ext cx="6096000" cy="3139321"/>
          </a:xfrm>
          <a:prstGeom prst="rect">
            <a:avLst/>
          </a:prstGeom>
          <a:noFill/>
        </p:spPr>
        <p:txBody>
          <a:bodyPr wrap="square">
            <a:spAutoFit/>
          </a:bodyPr>
          <a:lstStyle/>
          <a:p>
            <a:r>
              <a:rPr lang="en-US" dirty="0">
                <a:solidFill>
                  <a:schemeClr val="bg1"/>
                </a:solidFill>
              </a:rPr>
              <a:t>The line chart indicates a </a:t>
            </a:r>
            <a:r>
              <a:rPr lang="en-US" b="1" dirty="0">
                <a:solidFill>
                  <a:schemeClr val="bg1"/>
                </a:solidFill>
              </a:rPr>
              <a:t>gradual increase</a:t>
            </a:r>
            <a:r>
              <a:rPr lang="en-US" dirty="0">
                <a:solidFill>
                  <a:schemeClr val="bg1"/>
                </a:solidFill>
              </a:rPr>
              <a:t> in product demand over time, with noticeable fluctuations across months. Demand appears to be </a:t>
            </a:r>
            <a:r>
              <a:rPr lang="en-US" b="1" dirty="0">
                <a:solidFill>
                  <a:schemeClr val="bg1"/>
                </a:solidFill>
              </a:rPr>
              <a:t>seasonal</a:t>
            </a:r>
            <a:r>
              <a:rPr lang="en-US" dirty="0">
                <a:solidFill>
                  <a:schemeClr val="bg1"/>
                </a:solidFill>
              </a:rPr>
              <a:t>, with periodic dips and peaks. The trend shows a </a:t>
            </a:r>
            <a:r>
              <a:rPr lang="en-US" b="1" dirty="0">
                <a:solidFill>
                  <a:schemeClr val="bg1"/>
                </a:solidFill>
              </a:rPr>
              <a:t>steady rise</a:t>
            </a:r>
            <a:r>
              <a:rPr lang="en-US" dirty="0">
                <a:solidFill>
                  <a:schemeClr val="bg1"/>
                </a:solidFill>
              </a:rPr>
              <a:t> in sales, peaking sharply towards the end before experiencing a sudden drop. This pattern suggests </a:t>
            </a:r>
            <a:r>
              <a:rPr lang="en-US" b="1" dirty="0">
                <a:solidFill>
                  <a:schemeClr val="bg1"/>
                </a:solidFill>
              </a:rPr>
              <a:t>seasonal spikes in demand</a:t>
            </a:r>
            <a:r>
              <a:rPr lang="en-US" dirty="0">
                <a:solidFill>
                  <a:schemeClr val="bg1"/>
                </a:solidFill>
              </a:rPr>
              <a:t>, possibly influenced by factors like holidays, promotions, or external market conditions. Businesses can leverage these insights to optimize </a:t>
            </a:r>
            <a:r>
              <a:rPr lang="en-US" b="1" dirty="0">
                <a:solidFill>
                  <a:schemeClr val="bg1"/>
                </a:solidFill>
              </a:rPr>
              <a:t>inventory management, marketing campaigns, and production planning</a:t>
            </a:r>
            <a:r>
              <a:rPr lang="en-US" dirty="0">
                <a:solidFill>
                  <a:schemeClr val="bg1"/>
                </a:solidFill>
              </a:rPr>
              <a:t> to align with high-demand periods while mitigating risks during lower sales months.</a:t>
            </a:r>
            <a:endParaRPr lang="en-IN" dirty="0">
              <a:solidFill>
                <a:schemeClr val="bg1"/>
              </a:solidFill>
            </a:endParaRPr>
          </a:p>
        </p:txBody>
      </p:sp>
    </p:spTree>
    <p:extLst>
      <p:ext uri="{BB962C8B-B14F-4D97-AF65-F5344CB8AC3E}">
        <p14:creationId xmlns:p14="http://schemas.microsoft.com/office/powerpoint/2010/main" val="3123472023"/>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54D11A-CE04-2991-7042-FF6858BB8974}"/>
              </a:ext>
            </a:extLst>
          </p:cNvPr>
          <p:cNvSpPr>
            <a:spLocks noGrp="1"/>
          </p:cNvSpPr>
          <p:nvPr>
            <p:ph type="body" sz="half" idx="2"/>
          </p:nvPr>
        </p:nvSpPr>
        <p:spPr>
          <a:xfrm>
            <a:off x="-127820" y="1096962"/>
            <a:ext cx="6096000" cy="2193925"/>
          </a:xfrm>
        </p:spPr>
        <p:txBody>
          <a:bodyPr>
            <a:normAutofit/>
          </a:bodyPr>
          <a:lstStyle/>
          <a:p>
            <a:pPr algn="l"/>
            <a:r>
              <a:rPr lang="en-US" sz="1800" b="1" dirty="0">
                <a:solidFill>
                  <a:schemeClr val="tx1"/>
                </a:solidFill>
              </a:rPr>
              <a:t>Can we identify any outliers or anomalies in product performance or sales using visualizations?</a:t>
            </a:r>
            <a:endParaRPr lang="en-IN" sz="1800" b="1" dirty="0">
              <a:solidFill>
                <a:schemeClr val="tx1"/>
              </a:solidFill>
            </a:endParaRPr>
          </a:p>
        </p:txBody>
      </p:sp>
      <p:graphicFrame>
        <p:nvGraphicFramePr>
          <p:cNvPr id="6" name="Content Placeholder 5">
            <a:extLst>
              <a:ext uri="{FF2B5EF4-FFF2-40B4-BE49-F238E27FC236}">
                <a16:creationId xmlns:a16="http://schemas.microsoft.com/office/drawing/2014/main" id="{4D5B2B7B-D85D-1083-750B-6725ECA3D48A}"/>
              </a:ext>
            </a:extLst>
          </p:cNvPr>
          <p:cNvGraphicFramePr>
            <a:graphicFrameLocks noGrp="1"/>
          </p:cNvGraphicFramePr>
          <p:nvPr>
            <p:ph idx="1"/>
            <p:extLst>
              <p:ext uri="{D42A27DB-BD31-4B8C-83A1-F6EECF244321}">
                <p14:modId xmlns:p14="http://schemas.microsoft.com/office/powerpoint/2010/main" val="1354557003"/>
              </p:ext>
            </p:extLst>
          </p:nvPr>
        </p:nvGraphicFramePr>
        <p:xfrm>
          <a:off x="6735763" y="804863"/>
          <a:ext cx="4816475" cy="524827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6F445FC8-B55F-7B88-61C1-0ADC0DB22734}"/>
              </a:ext>
            </a:extLst>
          </p:cNvPr>
          <p:cNvSpPr txBox="1"/>
          <p:nvPr/>
        </p:nvSpPr>
        <p:spPr>
          <a:xfrm>
            <a:off x="88490" y="2193925"/>
            <a:ext cx="6096000" cy="3139321"/>
          </a:xfrm>
          <a:prstGeom prst="rect">
            <a:avLst/>
          </a:prstGeom>
          <a:noFill/>
        </p:spPr>
        <p:txBody>
          <a:bodyPr wrap="square">
            <a:spAutoFit/>
          </a:bodyPr>
          <a:lstStyle/>
          <a:p>
            <a:r>
              <a:rPr lang="en-US" dirty="0">
                <a:solidFill>
                  <a:schemeClr val="bg1"/>
                </a:solidFill>
              </a:rPr>
              <a:t>The visualization effectively identifies </a:t>
            </a:r>
            <a:r>
              <a:rPr lang="en-US" b="1" dirty="0">
                <a:solidFill>
                  <a:schemeClr val="bg1"/>
                </a:solidFill>
              </a:rPr>
              <a:t>outliers in sales performance</a:t>
            </a:r>
            <a:r>
              <a:rPr lang="en-US" dirty="0">
                <a:solidFill>
                  <a:schemeClr val="bg1"/>
                </a:solidFill>
              </a:rPr>
              <a:t>. The bar chart categorizes sales into "Normal" and "Outlier" groups, where </a:t>
            </a:r>
            <a:r>
              <a:rPr lang="en-US" b="1" dirty="0">
                <a:solidFill>
                  <a:schemeClr val="bg1"/>
                </a:solidFill>
              </a:rPr>
              <a:t>normal sales account for 1,040,441.99</a:t>
            </a:r>
            <a:r>
              <a:rPr lang="en-US" dirty="0">
                <a:solidFill>
                  <a:schemeClr val="bg1"/>
                </a:solidFill>
              </a:rPr>
              <a:t>, while </a:t>
            </a:r>
            <a:r>
              <a:rPr lang="en-US" b="1" dirty="0">
                <a:solidFill>
                  <a:schemeClr val="bg1"/>
                </a:solidFill>
              </a:rPr>
              <a:t>outliers contribute 314,016.6</a:t>
            </a:r>
            <a:r>
              <a:rPr lang="en-US" dirty="0">
                <a:solidFill>
                  <a:schemeClr val="bg1"/>
                </a:solidFill>
              </a:rPr>
              <a:t>—a significant deviation. The presence of outliers suggests </a:t>
            </a:r>
            <a:r>
              <a:rPr lang="en-US" b="1" dirty="0">
                <a:solidFill>
                  <a:schemeClr val="bg1"/>
                </a:solidFill>
              </a:rPr>
              <a:t>unusual sales patterns</a:t>
            </a:r>
            <a:r>
              <a:rPr lang="en-US" dirty="0">
                <a:solidFill>
                  <a:schemeClr val="bg1"/>
                </a:solidFill>
              </a:rPr>
              <a:t>, which could result from </a:t>
            </a:r>
            <a:r>
              <a:rPr lang="en-US" b="1" dirty="0">
                <a:solidFill>
                  <a:schemeClr val="bg1"/>
                </a:solidFill>
              </a:rPr>
              <a:t>promotional events, bulk orders, stock clearance, or fraudulent activities</a:t>
            </a:r>
            <a:r>
              <a:rPr lang="en-US" dirty="0">
                <a:solidFill>
                  <a:schemeClr val="bg1"/>
                </a:solidFill>
              </a:rPr>
              <a:t>. Investigating these anomalies further could help in refining </a:t>
            </a:r>
            <a:r>
              <a:rPr lang="en-US" b="1" dirty="0">
                <a:solidFill>
                  <a:schemeClr val="bg1"/>
                </a:solidFill>
              </a:rPr>
              <a:t>sales forecasting, pricing strategies, and demand planning</a:t>
            </a:r>
            <a:r>
              <a:rPr lang="en-US" dirty="0">
                <a:solidFill>
                  <a:schemeClr val="bg1"/>
                </a:solidFill>
              </a:rPr>
              <a:t> to ensure business stability and minimize risks associated with unexpected fluctuations.</a:t>
            </a:r>
            <a:endParaRPr lang="en-IN" dirty="0">
              <a:solidFill>
                <a:schemeClr val="bg1"/>
              </a:solidFill>
            </a:endParaRPr>
          </a:p>
        </p:txBody>
      </p:sp>
    </p:spTree>
    <p:extLst>
      <p:ext uri="{BB962C8B-B14F-4D97-AF65-F5344CB8AC3E}">
        <p14:creationId xmlns:p14="http://schemas.microsoft.com/office/powerpoint/2010/main" val="2815774628"/>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9A5B51-01B7-A9A4-DE02-CF04E7B050A0}"/>
              </a:ext>
            </a:extLst>
          </p:cNvPr>
          <p:cNvSpPr txBox="1"/>
          <p:nvPr/>
        </p:nvSpPr>
        <p:spPr>
          <a:xfrm>
            <a:off x="-66368" y="200079"/>
            <a:ext cx="11995355" cy="1754326"/>
          </a:xfrm>
          <a:prstGeom prst="rect">
            <a:avLst/>
          </a:prstGeom>
          <a:noFill/>
        </p:spPr>
        <p:txBody>
          <a:bodyPr wrap="square">
            <a:spAutoFit/>
          </a:bodyPr>
          <a:lstStyle/>
          <a:p>
            <a:pPr algn="just">
              <a:buNone/>
            </a:pPr>
            <a:r>
              <a:rPr lang="en-US" b="1" dirty="0"/>
              <a:t>Insights and Recommendations:</a:t>
            </a:r>
          </a:p>
          <a:p>
            <a:pPr algn="just"/>
            <a:r>
              <a:rPr lang="en-US" dirty="0"/>
              <a:t>The analysis provides valuable insights into sales performance, customer demographics, and employee efficiency. Key findings may include high-performing products, top customer segments, and seasonal sales trends. Recommendations can involve optimizing inventory management, improving customer engagement strategies, and enhancing employee training programs. Identifying supplier performance variations can help streamline procurement processes. These insights empower Northwind Traders to make data-driven decisions that enhance profitability and operational efficiency.</a:t>
            </a:r>
          </a:p>
        </p:txBody>
      </p:sp>
      <p:sp>
        <p:nvSpPr>
          <p:cNvPr id="5" name="TextBox 4">
            <a:extLst>
              <a:ext uri="{FF2B5EF4-FFF2-40B4-BE49-F238E27FC236}">
                <a16:creationId xmlns:a16="http://schemas.microsoft.com/office/drawing/2014/main" id="{1089EAF9-ED7C-AF6E-6080-7F082E893CEF}"/>
              </a:ext>
            </a:extLst>
          </p:cNvPr>
          <p:cNvSpPr txBox="1"/>
          <p:nvPr/>
        </p:nvSpPr>
        <p:spPr>
          <a:xfrm>
            <a:off x="-66368" y="2253121"/>
            <a:ext cx="12128090" cy="1754326"/>
          </a:xfrm>
          <a:prstGeom prst="rect">
            <a:avLst/>
          </a:prstGeom>
          <a:noFill/>
        </p:spPr>
        <p:txBody>
          <a:bodyPr wrap="square">
            <a:spAutoFit/>
          </a:bodyPr>
          <a:lstStyle/>
          <a:p>
            <a:pPr algn="just">
              <a:buNone/>
            </a:pPr>
            <a:r>
              <a:rPr lang="en-US" b="1" dirty="0"/>
              <a:t>Report and Presentation:</a:t>
            </a:r>
          </a:p>
          <a:p>
            <a:pPr algn="just"/>
            <a:r>
              <a:rPr lang="en-US" dirty="0"/>
              <a:t>The final report will consolidate all findings into a structured document that includes visualizations, key insights, and recommendations. It will be formatted for clarity, making it easy for stakeholders to interpret complex data. The presentation will highlight major trends, data-driven conclusions, and actionable strategies. Visual elements such as charts, maps, and infographics will be used to enhance comprehension. This structured approach ensures effective communication of findings to decision-makers.</a:t>
            </a:r>
          </a:p>
        </p:txBody>
      </p:sp>
      <p:sp>
        <p:nvSpPr>
          <p:cNvPr id="7" name="TextBox 6">
            <a:extLst>
              <a:ext uri="{FF2B5EF4-FFF2-40B4-BE49-F238E27FC236}">
                <a16:creationId xmlns:a16="http://schemas.microsoft.com/office/drawing/2014/main" id="{EA0F91E3-4DB2-5203-9EB6-772EB3BB960D}"/>
              </a:ext>
            </a:extLst>
          </p:cNvPr>
          <p:cNvSpPr txBox="1"/>
          <p:nvPr/>
        </p:nvSpPr>
        <p:spPr>
          <a:xfrm>
            <a:off x="-24580" y="4604879"/>
            <a:ext cx="12128090" cy="1754326"/>
          </a:xfrm>
          <a:prstGeom prst="rect">
            <a:avLst/>
          </a:prstGeom>
          <a:noFill/>
        </p:spPr>
        <p:txBody>
          <a:bodyPr wrap="square">
            <a:spAutoFit/>
          </a:bodyPr>
          <a:lstStyle/>
          <a:p>
            <a:pPr algn="just">
              <a:buNone/>
            </a:pPr>
            <a:r>
              <a:rPr lang="en-US" b="1" dirty="0"/>
              <a:t>Power BI Dashboard:</a:t>
            </a:r>
          </a:p>
          <a:p>
            <a:pPr algn="just"/>
            <a:r>
              <a:rPr lang="en-US" dirty="0"/>
              <a:t>The Power BI dashboard serves as the central visualization tool, offering interactive and real-time insights into Northwind Traders’ operations. It includes key metrics such as total sales, order trends, customer distribution, and employee performance. Users can apply filters to explore specific segments, products, or time periods for deeper analysis. The dashboard enables quick decision-making by presenting complex data in an easy-to-understand format. By integrating multiple datasets, it provides a holistic view of the business, aiding in strategic planning and performance monitoring.</a:t>
            </a:r>
          </a:p>
        </p:txBody>
      </p:sp>
    </p:spTree>
    <p:extLst>
      <p:ext uri="{BB962C8B-B14F-4D97-AF65-F5344CB8AC3E}">
        <p14:creationId xmlns:p14="http://schemas.microsoft.com/office/powerpoint/2010/main" val="3892374051"/>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FD6E88-66FB-7E7A-E432-804B678CB305}"/>
              </a:ext>
            </a:extLst>
          </p:cNvPr>
          <p:cNvSpPr>
            <a:spLocks noGrp="1"/>
          </p:cNvSpPr>
          <p:nvPr>
            <p:ph type="body" sz="half" idx="2"/>
          </p:nvPr>
        </p:nvSpPr>
        <p:spPr>
          <a:xfrm>
            <a:off x="68827" y="608483"/>
            <a:ext cx="6096000" cy="804672"/>
          </a:xfrm>
        </p:spPr>
        <p:txBody>
          <a:bodyPr>
            <a:noAutofit/>
          </a:bodyPr>
          <a:lstStyle/>
          <a:p>
            <a:pPr algn="l"/>
            <a:r>
              <a:rPr lang="en-US" sz="1800" b="1" dirty="0">
                <a:solidFill>
                  <a:schemeClr val="tx1"/>
                </a:solidFill>
              </a:rPr>
              <a:t>Are there any correlations between supplier attributes (e.g., total orders) and performance metrics (e.g., on-time delivery)?</a:t>
            </a:r>
            <a:endParaRPr lang="en-IN" sz="1800" b="1" dirty="0">
              <a:solidFill>
                <a:schemeClr val="tx1"/>
              </a:solidFill>
            </a:endParaRPr>
          </a:p>
        </p:txBody>
      </p:sp>
      <p:graphicFrame>
        <p:nvGraphicFramePr>
          <p:cNvPr id="5" name="Content Placeholder 4">
            <a:extLst>
              <a:ext uri="{FF2B5EF4-FFF2-40B4-BE49-F238E27FC236}">
                <a16:creationId xmlns:a16="http://schemas.microsoft.com/office/drawing/2014/main" id="{44C23365-A9FD-413F-B76A-6B2879D90F7E}"/>
              </a:ext>
            </a:extLst>
          </p:cNvPr>
          <p:cNvGraphicFramePr>
            <a:graphicFrameLocks noGrp="1"/>
          </p:cNvGraphicFramePr>
          <p:nvPr>
            <p:ph idx="1"/>
            <p:extLst>
              <p:ext uri="{D42A27DB-BD31-4B8C-83A1-F6EECF244321}">
                <p14:modId xmlns:p14="http://schemas.microsoft.com/office/powerpoint/2010/main" val="2533035643"/>
              </p:ext>
            </p:extLst>
          </p:nvPr>
        </p:nvGraphicFramePr>
        <p:xfrm>
          <a:off x="6164827" y="1278194"/>
          <a:ext cx="5948515" cy="477494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E173EEE3-28AC-16F2-63D2-F43B579803D9}"/>
              </a:ext>
            </a:extLst>
          </p:cNvPr>
          <p:cNvSpPr txBox="1"/>
          <p:nvPr/>
        </p:nvSpPr>
        <p:spPr>
          <a:xfrm>
            <a:off x="78658" y="1886487"/>
            <a:ext cx="6096000" cy="3693319"/>
          </a:xfrm>
          <a:prstGeom prst="rect">
            <a:avLst/>
          </a:prstGeom>
          <a:noFill/>
        </p:spPr>
        <p:txBody>
          <a:bodyPr wrap="square">
            <a:spAutoFit/>
          </a:bodyPr>
          <a:lstStyle/>
          <a:p>
            <a:r>
              <a:rPr lang="en-US" dirty="0">
                <a:solidFill>
                  <a:schemeClr val="bg1"/>
                </a:solidFill>
              </a:rPr>
              <a:t>The scatter plot of total orders and on-time delivery rate suggests that there may be a weak or inconsistent correlation between supplier performance metrics. While some suppliers maintain high on-time delivery rates regardless of order volume, others exhibit a decline in performance as orders increase. This indicates that supplier attributes such as size, industry, and operational capacity may influence their ability to deliver on time. Larger suppliers with efficient logistics may handle higher order volumes without compromising delivery performance, whereas smaller or less optimized suppliers might struggle with scalability. Further analysis, including segmentation by location and industry, could provide deeper insights into patterns affecting supplier reliability and product quality.</a:t>
            </a:r>
            <a:endParaRPr lang="en-IN" dirty="0">
              <a:solidFill>
                <a:schemeClr val="bg1"/>
              </a:solidFill>
            </a:endParaRPr>
          </a:p>
        </p:txBody>
      </p:sp>
    </p:spTree>
    <p:extLst>
      <p:ext uri="{BB962C8B-B14F-4D97-AF65-F5344CB8AC3E}">
        <p14:creationId xmlns:p14="http://schemas.microsoft.com/office/powerpoint/2010/main" val="1927961886"/>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41FE37A-3858-4BB8-9536-3FA7FD118DC1}"/>
              </a:ext>
            </a:extLst>
          </p:cNvPr>
          <p:cNvGraphicFramePr>
            <a:graphicFrameLocks noGrp="1"/>
          </p:cNvGraphicFramePr>
          <p:nvPr>
            <p:ph sz="half" idx="1"/>
            <p:extLst>
              <p:ext uri="{D42A27DB-BD31-4B8C-83A1-F6EECF244321}">
                <p14:modId xmlns:p14="http://schemas.microsoft.com/office/powerpoint/2010/main" val="2475372781"/>
              </p:ext>
            </p:extLst>
          </p:nvPr>
        </p:nvGraphicFramePr>
        <p:xfrm>
          <a:off x="86646" y="3429000"/>
          <a:ext cx="11869379" cy="310197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FD872B6C-9D95-1F72-9F80-EEF5943EF0F1}"/>
              </a:ext>
            </a:extLst>
          </p:cNvPr>
          <p:cNvSpPr txBox="1"/>
          <p:nvPr/>
        </p:nvSpPr>
        <p:spPr>
          <a:xfrm>
            <a:off x="-74666" y="3859"/>
            <a:ext cx="12266665" cy="369332"/>
          </a:xfrm>
          <a:prstGeom prst="rect">
            <a:avLst/>
          </a:prstGeom>
          <a:noFill/>
        </p:spPr>
        <p:txBody>
          <a:bodyPr wrap="square">
            <a:spAutoFit/>
          </a:bodyPr>
          <a:lstStyle/>
          <a:p>
            <a:pPr algn="l"/>
            <a:r>
              <a:rPr lang="en-US" sz="1800" b="1" dirty="0">
                <a:solidFill>
                  <a:schemeClr val="tx1"/>
                </a:solidFill>
              </a:rPr>
              <a:t> How does supplier performance vary across different product categories or departments?</a:t>
            </a:r>
            <a:endParaRPr lang="en-IN" sz="1800" b="1" dirty="0">
              <a:solidFill>
                <a:schemeClr val="tx1"/>
              </a:solidFill>
            </a:endParaRPr>
          </a:p>
        </p:txBody>
      </p:sp>
      <p:sp>
        <p:nvSpPr>
          <p:cNvPr id="9" name="TextBox 8">
            <a:extLst>
              <a:ext uri="{FF2B5EF4-FFF2-40B4-BE49-F238E27FC236}">
                <a16:creationId xmlns:a16="http://schemas.microsoft.com/office/drawing/2014/main" id="{5205710E-1283-143A-8C00-0C5BB6389D4C}"/>
              </a:ext>
            </a:extLst>
          </p:cNvPr>
          <p:cNvSpPr txBox="1"/>
          <p:nvPr/>
        </p:nvSpPr>
        <p:spPr>
          <a:xfrm>
            <a:off x="0" y="491721"/>
            <a:ext cx="12266664" cy="2031325"/>
          </a:xfrm>
          <a:prstGeom prst="rect">
            <a:avLst/>
          </a:prstGeom>
          <a:noFill/>
        </p:spPr>
        <p:txBody>
          <a:bodyPr wrap="square">
            <a:spAutoFit/>
          </a:bodyPr>
          <a:lstStyle/>
          <a:p>
            <a:r>
              <a:rPr lang="en-US" dirty="0">
                <a:solidFill>
                  <a:schemeClr val="accent5">
                    <a:lumMod val="75000"/>
                  </a:schemeClr>
                </a:solidFill>
              </a:rPr>
              <a:t>The supplier performance across different product categories varies significantly, as seen in the total orders for each supplier within various categories. Certain suppliers dominate specific categories, such as </a:t>
            </a:r>
            <a:r>
              <a:rPr lang="en-US" b="1" dirty="0">
                <a:solidFill>
                  <a:schemeClr val="accent5">
                    <a:lumMod val="75000"/>
                  </a:schemeClr>
                </a:solidFill>
              </a:rPr>
              <a:t>Specialty Biscuits</a:t>
            </a:r>
            <a:r>
              <a:rPr lang="en-US" dirty="0">
                <a:solidFill>
                  <a:schemeClr val="accent5">
                    <a:lumMod val="75000"/>
                  </a:schemeClr>
                </a:solidFill>
              </a:rPr>
              <a:t> in </a:t>
            </a:r>
            <a:r>
              <a:rPr lang="en-US" b="1" dirty="0">
                <a:solidFill>
                  <a:schemeClr val="accent5">
                    <a:lumMod val="75000"/>
                  </a:schemeClr>
                </a:solidFill>
              </a:rPr>
              <a:t>Confections</a:t>
            </a:r>
            <a:r>
              <a:rPr lang="en-US" dirty="0">
                <a:solidFill>
                  <a:schemeClr val="accent5">
                    <a:lumMod val="75000"/>
                  </a:schemeClr>
                </a:solidFill>
              </a:rPr>
              <a:t> (126 orders) and </a:t>
            </a:r>
            <a:r>
              <a:rPr lang="en-US" b="1" dirty="0">
                <a:solidFill>
                  <a:schemeClr val="accent5">
                    <a:lumMod val="75000"/>
                  </a:schemeClr>
                </a:solidFill>
              </a:rPr>
              <a:t>New England</a:t>
            </a:r>
            <a:r>
              <a:rPr lang="en-US" dirty="0">
                <a:solidFill>
                  <a:schemeClr val="accent5">
                    <a:lumMod val="75000"/>
                  </a:schemeClr>
                </a:solidFill>
              </a:rPr>
              <a:t> in </a:t>
            </a:r>
            <a:r>
              <a:rPr lang="en-US" b="1" dirty="0">
                <a:solidFill>
                  <a:schemeClr val="accent5">
                    <a:lumMod val="75000"/>
                  </a:schemeClr>
                </a:solidFill>
              </a:rPr>
              <a:t>Seafood</a:t>
            </a:r>
            <a:r>
              <a:rPr lang="en-US" dirty="0">
                <a:solidFill>
                  <a:schemeClr val="accent5">
                    <a:lumMod val="75000"/>
                  </a:schemeClr>
                </a:solidFill>
              </a:rPr>
              <a:t> (88 orders), indicating strong demand and likely reliability in fulfilling orders. Dairy products show consistent high performance across multiple suppliers, with </a:t>
            </a:r>
            <a:r>
              <a:rPr lang="en-US" b="1" dirty="0">
                <a:solidFill>
                  <a:schemeClr val="accent5">
                    <a:lumMod val="75000"/>
                  </a:schemeClr>
                </a:solidFill>
              </a:rPr>
              <a:t>Formaggi Fortini</a:t>
            </a:r>
            <a:r>
              <a:rPr lang="en-US" dirty="0">
                <a:solidFill>
                  <a:schemeClr val="accent5">
                    <a:lumMod val="75000"/>
                  </a:schemeClr>
                </a:solidFill>
              </a:rPr>
              <a:t>, </a:t>
            </a:r>
            <a:r>
              <a:rPr lang="en-US" b="1" dirty="0">
                <a:solidFill>
                  <a:schemeClr val="accent5">
                    <a:lumMod val="75000"/>
                  </a:schemeClr>
                </a:solidFill>
              </a:rPr>
              <a:t>Gai Pâturage</a:t>
            </a:r>
            <a:r>
              <a:rPr lang="en-US" dirty="0">
                <a:solidFill>
                  <a:schemeClr val="accent5">
                    <a:lumMod val="75000"/>
                  </a:schemeClr>
                </a:solidFill>
              </a:rPr>
              <a:t>, and </a:t>
            </a:r>
            <a:r>
              <a:rPr lang="en-US" b="1" dirty="0">
                <a:solidFill>
                  <a:schemeClr val="accent5">
                    <a:lumMod val="75000"/>
                  </a:schemeClr>
                </a:solidFill>
              </a:rPr>
              <a:t>Norske Meierier</a:t>
            </a:r>
            <a:r>
              <a:rPr lang="en-US" dirty="0">
                <a:solidFill>
                  <a:schemeClr val="accent5">
                    <a:lumMod val="75000"/>
                  </a:schemeClr>
                </a:solidFill>
              </a:rPr>
              <a:t> all having over 100 orders each. On the other hand, categories like </a:t>
            </a:r>
            <a:r>
              <a:rPr lang="en-US" b="1" dirty="0">
                <a:solidFill>
                  <a:schemeClr val="accent5">
                    <a:lumMod val="75000"/>
                  </a:schemeClr>
                </a:solidFill>
              </a:rPr>
              <a:t>Produce</a:t>
            </a:r>
            <a:r>
              <a:rPr lang="en-US" dirty="0">
                <a:solidFill>
                  <a:schemeClr val="accent5">
                    <a:lumMod val="75000"/>
                  </a:schemeClr>
                </a:solidFill>
              </a:rPr>
              <a:t> and </a:t>
            </a:r>
            <a:r>
              <a:rPr lang="en-US" b="1" dirty="0">
                <a:solidFill>
                  <a:schemeClr val="accent5">
                    <a:lumMod val="75000"/>
                  </a:schemeClr>
                </a:solidFill>
              </a:rPr>
              <a:t>Condiments</a:t>
            </a:r>
            <a:r>
              <a:rPr lang="en-US" dirty="0">
                <a:solidFill>
                  <a:schemeClr val="accent5">
                    <a:lumMod val="75000"/>
                  </a:schemeClr>
                </a:solidFill>
              </a:rPr>
              <a:t> have relatively lower total orders, suggesting either lower demand or potential inefficiencies in supplier fulfillment. These insights can help in optimizing supplier selection, renegotiating contracts, and focusing on high-performing suppliers to improve overall supply chain efficiency.</a:t>
            </a:r>
            <a:endParaRPr lang="en-IN" dirty="0">
              <a:solidFill>
                <a:schemeClr val="accent5">
                  <a:lumMod val="75000"/>
                </a:schemeClr>
              </a:solidFill>
            </a:endParaRPr>
          </a:p>
        </p:txBody>
      </p:sp>
    </p:spTree>
    <p:extLst>
      <p:ext uri="{BB962C8B-B14F-4D97-AF65-F5344CB8AC3E}">
        <p14:creationId xmlns:p14="http://schemas.microsoft.com/office/powerpoint/2010/main" val="784474798"/>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2C2DDE2-9FFC-7CC7-2C8A-1D42CC43905E}"/>
              </a:ext>
            </a:extLst>
          </p:cNvPr>
          <p:cNvSpPr>
            <a:spLocks noGrp="1"/>
          </p:cNvSpPr>
          <p:nvPr>
            <p:ph type="body" sz="half" idx="2"/>
          </p:nvPr>
        </p:nvSpPr>
        <p:spPr>
          <a:xfrm>
            <a:off x="0" y="0"/>
            <a:ext cx="6096000" cy="804672"/>
          </a:xfrm>
        </p:spPr>
        <p:txBody>
          <a:bodyPr>
            <a:normAutofit/>
          </a:bodyPr>
          <a:lstStyle/>
          <a:p>
            <a:pPr algn="l"/>
            <a:r>
              <a:rPr lang="en-US" sz="1800" b="1" dirty="0">
                <a:solidFill>
                  <a:schemeClr val="tx1"/>
                </a:solidFill>
              </a:rPr>
              <a:t>Can we identify any trends or patterns in supplier costs or pricing structures through visualizations?</a:t>
            </a:r>
            <a:endParaRPr lang="en-IN" sz="1800" b="1" dirty="0">
              <a:solidFill>
                <a:schemeClr val="tx1"/>
              </a:solidFill>
            </a:endParaRPr>
          </a:p>
        </p:txBody>
      </p:sp>
      <p:graphicFrame>
        <p:nvGraphicFramePr>
          <p:cNvPr id="5" name="Content Placeholder 4">
            <a:extLst>
              <a:ext uri="{FF2B5EF4-FFF2-40B4-BE49-F238E27FC236}">
                <a16:creationId xmlns:a16="http://schemas.microsoft.com/office/drawing/2014/main" id="{A41C0657-4FBB-6235-1202-6E3D7D1243C0}"/>
              </a:ext>
            </a:extLst>
          </p:cNvPr>
          <p:cNvGraphicFramePr>
            <a:graphicFrameLocks noGrp="1"/>
          </p:cNvGraphicFramePr>
          <p:nvPr>
            <p:ph idx="1"/>
            <p:extLst>
              <p:ext uri="{D42A27DB-BD31-4B8C-83A1-F6EECF244321}">
                <p14:modId xmlns:p14="http://schemas.microsoft.com/office/powerpoint/2010/main" val="3547896253"/>
              </p:ext>
            </p:extLst>
          </p:nvPr>
        </p:nvGraphicFramePr>
        <p:xfrm>
          <a:off x="6164826" y="88490"/>
          <a:ext cx="5928851" cy="33405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B7F07AE9-8A25-1CF3-3FEA-BB7B32C4B496}"/>
              </a:ext>
            </a:extLst>
          </p:cNvPr>
          <p:cNvGraphicFramePr>
            <a:graphicFrameLocks/>
          </p:cNvGraphicFramePr>
          <p:nvPr>
            <p:extLst>
              <p:ext uri="{D42A27DB-BD31-4B8C-83A1-F6EECF244321}">
                <p14:modId xmlns:p14="http://schemas.microsoft.com/office/powerpoint/2010/main" val="3066941410"/>
              </p:ext>
            </p:extLst>
          </p:nvPr>
        </p:nvGraphicFramePr>
        <p:xfrm>
          <a:off x="6164826" y="3542070"/>
          <a:ext cx="5928851" cy="3104535"/>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667592A-E84C-8592-739F-15D6717C2383}"/>
              </a:ext>
            </a:extLst>
          </p:cNvPr>
          <p:cNvSpPr txBox="1"/>
          <p:nvPr/>
        </p:nvSpPr>
        <p:spPr>
          <a:xfrm>
            <a:off x="-1" y="989099"/>
            <a:ext cx="6027175" cy="2554545"/>
          </a:xfrm>
          <a:prstGeom prst="rect">
            <a:avLst/>
          </a:prstGeom>
          <a:noFill/>
        </p:spPr>
        <p:txBody>
          <a:bodyPr wrap="square">
            <a:spAutoFit/>
          </a:bodyPr>
          <a:lstStyle/>
          <a:p>
            <a:r>
              <a:rPr lang="en-US" sz="1600" dirty="0">
                <a:solidFill>
                  <a:schemeClr val="bg1"/>
                </a:solidFill>
              </a:rPr>
              <a:t>The </a:t>
            </a:r>
            <a:r>
              <a:rPr lang="en-US" sz="1600" b="1" dirty="0">
                <a:solidFill>
                  <a:schemeClr val="bg1"/>
                </a:solidFill>
              </a:rPr>
              <a:t>Supplier vs. AvgOrderPrice</a:t>
            </a:r>
            <a:r>
              <a:rPr lang="en-US" sz="1600" dirty="0">
                <a:solidFill>
                  <a:schemeClr val="bg1"/>
                </a:solidFill>
              </a:rPr>
              <a:t> bar chart shows large differences in supplier pricing. Some suppliers, like </a:t>
            </a:r>
            <a:r>
              <a:rPr lang="en-US" sz="1600" i="1" dirty="0">
                <a:solidFill>
                  <a:schemeClr val="bg1"/>
                </a:solidFill>
              </a:rPr>
              <a:t>Aux joyeux ecclésiastiques</a:t>
            </a:r>
            <a:r>
              <a:rPr lang="en-US" sz="1600" dirty="0">
                <a:solidFill>
                  <a:schemeClr val="bg1"/>
                </a:solidFill>
              </a:rPr>
              <a:t> and </a:t>
            </a:r>
            <a:r>
              <a:rPr lang="en-US" sz="1600" i="1" dirty="0">
                <a:solidFill>
                  <a:schemeClr val="bg1"/>
                </a:solidFill>
              </a:rPr>
              <a:t>G’day, Mate</a:t>
            </a:r>
            <a:r>
              <a:rPr lang="en-US" sz="1600" dirty="0">
                <a:solidFill>
                  <a:schemeClr val="bg1"/>
                </a:solidFill>
              </a:rPr>
              <a:t>, have much higher average order prices, suggesting they offer premium or specialized products. Others, like </a:t>
            </a:r>
            <a:r>
              <a:rPr lang="en-US" sz="1600" i="1" dirty="0">
                <a:solidFill>
                  <a:schemeClr val="bg1"/>
                </a:solidFill>
              </a:rPr>
              <a:t>Cooperativa de Quesos 'Las Cabras'</a:t>
            </a:r>
            <a:r>
              <a:rPr lang="en-US" sz="1600" dirty="0">
                <a:solidFill>
                  <a:schemeClr val="bg1"/>
                </a:solidFill>
              </a:rPr>
              <a:t> and </a:t>
            </a:r>
            <a:r>
              <a:rPr lang="en-US" sz="1600" i="1" dirty="0">
                <a:solidFill>
                  <a:schemeClr val="bg1"/>
                </a:solidFill>
              </a:rPr>
              <a:t>Leka Trading</a:t>
            </a:r>
            <a:r>
              <a:rPr lang="en-US" sz="1600" dirty="0">
                <a:solidFill>
                  <a:schemeClr val="bg1"/>
                </a:solidFill>
              </a:rPr>
              <a:t>, have lower prices, likely focusing on bulk or commodity products. These price differences indicate that Northwind Traders could review supplier pricing strategies to reduce costs. Additionally, variations may be due to inconsistent discounting, making it important to analyze supplier contracts and pricing agreements.</a:t>
            </a:r>
            <a:endParaRPr lang="en-IN" sz="1600" b="1" dirty="0">
              <a:solidFill>
                <a:schemeClr val="bg1"/>
              </a:solidFill>
            </a:endParaRPr>
          </a:p>
        </p:txBody>
      </p:sp>
      <p:sp>
        <p:nvSpPr>
          <p:cNvPr id="10" name="TextBox 9">
            <a:extLst>
              <a:ext uri="{FF2B5EF4-FFF2-40B4-BE49-F238E27FC236}">
                <a16:creationId xmlns:a16="http://schemas.microsoft.com/office/drawing/2014/main" id="{EA7F8554-24F6-6709-0C1F-0C61EEC6CD2B}"/>
              </a:ext>
            </a:extLst>
          </p:cNvPr>
          <p:cNvSpPr txBox="1"/>
          <p:nvPr/>
        </p:nvSpPr>
        <p:spPr>
          <a:xfrm>
            <a:off x="9834" y="3976183"/>
            <a:ext cx="6154992" cy="2031325"/>
          </a:xfrm>
          <a:prstGeom prst="rect">
            <a:avLst/>
          </a:prstGeom>
          <a:noFill/>
        </p:spPr>
        <p:txBody>
          <a:bodyPr wrap="square">
            <a:spAutoFit/>
          </a:bodyPr>
          <a:lstStyle/>
          <a:p>
            <a:r>
              <a:rPr lang="en-US" dirty="0">
                <a:solidFill>
                  <a:schemeClr val="bg1"/>
                </a:solidFill>
              </a:rPr>
              <a:t>The </a:t>
            </a:r>
            <a:r>
              <a:rPr lang="en-US" b="1" dirty="0">
                <a:solidFill>
                  <a:schemeClr val="bg1"/>
                </a:solidFill>
              </a:rPr>
              <a:t>AvgOrderPrice by </a:t>
            </a:r>
            <a:r>
              <a:rPr lang="en-US" b="1" dirty="0" err="1">
                <a:solidFill>
                  <a:schemeClr val="bg1"/>
                </a:solidFill>
              </a:rPr>
              <a:t>OrderDate</a:t>
            </a:r>
            <a:r>
              <a:rPr lang="en-US" dirty="0">
                <a:solidFill>
                  <a:schemeClr val="bg1"/>
                </a:solidFill>
              </a:rPr>
              <a:t> chart shows seasonal pricing trends, with sharp price spikes in December 1995 and 1996, likely due to high holiday demand or bulk orders. Outside these peaks, prices remain stable with minor fluctuations. Northwind Traders can use this insight to adjust purchasing strategies, buy during off-peak periods, and negotiate better supplier contracts to manage seasonal price increases.</a:t>
            </a:r>
            <a:endParaRPr lang="en-IN" dirty="0">
              <a:solidFill>
                <a:schemeClr val="bg1"/>
              </a:solidFill>
            </a:endParaRPr>
          </a:p>
        </p:txBody>
      </p:sp>
    </p:spTree>
    <p:extLst>
      <p:ext uri="{BB962C8B-B14F-4D97-AF65-F5344CB8AC3E}">
        <p14:creationId xmlns:p14="http://schemas.microsoft.com/office/powerpoint/2010/main" val="3162596256"/>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CDF64-B0FB-17AB-58BC-3E65CF050FE7}"/>
              </a:ext>
            </a:extLst>
          </p:cNvPr>
          <p:cNvSpPr>
            <a:spLocks noGrp="1"/>
          </p:cNvSpPr>
          <p:nvPr>
            <p:ph type="ctrTitle"/>
          </p:nvPr>
        </p:nvSpPr>
        <p:spPr>
          <a:xfrm>
            <a:off x="3872681" y="961067"/>
            <a:ext cx="3896032" cy="503940"/>
          </a:xfrm>
        </p:spPr>
        <p:txBody>
          <a:bodyPr>
            <a:normAutofit fontScale="90000"/>
          </a:bodyPr>
          <a:lstStyle/>
          <a:p>
            <a:r>
              <a:rPr lang="en-IN" dirty="0"/>
              <a:t>conclusion</a:t>
            </a:r>
          </a:p>
        </p:txBody>
      </p:sp>
      <p:sp>
        <p:nvSpPr>
          <p:cNvPr id="3" name="Subtitle 2">
            <a:extLst>
              <a:ext uri="{FF2B5EF4-FFF2-40B4-BE49-F238E27FC236}">
                <a16:creationId xmlns:a16="http://schemas.microsoft.com/office/drawing/2014/main" id="{E6BD1F8C-3F35-7CD7-0BE9-EF42F46EE20F}"/>
              </a:ext>
            </a:extLst>
          </p:cNvPr>
          <p:cNvSpPr>
            <a:spLocks noGrp="1"/>
          </p:cNvSpPr>
          <p:nvPr>
            <p:ph type="subTitle" idx="1"/>
          </p:nvPr>
        </p:nvSpPr>
        <p:spPr>
          <a:xfrm>
            <a:off x="0" y="2127002"/>
            <a:ext cx="12192000" cy="2884339"/>
          </a:xfrm>
        </p:spPr>
        <p:txBody>
          <a:bodyPr>
            <a:normAutofit/>
          </a:bodyPr>
          <a:lstStyle/>
          <a:p>
            <a:pPr algn="just"/>
            <a:r>
              <a:rPr lang="en-IN" sz="2400" dirty="0"/>
              <a:t>The analysis of Northwind Traders sales data provides valuable insights into various aspects of business operations, including customer behaviour, sales trends, employee performance, inventory management, and supplier reliability.  By leveraging data-driven decision-making, Northwind Traders can optimize its operations, improve efficiency, and enhance customer satisfaction. </a:t>
            </a:r>
          </a:p>
        </p:txBody>
      </p:sp>
      <p:sp>
        <p:nvSpPr>
          <p:cNvPr id="5" name="TextBox 4">
            <a:extLst>
              <a:ext uri="{FF2B5EF4-FFF2-40B4-BE49-F238E27FC236}">
                <a16:creationId xmlns:a16="http://schemas.microsoft.com/office/drawing/2014/main" id="{EA997B1B-D295-9D82-EA59-810CD6D8FCC9}"/>
              </a:ext>
            </a:extLst>
          </p:cNvPr>
          <p:cNvSpPr txBox="1"/>
          <p:nvPr/>
        </p:nvSpPr>
        <p:spPr>
          <a:xfrm>
            <a:off x="0" y="4007206"/>
            <a:ext cx="12192000" cy="2308324"/>
          </a:xfrm>
          <a:prstGeom prst="rect">
            <a:avLst/>
          </a:prstGeom>
          <a:noFill/>
        </p:spPr>
        <p:txBody>
          <a:bodyPr wrap="square">
            <a:spAutoFit/>
          </a:bodyPr>
          <a:lstStyle/>
          <a:p>
            <a:pPr algn="just"/>
            <a:r>
              <a:rPr lang="en-US" sz="2400" dirty="0"/>
              <a:t>The sales analysis of Northwind Traders highlights key areas for business improvement, including customer retention, sales trends, inventory management, and employee performance. Data-driven insights enable better decision-making, such as optimizing stock levels, refining marketing strategies, and improving supplier relationships. Identifying high-value customers and seasonal demand patterns helps boost sales and efficiency. Enhancing employee performance and supplier reliability ensures long-term growth and stability.</a:t>
            </a:r>
            <a:endParaRPr lang="en-IN" sz="2400" dirty="0"/>
          </a:p>
        </p:txBody>
      </p:sp>
    </p:spTree>
    <p:extLst>
      <p:ext uri="{BB962C8B-B14F-4D97-AF65-F5344CB8AC3E}">
        <p14:creationId xmlns:p14="http://schemas.microsoft.com/office/powerpoint/2010/main" val="606234029"/>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CA45-A309-57D7-F4EC-8A3D12D8AB19}"/>
              </a:ext>
            </a:extLst>
          </p:cNvPr>
          <p:cNvSpPr>
            <a:spLocks noGrp="1"/>
          </p:cNvSpPr>
          <p:nvPr>
            <p:ph type="ctrTitle"/>
          </p:nvPr>
        </p:nvSpPr>
        <p:spPr>
          <a:xfrm>
            <a:off x="1600200" y="3067664"/>
            <a:ext cx="8991600" cy="964999"/>
          </a:xfrm>
        </p:spPr>
        <p:txBody>
          <a:bodyPr/>
          <a:lstStyle/>
          <a:p>
            <a:r>
              <a:rPr lang="en-IN" dirty="0"/>
              <a:t>Thank you</a:t>
            </a:r>
          </a:p>
        </p:txBody>
      </p:sp>
    </p:spTree>
    <p:extLst>
      <p:ext uri="{BB962C8B-B14F-4D97-AF65-F5344CB8AC3E}">
        <p14:creationId xmlns:p14="http://schemas.microsoft.com/office/powerpoint/2010/main" val="478841688"/>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BCBACC93-17A0-B26D-3A82-63262D696CF5}"/>
              </a:ext>
            </a:extLst>
          </p:cNvPr>
          <p:cNvSpPr>
            <a:spLocks noGrp="1"/>
          </p:cNvSpPr>
          <p:nvPr>
            <p:ph type="subTitle" idx="1"/>
          </p:nvPr>
        </p:nvSpPr>
        <p:spPr>
          <a:xfrm>
            <a:off x="2562459" y="106194"/>
            <a:ext cx="6801612" cy="355922"/>
          </a:xfrm>
        </p:spPr>
        <p:txBody>
          <a:bodyPr>
            <a:noAutofit/>
          </a:bodyPr>
          <a:lstStyle/>
          <a:p>
            <a:r>
              <a:rPr lang="en-IN" sz="2400" b="1" dirty="0">
                <a:solidFill>
                  <a:schemeClr val="bg1"/>
                </a:solidFill>
              </a:rPr>
              <a:t>ER DIAGRAM</a:t>
            </a:r>
          </a:p>
        </p:txBody>
      </p:sp>
      <p:pic>
        <p:nvPicPr>
          <p:cNvPr id="16" name="Picture 15">
            <a:extLst>
              <a:ext uri="{FF2B5EF4-FFF2-40B4-BE49-F238E27FC236}">
                <a16:creationId xmlns:a16="http://schemas.microsoft.com/office/drawing/2014/main" id="{C0C9C5DB-AA9E-D7AD-5753-866F887230ED}"/>
              </a:ext>
            </a:extLst>
          </p:cNvPr>
          <p:cNvPicPr>
            <a:picLocks noChangeAspect="1"/>
          </p:cNvPicPr>
          <p:nvPr/>
        </p:nvPicPr>
        <p:blipFill>
          <a:blip r:embed="rId2"/>
          <a:stretch>
            <a:fillRect/>
          </a:stretch>
        </p:blipFill>
        <p:spPr>
          <a:xfrm>
            <a:off x="412955" y="700936"/>
            <a:ext cx="11385755" cy="5906341"/>
          </a:xfrm>
          <a:prstGeom prst="rect">
            <a:avLst/>
          </a:prstGeom>
        </p:spPr>
      </p:pic>
    </p:spTree>
    <p:extLst>
      <p:ext uri="{BB962C8B-B14F-4D97-AF65-F5344CB8AC3E}">
        <p14:creationId xmlns:p14="http://schemas.microsoft.com/office/powerpoint/2010/main" val="236505213"/>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C381-0AE3-902B-4062-971A2EB0A81F}"/>
              </a:ext>
            </a:extLst>
          </p:cNvPr>
          <p:cNvSpPr>
            <a:spLocks noGrp="1"/>
          </p:cNvSpPr>
          <p:nvPr>
            <p:ph type="ctrTitle"/>
          </p:nvPr>
        </p:nvSpPr>
        <p:spPr>
          <a:xfrm>
            <a:off x="206476" y="95828"/>
            <a:ext cx="11857705" cy="621927"/>
          </a:xfrm>
        </p:spPr>
        <p:txBody>
          <a:bodyPr>
            <a:normAutofit fontScale="90000"/>
          </a:bodyPr>
          <a:lstStyle/>
          <a:p>
            <a:r>
              <a:rPr lang="en-IN" dirty="0"/>
              <a:t>POWERBI PROBLEM STATEMENTS Overview</a:t>
            </a:r>
          </a:p>
        </p:txBody>
      </p:sp>
      <p:pic>
        <p:nvPicPr>
          <p:cNvPr id="4" name="Picture 3">
            <a:extLst>
              <a:ext uri="{FF2B5EF4-FFF2-40B4-BE49-F238E27FC236}">
                <a16:creationId xmlns:a16="http://schemas.microsoft.com/office/drawing/2014/main" id="{BB438FFB-F821-72BA-E9FF-3C247785DEF6}"/>
              </a:ext>
            </a:extLst>
          </p:cNvPr>
          <p:cNvPicPr>
            <a:picLocks noChangeAspect="1"/>
          </p:cNvPicPr>
          <p:nvPr/>
        </p:nvPicPr>
        <p:blipFill>
          <a:blip r:embed="rId2"/>
          <a:srcRect l="402"/>
          <a:stretch/>
        </p:blipFill>
        <p:spPr>
          <a:xfrm>
            <a:off x="88490" y="811139"/>
            <a:ext cx="11975691" cy="5906014"/>
          </a:xfrm>
          <a:prstGeom prst="rect">
            <a:avLst/>
          </a:prstGeom>
        </p:spPr>
      </p:pic>
    </p:spTree>
    <p:extLst>
      <p:ext uri="{BB962C8B-B14F-4D97-AF65-F5344CB8AC3E}">
        <p14:creationId xmlns:p14="http://schemas.microsoft.com/office/powerpoint/2010/main" val="2227081767"/>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8B348-5B13-DA09-23C7-B9D19149ECD4}"/>
              </a:ext>
            </a:extLst>
          </p:cNvPr>
          <p:cNvPicPr>
            <a:picLocks noChangeAspect="1"/>
          </p:cNvPicPr>
          <p:nvPr/>
        </p:nvPicPr>
        <p:blipFill>
          <a:blip r:embed="rId2"/>
          <a:stretch>
            <a:fillRect/>
          </a:stretch>
        </p:blipFill>
        <p:spPr>
          <a:xfrm>
            <a:off x="403122" y="46703"/>
            <a:ext cx="11238271" cy="6764593"/>
          </a:xfrm>
          <a:prstGeom prst="rect">
            <a:avLst/>
          </a:prstGeom>
        </p:spPr>
      </p:pic>
    </p:spTree>
    <p:extLst>
      <p:ext uri="{BB962C8B-B14F-4D97-AF65-F5344CB8AC3E}">
        <p14:creationId xmlns:p14="http://schemas.microsoft.com/office/powerpoint/2010/main" val="1804683285"/>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DA8FC48-24D0-ABB8-C939-D851E6A2458A}"/>
              </a:ext>
            </a:extLst>
          </p:cNvPr>
          <p:cNvPicPr>
            <a:picLocks noGrp="1" noChangeAspect="1"/>
          </p:cNvPicPr>
          <p:nvPr>
            <p:ph idx="1"/>
          </p:nvPr>
        </p:nvPicPr>
        <p:blipFill>
          <a:blip r:embed="rId2"/>
          <a:stretch>
            <a:fillRect/>
          </a:stretch>
        </p:blipFill>
        <p:spPr>
          <a:xfrm>
            <a:off x="6292645" y="10069"/>
            <a:ext cx="5614220" cy="3260830"/>
          </a:xfrm>
        </p:spPr>
      </p:pic>
      <p:sp>
        <p:nvSpPr>
          <p:cNvPr id="4" name="Text Placeholder 3">
            <a:extLst>
              <a:ext uri="{FF2B5EF4-FFF2-40B4-BE49-F238E27FC236}">
                <a16:creationId xmlns:a16="http://schemas.microsoft.com/office/drawing/2014/main" id="{42431D7B-9B8B-121B-18DB-59D141ACD843}"/>
              </a:ext>
            </a:extLst>
          </p:cNvPr>
          <p:cNvSpPr>
            <a:spLocks noGrp="1"/>
          </p:cNvSpPr>
          <p:nvPr>
            <p:ph type="body" sz="half" idx="2"/>
          </p:nvPr>
        </p:nvSpPr>
        <p:spPr>
          <a:xfrm>
            <a:off x="5312" y="187050"/>
            <a:ext cx="5736728" cy="540301"/>
          </a:xfrm>
        </p:spPr>
        <p:txBody>
          <a:bodyPr>
            <a:noAutofit/>
          </a:bodyPr>
          <a:lstStyle/>
          <a:p>
            <a:pPr algn="just"/>
            <a:r>
              <a:rPr lang="en-US" sz="1800" b="1" dirty="0">
                <a:solidFill>
                  <a:schemeClr val="tx1"/>
                </a:solidFill>
              </a:rPr>
              <a:t>How does customer distribution vary across different regions?</a:t>
            </a:r>
            <a:endParaRPr lang="en-IN" sz="1800" b="1" dirty="0">
              <a:solidFill>
                <a:schemeClr val="tx1"/>
              </a:solidFill>
            </a:endParaRPr>
          </a:p>
        </p:txBody>
      </p:sp>
      <p:sp>
        <p:nvSpPr>
          <p:cNvPr id="7" name="Text Placeholder 3">
            <a:extLst>
              <a:ext uri="{FF2B5EF4-FFF2-40B4-BE49-F238E27FC236}">
                <a16:creationId xmlns:a16="http://schemas.microsoft.com/office/drawing/2014/main" id="{01533075-0CEF-70CD-2140-26E994FE88B4}"/>
              </a:ext>
            </a:extLst>
          </p:cNvPr>
          <p:cNvSpPr txBox="1">
            <a:spLocks/>
          </p:cNvSpPr>
          <p:nvPr/>
        </p:nvSpPr>
        <p:spPr>
          <a:xfrm>
            <a:off x="285135" y="1696301"/>
            <a:ext cx="5736728" cy="3465398"/>
          </a:xfrm>
          <a:prstGeom prst="rect">
            <a:avLst/>
          </a:prstGeom>
        </p:spPr>
        <p:txBody>
          <a:bodyPr vert="horz" lIns="91440" tIns="45720" rIns="91440" bIns="45720" rtlCol="0" anchor="t"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500" kern="1200">
                <a:solidFill>
                  <a:srgbClr val="FFFFFF"/>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400"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200"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000"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000" kern="1200" baseline="0">
                <a:solidFill>
                  <a:schemeClr val="tx1"/>
                </a:solidFill>
                <a:latin typeface="+mn-lt"/>
                <a:ea typeface="+mn-ea"/>
                <a:cs typeface="+mn-cs"/>
              </a:defRPr>
            </a:lvl9pPr>
          </a:lstStyle>
          <a:p>
            <a:pPr algn="just"/>
            <a:endParaRPr lang="en-IN" sz="1600" b="1" dirty="0">
              <a:solidFill>
                <a:schemeClr val="tx1"/>
              </a:solidFill>
            </a:endParaRPr>
          </a:p>
        </p:txBody>
      </p:sp>
      <p:sp>
        <p:nvSpPr>
          <p:cNvPr id="9" name="TextBox 8">
            <a:extLst>
              <a:ext uri="{FF2B5EF4-FFF2-40B4-BE49-F238E27FC236}">
                <a16:creationId xmlns:a16="http://schemas.microsoft.com/office/drawing/2014/main" id="{CB0B7D1D-2188-10BB-01AB-1135658B1FC1}"/>
              </a:ext>
            </a:extLst>
          </p:cNvPr>
          <p:cNvSpPr txBox="1"/>
          <p:nvPr/>
        </p:nvSpPr>
        <p:spPr>
          <a:xfrm>
            <a:off x="0" y="1340302"/>
            <a:ext cx="6096000" cy="2585323"/>
          </a:xfrm>
          <a:prstGeom prst="rect">
            <a:avLst/>
          </a:prstGeom>
          <a:noFill/>
        </p:spPr>
        <p:txBody>
          <a:bodyPr wrap="square">
            <a:spAutoFit/>
          </a:bodyPr>
          <a:lstStyle/>
          <a:p>
            <a:pPr algn="just"/>
            <a:r>
              <a:rPr lang="en-US" dirty="0">
                <a:solidFill>
                  <a:schemeClr val="bg1"/>
                </a:solidFill>
              </a:rPr>
              <a:t>The chart shows that most customers (60) fall under the "Other" category, indicating a high concentration in unspecified regions. São Paulo (SP) has the next highest count (6), followed by Oregon (4), with other regions having very few customers. This suggests a fragmented customer base, and further analysis of the "Other" category could help identify growth opportunities in specific regions. Here in the given Dataset they did not give region names for most of the rows that’s why I have taken other instead of empty region.</a:t>
            </a:r>
            <a:endParaRPr lang="en-IN" dirty="0">
              <a:solidFill>
                <a:schemeClr val="bg1"/>
              </a:solidFill>
            </a:endParaRPr>
          </a:p>
        </p:txBody>
      </p:sp>
      <p:sp>
        <p:nvSpPr>
          <p:cNvPr id="10" name="TextBox 9">
            <a:extLst>
              <a:ext uri="{FF2B5EF4-FFF2-40B4-BE49-F238E27FC236}">
                <a16:creationId xmlns:a16="http://schemas.microsoft.com/office/drawing/2014/main" id="{F418B765-CABA-1F09-921E-BA585CD5120F}"/>
              </a:ext>
            </a:extLst>
          </p:cNvPr>
          <p:cNvSpPr txBox="1"/>
          <p:nvPr/>
        </p:nvSpPr>
        <p:spPr>
          <a:xfrm>
            <a:off x="0" y="4551283"/>
            <a:ext cx="6096000" cy="1477328"/>
          </a:xfrm>
          <a:prstGeom prst="rect">
            <a:avLst/>
          </a:prstGeom>
          <a:noFill/>
        </p:spPr>
        <p:txBody>
          <a:bodyPr wrap="square">
            <a:spAutoFit/>
          </a:bodyPr>
          <a:lstStyle/>
          <a:p>
            <a:pPr algn="just"/>
            <a:r>
              <a:rPr lang="en-IN" dirty="0">
                <a:solidFill>
                  <a:schemeClr val="bg1"/>
                </a:solidFill>
              </a:rPr>
              <a:t>So for getting correct output I took country name and I found Customer Distribution by Country Name(like the second chart). The chart shows that most customers(13) fall under USA and France and Germany has the next highest count(11) and Ireland has less number of Customers.</a:t>
            </a:r>
          </a:p>
        </p:txBody>
      </p:sp>
      <p:pic>
        <p:nvPicPr>
          <p:cNvPr id="12" name="Picture 11">
            <a:extLst>
              <a:ext uri="{FF2B5EF4-FFF2-40B4-BE49-F238E27FC236}">
                <a16:creationId xmlns:a16="http://schemas.microsoft.com/office/drawing/2014/main" id="{DD48AA92-5CF0-8E8C-8B84-FEABF69BEFC0}"/>
              </a:ext>
            </a:extLst>
          </p:cNvPr>
          <p:cNvPicPr>
            <a:picLocks noChangeAspect="1"/>
          </p:cNvPicPr>
          <p:nvPr/>
        </p:nvPicPr>
        <p:blipFill>
          <a:blip r:embed="rId3"/>
          <a:stretch>
            <a:fillRect/>
          </a:stretch>
        </p:blipFill>
        <p:spPr>
          <a:xfrm>
            <a:off x="6306998" y="3331677"/>
            <a:ext cx="5757183" cy="3343865"/>
          </a:xfrm>
          <a:prstGeom prst="rect">
            <a:avLst/>
          </a:prstGeom>
        </p:spPr>
      </p:pic>
    </p:spTree>
    <p:extLst>
      <p:ext uri="{BB962C8B-B14F-4D97-AF65-F5344CB8AC3E}">
        <p14:creationId xmlns:p14="http://schemas.microsoft.com/office/powerpoint/2010/main" val="4029757324"/>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B2241FD-6CA7-9877-52C6-367D5BCF2A36}"/>
              </a:ext>
            </a:extLst>
          </p:cNvPr>
          <p:cNvPicPr>
            <a:picLocks noGrp="1" noChangeAspect="1"/>
          </p:cNvPicPr>
          <p:nvPr>
            <p:ph idx="1"/>
          </p:nvPr>
        </p:nvPicPr>
        <p:blipFill>
          <a:blip r:embed="rId2"/>
          <a:stretch>
            <a:fillRect/>
          </a:stretch>
        </p:blipFill>
        <p:spPr>
          <a:xfrm>
            <a:off x="6657105" y="1178167"/>
            <a:ext cx="5200598" cy="3895278"/>
          </a:xfrm>
        </p:spPr>
      </p:pic>
      <p:sp>
        <p:nvSpPr>
          <p:cNvPr id="4" name="Text Placeholder 3">
            <a:extLst>
              <a:ext uri="{FF2B5EF4-FFF2-40B4-BE49-F238E27FC236}">
                <a16:creationId xmlns:a16="http://schemas.microsoft.com/office/drawing/2014/main" id="{F0A165BE-D32A-C155-6C97-7B8C0D4A5E28}"/>
              </a:ext>
            </a:extLst>
          </p:cNvPr>
          <p:cNvSpPr>
            <a:spLocks noGrp="1"/>
          </p:cNvSpPr>
          <p:nvPr>
            <p:ph type="body" sz="half" idx="2"/>
          </p:nvPr>
        </p:nvSpPr>
        <p:spPr>
          <a:xfrm>
            <a:off x="-78657" y="828400"/>
            <a:ext cx="6095999" cy="2194036"/>
          </a:xfrm>
        </p:spPr>
        <p:txBody>
          <a:bodyPr>
            <a:normAutofit/>
          </a:bodyPr>
          <a:lstStyle/>
          <a:p>
            <a:r>
              <a:rPr lang="en-US" sz="1800" b="1" dirty="0">
                <a:solidFill>
                  <a:schemeClr val="tx1"/>
                </a:solidFill>
              </a:rPr>
              <a:t>What is the trend in customer acquisition over time?</a:t>
            </a:r>
            <a:endParaRPr lang="en-IN" sz="1800" b="1" dirty="0">
              <a:solidFill>
                <a:schemeClr val="tx1"/>
              </a:solidFill>
            </a:endParaRPr>
          </a:p>
        </p:txBody>
      </p:sp>
      <p:sp>
        <p:nvSpPr>
          <p:cNvPr id="8" name="TextBox 7">
            <a:extLst>
              <a:ext uri="{FF2B5EF4-FFF2-40B4-BE49-F238E27FC236}">
                <a16:creationId xmlns:a16="http://schemas.microsoft.com/office/drawing/2014/main" id="{58710B72-2CB2-C6A0-BB5E-75512E34AE84}"/>
              </a:ext>
            </a:extLst>
          </p:cNvPr>
          <p:cNvSpPr txBox="1"/>
          <p:nvPr/>
        </p:nvSpPr>
        <p:spPr>
          <a:xfrm>
            <a:off x="0" y="1783225"/>
            <a:ext cx="6096000" cy="2308324"/>
          </a:xfrm>
          <a:prstGeom prst="rect">
            <a:avLst/>
          </a:prstGeom>
          <a:noFill/>
        </p:spPr>
        <p:txBody>
          <a:bodyPr wrap="square">
            <a:spAutoFit/>
          </a:bodyPr>
          <a:lstStyle/>
          <a:p>
            <a:pPr algn="just"/>
            <a:r>
              <a:rPr lang="en-US" dirty="0">
                <a:solidFill>
                  <a:schemeClr val="bg1"/>
                </a:solidFill>
              </a:rPr>
              <a:t>The chart indicates an </a:t>
            </a:r>
            <a:r>
              <a:rPr lang="en-US" b="1" dirty="0">
                <a:solidFill>
                  <a:schemeClr val="bg1"/>
                </a:solidFill>
              </a:rPr>
              <a:t>increase in customer acquisition from 1994 to 1995</a:t>
            </a:r>
            <a:r>
              <a:rPr lang="en-US" dirty="0">
                <a:solidFill>
                  <a:schemeClr val="bg1"/>
                </a:solidFill>
              </a:rPr>
              <a:t>, followed by a </a:t>
            </a:r>
            <a:r>
              <a:rPr lang="en-US" b="1" dirty="0">
                <a:solidFill>
                  <a:schemeClr val="bg1"/>
                </a:solidFill>
              </a:rPr>
              <a:t>slight decline in 1996</a:t>
            </a:r>
            <a:r>
              <a:rPr lang="en-US" dirty="0">
                <a:solidFill>
                  <a:schemeClr val="bg1"/>
                </a:solidFill>
              </a:rPr>
              <a:t>. The steep rise in 1995 suggests a strong growth phase, possibly due to successful business strategies or market expansion. However, the slight dip in 1996 may indicate retention challenges or market saturation. Further analysis is needed to understand the reasons behind these trends and identify opportunities for sustained growth.</a:t>
            </a:r>
            <a:endParaRPr lang="en-IN" dirty="0">
              <a:solidFill>
                <a:schemeClr val="bg1"/>
              </a:solidFill>
            </a:endParaRPr>
          </a:p>
        </p:txBody>
      </p:sp>
    </p:spTree>
    <p:extLst>
      <p:ext uri="{BB962C8B-B14F-4D97-AF65-F5344CB8AC3E}">
        <p14:creationId xmlns:p14="http://schemas.microsoft.com/office/powerpoint/2010/main" val="335301537"/>
      </p:ext>
    </p:extLst>
  </p:cSld>
  <p:clrMapOvr>
    <a:masterClrMapping/>
  </p:clrMapOvr>
  <mc:AlternateContent xmlns:mc="http://schemas.openxmlformats.org/markup-compatibility/2006">
    <mc:Choice xmlns:p14="http://schemas.microsoft.com/office/powerpoint/2010/main" Requires="p14">
      <p:transition spd="slow" p14:dur="2000" advTm="78833"/>
    </mc:Choice>
    <mc:Fallback>
      <p:transition spd="slow" advTm="78833"/>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2717</TotalTime>
  <Words>4889</Words>
  <Application>Microsoft Office PowerPoint</Application>
  <PresentationFormat>Widescreen</PresentationFormat>
  <Paragraphs>123</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Gill Sans MT</vt:lpstr>
      <vt:lpstr>Parcel</vt:lpstr>
      <vt:lpstr>CAPSTONE PROJECT</vt:lpstr>
      <vt:lpstr>PowerPoint Presentation</vt:lpstr>
      <vt:lpstr>PowerPoint Presentation</vt:lpstr>
      <vt:lpstr>PowerPoint Presentation</vt:lpstr>
      <vt:lpstr>PowerPoint Presentation</vt:lpstr>
      <vt:lpstr>POWERBI PROBLEM STATEMENTS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vandana godaba</dc:creator>
  <cp:lastModifiedBy>vandana godaba</cp:lastModifiedBy>
  <cp:revision>3</cp:revision>
  <dcterms:created xsi:type="dcterms:W3CDTF">2025-03-23T11:18:59Z</dcterms:created>
  <dcterms:modified xsi:type="dcterms:W3CDTF">2025-03-28T13:06:08Z</dcterms:modified>
</cp:coreProperties>
</file>